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6" r:id="rId3"/>
    <p:sldMasterId id="2147483708" r:id="rId4"/>
    <p:sldMasterId id="2147483720" r:id="rId5"/>
    <p:sldMasterId id="2147483732" r:id="rId6"/>
    <p:sldMasterId id="2147483744" r:id="rId7"/>
    <p:sldMasterId id="2147483756" r:id="rId8"/>
    <p:sldMasterId id="2147483768" r:id="rId9"/>
  </p:sldMasterIdLst>
  <p:notesMasterIdLst>
    <p:notesMasterId r:id="rId129"/>
  </p:notesMasterIdLst>
  <p:sldIdLst>
    <p:sldId id="259" r:id="rId10"/>
    <p:sldId id="260" r:id="rId11"/>
    <p:sldId id="256" r:id="rId12"/>
    <p:sldId id="257" r:id="rId13"/>
    <p:sldId id="261" r:id="rId14"/>
    <p:sldId id="258"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 id="284" r:id="rId38"/>
    <p:sldId id="285" r:id="rId39"/>
    <p:sldId id="286" r:id="rId40"/>
    <p:sldId id="287" r:id="rId41"/>
    <p:sldId id="288" r:id="rId42"/>
    <p:sldId id="289" r:id="rId43"/>
    <p:sldId id="290" r:id="rId44"/>
    <p:sldId id="291" r:id="rId45"/>
    <p:sldId id="292" r:id="rId46"/>
    <p:sldId id="293" r:id="rId47"/>
    <p:sldId id="294" r:id="rId48"/>
    <p:sldId id="295" r:id="rId49"/>
    <p:sldId id="296" r:id="rId50"/>
    <p:sldId id="297" r:id="rId51"/>
    <p:sldId id="298" r:id="rId52"/>
    <p:sldId id="299" r:id="rId53"/>
    <p:sldId id="300" r:id="rId54"/>
    <p:sldId id="301" r:id="rId55"/>
    <p:sldId id="302" r:id="rId56"/>
    <p:sldId id="303" r:id="rId57"/>
    <p:sldId id="304" r:id="rId58"/>
    <p:sldId id="305" r:id="rId59"/>
    <p:sldId id="306" r:id="rId60"/>
    <p:sldId id="307" r:id="rId61"/>
    <p:sldId id="308" r:id="rId62"/>
    <p:sldId id="309" r:id="rId63"/>
    <p:sldId id="310" r:id="rId64"/>
    <p:sldId id="311"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6" r:id="rId83"/>
    <p:sldId id="335" r:id="rId84"/>
    <p:sldId id="334" r:id="rId85"/>
    <p:sldId id="333" r:id="rId86"/>
    <p:sldId id="332" r:id="rId87"/>
    <p:sldId id="331"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 id="350" r:id="rId102"/>
    <p:sldId id="351" r:id="rId103"/>
    <p:sldId id="352" r:id="rId104"/>
    <p:sldId id="353" r:id="rId105"/>
    <p:sldId id="354" r:id="rId106"/>
    <p:sldId id="355" r:id="rId107"/>
    <p:sldId id="356" r:id="rId108"/>
    <p:sldId id="357" r:id="rId109"/>
    <p:sldId id="358" r:id="rId110"/>
    <p:sldId id="359" r:id="rId111"/>
    <p:sldId id="360" r:id="rId112"/>
    <p:sldId id="361" r:id="rId113"/>
    <p:sldId id="362" r:id="rId114"/>
    <p:sldId id="363" r:id="rId115"/>
    <p:sldId id="364" r:id="rId116"/>
    <p:sldId id="365" r:id="rId117"/>
    <p:sldId id="366" r:id="rId118"/>
    <p:sldId id="367" r:id="rId119"/>
    <p:sldId id="368" r:id="rId120"/>
    <p:sldId id="369" r:id="rId121"/>
    <p:sldId id="370" r:id="rId122"/>
    <p:sldId id="371" r:id="rId123"/>
    <p:sldId id="375" r:id="rId124"/>
    <p:sldId id="372" r:id="rId125"/>
    <p:sldId id="376" r:id="rId126"/>
    <p:sldId id="373" r:id="rId127"/>
    <p:sldId id="374" r:id="rId1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p:scale>
          <a:sx n="90" d="100"/>
          <a:sy n="90" d="100"/>
        </p:scale>
        <p:origin x="-398" y="-2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8.xml"/><Relationship Id="rId21" Type="http://schemas.openxmlformats.org/officeDocument/2006/relationships/slide" Target="slides/slide12.xml"/><Relationship Id="rId42" Type="http://schemas.openxmlformats.org/officeDocument/2006/relationships/slide" Target="slides/slide33.xml"/><Relationship Id="rId63" Type="http://schemas.openxmlformats.org/officeDocument/2006/relationships/slide" Target="slides/slide54.xml"/><Relationship Id="rId84" Type="http://schemas.openxmlformats.org/officeDocument/2006/relationships/slide" Target="slides/slide75.xml"/><Relationship Id="rId16" Type="http://schemas.openxmlformats.org/officeDocument/2006/relationships/slide" Target="slides/slide7.xml"/><Relationship Id="rId107" Type="http://schemas.openxmlformats.org/officeDocument/2006/relationships/slide" Target="slides/slide98.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102" Type="http://schemas.openxmlformats.org/officeDocument/2006/relationships/slide" Target="slides/slide93.xml"/><Relationship Id="rId123" Type="http://schemas.openxmlformats.org/officeDocument/2006/relationships/slide" Target="slides/slide114.xml"/><Relationship Id="rId128" Type="http://schemas.openxmlformats.org/officeDocument/2006/relationships/slide" Target="slides/slide119.xml"/><Relationship Id="rId5" Type="http://schemas.openxmlformats.org/officeDocument/2006/relationships/slideMaster" Target="slideMasters/slideMaster5.xml"/><Relationship Id="rId90" Type="http://schemas.openxmlformats.org/officeDocument/2006/relationships/slide" Target="slides/slide81.xml"/><Relationship Id="rId95" Type="http://schemas.openxmlformats.org/officeDocument/2006/relationships/slide" Target="slides/slide86.xml"/><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113" Type="http://schemas.openxmlformats.org/officeDocument/2006/relationships/slide" Target="slides/slide104.xml"/><Relationship Id="rId118" Type="http://schemas.openxmlformats.org/officeDocument/2006/relationships/slide" Target="slides/slide109.xml"/><Relationship Id="rId80" Type="http://schemas.openxmlformats.org/officeDocument/2006/relationships/slide" Target="slides/slide71.xml"/><Relationship Id="rId85" Type="http://schemas.openxmlformats.org/officeDocument/2006/relationships/slide" Target="slides/slide76.xml"/><Relationship Id="rId12" Type="http://schemas.openxmlformats.org/officeDocument/2006/relationships/slide" Target="slides/slide3.xml"/><Relationship Id="rId17" Type="http://schemas.openxmlformats.org/officeDocument/2006/relationships/slide" Target="slides/slide8.xml"/><Relationship Id="rId33" Type="http://schemas.openxmlformats.org/officeDocument/2006/relationships/slide" Target="slides/slide24.xml"/><Relationship Id="rId38" Type="http://schemas.openxmlformats.org/officeDocument/2006/relationships/slide" Target="slides/slide29.xml"/><Relationship Id="rId59" Type="http://schemas.openxmlformats.org/officeDocument/2006/relationships/slide" Target="slides/slide50.xml"/><Relationship Id="rId103" Type="http://schemas.openxmlformats.org/officeDocument/2006/relationships/slide" Target="slides/slide94.xml"/><Relationship Id="rId108" Type="http://schemas.openxmlformats.org/officeDocument/2006/relationships/slide" Target="slides/slide99.xml"/><Relationship Id="rId124" Type="http://schemas.openxmlformats.org/officeDocument/2006/relationships/slide" Target="slides/slide115.xml"/><Relationship Id="rId129" Type="http://schemas.openxmlformats.org/officeDocument/2006/relationships/notesMaster" Target="notesMasters/notesMaster1.xml"/><Relationship Id="rId54" Type="http://schemas.openxmlformats.org/officeDocument/2006/relationships/slide" Target="slides/slide45.xml"/><Relationship Id="rId70" Type="http://schemas.openxmlformats.org/officeDocument/2006/relationships/slide" Target="slides/slide61.xml"/><Relationship Id="rId75" Type="http://schemas.openxmlformats.org/officeDocument/2006/relationships/slide" Target="slides/slide66.xml"/><Relationship Id="rId91" Type="http://schemas.openxmlformats.org/officeDocument/2006/relationships/slide" Target="slides/slide82.xml"/><Relationship Id="rId96" Type="http://schemas.openxmlformats.org/officeDocument/2006/relationships/slide" Target="slides/slide87.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4.xml"/><Relationship Id="rId28" Type="http://schemas.openxmlformats.org/officeDocument/2006/relationships/slide" Target="slides/slide19.xml"/><Relationship Id="rId49" Type="http://schemas.openxmlformats.org/officeDocument/2006/relationships/slide" Target="slides/slide40.xml"/><Relationship Id="rId114" Type="http://schemas.openxmlformats.org/officeDocument/2006/relationships/slide" Target="slides/slide105.xml"/><Relationship Id="rId119" Type="http://schemas.openxmlformats.org/officeDocument/2006/relationships/slide" Target="slides/slide110.xml"/><Relationship Id="rId44" Type="http://schemas.openxmlformats.org/officeDocument/2006/relationships/slide" Target="slides/slide35.xml"/><Relationship Id="rId60" Type="http://schemas.openxmlformats.org/officeDocument/2006/relationships/slide" Target="slides/slide51.xml"/><Relationship Id="rId65" Type="http://schemas.openxmlformats.org/officeDocument/2006/relationships/slide" Target="slides/slide56.xml"/><Relationship Id="rId81" Type="http://schemas.openxmlformats.org/officeDocument/2006/relationships/slide" Target="slides/slide72.xml"/><Relationship Id="rId86" Type="http://schemas.openxmlformats.org/officeDocument/2006/relationships/slide" Target="slides/slide77.xml"/><Relationship Id="rId130" Type="http://schemas.openxmlformats.org/officeDocument/2006/relationships/presProps" Target="presProps.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109" Type="http://schemas.openxmlformats.org/officeDocument/2006/relationships/slide" Target="slides/slide10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slide" Target="slides/slide95.xml"/><Relationship Id="rId120" Type="http://schemas.openxmlformats.org/officeDocument/2006/relationships/slide" Target="slides/slide111.xml"/><Relationship Id="rId125" Type="http://schemas.openxmlformats.org/officeDocument/2006/relationships/slide" Target="slides/slide116.xml"/><Relationship Id="rId7" Type="http://schemas.openxmlformats.org/officeDocument/2006/relationships/slideMaster" Target="slideMasters/slideMaster7.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110" Type="http://schemas.openxmlformats.org/officeDocument/2006/relationships/slide" Target="slides/slide101.xml"/><Relationship Id="rId115" Type="http://schemas.openxmlformats.org/officeDocument/2006/relationships/slide" Target="slides/slide106.xml"/><Relationship Id="rId131" Type="http://schemas.openxmlformats.org/officeDocument/2006/relationships/viewProps" Target="viewProps.xml"/><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slide" Target="slides/slide91.xml"/><Relationship Id="rId105" Type="http://schemas.openxmlformats.org/officeDocument/2006/relationships/slide" Target="slides/slide96.xml"/><Relationship Id="rId126" Type="http://schemas.openxmlformats.org/officeDocument/2006/relationships/slide" Target="slides/slide117.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slide" Target="slides/slide84.xml"/><Relationship Id="rId98" Type="http://schemas.openxmlformats.org/officeDocument/2006/relationships/slide" Target="slides/slide89.xml"/><Relationship Id="rId121" Type="http://schemas.openxmlformats.org/officeDocument/2006/relationships/slide" Target="slides/slide112.xml"/><Relationship Id="rId3" Type="http://schemas.openxmlformats.org/officeDocument/2006/relationships/slideMaster" Target="slideMasters/slideMaster3.xml"/><Relationship Id="rId25" Type="http://schemas.openxmlformats.org/officeDocument/2006/relationships/slide" Target="slides/slide16.xml"/><Relationship Id="rId46" Type="http://schemas.openxmlformats.org/officeDocument/2006/relationships/slide" Target="slides/slide37.xml"/><Relationship Id="rId67" Type="http://schemas.openxmlformats.org/officeDocument/2006/relationships/slide" Target="slides/slide58.xml"/><Relationship Id="rId116" Type="http://schemas.openxmlformats.org/officeDocument/2006/relationships/slide" Target="slides/slide107.xml"/><Relationship Id="rId20" Type="http://schemas.openxmlformats.org/officeDocument/2006/relationships/slide" Target="slides/slide11.xml"/><Relationship Id="rId41" Type="http://schemas.openxmlformats.org/officeDocument/2006/relationships/slide" Target="slides/slide32.xml"/><Relationship Id="rId62" Type="http://schemas.openxmlformats.org/officeDocument/2006/relationships/slide" Target="slides/slide53.xml"/><Relationship Id="rId83" Type="http://schemas.openxmlformats.org/officeDocument/2006/relationships/slide" Target="slides/slide74.xml"/><Relationship Id="rId88" Type="http://schemas.openxmlformats.org/officeDocument/2006/relationships/slide" Target="slides/slide79.xml"/><Relationship Id="rId111" Type="http://schemas.openxmlformats.org/officeDocument/2006/relationships/slide" Target="slides/slide102.xml"/><Relationship Id="rId132" Type="http://schemas.openxmlformats.org/officeDocument/2006/relationships/theme" Target="theme/theme1.xml"/><Relationship Id="rId15" Type="http://schemas.openxmlformats.org/officeDocument/2006/relationships/slide" Target="slides/slide6.xml"/><Relationship Id="rId36" Type="http://schemas.openxmlformats.org/officeDocument/2006/relationships/slide" Target="slides/slide27.xml"/><Relationship Id="rId57" Type="http://schemas.openxmlformats.org/officeDocument/2006/relationships/slide" Target="slides/slide48.xml"/><Relationship Id="rId106" Type="http://schemas.openxmlformats.org/officeDocument/2006/relationships/slide" Target="slides/slide97.xml"/><Relationship Id="rId127" Type="http://schemas.openxmlformats.org/officeDocument/2006/relationships/slide" Target="slides/slide118.xml"/><Relationship Id="rId10" Type="http://schemas.openxmlformats.org/officeDocument/2006/relationships/slide" Target="slides/slide1.xml"/><Relationship Id="rId31" Type="http://schemas.openxmlformats.org/officeDocument/2006/relationships/slide" Target="slides/slide22.xml"/><Relationship Id="rId52" Type="http://schemas.openxmlformats.org/officeDocument/2006/relationships/slide" Target="slides/slide43.xml"/><Relationship Id="rId73" Type="http://schemas.openxmlformats.org/officeDocument/2006/relationships/slide" Target="slides/slide64.xml"/><Relationship Id="rId78" Type="http://schemas.openxmlformats.org/officeDocument/2006/relationships/slide" Target="slides/slide69.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slide" Target="slides/slide92.xml"/><Relationship Id="rId122" Type="http://schemas.openxmlformats.org/officeDocument/2006/relationships/slide" Target="slides/slide113.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17.xml"/><Relationship Id="rId47" Type="http://schemas.openxmlformats.org/officeDocument/2006/relationships/slide" Target="slides/slide38.xml"/><Relationship Id="rId68" Type="http://schemas.openxmlformats.org/officeDocument/2006/relationships/slide" Target="slides/slide59.xml"/><Relationship Id="rId89" Type="http://schemas.openxmlformats.org/officeDocument/2006/relationships/slide" Target="slides/slide80.xml"/><Relationship Id="rId112" Type="http://schemas.openxmlformats.org/officeDocument/2006/relationships/slide" Target="slides/slide103.xml"/><Relationship Id="rId13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A86F219-F7BB-4F7A-A4C6-C99D86DF5D75}" type="datetimeFigureOut">
              <a:rPr lang="en-US" smtClean="0"/>
              <a:t>1/20/2025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72A25FF-C75F-4CF1-9207-B3BDE63EEC65}" type="slidenum">
              <a:rPr lang="en-US" smtClean="0"/>
              <a:t>‹#›</a:t>
            </a:fld>
            <a:endParaRPr lang="en-US"/>
          </a:p>
        </p:txBody>
      </p:sp>
    </p:spTree>
    <p:extLst>
      <p:ext uri="{BB962C8B-B14F-4D97-AF65-F5344CB8AC3E}">
        <p14:creationId xmlns:p14="http://schemas.microsoft.com/office/powerpoint/2010/main" val="21603383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8FE0DC-8853-4840-B144-ECF2F4956C17}"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27454099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3396" y="685602"/>
            <a:ext cx="8704792"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solidFill>
                  <a:prstClr val="black"/>
                </a:solidFill>
              </a:rPr>
              <a:pPr/>
              <a:t>112</a:t>
            </a:fld>
            <a:endParaRPr lang="en-US">
              <a:solidFill>
                <a:prstClr val="black"/>
              </a:solidFill>
            </a:endParaRPr>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3396" y="685602"/>
            <a:ext cx="8704792"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solidFill>
                  <a:prstClr val="black"/>
                </a:solidFill>
              </a:rPr>
              <a:pPr/>
              <a:t>113</a:t>
            </a:fld>
            <a:endParaRPr lang="en-US">
              <a:solidFill>
                <a:prstClr val="black"/>
              </a:solidFill>
            </a:endParaRPr>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3396" y="685602"/>
            <a:ext cx="8704792"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solidFill>
                  <a:prstClr val="black"/>
                </a:solidFill>
              </a:rPr>
              <a:pPr/>
              <a:t>114</a:t>
            </a:fld>
            <a:endParaRPr lang="en-US">
              <a:solidFill>
                <a:prstClr val="black"/>
              </a:solidFill>
            </a:endParaRPr>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72A25FF-C75F-4CF1-9207-B3BDE63EEC65}" type="slidenum">
              <a:rPr lang="en-US" smtClean="0"/>
              <a:t>8</a:t>
            </a:fld>
            <a:endParaRPr lang="en-US"/>
          </a:p>
        </p:txBody>
      </p:sp>
    </p:spTree>
    <p:extLst>
      <p:ext uri="{BB962C8B-B14F-4D97-AF65-F5344CB8AC3E}">
        <p14:creationId xmlns:p14="http://schemas.microsoft.com/office/powerpoint/2010/main" val="33202237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solidFill>
                  <a:prstClr val="black"/>
                </a:solidFill>
              </a:rPr>
              <a:pPr/>
              <a:t>105</a:t>
            </a:fld>
            <a:endParaRPr lang="en-US">
              <a:solidFill>
                <a:prstClr val="black"/>
              </a:solidFill>
            </a:endParaRPr>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3396" y="685602"/>
            <a:ext cx="8704792"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solidFill>
                  <a:prstClr val="black"/>
                </a:solidFill>
              </a:rPr>
              <a:pPr/>
              <a:t>106</a:t>
            </a:fld>
            <a:endParaRPr lang="en-US">
              <a:solidFill>
                <a:prstClr val="black"/>
              </a:solidFill>
            </a:endParaRPr>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3396" y="685602"/>
            <a:ext cx="8704792"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solidFill>
                  <a:prstClr val="black"/>
                </a:solidFill>
              </a:rPr>
              <a:pPr/>
              <a:t>107</a:t>
            </a:fld>
            <a:endParaRPr lang="en-US">
              <a:solidFill>
                <a:prstClr val="black"/>
              </a:solidFill>
            </a:endParaRPr>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3396" y="685602"/>
            <a:ext cx="8704792"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solidFill>
                  <a:prstClr val="black"/>
                </a:solidFill>
              </a:rPr>
              <a:pPr/>
              <a:t>108</a:t>
            </a:fld>
            <a:endParaRPr lang="en-US">
              <a:solidFill>
                <a:prstClr val="black"/>
              </a:solidFill>
            </a:endParaRPr>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3396" y="685602"/>
            <a:ext cx="8704792"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solidFill>
                  <a:prstClr val="black"/>
                </a:solidFill>
              </a:rPr>
              <a:pPr/>
              <a:t>109</a:t>
            </a:fld>
            <a:endParaRPr lang="en-US">
              <a:solidFill>
                <a:prstClr val="black"/>
              </a:solidFill>
            </a:endParaRPr>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3396" y="685602"/>
            <a:ext cx="8704792"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solidFill>
                  <a:prstClr val="black"/>
                </a:solidFill>
              </a:rPr>
              <a:pPr/>
              <a:t>110</a:t>
            </a:fld>
            <a:endParaRPr lang="en-US">
              <a:solidFill>
                <a:prstClr val="black"/>
              </a:solidFill>
            </a:endParaRPr>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3396" y="685602"/>
            <a:ext cx="8704792"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solidFill>
                  <a:prstClr val="black"/>
                </a:solidFill>
              </a:rPr>
              <a:pPr/>
              <a:t>111</a:t>
            </a:fld>
            <a:endParaRPr lang="en-US">
              <a:solidFill>
                <a:prstClr val="black"/>
              </a:solidFill>
            </a:endParaRPr>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18"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18"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D7368AB-4440-4247-A556-7CAFB15C0F08}" type="datetime1">
              <a:rPr lang="en-US" smtClean="0">
                <a:solidFill>
                  <a:prstClr val="black">
                    <a:tint val="75000"/>
                  </a:prstClr>
                </a:solidFill>
              </a:rPr>
              <a:t>1/20/2025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216374-E7D6-4C74-ADA3-2C9987A1DE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7746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04EDB9C-75F2-41CE-A862-433813CE9965}" type="datetime1">
              <a:rPr lang="en-US" smtClean="0">
                <a:solidFill>
                  <a:prstClr val="black">
                    <a:tint val="75000"/>
                  </a:prstClr>
                </a:solidFill>
              </a:rPr>
              <a:t>1/20/2025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216374-E7D6-4C74-ADA3-2C9987A1DE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78419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9E86543-D0F2-4C52-BC6B-68E054A00D23}" type="datetime1">
              <a:rPr lang="en-US" smtClean="0">
                <a:solidFill>
                  <a:prstClr val="black">
                    <a:tint val="75000"/>
                  </a:prstClr>
                </a:solidFill>
              </a:rPr>
              <a:t>1/20/2025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216374-E7D6-4C74-ADA3-2C9987A1DE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73330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17" y="2130459"/>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1"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56D1FD8-23C4-4003-95D0-DAB1D1573C02}" type="datetime1">
              <a:rPr lang="en-US" smtClean="0">
                <a:solidFill>
                  <a:prstClr val="black">
                    <a:tint val="75000"/>
                  </a:prstClr>
                </a:solidFill>
              </a:rPr>
              <a:t>1/20/2025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97517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22CED43-64A7-4C77-9F94-73F394557A33}" type="datetime1">
              <a:rPr lang="en-US" smtClean="0">
                <a:solidFill>
                  <a:prstClr val="black">
                    <a:tint val="75000"/>
                  </a:prstClr>
                </a:solidFill>
              </a:rPr>
              <a:t>1/20/2025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84859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34"/>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1D6CF76-2505-4FC9-AB14-DB4508556C76}" type="datetime1">
              <a:rPr lang="en-US" smtClean="0">
                <a:solidFill>
                  <a:prstClr val="black">
                    <a:tint val="75000"/>
                  </a:prstClr>
                </a:solidFill>
              </a:rPr>
              <a:t>1/20/2025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01754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97C5871-C349-4DF8-8AA5-2CB36BDA6DFA}" type="datetime1">
              <a:rPr lang="en-US" smtClean="0">
                <a:solidFill>
                  <a:prstClr val="black">
                    <a:tint val="75000"/>
                  </a:prstClr>
                </a:solidFill>
              </a:rPr>
              <a:t>1/20/2025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16951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16"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16"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D27ECC0-E61D-4118-B780-557341B52821}" type="datetime1">
              <a:rPr lang="en-US" smtClean="0">
                <a:solidFill>
                  <a:prstClr val="black">
                    <a:tint val="75000"/>
                  </a:prstClr>
                </a:solidFill>
              </a:rPr>
              <a:t>1/20/2025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59776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33DC843-33AE-4E7B-B04F-6A5B0AAD7DD1}" type="datetime1">
              <a:rPr lang="en-US" smtClean="0">
                <a:solidFill>
                  <a:prstClr val="black">
                    <a:tint val="75000"/>
                  </a:prstClr>
                </a:solidFill>
              </a:rPr>
              <a:t>1/20/2025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85440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60D9E5-C6B4-4A7D-B983-BA97DAFA7CDE}" type="datetime1">
              <a:rPr lang="en-US" smtClean="0">
                <a:solidFill>
                  <a:prstClr val="black">
                    <a:tint val="75000"/>
                  </a:prstClr>
                </a:solidFill>
              </a:rPr>
              <a:t>1/20/2025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30102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84"/>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9A6C921-5F7E-4ED6-8513-C45BDFC9BBC0}" type="datetime1">
              <a:rPr lang="en-US" smtClean="0">
                <a:solidFill>
                  <a:prstClr val="black">
                    <a:tint val="75000"/>
                  </a:prstClr>
                </a:solidFill>
              </a:rPr>
              <a:t>1/20/2025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45722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B9A2168-8396-4B85-812C-5A5654D58074}" type="datetime1">
              <a:rPr lang="en-US" smtClean="0">
                <a:solidFill>
                  <a:prstClr val="black">
                    <a:tint val="75000"/>
                  </a:prstClr>
                </a:solidFill>
              </a:rPr>
              <a:t>1/20/2025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216374-E7D6-4C74-ADA3-2C9987A1DE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89389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34"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34"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34"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DA27652-659F-489F-8447-F9EDDA548F57}" type="datetime1">
              <a:rPr lang="en-US" smtClean="0">
                <a:solidFill>
                  <a:prstClr val="black">
                    <a:tint val="75000"/>
                  </a:prstClr>
                </a:solidFill>
              </a:rPr>
              <a:t>1/20/2025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38471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C9D030F-3D8B-4D7C-8CFC-2FE7F275C760}" type="datetime1">
              <a:rPr lang="en-US" smtClean="0">
                <a:solidFill>
                  <a:prstClr val="black">
                    <a:tint val="75000"/>
                  </a:prstClr>
                </a:solidFill>
              </a:rPr>
              <a:t>1/20/2025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53114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72"/>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72"/>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EF5A42-3D67-43F9-88F8-78E8346F4987}" type="datetime1">
              <a:rPr lang="en-US" smtClean="0">
                <a:solidFill>
                  <a:prstClr val="black">
                    <a:tint val="75000"/>
                  </a:prstClr>
                </a:solidFill>
              </a:rPr>
              <a:t>1/20/2025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5170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14" y="2130453"/>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1"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DA96CD7-75CB-4E57-ADE3-2AB4A0EFA4AA}" type="datetime1">
              <a:rPr lang="en-US" smtClean="0">
                <a:solidFill>
                  <a:prstClr val="black">
                    <a:tint val="75000"/>
                  </a:prstClr>
                </a:solidFill>
              </a:rPr>
              <a:t>1/20/2025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50539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92435D6-A9E4-4DFB-AC0B-2807DD23AFB0}" type="datetime1">
              <a:rPr lang="en-US" smtClean="0">
                <a:solidFill>
                  <a:prstClr val="black">
                    <a:tint val="75000"/>
                  </a:prstClr>
                </a:solidFill>
              </a:rPr>
              <a:t>1/20/2025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13001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28"/>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65FF561-1851-42D8-BFE2-7AA11DF42CB4}" type="datetime1">
              <a:rPr lang="en-US" smtClean="0">
                <a:solidFill>
                  <a:prstClr val="black">
                    <a:tint val="75000"/>
                  </a:prstClr>
                </a:solidFill>
              </a:rPr>
              <a:t>1/20/2025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67422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9B0E166-892E-4A8B-8713-46CF1F703AB7}" type="datetime1">
              <a:rPr lang="en-US" smtClean="0">
                <a:solidFill>
                  <a:prstClr val="black">
                    <a:tint val="75000"/>
                  </a:prstClr>
                </a:solidFill>
              </a:rPr>
              <a:t>1/20/2025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62811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13"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13"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E587189-3383-408C-8CCE-FEB1E1625AC3}" type="datetime1">
              <a:rPr lang="en-US" smtClean="0">
                <a:solidFill>
                  <a:prstClr val="black">
                    <a:tint val="75000"/>
                  </a:prstClr>
                </a:solidFill>
              </a:rPr>
              <a:t>1/20/2025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23969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71E04BF-1D6A-4983-9718-292E581EB115}" type="datetime1">
              <a:rPr lang="en-US" smtClean="0">
                <a:solidFill>
                  <a:prstClr val="black">
                    <a:tint val="75000"/>
                  </a:prstClr>
                </a:solidFill>
              </a:rPr>
              <a:t>1/20/2025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72582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ABB8DA-9171-4973-971B-847B29C53130}" type="datetime1">
              <a:rPr lang="en-US" smtClean="0">
                <a:solidFill>
                  <a:prstClr val="black">
                    <a:tint val="75000"/>
                  </a:prstClr>
                </a:solidFill>
              </a:rPr>
              <a:t>1/20/2025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93769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74"/>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99"/>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75F677B-1835-437F-9ED7-E1656BDD6DC7}" type="datetime1">
              <a:rPr lang="en-US" smtClean="0">
                <a:solidFill>
                  <a:prstClr val="black">
                    <a:tint val="75000"/>
                  </a:prstClr>
                </a:solidFill>
              </a:rPr>
              <a:t>1/20/2025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216374-E7D6-4C74-ADA3-2C9987A1DE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25769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78"/>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7EDA4B8-CEBD-4A2C-8B6C-F8E083811772}" type="datetime1">
              <a:rPr lang="en-US" smtClean="0">
                <a:solidFill>
                  <a:prstClr val="black">
                    <a:tint val="75000"/>
                  </a:prstClr>
                </a:solidFill>
              </a:rPr>
              <a:t>1/20/2025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76676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31"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31"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31"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CC6C4AE-6F9C-4251-A77A-583F0B9730A0}" type="datetime1">
              <a:rPr lang="en-US" smtClean="0">
                <a:solidFill>
                  <a:prstClr val="black">
                    <a:tint val="75000"/>
                  </a:prstClr>
                </a:solidFill>
              </a:rPr>
              <a:t>1/20/2025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38765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5A18BC-BA06-4A1C-8D6E-1BE9B0D3B4BD}" type="datetime1">
              <a:rPr lang="en-US" smtClean="0">
                <a:solidFill>
                  <a:prstClr val="black">
                    <a:tint val="75000"/>
                  </a:prstClr>
                </a:solidFill>
              </a:rPr>
              <a:t>1/20/2025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77971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66"/>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66"/>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B789AF-A09E-44B0-8599-38411DA1C307}" type="datetime1">
              <a:rPr lang="en-US" smtClean="0">
                <a:solidFill>
                  <a:prstClr val="black">
                    <a:tint val="75000"/>
                  </a:prstClr>
                </a:solidFill>
              </a:rPr>
              <a:t>1/20/2025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11361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ight Triangle 6"/>
          <p:cNvSpPr/>
          <p:nvPr/>
        </p:nvSpPr>
        <p:spPr>
          <a:xfrm>
            <a:off x="1" y="2647950"/>
            <a:ext cx="4762500"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3160" y="-925"/>
            <a:ext cx="12195173"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rot="19140000">
            <a:off x="1089497" y="1730403"/>
            <a:ext cx="7531497" cy="1204306"/>
          </a:xfrm>
        </p:spPr>
        <p:txBody>
          <a:bodyPr bIns="9144" anchor="b"/>
          <a:lstStyle>
            <a:lvl1pPr>
              <a:defRPr sz="3200"/>
            </a:lvl1pPr>
          </a:lstStyle>
          <a:p>
            <a:r>
              <a:rPr lang="en-US" smtClean="0"/>
              <a:t>Click to edit Master title style</a:t>
            </a:r>
            <a:endParaRPr lang="en-US" dirty="0"/>
          </a:p>
        </p:txBody>
      </p:sp>
      <p:sp>
        <p:nvSpPr>
          <p:cNvPr id="3" name="Subtitle 2"/>
          <p:cNvSpPr>
            <a:spLocks noGrp="1"/>
          </p:cNvSpPr>
          <p:nvPr>
            <p:ph type="subTitle" idx="1"/>
          </p:nvPr>
        </p:nvSpPr>
        <p:spPr>
          <a:xfrm rot="19140000">
            <a:off x="1616370" y="2470952"/>
            <a:ext cx="8681508" cy="329259"/>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220F782-33DA-4CA1-9567-0F983A84404E}" type="datetime1">
              <a:rPr lang="en-US" smtClean="0"/>
              <a:t>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216374-E7D6-4C74-ADA3-2C9987A1DEB2}" type="slidenum">
              <a:rPr lang="en-US" smtClean="0"/>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7EED40A-D5C2-4849-8CB7-F2AC03CC6BEB}" type="datetime1">
              <a:rPr lang="en-US" smtClean="0"/>
              <a:t>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216374-E7D6-4C74-ADA3-2C9987A1DEB2}" type="slidenum">
              <a:rPr lang="en-US" smtClean="0"/>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Freeform 7"/>
          <p:cNvSpPr/>
          <p:nvPr/>
        </p:nvSpPr>
        <p:spPr>
          <a:xfrm>
            <a:off x="-3160" y="-925"/>
            <a:ext cx="12195173"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p:cNvSpPr/>
          <p:nvPr/>
        </p:nvSpPr>
        <p:spPr>
          <a:xfrm>
            <a:off x="1" y="2647950"/>
            <a:ext cx="4762500"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1092532" y="1726764"/>
            <a:ext cx="7534656" cy="1207509"/>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Text Placeholder 2"/>
          <p:cNvSpPr>
            <a:spLocks noGrp="1"/>
          </p:cNvSpPr>
          <p:nvPr>
            <p:ph type="body" idx="1"/>
          </p:nvPr>
        </p:nvSpPr>
        <p:spPr>
          <a:xfrm rot="19140000">
            <a:off x="1621549" y="2468304"/>
            <a:ext cx="8680704" cy="329184"/>
          </a:xfrm>
        </p:spPr>
        <p:txBody>
          <a:bodyPr anchor="t">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text styles</a:t>
            </a:r>
          </a:p>
        </p:txBody>
      </p:sp>
      <p:sp>
        <p:nvSpPr>
          <p:cNvPr id="4" name="Date Placeholder 3"/>
          <p:cNvSpPr>
            <a:spLocks noGrp="1"/>
          </p:cNvSpPr>
          <p:nvPr>
            <p:ph type="dt" sz="half" idx="10"/>
          </p:nvPr>
        </p:nvSpPr>
        <p:spPr/>
        <p:txBody>
          <a:bodyPr/>
          <a:lstStyle/>
          <a:p>
            <a:fld id="{74D99D7F-1D8E-4ABE-9264-8777AEB216AA}" type="datetime1">
              <a:rPr lang="en-US" smtClean="0"/>
              <a:t>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216374-E7D6-4C74-ADA3-2C9987A1DEB2}" type="slidenum">
              <a:rPr lang="en-US" smtClean="0"/>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097280" y="1097280"/>
            <a:ext cx="42672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66701" y="1097280"/>
            <a:ext cx="42672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A5C9EC1-B294-4418-B6B4-2A083F6BAF9F}" type="datetime1">
              <a:rPr lang="en-US" smtClean="0"/>
              <a:t>1/20/2025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216374-E7D6-4C74-ADA3-2C9987A1DEB2}" type="slidenum">
              <a:rPr lang="en-US" smtClean="0"/>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97280" y="1097280"/>
            <a:ext cx="42672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4" name="Content Placeholder 3"/>
          <p:cNvSpPr>
            <a:spLocks noGrp="1"/>
          </p:cNvSpPr>
          <p:nvPr>
            <p:ph sz="half" idx="2"/>
          </p:nvPr>
        </p:nvSpPr>
        <p:spPr>
          <a:xfrm>
            <a:off x="1092200" y="1701848"/>
            <a:ext cx="42672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66701" y="1097280"/>
            <a:ext cx="42672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6" name="Content Placeholder 5"/>
          <p:cNvSpPr>
            <a:spLocks noGrp="1"/>
          </p:cNvSpPr>
          <p:nvPr>
            <p:ph sz="quarter" idx="4"/>
          </p:nvPr>
        </p:nvSpPr>
        <p:spPr>
          <a:xfrm>
            <a:off x="6266701" y="1701848"/>
            <a:ext cx="42672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F75D0AA-A9F5-4DAC-8703-04F6CDBCCF64}" type="datetime1">
              <a:rPr lang="en-US" smtClean="0"/>
              <a:t>1/20/2025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216374-E7D6-4C74-ADA3-2C9987A1DEB2}" type="slidenum">
              <a:rPr lang="en-US" smtClean="0"/>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46C3843-EF2C-4D2A-8426-167AB019917E}" type="datetime1">
              <a:rPr lang="en-US" smtClean="0"/>
              <a:t>1/20/2025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216374-E7D6-4C74-ADA3-2C9987A1DEB2}"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18"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73DC0BC-BE13-45DB-AAAE-2187F1118A15}" type="datetime1">
              <a:rPr lang="en-US" smtClean="0">
                <a:solidFill>
                  <a:prstClr val="black">
                    <a:tint val="75000"/>
                  </a:prstClr>
                </a:solidFill>
              </a:rPr>
              <a:t>1/20/2025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4216374-E7D6-4C74-ADA3-2C9987A1DE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429145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C3A0A3-DDE3-47D6-9C4C-7A506E5DCC1F}" type="datetime1">
              <a:rPr lang="en-US" smtClean="0"/>
              <a:t>1/20/2025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216374-E7D6-4C74-ADA3-2C9987A1DEB2}" type="slidenum">
              <a:rPr lang="en-US" smtClean="0"/>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Right Triangle 16"/>
          <p:cNvSpPr/>
          <p:nvPr/>
        </p:nvSpPr>
        <p:spPr>
          <a:xfrm>
            <a:off x="1" y="2647950"/>
            <a:ext cx="4762500"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Triangle 17"/>
          <p:cNvSpPr/>
          <p:nvPr/>
        </p:nvSpPr>
        <p:spPr>
          <a:xfrm rot="5400000">
            <a:off x="1720852" y="-1720850"/>
            <a:ext cx="6858000" cy="10299704"/>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a:xfrm rot="19140000">
            <a:off x="1046573" y="1576130"/>
            <a:ext cx="6949440" cy="1089427"/>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Content Placeholder 2"/>
          <p:cNvSpPr>
            <a:spLocks noGrp="1"/>
          </p:cNvSpPr>
          <p:nvPr>
            <p:ph idx="1"/>
          </p:nvPr>
        </p:nvSpPr>
        <p:spPr>
          <a:xfrm>
            <a:off x="6332750" y="2618939"/>
            <a:ext cx="5077039"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rot="19140000">
            <a:off x="1730618" y="2253385"/>
            <a:ext cx="7726347" cy="623314"/>
          </a:xfrm>
        </p:spPr>
        <p:txBody>
          <a:bodyPr>
            <a:normAutofit/>
          </a:bodyPr>
          <a:lstStyle>
            <a:lvl1pPr marL="0" indent="0">
              <a:buNone/>
              <a:defRPr lang="en-US" sz="1400" b="1" kern="1200" dirty="0" smtClean="0">
                <a:solidFill>
                  <a:srgbClr val="FFFFFF"/>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300"/>
              </a:spcBef>
              <a:spcAft>
                <a:spcPts val="0"/>
              </a:spcAft>
              <a:buClr>
                <a:schemeClr val="accent1"/>
              </a:buClr>
              <a:buSzPct val="100000"/>
              <a:buFont typeface="Arial" pitchFamily="34" charset="0"/>
              <a:buNone/>
              <a:tabLst/>
              <a:defRPr/>
            </a:pPr>
            <a:r>
              <a:rPr lang="en-US" smtClean="0"/>
              <a:t>Click to edit Master text styles</a:t>
            </a:r>
          </a:p>
        </p:txBody>
      </p:sp>
      <p:sp>
        <p:nvSpPr>
          <p:cNvPr id="5" name="Date Placeholder 4"/>
          <p:cNvSpPr>
            <a:spLocks noGrp="1"/>
          </p:cNvSpPr>
          <p:nvPr>
            <p:ph type="dt" sz="half" idx="10"/>
          </p:nvPr>
        </p:nvSpPr>
        <p:spPr/>
        <p:txBody>
          <a:bodyPr/>
          <a:lstStyle/>
          <a:p>
            <a:fld id="{31A7A1C3-395B-4576-96BB-EA9F5E384BAD}" type="datetime1">
              <a:rPr lang="en-US" smtClean="0"/>
              <a:t>1/20/2025</a:t>
            </a:fld>
            <a:endParaRPr lang="en-US"/>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fld id="{34216374-E7D6-4C74-ADA3-2C9987A1DEB2}" type="slidenum">
              <a:rPr lang="en-US" smtClean="0"/>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705114" y="0"/>
            <a:ext cx="9486900"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anchor="ctr"/>
          <a:lstStyle>
            <a:lvl1pPr algn="r">
              <a:defRPr/>
            </a:lvl1pPr>
          </a:lstStyle>
          <a:p>
            <a:r>
              <a:rPr lang="en-US" smtClean="0"/>
              <a:t>Click icon to add picture</a:t>
            </a:r>
            <a:endParaRPr lang="en-US" dirty="0"/>
          </a:p>
        </p:txBody>
      </p:sp>
      <p:sp>
        <p:nvSpPr>
          <p:cNvPr id="9" name="Right Triangle 8"/>
          <p:cNvSpPr/>
          <p:nvPr/>
        </p:nvSpPr>
        <p:spPr>
          <a:xfrm>
            <a:off x="1" y="2647950"/>
            <a:ext cx="4762500"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1" y="5048250"/>
            <a:ext cx="4762500" cy="180975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894942" y="1717501"/>
            <a:ext cx="7315200" cy="867444"/>
          </a:xfrm>
        </p:spPr>
        <p:txBody>
          <a:bodyPr anchor="b"/>
          <a:lstStyle>
            <a:lvl1pPr algn="l">
              <a:defRPr sz="2800" b="0">
                <a:latin typeface="+mj-lt"/>
              </a:defRPr>
            </a:lvl1pPr>
          </a:lstStyle>
          <a:p>
            <a:r>
              <a:rPr lang="en-US" smtClean="0"/>
              <a:t>Click to edit Master title style</a:t>
            </a:r>
            <a:endParaRPr lang="en-US" dirty="0"/>
          </a:p>
        </p:txBody>
      </p:sp>
      <p:sp>
        <p:nvSpPr>
          <p:cNvPr id="4" name="Text Placeholder 3"/>
          <p:cNvSpPr>
            <a:spLocks noGrp="1"/>
          </p:cNvSpPr>
          <p:nvPr>
            <p:ph type="body" sz="half" idx="2"/>
          </p:nvPr>
        </p:nvSpPr>
        <p:spPr>
          <a:xfrm rot="19140000">
            <a:off x="1524652" y="2180529"/>
            <a:ext cx="8128727" cy="740664"/>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019F1CF-A26D-4CE8-B77B-E1F66B08C1F7}" type="datetime1">
              <a:rPr lang="en-US" smtClean="0"/>
              <a:t>1/20/2025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216374-E7D6-4C74-ADA3-2C9987A1DEB2}" type="slidenum">
              <a:rPr lang="en-US" smtClean="0"/>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7161229-B0BC-4093-BB73-271935741395}" type="datetime1">
              <a:rPr lang="en-US" smtClean="0"/>
              <a:t>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216374-E7D6-4C74-ADA3-2C9987A1DEB2}" type="slidenum">
              <a:rPr lang="en-US" smtClean="0"/>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467836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600" y="274639"/>
            <a:ext cx="8026400" cy="4678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A15C5AA-6490-4383-BF7D-AF597E7F46F9}" type="datetime1">
              <a:rPr lang="en-US" smtClean="0"/>
              <a:t>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216374-E7D6-4C74-ADA3-2C9987A1DEB2}" type="slidenum">
              <a:rPr lang="en-US" smtClean="0"/>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11" y="2130447"/>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1"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37CEFBA-E1C7-451E-9DBF-4398278A0951}" type="datetime1">
              <a:rPr lang="en-US" smtClean="0">
                <a:solidFill>
                  <a:prstClr val="black">
                    <a:tint val="75000"/>
                  </a:prstClr>
                </a:solidFill>
              </a:rPr>
              <a:t>1/20/2025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842585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77290-F2D8-45FF-A615-AC84D49057FE}" type="datetime1">
              <a:rPr lang="en-US" smtClean="0">
                <a:solidFill>
                  <a:prstClr val="black">
                    <a:tint val="75000"/>
                  </a:prstClr>
                </a:solidFill>
              </a:rPr>
              <a:t>1/20/2025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408041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22"/>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F1361C4-9F21-4087-A1C8-8C6DDD123944}" type="datetime1">
              <a:rPr lang="en-US" smtClean="0">
                <a:solidFill>
                  <a:prstClr val="black">
                    <a:tint val="75000"/>
                  </a:prstClr>
                </a:solidFill>
              </a:rPr>
              <a:t>1/20/2025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799397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01AE8B0-DE09-4C58-9FD7-5523CD8BCF2B}" type="datetime1">
              <a:rPr lang="en-US" smtClean="0">
                <a:solidFill>
                  <a:prstClr val="black">
                    <a:tint val="75000"/>
                  </a:prstClr>
                </a:solidFill>
              </a:rPr>
              <a:t>1/20/2025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28376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1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1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29CA1CC-807A-4E69-9180-F9C1C70EC1AC}" type="datetime1">
              <a:rPr lang="en-US" smtClean="0">
                <a:solidFill>
                  <a:prstClr val="black">
                    <a:tint val="75000"/>
                  </a:prstClr>
                </a:solidFill>
              </a:rPr>
              <a:t>1/20/2025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9881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806"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806"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9584623-1383-4D4D-8C13-D6EAEB171C9F}" type="datetime1">
              <a:rPr lang="en-US" smtClean="0">
                <a:solidFill>
                  <a:prstClr val="black">
                    <a:tint val="75000"/>
                  </a:prstClr>
                </a:solidFill>
              </a:rPr>
              <a:t>1/20/2025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4216374-E7D6-4C74-ADA3-2C9987A1DE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234009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BAB61BF-0F00-4810-B777-59B6DAB969A4}" type="datetime1">
              <a:rPr lang="en-US" smtClean="0">
                <a:solidFill>
                  <a:prstClr val="black">
                    <a:tint val="75000"/>
                  </a:prstClr>
                </a:solidFill>
              </a:rPr>
              <a:t>1/20/2025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214444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C57CD0-4C50-4C82-BA68-BE690A57EF43}" type="datetime1">
              <a:rPr lang="en-US" smtClean="0">
                <a:solidFill>
                  <a:prstClr val="black">
                    <a:tint val="75000"/>
                  </a:prstClr>
                </a:solidFill>
              </a:rPr>
              <a:t>1/20/2025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022535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7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0F9CC95-3582-4B0E-AD3C-EDCBE4260B44}" type="datetime1">
              <a:rPr lang="en-US" smtClean="0">
                <a:solidFill>
                  <a:prstClr val="black">
                    <a:tint val="75000"/>
                  </a:prstClr>
                </a:solidFill>
              </a:rPr>
              <a:t>1/20/2025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001257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28"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2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2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40AB9B9-D838-4C99-BB52-96A6F8E420F8}" type="datetime1">
              <a:rPr lang="en-US" smtClean="0">
                <a:solidFill>
                  <a:prstClr val="black">
                    <a:tint val="75000"/>
                  </a:prstClr>
                </a:solidFill>
              </a:rPr>
              <a:t>1/20/2025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427940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7A7A6FA-E4CF-41D4-8AAC-B0052F0DD1AE}" type="datetime1">
              <a:rPr lang="en-US" smtClean="0">
                <a:solidFill>
                  <a:prstClr val="black">
                    <a:tint val="75000"/>
                  </a:prstClr>
                </a:solidFill>
              </a:rPr>
              <a:t>1/20/2025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60380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60"/>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60"/>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D0337C0-26D7-4F25-93F9-21FD8593B5E0}" type="datetime1">
              <a:rPr lang="en-US" smtClean="0">
                <a:solidFill>
                  <a:prstClr val="black">
                    <a:tint val="75000"/>
                  </a:prstClr>
                </a:solidFill>
              </a:rPr>
              <a:t>1/20/2025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42921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7" y="2130439"/>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1"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B7EBE1B-0215-4ABB-9763-39ABFC2D44A9}" type="datetime1">
              <a:rPr lang="en-US" smtClean="0">
                <a:solidFill>
                  <a:prstClr val="black">
                    <a:tint val="75000"/>
                  </a:prstClr>
                </a:solidFill>
              </a:rPr>
              <a:t>1/20/2025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731474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2703FA1-A513-4F95-9DC1-6B22ECE4CF8B}" type="datetime1">
              <a:rPr lang="en-US" smtClean="0">
                <a:solidFill>
                  <a:prstClr val="black">
                    <a:tint val="75000"/>
                  </a:prstClr>
                </a:solidFill>
              </a:rPr>
              <a:t>1/20/2025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933151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4"/>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049CB01-C6FE-4E60-9936-0FFD46C73F6B}" type="datetime1">
              <a:rPr lang="en-US" smtClean="0">
                <a:solidFill>
                  <a:prstClr val="black">
                    <a:tint val="75000"/>
                  </a:prstClr>
                </a:solidFill>
              </a:rPr>
              <a:t>1/20/2025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853858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AF8F940-5414-4D77-9CD6-2C6BDD57A27A}" type="datetime1">
              <a:rPr lang="en-US" smtClean="0">
                <a:solidFill>
                  <a:prstClr val="black">
                    <a:tint val="75000"/>
                  </a:prstClr>
                </a:solidFill>
              </a:rPr>
              <a:t>1/20/2025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14782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F0F9509-7FA7-4FB5-9A81-DE8BADF535C4}" type="datetime1">
              <a:rPr lang="en-US" smtClean="0">
                <a:solidFill>
                  <a:prstClr val="black">
                    <a:tint val="75000"/>
                  </a:prstClr>
                </a:solidFill>
              </a:rPr>
              <a:t>1/20/2025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4216374-E7D6-4C74-ADA3-2C9987A1DE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011422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6"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6"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5839AFF-4AF0-4BDA-828C-5A96643D609B}" type="datetime1">
              <a:rPr lang="en-US" smtClean="0">
                <a:solidFill>
                  <a:prstClr val="black">
                    <a:tint val="75000"/>
                  </a:prstClr>
                </a:solidFill>
              </a:rPr>
              <a:t>1/20/2025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546470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4C1221B-F174-4541-859F-8CD0DC2844F9}" type="datetime1">
              <a:rPr lang="en-US" smtClean="0">
                <a:solidFill>
                  <a:prstClr val="black">
                    <a:tint val="75000"/>
                  </a:prstClr>
                </a:solidFill>
              </a:rPr>
              <a:t>1/20/2025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90544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A77B01-0E16-4C3C-9D7B-118191CC3FE3}" type="datetime1">
              <a:rPr lang="en-US" smtClean="0">
                <a:solidFill>
                  <a:prstClr val="black">
                    <a:tint val="75000"/>
                  </a:prstClr>
                </a:solidFill>
              </a:rPr>
              <a:t>1/20/2025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744218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64"/>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0AE326-5181-442E-9A9A-58C2227F53A6}" type="datetime1">
              <a:rPr lang="en-US" smtClean="0">
                <a:solidFill>
                  <a:prstClr val="black">
                    <a:tint val="75000"/>
                  </a:prstClr>
                </a:solidFill>
              </a:rPr>
              <a:t>1/20/2025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13063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24"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24"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24"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90577DA-1598-4878-8085-B4684B4AA25E}" type="datetime1">
              <a:rPr lang="en-US" smtClean="0">
                <a:solidFill>
                  <a:prstClr val="black">
                    <a:tint val="75000"/>
                  </a:prstClr>
                </a:solidFill>
              </a:rPr>
              <a:t>1/20/2025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296463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61DD20-B520-42FF-B5DA-1864F1BE8784}" type="datetime1">
              <a:rPr lang="en-US" smtClean="0">
                <a:solidFill>
                  <a:prstClr val="black">
                    <a:tint val="75000"/>
                  </a:prstClr>
                </a:solidFill>
              </a:rPr>
              <a:t>1/20/2025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238807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52"/>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52"/>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29E8BF-ED00-4D9D-89FE-3FEC3C9718DF}" type="datetime1">
              <a:rPr lang="en-US" smtClean="0">
                <a:solidFill>
                  <a:prstClr val="black">
                    <a:tint val="75000"/>
                  </a:prstClr>
                </a:solidFill>
              </a:rPr>
              <a:t>1/20/2025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657768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27"/>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1"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6F75B63-2C7E-41A6-881E-6660BE083AE4}" type="datetime1">
              <a:rPr lang="en-US" smtClean="0">
                <a:solidFill>
                  <a:prstClr val="black">
                    <a:tint val="75000"/>
                  </a:prstClr>
                </a:solidFill>
              </a:rPr>
              <a:t>1/20/2025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16770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7B3B7DE-D9EF-489B-AEB1-F116BB55772E}" type="datetime1">
              <a:rPr lang="en-US" smtClean="0">
                <a:solidFill>
                  <a:prstClr val="black">
                    <a:tint val="75000"/>
                  </a:prstClr>
                </a:solidFill>
              </a:rPr>
              <a:t>1/20/2025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877081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F34D65E-6601-45D6-A3EA-DB3AA4C66A19}" type="datetime1">
              <a:rPr lang="en-US" smtClean="0">
                <a:solidFill>
                  <a:prstClr val="black">
                    <a:tint val="75000"/>
                  </a:prstClr>
                </a:solidFill>
              </a:rPr>
              <a:t>1/20/2025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25914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940B43-F929-425F-918D-B5A7FA496902}" type="datetime1">
              <a:rPr lang="en-US" smtClean="0">
                <a:solidFill>
                  <a:prstClr val="black">
                    <a:tint val="75000"/>
                  </a:prstClr>
                </a:solidFill>
              </a:rPr>
              <a:t>1/20/2025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4216374-E7D6-4C74-ADA3-2C9987A1DE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452917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514B16E-ADC3-4956-9119-6BB6BA2D623D}" type="datetime1">
              <a:rPr lang="en-US" smtClean="0">
                <a:solidFill>
                  <a:prstClr val="black">
                    <a:tint val="75000"/>
                  </a:prstClr>
                </a:solidFill>
              </a:rPr>
              <a:t>1/20/2025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747231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1F3E6A1-E580-4169-A22E-BE17FDFBCEAE}" type="datetime1">
              <a:rPr lang="en-US" smtClean="0">
                <a:solidFill>
                  <a:prstClr val="black">
                    <a:tint val="75000"/>
                  </a:prstClr>
                </a:solidFill>
              </a:rPr>
              <a:t>1/20/2025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198884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832AB15-2E4C-4E5E-8F6E-806374D13AD4}" type="datetime1">
              <a:rPr lang="en-US" smtClean="0">
                <a:solidFill>
                  <a:prstClr val="black">
                    <a:tint val="75000"/>
                  </a:prstClr>
                </a:solidFill>
              </a:rPr>
              <a:t>1/20/2025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796248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6CE1FC-759C-4544-8650-C765B8DC5846}" type="datetime1">
              <a:rPr lang="en-US" smtClean="0">
                <a:solidFill>
                  <a:prstClr val="black">
                    <a:tint val="75000"/>
                  </a:prstClr>
                </a:solidFill>
              </a:rPr>
              <a:t>1/20/2025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16313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5E3EDF-45E6-4DDC-9505-8EEFBB11F0A6}" type="datetime1">
              <a:rPr lang="en-US" smtClean="0">
                <a:solidFill>
                  <a:prstClr val="black">
                    <a:tint val="75000"/>
                  </a:prstClr>
                </a:solidFill>
              </a:rPr>
              <a:t>1/20/2025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096252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E82403-078F-4351-8BF6-5552C7B6DF08}" type="datetime1">
              <a:rPr lang="en-US" smtClean="0">
                <a:solidFill>
                  <a:prstClr val="black">
                    <a:tint val="75000"/>
                  </a:prstClr>
                </a:solidFill>
              </a:rPr>
              <a:t>1/20/2025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854289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D0C5B0-1BD0-491B-99C3-1E6A236C98DA}" type="datetime1">
              <a:rPr lang="en-US" smtClean="0">
                <a:solidFill>
                  <a:prstClr val="black">
                    <a:tint val="75000"/>
                  </a:prstClr>
                </a:solidFill>
              </a:rPr>
              <a:t>1/20/2025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580904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A603BB9-AC77-4967-A02F-E343737BBEEF}" type="datetime1">
              <a:rPr lang="en-US" smtClean="0">
                <a:solidFill>
                  <a:prstClr val="black">
                    <a:tint val="75000"/>
                  </a:prstClr>
                </a:solidFill>
              </a:rPr>
              <a:t>1/20/2025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457316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496133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1" y="0"/>
            <a:ext cx="12192000" cy="6858000"/>
          </a:xfrm>
          <a:prstGeom prst="rect">
            <a:avLst/>
          </a:prstGeom>
          <a:solidFill>
            <a:srgbClr val="F2E4CF"/>
          </a:solidFill>
          <a:ln/>
        </p:spPr>
      </p:sp>
      <p:sp>
        <p:nvSpPr>
          <p:cNvPr id="3" name="Shape 1"/>
          <p:cNvSpPr/>
          <p:nvPr/>
        </p:nvSpPr>
        <p:spPr>
          <a:xfrm>
            <a:off x="1" y="0"/>
            <a:ext cx="12192000" cy="6858000"/>
          </a:xfrm>
          <a:prstGeom prst="rect">
            <a:avLst/>
          </a:prstGeom>
          <a:solidFill>
            <a:srgbClr val="FEF5E7"/>
          </a:solidFill>
          <a:ln/>
        </p:spPr>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1847819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06"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6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806"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87E41D9-B91C-4B0E-9289-223D7CD7B67A}" type="datetime1">
              <a:rPr lang="en-US" smtClean="0">
                <a:solidFill>
                  <a:prstClr val="black">
                    <a:tint val="75000"/>
                  </a:prstClr>
                </a:solidFill>
              </a:rPr>
              <a:t>1/20/2025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4216374-E7D6-4C74-ADA3-2C9987A1DE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157651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1" y="0"/>
            <a:ext cx="12192000" cy="6858000"/>
          </a:xfrm>
          <a:prstGeom prst="rect">
            <a:avLst/>
          </a:prstGeom>
          <a:solidFill>
            <a:srgbClr val="F2E4CF"/>
          </a:solidFill>
          <a:ln/>
        </p:spPr>
      </p:sp>
      <p:sp>
        <p:nvSpPr>
          <p:cNvPr id="3" name="Shape 1"/>
          <p:cNvSpPr/>
          <p:nvPr/>
        </p:nvSpPr>
        <p:spPr>
          <a:xfrm>
            <a:off x="1" y="0"/>
            <a:ext cx="12192000" cy="6858000"/>
          </a:xfrm>
          <a:prstGeom prst="rect">
            <a:avLst/>
          </a:prstGeom>
          <a:solidFill>
            <a:srgbClr val="FEF5E7"/>
          </a:solidFill>
          <a:ln/>
        </p:spPr>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331829467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1" y="0"/>
            <a:ext cx="12192000" cy="6858000"/>
          </a:xfrm>
          <a:prstGeom prst="rect">
            <a:avLst/>
          </a:prstGeom>
          <a:solidFill>
            <a:srgbClr val="F2E4CF"/>
          </a:solidFill>
          <a:ln/>
        </p:spPr>
      </p:sp>
      <p:sp>
        <p:nvSpPr>
          <p:cNvPr id="3" name="Shape 1"/>
          <p:cNvSpPr/>
          <p:nvPr/>
        </p:nvSpPr>
        <p:spPr>
          <a:xfrm>
            <a:off x="1" y="0"/>
            <a:ext cx="12192000" cy="6858000"/>
          </a:xfrm>
          <a:prstGeom prst="rect">
            <a:avLst/>
          </a:prstGeom>
          <a:solidFill>
            <a:srgbClr val="FEF5E7"/>
          </a:solidFill>
          <a:ln/>
        </p:spPr>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155290804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1" y="0"/>
            <a:ext cx="12192000" cy="6858000"/>
          </a:xfrm>
          <a:prstGeom prst="rect">
            <a:avLst/>
          </a:prstGeom>
          <a:solidFill>
            <a:srgbClr val="F2E4CF"/>
          </a:solidFill>
          <a:ln/>
        </p:spPr>
      </p:sp>
      <p:sp>
        <p:nvSpPr>
          <p:cNvPr id="3" name="Shape 1"/>
          <p:cNvSpPr/>
          <p:nvPr/>
        </p:nvSpPr>
        <p:spPr>
          <a:xfrm>
            <a:off x="1" y="0"/>
            <a:ext cx="12192000" cy="6858000"/>
          </a:xfrm>
          <a:prstGeom prst="rect">
            <a:avLst/>
          </a:prstGeom>
          <a:solidFill>
            <a:srgbClr val="FEF5E7"/>
          </a:solidFill>
          <a:ln/>
        </p:spPr>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23979933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1" y="0"/>
            <a:ext cx="12192000" cy="6858000"/>
          </a:xfrm>
          <a:prstGeom prst="rect">
            <a:avLst/>
          </a:prstGeom>
          <a:solidFill>
            <a:srgbClr val="F2E4CF"/>
          </a:solidFill>
          <a:ln/>
        </p:spPr>
      </p:sp>
      <p:sp>
        <p:nvSpPr>
          <p:cNvPr id="3" name="Shape 1"/>
          <p:cNvSpPr/>
          <p:nvPr/>
        </p:nvSpPr>
        <p:spPr>
          <a:xfrm>
            <a:off x="1" y="0"/>
            <a:ext cx="12192000" cy="6858000"/>
          </a:xfrm>
          <a:prstGeom prst="rect">
            <a:avLst/>
          </a:prstGeom>
          <a:solidFill>
            <a:srgbClr val="FEF5E7"/>
          </a:solidFill>
          <a:ln/>
        </p:spPr>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223103374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1" y="0"/>
            <a:ext cx="12192000" cy="6858000"/>
          </a:xfrm>
          <a:prstGeom prst="rect">
            <a:avLst/>
          </a:prstGeom>
          <a:solidFill>
            <a:srgbClr val="F2E4CF"/>
          </a:solidFill>
          <a:ln/>
        </p:spPr>
      </p:sp>
      <p:sp>
        <p:nvSpPr>
          <p:cNvPr id="3" name="Shape 1"/>
          <p:cNvSpPr/>
          <p:nvPr/>
        </p:nvSpPr>
        <p:spPr>
          <a:xfrm>
            <a:off x="1" y="0"/>
            <a:ext cx="12192000" cy="6858000"/>
          </a:xfrm>
          <a:prstGeom prst="rect">
            <a:avLst/>
          </a:prstGeom>
          <a:solidFill>
            <a:srgbClr val="FEF5E7"/>
          </a:solidFill>
          <a:ln/>
        </p:spPr>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370079091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1" y="0"/>
            <a:ext cx="12192000" cy="6858000"/>
          </a:xfrm>
          <a:prstGeom prst="rect">
            <a:avLst/>
          </a:prstGeom>
          <a:solidFill>
            <a:srgbClr val="F2E4CF"/>
          </a:solidFill>
          <a:ln/>
        </p:spPr>
      </p:sp>
      <p:sp>
        <p:nvSpPr>
          <p:cNvPr id="3" name="Shape 1"/>
          <p:cNvSpPr/>
          <p:nvPr/>
        </p:nvSpPr>
        <p:spPr>
          <a:xfrm>
            <a:off x="1" y="0"/>
            <a:ext cx="12192000" cy="6858000"/>
          </a:xfrm>
          <a:prstGeom prst="rect">
            <a:avLst/>
          </a:prstGeom>
          <a:solidFill>
            <a:srgbClr val="FEF5E7"/>
          </a:solidFill>
          <a:ln/>
        </p:spPr>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121575048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1" y="0"/>
            <a:ext cx="12192000" cy="6858000"/>
          </a:xfrm>
          <a:prstGeom prst="rect">
            <a:avLst/>
          </a:prstGeom>
          <a:solidFill>
            <a:srgbClr val="F2E4CF"/>
          </a:solidFill>
          <a:ln/>
        </p:spPr>
      </p:sp>
      <p:sp>
        <p:nvSpPr>
          <p:cNvPr id="3" name="Shape 1"/>
          <p:cNvSpPr/>
          <p:nvPr/>
        </p:nvSpPr>
        <p:spPr>
          <a:xfrm>
            <a:off x="1" y="0"/>
            <a:ext cx="12192000" cy="6858000"/>
          </a:xfrm>
          <a:prstGeom prst="rect">
            <a:avLst/>
          </a:prstGeom>
          <a:solidFill>
            <a:srgbClr val="FEF5E7"/>
          </a:solidFill>
          <a:ln/>
        </p:spPr>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302866290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1" y="0"/>
            <a:ext cx="12192000" cy="6858000"/>
          </a:xfrm>
          <a:prstGeom prst="rect">
            <a:avLst/>
          </a:prstGeom>
          <a:solidFill>
            <a:srgbClr val="F2E4CF"/>
          </a:solidFill>
          <a:ln/>
        </p:spPr>
      </p:sp>
      <p:sp>
        <p:nvSpPr>
          <p:cNvPr id="3" name="Shape 1"/>
          <p:cNvSpPr/>
          <p:nvPr/>
        </p:nvSpPr>
        <p:spPr>
          <a:xfrm>
            <a:off x="1" y="0"/>
            <a:ext cx="12192000" cy="6858000"/>
          </a:xfrm>
          <a:prstGeom prst="rect">
            <a:avLst/>
          </a:prstGeom>
          <a:solidFill>
            <a:srgbClr val="FEF5E7"/>
          </a:solidFill>
          <a:ln/>
        </p:spPr>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155166088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1" y="0"/>
            <a:ext cx="12192000" cy="6858000"/>
          </a:xfrm>
          <a:prstGeom prst="rect">
            <a:avLst/>
          </a:prstGeom>
          <a:solidFill>
            <a:srgbClr val="F2E4CF"/>
          </a:solidFill>
          <a:ln/>
        </p:spPr>
      </p:sp>
      <p:sp>
        <p:nvSpPr>
          <p:cNvPr id="3" name="Shape 1"/>
          <p:cNvSpPr/>
          <p:nvPr/>
        </p:nvSpPr>
        <p:spPr>
          <a:xfrm>
            <a:off x="1" y="0"/>
            <a:ext cx="12192000" cy="6858000"/>
          </a:xfrm>
          <a:prstGeom prst="rect">
            <a:avLst/>
          </a:prstGeom>
          <a:solidFill>
            <a:srgbClr val="FEF5E7"/>
          </a:solidFill>
          <a:ln/>
        </p:spPr>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290849572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ight Triangle 6"/>
          <p:cNvSpPr/>
          <p:nvPr/>
        </p:nvSpPr>
        <p:spPr>
          <a:xfrm>
            <a:off x="1" y="2647950"/>
            <a:ext cx="4762500"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Freeform 7"/>
          <p:cNvSpPr/>
          <p:nvPr/>
        </p:nvSpPr>
        <p:spPr>
          <a:xfrm>
            <a:off x="-3173" y="-925"/>
            <a:ext cx="12195173"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ctrTitle"/>
          </p:nvPr>
        </p:nvSpPr>
        <p:spPr>
          <a:xfrm rot="19140000">
            <a:off x="1089484" y="1730403"/>
            <a:ext cx="7531497" cy="1204306"/>
          </a:xfrm>
        </p:spPr>
        <p:txBody>
          <a:bodyPr bIns="9144" anchor="b"/>
          <a:lstStyle>
            <a:lvl1pPr>
              <a:defRPr sz="3200"/>
            </a:lvl1pPr>
          </a:lstStyle>
          <a:p>
            <a:r>
              <a:rPr lang="en-US" smtClean="0"/>
              <a:t>Click to edit Master title style</a:t>
            </a:r>
            <a:endParaRPr lang="en-US" dirty="0"/>
          </a:p>
        </p:txBody>
      </p:sp>
      <p:sp>
        <p:nvSpPr>
          <p:cNvPr id="3" name="Subtitle 2"/>
          <p:cNvSpPr>
            <a:spLocks noGrp="1"/>
          </p:cNvSpPr>
          <p:nvPr>
            <p:ph type="subTitle" idx="1"/>
          </p:nvPr>
        </p:nvSpPr>
        <p:spPr>
          <a:xfrm rot="19140000">
            <a:off x="1616370" y="2470926"/>
            <a:ext cx="8681508" cy="329259"/>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600971E-9F24-4425-80CE-71DCA4D862E7}" type="datetime1">
              <a:rPr lang="en-US" smtClean="0"/>
              <a:pPr/>
              <a:t>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216374-E7D6-4C74-ADA3-2C9987A1DEB2}" type="slidenum">
              <a:rPr lang="en-US" smtClean="0"/>
              <a:pPr/>
              <a:t>‹#›</a:t>
            </a:fld>
            <a:endParaRPr lang="en-US"/>
          </a:p>
        </p:txBody>
      </p:sp>
    </p:spTree>
    <p:extLst>
      <p:ext uri="{BB962C8B-B14F-4D97-AF65-F5344CB8AC3E}">
        <p14:creationId xmlns:p14="http://schemas.microsoft.com/office/powerpoint/2010/main" val="5088148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06"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61"/>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806"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FFAC5A-D351-41B8-AD1C-2F67B3A6E754}" type="datetime1">
              <a:rPr lang="en-US" smtClean="0">
                <a:solidFill>
                  <a:prstClr val="black">
                    <a:tint val="75000"/>
                  </a:prstClr>
                </a:solidFill>
              </a:rPr>
              <a:t>1/20/2025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4216374-E7D6-4C74-ADA3-2C9987A1DE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469765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459E821-9951-41C2-A7E9-05CD16A35FA8}" type="datetime1">
              <a:rPr lang="en-US" smtClean="0"/>
              <a:pPr/>
              <a:t>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216374-E7D6-4C74-ADA3-2C9987A1DEB2}" type="slidenum">
              <a:rPr lang="en-US" smtClean="0"/>
              <a:pPr/>
              <a:t>‹#›</a:t>
            </a:fld>
            <a:endParaRPr lang="en-US"/>
          </a:p>
        </p:txBody>
      </p:sp>
    </p:spTree>
    <p:extLst>
      <p:ext uri="{BB962C8B-B14F-4D97-AF65-F5344CB8AC3E}">
        <p14:creationId xmlns:p14="http://schemas.microsoft.com/office/powerpoint/2010/main" val="238072646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Freeform 7"/>
          <p:cNvSpPr/>
          <p:nvPr/>
        </p:nvSpPr>
        <p:spPr>
          <a:xfrm>
            <a:off x="-3173" y="-925"/>
            <a:ext cx="12195173"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Right Triangle 6"/>
          <p:cNvSpPr/>
          <p:nvPr/>
        </p:nvSpPr>
        <p:spPr>
          <a:xfrm>
            <a:off x="1" y="2647950"/>
            <a:ext cx="4762500"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p:nvPr>
        </p:nvSpPr>
        <p:spPr>
          <a:xfrm rot="19140000">
            <a:off x="1092532" y="1726738"/>
            <a:ext cx="7534656" cy="1207509"/>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Text Placeholder 2"/>
          <p:cNvSpPr>
            <a:spLocks noGrp="1"/>
          </p:cNvSpPr>
          <p:nvPr>
            <p:ph type="body" idx="1"/>
          </p:nvPr>
        </p:nvSpPr>
        <p:spPr>
          <a:xfrm rot="19140000">
            <a:off x="1621536" y="2468304"/>
            <a:ext cx="8680704" cy="329184"/>
          </a:xfrm>
        </p:spPr>
        <p:txBody>
          <a:bodyPr anchor="t">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text styles</a:t>
            </a:r>
          </a:p>
        </p:txBody>
      </p:sp>
      <p:sp>
        <p:nvSpPr>
          <p:cNvPr id="4" name="Date Placeholder 3"/>
          <p:cNvSpPr>
            <a:spLocks noGrp="1"/>
          </p:cNvSpPr>
          <p:nvPr>
            <p:ph type="dt" sz="half" idx="10"/>
          </p:nvPr>
        </p:nvSpPr>
        <p:spPr/>
        <p:txBody>
          <a:bodyPr/>
          <a:lstStyle/>
          <a:p>
            <a:fld id="{81F0A52C-647C-4D70-9706-1B170628029C}" type="datetime1">
              <a:rPr lang="en-US" smtClean="0"/>
              <a:pPr/>
              <a:t>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216374-E7D6-4C74-ADA3-2C9987A1DEB2}" type="slidenum">
              <a:rPr lang="en-US" smtClean="0"/>
              <a:pPr/>
              <a:t>‹#›</a:t>
            </a:fld>
            <a:endParaRPr lang="en-US"/>
          </a:p>
        </p:txBody>
      </p:sp>
    </p:spTree>
    <p:extLst>
      <p:ext uri="{BB962C8B-B14F-4D97-AF65-F5344CB8AC3E}">
        <p14:creationId xmlns:p14="http://schemas.microsoft.com/office/powerpoint/2010/main" val="8704945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097280" y="1097280"/>
            <a:ext cx="42672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66688" y="1097280"/>
            <a:ext cx="42672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CA6309E-9B75-4139-88AC-47D475A6AB31}" type="datetime1">
              <a:rPr lang="en-US" smtClean="0"/>
              <a:pPr/>
              <a:t>1/20/2025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216374-E7D6-4C74-ADA3-2C9987A1DEB2}" type="slidenum">
              <a:rPr lang="en-US" smtClean="0"/>
              <a:pPr/>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3604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97280" y="1097280"/>
            <a:ext cx="42672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4" name="Content Placeholder 3"/>
          <p:cNvSpPr>
            <a:spLocks noGrp="1"/>
          </p:cNvSpPr>
          <p:nvPr>
            <p:ph sz="half" idx="2"/>
          </p:nvPr>
        </p:nvSpPr>
        <p:spPr>
          <a:xfrm>
            <a:off x="1092200" y="1701848"/>
            <a:ext cx="42672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66688" y="1097280"/>
            <a:ext cx="42672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6" name="Content Placeholder 5"/>
          <p:cNvSpPr>
            <a:spLocks noGrp="1"/>
          </p:cNvSpPr>
          <p:nvPr>
            <p:ph sz="quarter" idx="4"/>
          </p:nvPr>
        </p:nvSpPr>
        <p:spPr>
          <a:xfrm>
            <a:off x="6266688" y="1701848"/>
            <a:ext cx="42672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21E8B08-6FD7-4116-98C7-C4AE18E54CBA}" type="datetime1">
              <a:rPr lang="en-US" smtClean="0"/>
              <a:pPr/>
              <a:t>1/20/2025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216374-E7D6-4C74-ADA3-2C9987A1DEB2}" type="slidenum">
              <a:rPr lang="en-US" smtClean="0"/>
              <a:pPr/>
              <a:t>‹#›</a:t>
            </a:fld>
            <a:endParaRPr lang="en-US"/>
          </a:p>
        </p:txBody>
      </p:sp>
    </p:spTree>
    <p:extLst>
      <p:ext uri="{BB962C8B-B14F-4D97-AF65-F5344CB8AC3E}">
        <p14:creationId xmlns:p14="http://schemas.microsoft.com/office/powerpoint/2010/main" val="198728665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B375999-9A62-43C6-9040-5AC17D22CE65}" type="datetime1">
              <a:rPr lang="en-US" smtClean="0"/>
              <a:pPr/>
              <a:t>1/20/2025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216374-E7D6-4C74-ADA3-2C9987A1DEB2}" type="slidenum">
              <a:rPr lang="en-US" smtClean="0"/>
              <a:pPr/>
              <a:t>‹#›</a:t>
            </a:fld>
            <a:endParaRPr lang="en-US"/>
          </a:p>
        </p:txBody>
      </p:sp>
    </p:spTree>
    <p:extLst>
      <p:ext uri="{BB962C8B-B14F-4D97-AF65-F5344CB8AC3E}">
        <p14:creationId xmlns:p14="http://schemas.microsoft.com/office/powerpoint/2010/main" val="418130113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763BDE-A9AA-4252-9818-C7B3E154585F}" type="datetime1">
              <a:rPr lang="en-US" smtClean="0"/>
              <a:pPr/>
              <a:t>1/20/2025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216374-E7D6-4C74-ADA3-2C9987A1DEB2}" type="slidenum">
              <a:rPr lang="en-US" smtClean="0"/>
              <a:pPr/>
              <a:t>‹#›</a:t>
            </a:fld>
            <a:endParaRPr lang="en-US"/>
          </a:p>
        </p:txBody>
      </p:sp>
    </p:spTree>
    <p:extLst>
      <p:ext uri="{BB962C8B-B14F-4D97-AF65-F5344CB8AC3E}">
        <p14:creationId xmlns:p14="http://schemas.microsoft.com/office/powerpoint/2010/main" val="242607092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Right Triangle 16"/>
          <p:cNvSpPr/>
          <p:nvPr/>
        </p:nvSpPr>
        <p:spPr>
          <a:xfrm>
            <a:off x="1" y="2647950"/>
            <a:ext cx="4762500"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8" name="Right Triangle 17"/>
          <p:cNvSpPr/>
          <p:nvPr/>
        </p:nvSpPr>
        <p:spPr>
          <a:xfrm rot="5400000">
            <a:off x="1720852" y="-1720850"/>
            <a:ext cx="6858000" cy="10299704"/>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p:nvPr>
        </p:nvSpPr>
        <p:spPr>
          <a:xfrm rot="19140000">
            <a:off x="1046573" y="1576104"/>
            <a:ext cx="6949440" cy="1089427"/>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Content Placeholder 2"/>
          <p:cNvSpPr>
            <a:spLocks noGrp="1"/>
          </p:cNvSpPr>
          <p:nvPr>
            <p:ph idx="1"/>
          </p:nvPr>
        </p:nvSpPr>
        <p:spPr>
          <a:xfrm>
            <a:off x="6332737" y="2618913"/>
            <a:ext cx="5077039"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rot="19140000">
            <a:off x="1730605" y="2253385"/>
            <a:ext cx="7726347" cy="623314"/>
          </a:xfrm>
        </p:spPr>
        <p:txBody>
          <a:bodyPr>
            <a:normAutofit/>
          </a:bodyPr>
          <a:lstStyle>
            <a:lvl1pPr marL="0" indent="0">
              <a:buNone/>
              <a:defRPr lang="en-US" sz="1400" b="1" kern="1200" dirty="0" smtClean="0">
                <a:solidFill>
                  <a:srgbClr val="FFFFFF"/>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300"/>
              </a:spcBef>
              <a:spcAft>
                <a:spcPts val="0"/>
              </a:spcAft>
              <a:buClr>
                <a:schemeClr val="accent1"/>
              </a:buClr>
              <a:buSzPct val="100000"/>
              <a:buFont typeface="Arial" pitchFamily="34" charset="0"/>
              <a:buNone/>
              <a:tabLst/>
              <a:defRPr/>
            </a:pPr>
            <a:r>
              <a:rPr lang="en-US" smtClean="0"/>
              <a:t>Click to edit Master text styles</a:t>
            </a:r>
          </a:p>
        </p:txBody>
      </p:sp>
      <p:sp>
        <p:nvSpPr>
          <p:cNvPr id="5" name="Date Placeholder 4"/>
          <p:cNvSpPr>
            <a:spLocks noGrp="1"/>
          </p:cNvSpPr>
          <p:nvPr>
            <p:ph type="dt" sz="half" idx="10"/>
          </p:nvPr>
        </p:nvSpPr>
        <p:spPr/>
        <p:txBody>
          <a:bodyPr/>
          <a:lstStyle/>
          <a:p>
            <a:fld id="{CF504829-26D2-4065-8057-C7BB023C169D}" type="datetime1">
              <a:rPr lang="en-US" smtClean="0"/>
              <a:pPr/>
              <a:t>1/20/2025</a:t>
            </a:fld>
            <a:endParaRPr lang="en-US"/>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a:solidFill>
                <a:srgbClr val="434342"/>
              </a:solidFill>
            </a:endParaRPr>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fld id="{34216374-E7D6-4C74-ADA3-2C9987A1DEB2}" type="slidenum">
              <a:rPr lang="en-US" smtClean="0">
                <a:solidFill>
                  <a:srgbClr val="434342"/>
                </a:solidFill>
              </a:rPr>
              <a:pPr/>
              <a:t>‹#›</a:t>
            </a:fld>
            <a:endParaRPr lang="en-US">
              <a:solidFill>
                <a:srgbClr val="434342"/>
              </a:solidFill>
            </a:endParaRPr>
          </a:p>
        </p:txBody>
      </p:sp>
    </p:spTree>
    <p:extLst>
      <p:ext uri="{BB962C8B-B14F-4D97-AF65-F5344CB8AC3E}">
        <p14:creationId xmlns:p14="http://schemas.microsoft.com/office/powerpoint/2010/main" val="131862022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705101" y="0"/>
            <a:ext cx="9486900"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anchor="ctr"/>
          <a:lstStyle>
            <a:lvl1pPr algn="r">
              <a:defRPr/>
            </a:lvl1pPr>
          </a:lstStyle>
          <a:p>
            <a:r>
              <a:rPr lang="en-US" smtClean="0"/>
              <a:t>Click icon to add picture</a:t>
            </a:r>
            <a:endParaRPr lang="en-US" dirty="0"/>
          </a:p>
        </p:txBody>
      </p:sp>
      <p:sp>
        <p:nvSpPr>
          <p:cNvPr id="9" name="Right Triangle 8"/>
          <p:cNvSpPr/>
          <p:nvPr/>
        </p:nvSpPr>
        <p:spPr>
          <a:xfrm>
            <a:off x="1" y="2647950"/>
            <a:ext cx="4762500"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Freeform 9"/>
          <p:cNvSpPr/>
          <p:nvPr/>
        </p:nvSpPr>
        <p:spPr>
          <a:xfrm>
            <a:off x="1" y="5048250"/>
            <a:ext cx="4762500" cy="180975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p:nvPr>
        </p:nvSpPr>
        <p:spPr>
          <a:xfrm rot="19140000">
            <a:off x="894929" y="1717501"/>
            <a:ext cx="7315200" cy="867444"/>
          </a:xfrm>
        </p:spPr>
        <p:txBody>
          <a:bodyPr anchor="b"/>
          <a:lstStyle>
            <a:lvl1pPr algn="l">
              <a:defRPr sz="2800" b="0">
                <a:latin typeface="+mj-lt"/>
              </a:defRPr>
            </a:lvl1pPr>
          </a:lstStyle>
          <a:p>
            <a:r>
              <a:rPr lang="en-US" smtClean="0"/>
              <a:t>Click to edit Master title style</a:t>
            </a:r>
            <a:endParaRPr lang="en-US" dirty="0"/>
          </a:p>
        </p:txBody>
      </p:sp>
      <p:sp>
        <p:nvSpPr>
          <p:cNvPr id="4" name="Text Placeholder 3"/>
          <p:cNvSpPr>
            <a:spLocks noGrp="1"/>
          </p:cNvSpPr>
          <p:nvPr>
            <p:ph type="body" sz="half" idx="2"/>
          </p:nvPr>
        </p:nvSpPr>
        <p:spPr>
          <a:xfrm rot="19140000">
            <a:off x="1524639" y="2180529"/>
            <a:ext cx="8128727" cy="740664"/>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1C75A07-3AC8-4D84-87F1-4985421527B7}" type="datetime1">
              <a:rPr lang="en-US" smtClean="0"/>
              <a:pPr/>
              <a:t>1/20/2025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216374-E7D6-4C74-ADA3-2C9987A1DEB2}" type="slidenum">
              <a:rPr lang="en-US" smtClean="0"/>
              <a:pPr/>
              <a:t>‹#›</a:t>
            </a:fld>
            <a:endParaRPr lang="en-US"/>
          </a:p>
        </p:txBody>
      </p:sp>
    </p:spTree>
    <p:extLst>
      <p:ext uri="{BB962C8B-B14F-4D97-AF65-F5344CB8AC3E}">
        <p14:creationId xmlns:p14="http://schemas.microsoft.com/office/powerpoint/2010/main" val="247438230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743B14-2D85-4EAE-B171-D5E690BD44CE}" type="datetime1">
              <a:rPr lang="en-US" smtClean="0"/>
              <a:pPr/>
              <a:t>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216374-E7D6-4C74-ADA3-2C9987A1DEB2}" type="slidenum">
              <a:rPr lang="en-US" smtClean="0"/>
              <a:pPr/>
              <a:t>‹#›</a:t>
            </a:fld>
            <a:endParaRPr lang="en-US"/>
          </a:p>
        </p:txBody>
      </p:sp>
    </p:spTree>
    <p:extLst>
      <p:ext uri="{BB962C8B-B14F-4D97-AF65-F5344CB8AC3E}">
        <p14:creationId xmlns:p14="http://schemas.microsoft.com/office/powerpoint/2010/main" val="100509021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467836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600" y="274639"/>
            <a:ext cx="8026400" cy="4678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D57E75-0BD0-4D3A-890E-8414798CC043}" type="datetime1">
              <a:rPr lang="en-US" smtClean="0"/>
              <a:pPr/>
              <a:t>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216374-E7D6-4C74-ADA3-2C9987A1DEB2}" type="slidenum">
              <a:rPr lang="en-US" smtClean="0"/>
              <a:pPr/>
              <a:t>‹#›</a:t>
            </a:fld>
            <a:endParaRPr lang="en-US"/>
          </a:p>
        </p:txBody>
      </p:sp>
    </p:spTree>
    <p:extLst>
      <p:ext uri="{BB962C8B-B14F-4D97-AF65-F5344CB8AC3E}">
        <p14:creationId xmlns:p14="http://schemas.microsoft.com/office/powerpoint/2010/main" val="11445160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86"/>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D8B50A-67D6-450F-A0C2-1E738B911022}" type="datetime1">
              <a:rPr lang="en-US" smtClean="0">
                <a:solidFill>
                  <a:prstClr val="black">
                    <a:tint val="75000"/>
                  </a:prstClr>
                </a:solidFill>
              </a:rPr>
              <a:t>1/20/2025</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8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8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216374-E7D6-4C74-ADA3-2C9987A1DE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639294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16" y="274638"/>
            <a:ext cx="10972801"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16" y="1600206"/>
            <a:ext cx="10972801"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84"/>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FEDE2D9A-7E4D-47EA-A566-60B927946954}" type="datetime1">
              <a:rPr lang="en-US" smtClean="0">
                <a:solidFill>
                  <a:prstClr val="black">
                    <a:tint val="75000"/>
                  </a:prstClr>
                </a:solidFill>
              </a:rPr>
              <a:t>1/20/2025</a:t>
            </a:fld>
            <a:endParaRPr lang="en-US">
              <a:solidFill>
                <a:prstClr val="black">
                  <a:tint val="75000"/>
                </a:prstClr>
              </a:solidFill>
            </a:endParaRPr>
          </a:p>
        </p:txBody>
      </p:sp>
      <p:sp>
        <p:nvSpPr>
          <p:cNvPr id="5" name="Footer Placeholder 4"/>
          <p:cNvSpPr>
            <a:spLocks noGrp="1"/>
          </p:cNvSpPr>
          <p:nvPr>
            <p:ph type="ftr" sz="quarter" idx="3"/>
          </p:nvPr>
        </p:nvSpPr>
        <p:spPr>
          <a:xfrm>
            <a:off x="4165617" y="6356384"/>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8737617" y="6356384"/>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C1FF6DA9-008F-8B48-92A6-B652298478BF}"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709591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13" y="274638"/>
            <a:ext cx="10972801"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13" y="1600206"/>
            <a:ext cx="10972801"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78"/>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106D8A2C-4D76-4BED-8D9C-C48DEBED6F93}" type="datetime1">
              <a:rPr lang="en-US" smtClean="0">
                <a:solidFill>
                  <a:prstClr val="black">
                    <a:tint val="75000"/>
                  </a:prstClr>
                </a:solidFill>
              </a:rPr>
              <a:t>1/20/2025</a:t>
            </a:fld>
            <a:endParaRPr lang="en-US">
              <a:solidFill>
                <a:prstClr val="black">
                  <a:tint val="75000"/>
                </a:prstClr>
              </a:solidFill>
            </a:endParaRPr>
          </a:p>
        </p:txBody>
      </p:sp>
      <p:sp>
        <p:nvSpPr>
          <p:cNvPr id="5" name="Footer Placeholder 4"/>
          <p:cNvSpPr>
            <a:spLocks noGrp="1"/>
          </p:cNvSpPr>
          <p:nvPr>
            <p:ph type="ftr" sz="quarter" idx="3"/>
          </p:nvPr>
        </p:nvSpPr>
        <p:spPr>
          <a:xfrm>
            <a:off x="4165614" y="6356378"/>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8737614" y="6356378"/>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C1FF6DA9-008F-8B48-92A6-B652298478BF}"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351677989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3162" y="5050633"/>
            <a:ext cx="4765676" cy="1807368"/>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3160" y="5051319"/>
            <a:ext cx="12195173" cy="1806709"/>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097280" y="365760"/>
            <a:ext cx="10027920" cy="54864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100655"/>
            <a:ext cx="10027920" cy="357984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19140000">
            <a:off x="268224" y="5870448"/>
            <a:ext cx="2901696" cy="201168"/>
          </a:xfrm>
          <a:prstGeom prst="rect">
            <a:avLst/>
          </a:prstGeom>
        </p:spPr>
        <p:txBody>
          <a:bodyPr vert="horz" lIns="91440" tIns="45720" rIns="91440" bIns="45720" rtlCol="0" anchor="ctr"/>
          <a:lstStyle>
            <a:lvl1pPr algn="l">
              <a:defRPr sz="1200">
                <a:solidFill>
                  <a:srgbClr val="FFFFFF"/>
                </a:solidFill>
              </a:defRPr>
            </a:lvl1pPr>
          </a:lstStyle>
          <a:p>
            <a:fld id="{12C6DAB5-4BAD-4C2A-BD34-BA9793AF101F}" type="datetime1">
              <a:rPr lang="en-US" smtClean="0"/>
              <a:t>1/20/2025</a:t>
            </a:fld>
            <a:endParaRPr lang="en-US"/>
          </a:p>
        </p:txBody>
      </p:sp>
      <p:sp>
        <p:nvSpPr>
          <p:cNvPr id="5" name="Footer Placeholder 4"/>
          <p:cNvSpPr>
            <a:spLocks noGrp="1"/>
          </p:cNvSpPr>
          <p:nvPr>
            <p:ph type="ftr" sz="quarter" idx="3"/>
          </p:nvPr>
        </p:nvSpPr>
        <p:spPr>
          <a:xfrm>
            <a:off x="4690019" y="6285122"/>
            <a:ext cx="6299200" cy="274320"/>
          </a:xfrm>
          <a:prstGeom prst="rect">
            <a:avLst/>
          </a:prstGeom>
        </p:spPr>
        <p:txBody>
          <a:bodyPr vert="horz" lIns="91440" tIns="45720" rIns="91440" bIns="45720" rtlCol="0" anchor="ctr"/>
          <a:lstStyle>
            <a:lvl1pPr algn="r">
              <a:defRPr sz="1000" cap="all" spc="200" baseline="0">
                <a:solidFill>
                  <a:srgbClr val="FFFFFF"/>
                </a:solidFill>
              </a:defRPr>
            </a:lvl1pPr>
          </a:lstStyle>
          <a:p>
            <a:endParaRPr lang="en-US"/>
          </a:p>
        </p:txBody>
      </p:sp>
      <p:sp>
        <p:nvSpPr>
          <p:cNvPr id="6" name="Slide Number Placeholder 5"/>
          <p:cNvSpPr>
            <a:spLocks noGrp="1"/>
          </p:cNvSpPr>
          <p:nvPr>
            <p:ph type="sldNum" sz="quarter" idx="4"/>
          </p:nvPr>
        </p:nvSpPr>
        <p:spPr>
          <a:xfrm>
            <a:off x="11201384" y="6170822"/>
            <a:ext cx="670560"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fld id="{34216374-E7D6-4C74-ADA3-2C9987A1DEB2}"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hdr="0" ftr="0" dt="0"/>
  <p:txStyles>
    <p:titleStyle>
      <a:lvl1pPr algn="l" defTabSz="914400" rtl="0" eaLnBrk="1" latinLnBrk="0" hangingPunct="1">
        <a:spcBef>
          <a:spcPct val="0"/>
        </a:spcBef>
        <a:buNone/>
        <a:defRPr sz="2800" kern="1200" cap="all" baseline="0">
          <a:solidFill>
            <a:schemeClr val="tx1"/>
          </a:solidFill>
          <a:latin typeface="+mj-lt"/>
          <a:ea typeface="+mj-ea"/>
          <a:cs typeface="+mj-cs"/>
        </a:defRPr>
      </a:lvl1pPr>
    </p:titleStyle>
    <p:body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10" y="274638"/>
            <a:ext cx="10972801"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10" y="1600206"/>
            <a:ext cx="10972801"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7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B27F4AB0-8773-4F0E-86FB-E48DF22913FF}" type="datetime1">
              <a:rPr lang="en-US" smtClean="0">
                <a:solidFill>
                  <a:prstClr val="black">
                    <a:tint val="75000"/>
                  </a:prstClr>
                </a:solidFill>
              </a:rPr>
              <a:t>1/20/2025</a:t>
            </a:fld>
            <a:endParaRPr lang="en-US">
              <a:solidFill>
                <a:prstClr val="black">
                  <a:tint val="75000"/>
                </a:prstClr>
              </a:solidFill>
            </a:endParaRPr>
          </a:p>
        </p:txBody>
      </p:sp>
      <p:sp>
        <p:nvSpPr>
          <p:cNvPr id="5" name="Footer Placeholder 4"/>
          <p:cNvSpPr>
            <a:spLocks noGrp="1"/>
          </p:cNvSpPr>
          <p:nvPr>
            <p:ph type="ftr" sz="quarter" idx="3"/>
          </p:nvPr>
        </p:nvSpPr>
        <p:spPr>
          <a:xfrm>
            <a:off x="4165611" y="635637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8737611" y="635637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C1FF6DA9-008F-8B48-92A6-B652298478BF}"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3502582005"/>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6" y="274638"/>
            <a:ext cx="10972801"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6" y="1600206"/>
            <a:ext cx="10972801"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64"/>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32BE7F86-1C74-4730-8894-ED839010A2BF}" type="datetime1">
              <a:rPr lang="en-US" smtClean="0">
                <a:solidFill>
                  <a:prstClr val="black">
                    <a:tint val="75000"/>
                  </a:prstClr>
                </a:solidFill>
              </a:rPr>
              <a:t>1/20/2025</a:t>
            </a:fld>
            <a:endParaRPr lang="en-US">
              <a:solidFill>
                <a:prstClr val="black">
                  <a:tint val="75000"/>
                </a:prstClr>
              </a:solidFill>
            </a:endParaRPr>
          </a:p>
        </p:txBody>
      </p:sp>
      <p:sp>
        <p:nvSpPr>
          <p:cNvPr id="5" name="Footer Placeholder 4"/>
          <p:cNvSpPr>
            <a:spLocks noGrp="1"/>
          </p:cNvSpPr>
          <p:nvPr>
            <p:ph type="ftr" sz="quarter" idx="3"/>
          </p:nvPr>
        </p:nvSpPr>
        <p:spPr>
          <a:xfrm>
            <a:off x="4165607" y="6356364"/>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8737607" y="6356364"/>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C1FF6DA9-008F-8B48-92A6-B652298478BF}"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824907489"/>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1"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2"/>
            <a:ext cx="10972801"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F52AAD6F-9882-4D57-A471-0F4C827B513E}" type="datetime1">
              <a:rPr lang="en-US" smtClean="0">
                <a:solidFill>
                  <a:prstClr val="black">
                    <a:tint val="75000"/>
                  </a:prstClr>
                </a:solidFill>
              </a:rPr>
              <a:t>1/20/2025</a:t>
            </a:fld>
            <a:endParaRPr lang="en-US">
              <a:solidFill>
                <a:prstClr val="black">
                  <a:tint val="75000"/>
                </a:prstClr>
              </a:solidFill>
            </a:endParaRPr>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8737601"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C1FF6DA9-008F-8B48-92A6-B652298478BF}"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822546715"/>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9612137"/>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hf sldNum="0" hdr="0" ftr="0" dt="0"/>
  <p:txStyles>
    <p:titleStyle>
      <a:lvl1pPr algn="ctr" defTabSz="761863" rtl="0" eaLnBrk="1" latinLnBrk="0" hangingPunct="1">
        <a:spcBef>
          <a:spcPct val="0"/>
        </a:spcBef>
        <a:buNone/>
        <a:defRPr sz="3700" kern="1200">
          <a:solidFill>
            <a:schemeClr val="tx1"/>
          </a:solidFill>
          <a:latin typeface="+mj-lt"/>
          <a:ea typeface="+mj-ea"/>
          <a:cs typeface="+mj-cs"/>
        </a:defRPr>
      </a:lvl1pPr>
    </p:titleStyle>
    <p:bodyStyle>
      <a:lvl1pPr marL="285699" indent="-285699" algn="l" defTabSz="761863" rtl="0" eaLnBrk="1" latinLnBrk="0" hangingPunct="1">
        <a:spcBef>
          <a:spcPct val="20000"/>
        </a:spcBef>
        <a:buFont typeface="Arial" pitchFamily="34" charset="0"/>
        <a:buChar char="•"/>
        <a:defRPr sz="2700" kern="1200">
          <a:solidFill>
            <a:schemeClr val="tx1"/>
          </a:solidFill>
          <a:latin typeface="+mn-lt"/>
          <a:ea typeface="+mn-ea"/>
          <a:cs typeface="+mn-cs"/>
        </a:defRPr>
      </a:lvl1pPr>
      <a:lvl2pPr marL="619014" indent="-238082" algn="l" defTabSz="761863"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952329" indent="-190466" algn="l" defTabSz="761863"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333261" indent="-190466" algn="l" defTabSz="761863"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1714192" indent="-190466" algn="l" defTabSz="761863"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095123" indent="-190466" algn="l" defTabSz="761863"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476055" indent="-190466" algn="l" defTabSz="761863"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2856987" indent="-190466" algn="l" defTabSz="761863"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237918" indent="-190466" algn="l" defTabSz="761863" rtl="0" eaLnBrk="1" latinLnBrk="0" hangingPunct="1">
        <a:spcBef>
          <a:spcPct val="20000"/>
        </a:spcBef>
        <a:buFont typeface="Arial" pitchFamily="34" charset="0"/>
        <a:buChar char="•"/>
        <a:defRPr sz="1600" kern="1200">
          <a:solidFill>
            <a:schemeClr val="tx1"/>
          </a:solidFill>
          <a:latin typeface="+mn-lt"/>
          <a:ea typeface="+mn-ea"/>
          <a:cs typeface="+mn-cs"/>
        </a:defRPr>
      </a:lvl9pPr>
    </p:bodyStyle>
    <p:otherStyle>
      <a:defPPr>
        <a:defRPr lang="en-US"/>
      </a:defPPr>
      <a:lvl1pPr marL="0" algn="l" defTabSz="761863" rtl="0" eaLnBrk="1" latinLnBrk="0" hangingPunct="1">
        <a:defRPr sz="1500" kern="1200">
          <a:solidFill>
            <a:schemeClr val="tx1"/>
          </a:solidFill>
          <a:latin typeface="+mn-lt"/>
          <a:ea typeface="+mn-ea"/>
          <a:cs typeface="+mn-cs"/>
        </a:defRPr>
      </a:lvl1pPr>
      <a:lvl2pPr marL="380931" algn="l" defTabSz="761863" rtl="0" eaLnBrk="1" latinLnBrk="0" hangingPunct="1">
        <a:defRPr sz="1500" kern="1200">
          <a:solidFill>
            <a:schemeClr val="tx1"/>
          </a:solidFill>
          <a:latin typeface="+mn-lt"/>
          <a:ea typeface="+mn-ea"/>
          <a:cs typeface="+mn-cs"/>
        </a:defRPr>
      </a:lvl2pPr>
      <a:lvl3pPr marL="761863" algn="l" defTabSz="761863" rtl="0" eaLnBrk="1" latinLnBrk="0" hangingPunct="1">
        <a:defRPr sz="1500" kern="1200">
          <a:solidFill>
            <a:schemeClr val="tx1"/>
          </a:solidFill>
          <a:latin typeface="+mn-lt"/>
          <a:ea typeface="+mn-ea"/>
          <a:cs typeface="+mn-cs"/>
        </a:defRPr>
      </a:lvl3pPr>
      <a:lvl4pPr marL="1142795" algn="l" defTabSz="761863" rtl="0" eaLnBrk="1" latinLnBrk="0" hangingPunct="1">
        <a:defRPr sz="1500" kern="1200">
          <a:solidFill>
            <a:schemeClr val="tx1"/>
          </a:solidFill>
          <a:latin typeface="+mn-lt"/>
          <a:ea typeface="+mn-ea"/>
          <a:cs typeface="+mn-cs"/>
        </a:defRPr>
      </a:lvl4pPr>
      <a:lvl5pPr marL="1523726" algn="l" defTabSz="761863" rtl="0" eaLnBrk="1" latinLnBrk="0" hangingPunct="1">
        <a:defRPr sz="1500" kern="1200">
          <a:solidFill>
            <a:schemeClr val="tx1"/>
          </a:solidFill>
          <a:latin typeface="+mn-lt"/>
          <a:ea typeface="+mn-ea"/>
          <a:cs typeface="+mn-cs"/>
        </a:defRPr>
      </a:lvl5pPr>
      <a:lvl6pPr marL="1904658" algn="l" defTabSz="761863" rtl="0" eaLnBrk="1" latinLnBrk="0" hangingPunct="1">
        <a:defRPr sz="1500" kern="1200">
          <a:solidFill>
            <a:schemeClr val="tx1"/>
          </a:solidFill>
          <a:latin typeface="+mn-lt"/>
          <a:ea typeface="+mn-ea"/>
          <a:cs typeface="+mn-cs"/>
        </a:defRPr>
      </a:lvl6pPr>
      <a:lvl7pPr marL="2285589" algn="l" defTabSz="761863" rtl="0" eaLnBrk="1" latinLnBrk="0" hangingPunct="1">
        <a:defRPr sz="1500" kern="1200">
          <a:solidFill>
            <a:schemeClr val="tx1"/>
          </a:solidFill>
          <a:latin typeface="+mn-lt"/>
          <a:ea typeface="+mn-ea"/>
          <a:cs typeface="+mn-cs"/>
        </a:defRPr>
      </a:lvl7pPr>
      <a:lvl8pPr marL="2666520" algn="l" defTabSz="761863" rtl="0" eaLnBrk="1" latinLnBrk="0" hangingPunct="1">
        <a:defRPr sz="1500" kern="1200">
          <a:solidFill>
            <a:schemeClr val="tx1"/>
          </a:solidFill>
          <a:latin typeface="+mn-lt"/>
          <a:ea typeface="+mn-ea"/>
          <a:cs typeface="+mn-cs"/>
        </a:defRPr>
      </a:lvl8pPr>
      <a:lvl9pPr marL="3047453" algn="l" defTabSz="761863" rtl="0" eaLnBrk="1" latinLnBrk="0" hangingPunct="1">
        <a:defRPr sz="15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3175" y="5050633"/>
            <a:ext cx="4765676" cy="1807368"/>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Freeform 7"/>
          <p:cNvSpPr/>
          <p:nvPr/>
        </p:nvSpPr>
        <p:spPr>
          <a:xfrm>
            <a:off x="-3173" y="5051293"/>
            <a:ext cx="12195173" cy="1806709"/>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Placeholder 1"/>
          <p:cNvSpPr>
            <a:spLocks noGrp="1"/>
          </p:cNvSpPr>
          <p:nvPr>
            <p:ph type="title"/>
          </p:nvPr>
        </p:nvSpPr>
        <p:spPr>
          <a:xfrm>
            <a:off x="1097280" y="365760"/>
            <a:ext cx="10027920" cy="54864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100629"/>
            <a:ext cx="10027920" cy="357984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19140000">
            <a:off x="268224" y="5870448"/>
            <a:ext cx="2901696" cy="201168"/>
          </a:xfrm>
          <a:prstGeom prst="rect">
            <a:avLst/>
          </a:prstGeom>
        </p:spPr>
        <p:txBody>
          <a:bodyPr vert="horz" lIns="91440" tIns="45720" rIns="91440" bIns="45720" rtlCol="0" anchor="ctr"/>
          <a:lstStyle>
            <a:lvl1pPr algn="l">
              <a:defRPr sz="1200">
                <a:solidFill>
                  <a:srgbClr val="FFFFFF"/>
                </a:solidFill>
              </a:defRPr>
            </a:lvl1pPr>
          </a:lstStyle>
          <a:p>
            <a:fld id="{B599F23B-67B2-4606-9F5B-39C0D52762FA}" type="datetime1">
              <a:rPr lang="en-US" smtClean="0"/>
              <a:pPr/>
              <a:t>1/20/2025</a:t>
            </a:fld>
            <a:endParaRPr lang="en-US"/>
          </a:p>
        </p:txBody>
      </p:sp>
      <p:sp>
        <p:nvSpPr>
          <p:cNvPr id="5" name="Footer Placeholder 4"/>
          <p:cNvSpPr>
            <a:spLocks noGrp="1"/>
          </p:cNvSpPr>
          <p:nvPr>
            <p:ph type="ftr" sz="quarter" idx="3"/>
          </p:nvPr>
        </p:nvSpPr>
        <p:spPr>
          <a:xfrm>
            <a:off x="4690019" y="6285122"/>
            <a:ext cx="6299200" cy="274320"/>
          </a:xfrm>
          <a:prstGeom prst="rect">
            <a:avLst/>
          </a:prstGeom>
        </p:spPr>
        <p:txBody>
          <a:bodyPr vert="horz" lIns="91440" tIns="45720" rIns="91440" bIns="45720" rtlCol="0" anchor="ctr"/>
          <a:lstStyle>
            <a:lvl1pPr algn="r">
              <a:defRPr sz="1000" cap="all" spc="200" baseline="0">
                <a:solidFill>
                  <a:srgbClr val="FFFFFF"/>
                </a:solidFill>
              </a:defRPr>
            </a:lvl1pPr>
          </a:lstStyle>
          <a:p>
            <a:endParaRPr lang="en-US"/>
          </a:p>
        </p:txBody>
      </p:sp>
      <p:sp>
        <p:nvSpPr>
          <p:cNvPr id="6" name="Slide Number Placeholder 5"/>
          <p:cNvSpPr>
            <a:spLocks noGrp="1"/>
          </p:cNvSpPr>
          <p:nvPr>
            <p:ph type="sldNum" sz="quarter" idx="4"/>
          </p:nvPr>
        </p:nvSpPr>
        <p:spPr>
          <a:xfrm>
            <a:off x="11201384" y="6170822"/>
            <a:ext cx="670560"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fld id="{34216374-E7D6-4C74-ADA3-2C9987A1DEB2}" type="slidenum">
              <a:rPr lang="en-US" smtClean="0"/>
              <a:pPr/>
              <a:t>‹#›</a:t>
            </a:fld>
            <a:endParaRPr lang="en-US"/>
          </a:p>
        </p:txBody>
      </p:sp>
    </p:spTree>
    <p:extLst>
      <p:ext uri="{BB962C8B-B14F-4D97-AF65-F5344CB8AC3E}">
        <p14:creationId xmlns:p14="http://schemas.microsoft.com/office/powerpoint/2010/main" val="2758062082"/>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hdr="0" ftr="0" dt="0"/>
  <p:txStyles>
    <p:titleStyle>
      <a:lvl1pPr algn="l" defTabSz="914400" rtl="0" eaLnBrk="1" latinLnBrk="0" hangingPunct="1">
        <a:spcBef>
          <a:spcPct val="0"/>
        </a:spcBef>
        <a:buNone/>
        <a:defRPr sz="2800" kern="1200" cap="all" baseline="0">
          <a:solidFill>
            <a:schemeClr val="tx1"/>
          </a:solidFill>
          <a:latin typeface="+mj-lt"/>
          <a:ea typeface="+mj-ea"/>
          <a:cs typeface="+mj-cs"/>
        </a:defRPr>
      </a:lvl1pPr>
    </p:titleStyle>
    <p:body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4.jpeg"/><Relationship Id="rId7" Type="http://schemas.openxmlformats.org/officeDocument/2006/relationships/image" Target="../media/image7.png"/><Relationship Id="rId12"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40.xml"/><Relationship Id="rId6" Type="http://schemas.openxmlformats.org/officeDocument/2006/relationships/image" Target="../media/image6.png"/><Relationship Id="rId11" Type="http://schemas.openxmlformats.org/officeDocument/2006/relationships/image" Target="../media/image9.png"/><Relationship Id="rId5" Type="http://schemas.openxmlformats.org/officeDocument/2006/relationships/image" Target="NULL"/><Relationship Id="rId10" Type="http://schemas.openxmlformats.org/officeDocument/2006/relationships/image" Target="NULL"/><Relationship Id="rId4" Type="http://schemas.openxmlformats.org/officeDocument/2006/relationships/image" Target="../media/image5.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7.xml"/></Relationships>
</file>

<file path=ppt/slides/_rels/slide100.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61.xml"/></Relationships>
</file>

<file path=ppt/slides/_rels/slide101.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61.xml"/></Relationships>
</file>

<file path=ppt/slides/_rels/slide102.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61.xml"/></Relationships>
</file>

<file path=ppt/slides/_rels/slide103.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61.xml"/></Relationships>
</file>

<file path=ppt/slides/_rels/slide104.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72.xml"/></Relationships>
</file>

<file path=ppt/slides/_rels/slide10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xml"/><Relationship Id="rId1" Type="http://schemas.openxmlformats.org/officeDocument/2006/relationships/slideLayout" Target="../slideLayouts/slideLayout79.xml"/><Relationship Id="rId5" Type="http://schemas.openxmlformats.org/officeDocument/2006/relationships/image" Target="../media/image9.png"/><Relationship Id="rId4" Type="http://schemas.openxmlformats.org/officeDocument/2006/relationships/image" Target="../media/image104.png"/></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0.xml"/></Relationships>
</file>

<file path=ppt/slides/_rels/slide10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5.xml"/><Relationship Id="rId1" Type="http://schemas.openxmlformats.org/officeDocument/2006/relationships/slideLayout" Target="../slideLayouts/slideLayout81.xml"/></Relationships>
</file>

<file path=ppt/slides/_rels/slide10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6.xml"/><Relationship Id="rId1" Type="http://schemas.openxmlformats.org/officeDocument/2006/relationships/slideLayout" Target="../slideLayouts/slideLayout82.xml"/></Relationships>
</file>

<file path=ppt/slides/_rels/slide10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7.xml"/><Relationship Id="rId1" Type="http://schemas.openxmlformats.org/officeDocument/2006/relationships/slideLayout" Target="../slideLayouts/slideLayout83.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1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7.xml"/></Relationships>
</file>

<file path=ppt/slides/_rels/slide11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8.xml"/><Relationship Id="rId1" Type="http://schemas.openxmlformats.org/officeDocument/2006/relationships/slideLayout" Target="../slideLayouts/slideLayout84.xml"/></Relationships>
</file>

<file path=ppt/slides/_rels/slide11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9.xml"/><Relationship Id="rId1" Type="http://schemas.openxmlformats.org/officeDocument/2006/relationships/slideLayout" Target="../slideLayouts/slideLayout85.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11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0.xml"/><Relationship Id="rId1" Type="http://schemas.openxmlformats.org/officeDocument/2006/relationships/slideLayout" Target="../slideLayouts/slideLayout86.xml"/><Relationship Id="rId5" Type="http://schemas.openxmlformats.org/officeDocument/2006/relationships/image" Target="../media/image118.png"/><Relationship Id="rId4" Type="http://schemas.openxmlformats.org/officeDocument/2006/relationships/image" Target="../media/image117.png"/></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7.xml"/></Relationships>
</file>

<file path=ppt/slides/_rels/slide11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2.xml"/><Relationship Id="rId1" Type="http://schemas.openxmlformats.org/officeDocument/2006/relationships/slideLayout" Target="../slideLayouts/slideLayout88.xml"/></Relationships>
</file>

<file path=ppt/slides/_rels/slide1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5.xml"/></Relationships>
</file>

<file path=ppt/slides/_rels/slide1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drive.google.com/file/d/142mpDktbhI1nj5tZqLDFB-zmcNHl4box/view?usp=drive_link" TargetMode="External"/><Relationship Id="rId1" Type="http://schemas.openxmlformats.org/officeDocument/2006/relationships/slideLayout" Target="../slideLayouts/slideLayout35.xml"/></Relationships>
</file>

<file path=ppt/slides/_rels/slide1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5.xml"/></Relationships>
</file>

<file path=ppt/slides/_rels/slide118.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90.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40.xml"/><Relationship Id="rId5" Type="http://schemas.openxmlformats.org/officeDocument/2006/relationships/image" Target="../media/image9.png"/><Relationship Id="rId4" Type="http://schemas.openxmlformats.org/officeDocument/2006/relationships/image" Target="NULL"/></Relationships>
</file>

<file path=ppt/slides/_rels/slide2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4.xml"/></Relationships>
</file>

<file path=ppt/slides/_rels/slide30.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0.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17.xml"/></Relationships>
</file>

<file path=ppt/slides/_rels/slide57.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5.xml"/></Relationships>
</file>

<file path=ppt/slides/_rels/slide59.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0.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8.xml"/></Relationships>
</file>

<file path=ppt/slides/_rels/slide61.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8.xml"/></Relationships>
</file>

<file path=ppt/slides/_rels/slide62.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28.xml"/></Relationships>
</file>

<file path=ppt/slides/_rels/slide63.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28.xml"/></Relationships>
</file>

<file path=ppt/slides/_rels/slide64.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28.xml"/></Relationships>
</file>

<file path=ppt/slides/_rels/slide65.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28.xml"/></Relationships>
</file>

<file path=ppt/slides/_rels/slide66.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28.xml"/></Relationships>
</file>

<file path=ppt/slides/_rels/slide67.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28.xml"/></Relationships>
</file>

<file path=ppt/slides/_rels/slide68.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28.xml"/></Relationships>
</file>

<file path=ppt/slides/_rels/slide69.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7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35.xml"/></Relationships>
</file>

<file path=ppt/slides/_rels/slide7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35.xml"/></Relationships>
</file>

<file path=ppt/slides/_rels/slide73.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35.xml"/></Relationships>
</file>

<file path=ppt/slides/_rels/slide74.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35.xml"/></Relationships>
</file>

<file path=ppt/slides/_rels/slide75.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35.xml"/></Relationships>
</file>

<file path=ppt/slides/_rels/slide76.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35.xml"/></Relationships>
</file>

<file path=ppt/slides/_rels/slide77.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35.xml"/></Relationships>
</file>

<file path=ppt/slides/_rels/slide78.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35.xml"/></Relationships>
</file>

<file path=ppt/slides/_rels/slide79.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8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5.xml"/></Relationships>
</file>

<file path=ppt/slides/_rels/slide8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5.xml"/></Relationships>
</file>

<file path=ppt/slides/_rels/slide82.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50.xml"/></Relationships>
</file>

<file path=ppt/slides/_rels/slide83.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50.xml"/></Relationships>
</file>

<file path=ppt/slides/_rels/slide84.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50.xml"/></Relationships>
</file>

<file path=ppt/slides/_rels/slide85.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50.xml"/></Relationships>
</file>

<file path=ppt/slides/_rels/slide86.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50.xml"/></Relationships>
</file>

<file path=ppt/slides/_rels/slide8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5.xml"/></Relationships>
</file>

<file path=ppt/slides/_rels/slide88.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61.xml"/></Relationships>
</file>

<file path=ppt/slides/_rels/slide89.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61.xml"/></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7.xml"/></Relationships>
</file>

<file path=ppt/slides/_rels/slide90.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61.xml"/></Relationships>
</file>

<file path=ppt/slides/_rels/slide91.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61.xml"/></Relationships>
</file>

<file path=ppt/slides/_rels/slide92.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61.xml"/></Relationships>
</file>

<file path=ppt/slides/_rels/slide93.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61.xml"/></Relationships>
</file>

<file path=ppt/slides/_rels/slide94.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61.xml"/></Relationships>
</file>

<file path=ppt/slides/_rels/slide95.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61.xml"/></Relationships>
</file>

<file path=ppt/slides/_rels/slide96.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61.xml"/></Relationships>
</file>

<file path=ppt/slides/_rels/slide97.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61.xml"/></Relationships>
</file>

<file path=ppt/slides/_rels/slide98.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61.xml"/></Relationships>
</file>

<file path=ppt/slides/_rels/slide99.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6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8"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sp>
      <p:sp>
        <p:nvSpPr>
          <p:cNvPr id="3" name="Freeform 3"/>
          <p:cNvSpPr/>
          <p:nvPr/>
        </p:nvSpPr>
        <p:spPr>
          <a:xfrm>
            <a:off x="5977359" y="2930500"/>
            <a:ext cx="2572683" cy="2228587"/>
          </a:xfrm>
          <a:custGeom>
            <a:avLst/>
            <a:gdLst/>
            <a:ahLst/>
            <a:cxnLst/>
            <a:rect l="l" t="t" r="r" b="b"/>
            <a:pathLst>
              <a:path w="3859024" h="3342880">
                <a:moveTo>
                  <a:pt x="0" y="0"/>
                </a:moveTo>
                <a:lnTo>
                  <a:pt x="3859025" y="0"/>
                </a:lnTo>
                <a:lnTo>
                  <a:pt x="3859025" y="3342879"/>
                </a:lnTo>
                <a:lnTo>
                  <a:pt x="0" y="3342879"/>
                </a:lnTo>
                <a:lnTo>
                  <a:pt x="0" y="0"/>
                </a:lnTo>
                <a:close/>
              </a:path>
            </a:pathLst>
          </a:custGeom>
          <a:blipFill>
            <a:blip r:embed="rId4">
              <a:alphaModFix amt="5000"/>
              <a:extLst>
                <a:ext uri="{96DAC541-7B7A-43D3-8B79-37D633B846F1}">
                  <asvg:svgBlip xmlns:asvg="http://schemas.microsoft.com/office/drawing/2016/SVG/main" xmlns="" r:embed="rId5"/>
                </a:ext>
              </a:extLst>
            </a:blip>
            <a:stretch>
              <a:fillRect/>
            </a:stretch>
          </a:blipFill>
        </p:spPr>
      </p:sp>
      <p:grpSp>
        <p:nvGrpSpPr>
          <p:cNvPr id="4" name="Group 4"/>
          <p:cNvGrpSpPr/>
          <p:nvPr/>
        </p:nvGrpSpPr>
        <p:grpSpPr>
          <a:xfrm>
            <a:off x="6603613" y="1261228"/>
            <a:ext cx="6705450" cy="5838915"/>
            <a:chOff x="0" y="0"/>
            <a:chExt cx="802162" cy="698500"/>
          </a:xfrm>
        </p:grpSpPr>
        <p:sp>
          <p:nvSpPr>
            <p:cNvPr id="5" name="Freeform 5"/>
            <p:cNvSpPr/>
            <p:nvPr/>
          </p:nvSpPr>
          <p:spPr>
            <a:xfrm>
              <a:off x="5025" y="0"/>
              <a:ext cx="792111" cy="698500"/>
            </a:xfrm>
            <a:custGeom>
              <a:avLst/>
              <a:gdLst/>
              <a:ahLst/>
              <a:cxnLst/>
              <a:rect l="l" t="t" r="r" b="b"/>
              <a:pathLst>
                <a:path w="792111" h="698500">
                  <a:moveTo>
                    <a:pt x="783976" y="371870"/>
                  </a:moveTo>
                  <a:lnTo>
                    <a:pt x="607098" y="675880"/>
                  </a:lnTo>
                  <a:cubicBezTo>
                    <a:pt x="598950" y="689884"/>
                    <a:pt x="583969" y="698500"/>
                    <a:pt x="567767" y="698500"/>
                  </a:cubicBezTo>
                  <a:lnTo>
                    <a:pt x="224345" y="698500"/>
                  </a:lnTo>
                  <a:cubicBezTo>
                    <a:pt x="208143" y="698500"/>
                    <a:pt x="193162" y="689884"/>
                    <a:pt x="185014" y="675880"/>
                  </a:cubicBezTo>
                  <a:lnTo>
                    <a:pt x="8136" y="371870"/>
                  </a:lnTo>
                  <a:cubicBezTo>
                    <a:pt x="0" y="357887"/>
                    <a:pt x="0" y="340613"/>
                    <a:pt x="8136" y="326630"/>
                  </a:cubicBezTo>
                  <a:lnTo>
                    <a:pt x="185014" y="22620"/>
                  </a:lnTo>
                  <a:cubicBezTo>
                    <a:pt x="193162" y="8616"/>
                    <a:pt x="208143" y="0"/>
                    <a:pt x="224345" y="0"/>
                  </a:cubicBezTo>
                  <a:lnTo>
                    <a:pt x="567767" y="0"/>
                  </a:lnTo>
                  <a:cubicBezTo>
                    <a:pt x="583969" y="0"/>
                    <a:pt x="598950" y="8616"/>
                    <a:pt x="607098" y="22620"/>
                  </a:cubicBezTo>
                  <a:lnTo>
                    <a:pt x="783976" y="326630"/>
                  </a:lnTo>
                  <a:cubicBezTo>
                    <a:pt x="792112" y="340613"/>
                    <a:pt x="792112" y="357887"/>
                    <a:pt x="783976" y="371870"/>
                  </a:cubicBezTo>
                  <a:close/>
                </a:path>
              </a:pathLst>
            </a:custGeom>
            <a:solidFill>
              <a:srgbClr val="243B55"/>
            </a:solidFill>
          </p:spPr>
        </p:sp>
        <p:sp>
          <p:nvSpPr>
            <p:cNvPr id="6" name="TextBox 6"/>
            <p:cNvSpPr txBox="1"/>
            <p:nvPr/>
          </p:nvSpPr>
          <p:spPr>
            <a:xfrm>
              <a:off x="114300" y="-47625"/>
              <a:ext cx="573562" cy="746125"/>
            </a:xfrm>
            <a:prstGeom prst="rect">
              <a:avLst/>
            </a:prstGeom>
          </p:spPr>
          <p:txBody>
            <a:bodyPr lIns="33867" tIns="33867" rIns="33867" bIns="33867" rtlCol="0" anchor="ctr"/>
            <a:lstStyle/>
            <a:p>
              <a:pPr algn="ctr">
                <a:lnSpc>
                  <a:spcPts val="1773"/>
                </a:lnSpc>
              </a:pPr>
              <a:endParaRPr sz="1200">
                <a:solidFill>
                  <a:srgbClr val="000000"/>
                </a:solidFill>
              </a:endParaRPr>
            </a:p>
          </p:txBody>
        </p:sp>
      </p:grpSp>
      <p:grpSp>
        <p:nvGrpSpPr>
          <p:cNvPr id="7" name="Group 7"/>
          <p:cNvGrpSpPr/>
          <p:nvPr/>
        </p:nvGrpSpPr>
        <p:grpSpPr>
          <a:xfrm>
            <a:off x="2083700" y="-2197968"/>
            <a:ext cx="5703416" cy="3125343"/>
            <a:chOff x="0" y="0"/>
            <a:chExt cx="999749" cy="547840"/>
          </a:xfrm>
        </p:grpSpPr>
        <p:sp>
          <p:nvSpPr>
            <p:cNvPr id="8" name="Freeform 8"/>
            <p:cNvSpPr/>
            <p:nvPr/>
          </p:nvSpPr>
          <p:spPr>
            <a:xfrm>
              <a:off x="3284" y="0"/>
              <a:ext cx="993180" cy="547840"/>
            </a:xfrm>
            <a:custGeom>
              <a:avLst/>
              <a:gdLst/>
              <a:ahLst/>
              <a:cxnLst/>
              <a:rect l="l" t="t" r="r" b="b"/>
              <a:pathLst>
                <a:path w="993180" h="547840">
                  <a:moveTo>
                    <a:pt x="988377" y="284822"/>
                  </a:moveTo>
                  <a:lnTo>
                    <a:pt x="801352" y="536938"/>
                  </a:lnTo>
                  <a:cubicBezTo>
                    <a:pt x="796264" y="543796"/>
                    <a:pt x="788230" y="547840"/>
                    <a:pt x="779690" y="547840"/>
                  </a:cubicBezTo>
                  <a:lnTo>
                    <a:pt x="213490" y="547840"/>
                  </a:lnTo>
                  <a:cubicBezTo>
                    <a:pt x="204951" y="547840"/>
                    <a:pt x="196916" y="543796"/>
                    <a:pt x="191829" y="536938"/>
                  </a:cubicBezTo>
                  <a:lnTo>
                    <a:pt x="4803" y="284822"/>
                  </a:lnTo>
                  <a:cubicBezTo>
                    <a:pt x="0" y="278347"/>
                    <a:pt x="0" y="269492"/>
                    <a:pt x="4803" y="263018"/>
                  </a:cubicBezTo>
                  <a:lnTo>
                    <a:pt x="191829" y="10902"/>
                  </a:lnTo>
                  <a:cubicBezTo>
                    <a:pt x="196916" y="4044"/>
                    <a:pt x="204951" y="0"/>
                    <a:pt x="213490" y="0"/>
                  </a:cubicBezTo>
                  <a:lnTo>
                    <a:pt x="779690" y="0"/>
                  </a:lnTo>
                  <a:cubicBezTo>
                    <a:pt x="788230" y="0"/>
                    <a:pt x="796264" y="4044"/>
                    <a:pt x="801352" y="10902"/>
                  </a:cubicBezTo>
                  <a:lnTo>
                    <a:pt x="988377" y="263018"/>
                  </a:lnTo>
                  <a:cubicBezTo>
                    <a:pt x="993180" y="269492"/>
                    <a:pt x="993180" y="278347"/>
                    <a:pt x="988377" y="284822"/>
                  </a:cubicBezTo>
                  <a:close/>
                </a:path>
              </a:pathLst>
            </a:custGeom>
            <a:solidFill>
              <a:srgbClr val="243B55">
                <a:alpha val="4706"/>
              </a:srgbClr>
            </a:solidFill>
            <a:ln cap="sq">
              <a:noFill/>
              <a:prstDash val="solid"/>
              <a:miter/>
            </a:ln>
          </p:spPr>
        </p:sp>
        <p:sp>
          <p:nvSpPr>
            <p:cNvPr id="9" name="TextBox 9"/>
            <p:cNvSpPr txBox="1"/>
            <p:nvPr/>
          </p:nvSpPr>
          <p:spPr>
            <a:xfrm>
              <a:off x="114300" y="-47625"/>
              <a:ext cx="771149" cy="595465"/>
            </a:xfrm>
            <a:prstGeom prst="rect">
              <a:avLst/>
            </a:prstGeom>
          </p:spPr>
          <p:txBody>
            <a:bodyPr lIns="33867" tIns="33867" rIns="33867" bIns="33867" rtlCol="0" anchor="ctr"/>
            <a:lstStyle/>
            <a:p>
              <a:pPr algn="ctr">
                <a:lnSpc>
                  <a:spcPts val="1773"/>
                </a:lnSpc>
                <a:spcBef>
                  <a:spcPct val="0"/>
                </a:spcBef>
              </a:pPr>
              <a:endParaRPr sz="1200">
                <a:solidFill>
                  <a:srgbClr val="000000"/>
                </a:solidFill>
              </a:endParaRPr>
            </a:p>
          </p:txBody>
        </p:sp>
      </p:grpSp>
      <p:grpSp>
        <p:nvGrpSpPr>
          <p:cNvPr id="10" name="Group 10"/>
          <p:cNvGrpSpPr/>
          <p:nvPr/>
        </p:nvGrpSpPr>
        <p:grpSpPr>
          <a:xfrm>
            <a:off x="-2033599" y="4609565"/>
            <a:ext cx="5703416" cy="3125343"/>
            <a:chOff x="0" y="0"/>
            <a:chExt cx="999749" cy="547840"/>
          </a:xfrm>
        </p:grpSpPr>
        <p:sp>
          <p:nvSpPr>
            <p:cNvPr id="11" name="Freeform 11"/>
            <p:cNvSpPr/>
            <p:nvPr/>
          </p:nvSpPr>
          <p:spPr>
            <a:xfrm>
              <a:off x="3284" y="0"/>
              <a:ext cx="993180" cy="547840"/>
            </a:xfrm>
            <a:custGeom>
              <a:avLst/>
              <a:gdLst/>
              <a:ahLst/>
              <a:cxnLst/>
              <a:rect l="l" t="t" r="r" b="b"/>
              <a:pathLst>
                <a:path w="993180" h="547840">
                  <a:moveTo>
                    <a:pt x="988377" y="284822"/>
                  </a:moveTo>
                  <a:lnTo>
                    <a:pt x="801352" y="536938"/>
                  </a:lnTo>
                  <a:cubicBezTo>
                    <a:pt x="796264" y="543796"/>
                    <a:pt x="788230" y="547840"/>
                    <a:pt x="779690" y="547840"/>
                  </a:cubicBezTo>
                  <a:lnTo>
                    <a:pt x="213490" y="547840"/>
                  </a:lnTo>
                  <a:cubicBezTo>
                    <a:pt x="204951" y="547840"/>
                    <a:pt x="196916" y="543796"/>
                    <a:pt x="191829" y="536938"/>
                  </a:cubicBezTo>
                  <a:lnTo>
                    <a:pt x="4803" y="284822"/>
                  </a:lnTo>
                  <a:cubicBezTo>
                    <a:pt x="0" y="278347"/>
                    <a:pt x="0" y="269492"/>
                    <a:pt x="4803" y="263018"/>
                  </a:cubicBezTo>
                  <a:lnTo>
                    <a:pt x="191829" y="10902"/>
                  </a:lnTo>
                  <a:cubicBezTo>
                    <a:pt x="196916" y="4044"/>
                    <a:pt x="204951" y="0"/>
                    <a:pt x="213490" y="0"/>
                  </a:cubicBezTo>
                  <a:lnTo>
                    <a:pt x="779690" y="0"/>
                  </a:lnTo>
                  <a:cubicBezTo>
                    <a:pt x="788230" y="0"/>
                    <a:pt x="796264" y="4044"/>
                    <a:pt x="801352" y="10902"/>
                  </a:cubicBezTo>
                  <a:lnTo>
                    <a:pt x="988377" y="263018"/>
                  </a:lnTo>
                  <a:cubicBezTo>
                    <a:pt x="993180" y="269492"/>
                    <a:pt x="993180" y="278347"/>
                    <a:pt x="988377" y="284822"/>
                  </a:cubicBezTo>
                  <a:close/>
                </a:path>
              </a:pathLst>
            </a:custGeom>
            <a:solidFill>
              <a:srgbClr val="243B55">
                <a:alpha val="4706"/>
              </a:srgbClr>
            </a:solidFill>
            <a:ln cap="sq">
              <a:noFill/>
              <a:prstDash val="solid"/>
              <a:miter/>
            </a:ln>
          </p:spPr>
        </p:sp>
        <p:sp>
          <p:nvSpPr>
            <p:cNvPr id="12" name="TextBox 12"/>
            <p:cNvSpPr txBox="1"/>
            <p:nvPr/>
          </p:nvSpPr>
          <p:spPr>
            <a:xfrm>
              <a:off x="114300" y="-47625"/>
              <a:ext cx="771149" cy="595465"/>
            </a:xfrm>
            <a:prstGeom prst="rect">
              <a:avLst/>
            </a:prstGeom>
          </p:spPr>
          <p:txBody>
            <a:bodyPr lIns="33867" tIns="33867" rIns="33867" bIns="33867" rtlCol="0" anchor="ctr"/>
            <a:lstStyle/>
            <a:p>
              <a:pPr algn="ctr">
                <a:lnSpc>
                  <a:spcPts val="1773"/>
                </a:lnSpc>
                <a:spcBef>
                  <a:spcPct val="0"/>
                </a:spcBef>
              </a:pPr>
              <a:endParaRPr sz="1200">
                <a:solidFill>
                  <a:srgbClr val="000000"/>
                </a:solidFill>
              </a:endParaRPr>
            </a:p>
          </p:txBody>
        </p:sp>
      </p:grpSp>
      <p:grpSp>
        <p:nvGrpSpPr>
          <p:cNvPr id="16" name="Group 16"/>
          <p:cNvGrpSpPr/>
          <p:nvPr/>
        </p:nvGrpSpPr>
        <p:grpSpPr>
          <a:xfrm>
            <a:off x="-1391849" y="4744885"/>
            <a:ext cx="8623939" cy="3984837"/>
            <a:chOff x="0" y="0"/>
            <a:chExt cx="1511686" cy="698500"/>
          </a:xfrm>
        </p:grpSpPr>
        <p:sp>
          <p:nvSpPr>
            <p:cNvPr id="17" name="Freeform 17"/>
            <p:cNvSpPr/>
            <p:nvPr/>
          </p:nvSpPr>
          <p:spPr>
            <a:xfrm>
              <a:off x="3907" y="0"/>
              <a:ext cx="1503871" cy="698500"/>
            </a:xfrm>
            <a:custGeom>
              <a:avLst/>
              <a:gdLst/>
              <a:ahLst/>
              <a:cxnLst/>
              <a:rect l="l" t="t" r="r" b="b"/>
              <a:pathLst>
                <a:path w="1503871" h="698500">
                  <a:moveTo>
                    <a:pt x="1497545" y="366838"/>
                  </a:moveTo>
                  <a:lnTo>
                    <a:pt x="1314812" y="680912"/>
                  </a:lnTo>
                  <a:cubicBezTo>
                    <a:pt x="1308476" y="691801"/>
                    <a:pt x="1296828" y="698500"/>
                    <a:pt x="1284230" y="698500"/>
                  </a:cubicBezTo>
                  <a:lnTo>
                    <a:pt x="219641" y="698500"/>
                  </a:lnTo>
                  <a:cubicBezTo>
                    <a:pt x="207043" y="698500"/>
                    <a:pt x="195395" y="691801"/>
                    <a:pt x="189060" y="680912"/>
                  </a:cubicBezTo>
                  <a:lnTo>
                    <a:pt x="6326" y="366838"/>
                  </a:lnTo>
                  <a:cubicBezTo>
                    <a:pt x="0" y="355966"/>
                    <a:pt x="0" y="342534"/>
                    <a:pt x="6326" y="331662"/>
                  </a:cubicBezTo>
                  <a:lnTo>
                    <a:pt x="189060" y="17588"/>
                  </a:lnTo>
                  <a:cubicBezTo>
                    <a:pt x="195395" y="6699"/>
                    <a:pt x="207043" y="0"/>
                    <a:pt x="219641" y="0"/>
                  </a:cubicBezTo>
                  <a:lnTo>
                    <a:pt x="1284230" y="0"/>
                  </a:lnTo>
                  <a:cubicBezTo>
                    <a:pt x="1296828" y="0"/>
                    <a:pt x="1308476" y="6699"/>
                    <a:pt x="1314812" y="17588"/>
                  </a:cubicBezTo>
                  <a:lnTo>
                    <a:pt x="1497545" y="331662"/>
                  </a:lnTo>
                  <a:cubicBezTo>
                    <a:pt x="1503871" y="342534"/>
                    <a:pt x="1503871" y="355966"/>
                    <a:pt x="1497545" y="366838"/>
                  </a:cubicBezTo>
                  <a:close/>
                </a:path>
              </a:pathLst>
            </a:custGeom>
            <a:solidFill>
              <a:srgbClr val="16578D"/>
            </a:solidFill>
          </p:spPr>
        </p:sp>
        <p:sp>
          <p:nvSpPr>
            <p:cNvPr id="18" name="TextBox 18"/>
            <p:cNvSpPr txBox="1"/>
            <p:nvPr/>
          </p:nvSpPr>
          <p:spPr>
            <a:xfrm>
              <a:off x="114300" y="-47625"/>
              <a:ext cx="1283086" cy="746125"/>
            </a:xfrm>
            <a:prstGeom prst="rect">
              <a:avLst/>
            </a:prstGeom>
          </p:spPr>
          <p:txBody>
            <a:bodyPr lIns="33867" tIns="33867" rIns="33867" bIns="33867" rtlCol="0" anchor="ctr"/>
            <a:lstStyle/>
            <a:p>
              <a:pPr algn="ctr">
                <a:lnSpc>
                  <a:spcPts val="1773"/>
                </a:lnSpc>
              </a:pPr>
              <a:endParaRPr sz="1200">
                <a:solidFill>
                  <a:srgbClr val="000000"/>
                </a:solidFill>
              </a:endParaRPr>
            </a:p>
          </p:txBody>
        </p:sp>
      </p:grpSp>
      <p:grpSp>
        <p:nvGrpSpPr>
          <p:cNvPr id="19" name="Group 19"/>
          <p:cNvGrpSpPr/>
          <p:nvPr/>
        </p:nvGrpSpPr>
        <p:grpSpPr>
          <a:xfrm>
            <a:off x="-2422673" y="-2849444"/>
            <a:ext cx="10651997" cy="4287675"/>
            <a:chOff x="0" y="0"/>
            <a:chExt cx="1867183" cy="751584"/>
          </a:xfrm>
        </p:grpSpPr>
        <p:sp>
          <p:nvSpPr>
            <p:cNvPr id="20" name="Freeform 20"/>
            <p:cNvSpPr/>
            <p:nvPr/>
          </p:nvSpPr>
          <p:spPr>
            <a:xfrm>
              <a:off x="2946" y="0"/>
              <a:ext cx="1861290" cy="751584"/>
            </a:xfrm>
            <a:custGeom>
              <a:avLst/>
              <a:gdLst/>
              <a:ahLst/>
              <a:cxnLst/>
              <a:rect l="l" t="t" r="r" b="b"/>
              <a:pathLst>
                <a:path w="1861290" h="751584">
                  <a:moveTo>
                    <a:pt x="1856401" y="390283"/>
                  </a:moveTo>
                  <a:lnTo>
                    <a:pt x="1668872" y="737093"/>
                  </a:lnTo>
                  <a:cubicBezTo>
                    <a:pt x="1664045" y="746021"/>
                    <a:pt x="1654712" y="751584"/>
                    <a:pt x="1644563" y="751584"/>
                  </a:cubicBezTo>
                  <a:lnTo>
                    <a:pt x="216728" y="751584"/>
                  </a:lnTo>
                  <a:cubicBezTo>
                    <a:pt x="206579" y="751584"/>
                    <a:pt x="197246" y="746021"/>
                    <a:pt x="192418" y="737093"/>
                  </a:cubicBezTo>
                  <a:lnTo>
                    <a:pt x="4890" y="390283"/>
                  </a:lnTo>
                  <a:cubicBezTo>
                    <a:pt x="0" y="381241"/>
                    <a:pt x="0" y="370343"/>
                    <a:pt x="4890" y="361301"/>
                  </a:cubicBezTo>
                  <a:lnTo>
                    <a:pt x="192418" y="14491"/>
                  </a:lnTo>
                  <a:cubicBezTo>
                    <a:pt x="197246" y="5563"/>
                    <a:pt x="206579" y="0"/>
                    <a:pt x="216728" y="0"/>
                  </a:cubicBezTo>
                  <a:lnTo>
                    <a:pt x="1644563" y="0"/>
                  </a:lnTo>
                  <a:cubicBezTo>
                    <a:pt x="1654712" y="0"/>
                    <a:pt x="1664045" y="5563"/>
                    <a:pt x="1668872" y="14491"/>
                  </a:cubicBezTo>
                  <a:lnTo>
                    <a:pt x="1856401" y="361301"/>
                  </a:lnTo>
                  <a:cubicBezTo>
                    <a:pt x="1861290" y="370343"/>
                    <a:pt x="1861290" y="381241"/>
                    <a:pt x="1856401" y="390283"/>
                  </a:cubicBezTo>
                  <a:close/>
                </a:path>
              </a:pathLst>
            </a:custGeom>
            <a:solidFill>
              <a:srgbClr val="16578D"/>
            </a:solidFill>
          </p:spPr>
        </p:sp>
        <p:sp>
          <p:nvSpPr>
            <p:cNvPr id="21" name="TextBox 21"/>
            <p:cNvSpPr txBox="1"/>
            <p:nvPr/>
          </p:nvSpPr>
          <p:spPr>
            <a:xfrm>
              <a:off x="114300" y="-47625"/>
              <a:ext cx="1638583" cy="799209"/>
            </a:xfrm>
            <a:prstGeom prst="rect">
              <a:avLst/>
            </a:prstGeom>
          </p:spPr>
          <p:txBody>
            <a:bodyPr lIns="33867" tIns="33867" rIns="33867" bIns="33867" rtlCol="0" anchor="ctr"/>
            <a:lstStyle/>
            <a:p>
              <a:pPr algn="ctr">
                <a:lnSpc>
                  <a:spcPts val="1773"/>
                </a:lnSpc>
              </a:pPr>
              <a:endParaRPr sz="1200">
                <a:solidFill>
                  <a:srgbClr val="000000"/>
                </a:solidFill>
              </a:endParaRPr>
            </a:p>
          </p:txBody>
        </p:sp>
      </p:grpSp>
      <p:sp>
        <p:nvSpPr>
          <p:cNvPr id="22" name="Freeform 22"/>
          <p:cNvSpPr/>
          <p:nvPr/>
        </p:nvSpPr>
        <p:spPr>
          <a:xfrm rot="3827403">
            <a:off x="6576711" y="3124364"/>
            <a:ext cx="4186363" cy="1073838"/>
          </a:xfrm>
          <a:custGeom>
            <a:avLst/>
            <a:gdLst/>
            <a:ahLst/>
            <a:cxnLst/>
            <a:rect l="l" t="t" r="r" b="b"/>
            <a:pathLst>
              <a:path w="6279545" h="1610757">
                <a:moveTo>
                  <a:pt x="0" y="0"/>
                </a:moveTo>
                <a:lnTo>
                  <a:pt x="6279545" y="0"/>
                </a:lnTo>
                <a:lnTo>
                  <a:pt x="6279545" y="1610757"/>
                </a:lnTo>
                <a:lnTo>
                  <a:pt x="0" y="1610757"/>
                </a:lnTo>
                <a:lnTo>
                  <a:pt x="0" y="0"/>
                </a:lnTo>
                <a:close/>
              </a:path>
            </a:pathLst>
          </a:custGeom>
          <a:blipFill>
            <a:blip r:embed="rId6">
              <a:alphaModFix amt="35000"/>
            </a:blip>
            <a:stretch>
              <a:fillRect t="-1167" b="-1167"/>
            </a:stretch>
          </a:blipFill>
        </p:spPr>
      </p:sp>
      <p:sp>
        <p:nvSpPr>
          <p:cNvPr id="25" name="Freeform 25"/>
          <p:cNvSpPr/>
          <p:nvPr/>
        </p:nvSpPr>
        <p:spPr>
          <a:xfrm>
            <a:off x="-332415" y="5776419"/>
            <a:ext cx="664867" cy="541867"/>
          </a:xfrm>
          <a:custGeom>
            <a:avLst/>
            <a:gdLst/>
            <a:ahLst/>
            <a:cxnLst/>
            <a:rect l="l" t="t" r="r" b="b"/>
            <a:pathLst>
              <a:path w="997301" h="812800">
                <a:moveTo>
                  <a:pt x="0" y="0"/>
                </a:moveTo>
                <a:lnTo>
                  <a:pt x="997300" y="0"/>
                </a:lnTo>
                <a:lnTo>
                  <a:pt x="997300" y="812800"/>
                </a:lnTo>
                <a:lnTo>
                  <a:pt x="0" y="812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26" name="Freeform 26"/>
          <p:cNvSpPr/>
          <p:nvPr/>
        </p:nvSpPr>
        <p:spPr>
          <a:xfrm>
            <a:off x="8006662" y="6629417"/>
            <a:ext cx="785003" cy="531839"/>
          </a:xfrm>
          <a:custGeom>
            <a:avLst/>
            <a:gdLst/>
            <a:ahLst/>
            <a:cxnLst/>
            <a:rect l="l" t="t" r="r" b="b"/>
            <a:pathLst>
              <a:path w="1177504" h="797759">
                <a:moveTo>
                  <a:pt x="0" y="0"/>
                </a:moveTo>
                <a:lnTo>
                  <a:pt x="1177504" y="0"/>
                </a:lnTo>
                <a:lnTo>
                  <a:pt x="1177504" y="797759"/>
                </a:lnTo>
                <a:lnTo>
                  <a:pt x="0" y="79775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27" name="Freeform 27"/>
          <p:cNvSpPr/>
          <p:nvPr/>
        </p:nvSpPr>
        <p:spPr>
          <a:xfrm>
            <a:off x="-392502" y="-265920"/>
            <a:ext cx="785003" cy="531839"/>
          </a:xfrm>
          <a:custGeom>
            <a:avLst/>
            <a:gdLst/>
            <a:ahLst/>
            <a:cxnLst/>
            <a:rect l="l" t="t" r="r" b="b"/>
            <a:pathLst>
              <a:path w="1177504" h="797759">
                <a:moveTo>
                  <a:pt x="0" y="0"/>
                </a:moveTo>
                <a:lnTo>
                  <a:pt x="1177504" y="0"/>
                </a:lnTo>
                <a:lnTo>
                  <a:pt x="1177504" y="797760"/>
                </a:lnTo>
                <a:lnTo>
                  <a:pt x="0" y="79776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28" name="Freeform 28"/>
          <p:cNvSpPr/>
          <p:nvPr/>
        </p:nvSpPr>
        <p:spPr>
          <a:xfrm>
            <a:off x="18" y="37"/>
            <a:ext cx="972228" cy="1438231"/>
          </a:xfrm>
          <a:custGeom>
            <a:avLst/>
            <a:gdLst/>
            <a:ahLst/>
            <a:cxnLst/>
            <a:rect l="l" t="t" r="r" b="b"/>
            <a:pathLst>
              <a:path w="1458342" h="2157347">
                <a:moveTo>
                  <a:pt x="0" y="0"/>
                </a:moveTo>
                <a:lnTo>
                  <a:pt x="1458342" y="0"/>
                </a:lnTo>
                <a:lnTo>
                  <a:pt x="1458342" y="2157347"/>
                </a:lnTo>
                <a:lnTo>
                  <a:pt x="0" y="2157347"/>
                </a:lnTo>
                <a:lnTo>
                  <a:pt x="0" y="0"/>
                </a:lnTo>
                <a:close/>
              </a:path>
            </a:pathLst>
          </a:custGeom>
          <a:blipFill>
            <a:blip r:embed="rId11"/>
            <a:stretch>
              <a:fillRect l="-1187" t="-577" r="-1187"/>
            </a:stretch>
          </a:blipFill>
        </p:spPr>
      </p:sp>
      <p:sp>
        <p:nvSpPr>
          <p:cNvPr id="29" name="TextBox 29"/>
          <p:cNvSpPr txBox="1"/>
          <p:nvPr/>
        </p:nvSpPr>
        <p:spPr>
          <a:xfrm>
            <a:off x="1040885" y="939552"/>
            <a:ext cx="6044668" cy="410369"/>
          </a:xfrm>
          <a:prstGeom prst="rect">
            <a:avLst/>
          </a:prstGeom>
        </p:spPr>
        <p:txBody>
          <a:bodyPr lIns="0" tIns="0" rIns="0" bIns="0" rtlCol="0" anchor="t">
            <a:spAutoFit/>
          </a:bodyPr>
          <a:lstStyle/>
          <a:p>
            <a:pPr>
              <a:lnSpc>
                <a:spcPts val="3173"/>
              </a:lnSpc>
            </a:pPr>
            <a:r>
              <a:rPr lang="en-US" sz="2266" b="1">
                <a:solidFill>
                  <a:srgbClr val="FFFFFF"/>
                </a:solidFill>
                <a:latin typeface="Public Sans Bold"/>
                <a:ea typeface="Public Sans Bold"/>
                <a:cs typeface="Public Sans Bold"/>
                <a:sym typeface="Public Sans Bold"/>
              </a:rPr>
              <a:t>University of Global Village (UGV), Barishal</a:t>
            </a:r>
          </a:p>
        </p:txBody>
      </p:sp>
      <p:sp>
        <p:nvSpPr>
          <p:cNvPr id="30" name="TextBox 30"/>
          <p:cNvSpPr txBox="1"/>
          <p:nvPr/>
        </p:nvSpPr>
        <p:spPr>
          <a:xfrm>
            <a:off x="105409" y="1513911"/>
            <a:ext cx="7247156" cy="1846659"/>
          </a:xfrm>
          <a:prstGeom prst="rect">
            <a:avLst/>
          </a:prstGeom>
        </p:spPr>
        <p:txBody>
          <a:bodyPr wrap="square" lIns="0" tIns="0" rIns="0" bIns="0" rtlCol="0" anchor="t">
            <a:spAutoFit/>
          </a:bodyPr>
          <a:lstStyle/>
          <a:p>
            <a:pPr>
              <a:lnSpc>
                <a:spcPts val="7200"/>
              </a:lnSpc>
            </a:pPr>
            <a:r>
              <a:rPr lang="en-US" sz="6000" b="1" dirty="0">
                <a:solidFill>
                  <a:srgbClr val="243B55"/>
                </a:solidFill>
                <a:latin typeface="Montserrat Bold"/>
                <a:ea typeface="Montserrat Bold"/>
                <a:cs typeface="Montserrat Bold"/>
                <a:sym typeface="Montserrat Bold"/>
              </a:rPr>
              <a:t>Concrete Mix Design</a:t>
            </a:r>
          </a:p>
        </p:txBody>
      </p:sp>
      <p:sp>
        <p:nvSpPr>
          <p:cNvPr id="32" name="TextBox 32"/>
          <p:cNvSpPr txBox="1"/>
          <p:nvPr/>
        </p:nvSpPr>
        <p:spPr>
          <a:xfrm>
            <a:off x="580627" y="3623187"/>
            <a:ext cx="3215985" cy="320601"/>
          </a:xfrm>
          <a:prstGeom prst="rect">
            <a:avLst/>
          </a:prstGeom>
        </p:spPr>
        <p:txBody>
          <a:bodyPr lIns="0" tIns="0" rIns="0" bIns="0" rtlCol="0" anchor="t">
            <a:spAutoFit/>
          </a:bodyPr>
          <a:lstStyle/>
          <a:p>
            <a:pPr>
              <a:lnSpc>
                <a:spcPts val="2519"/>
              </a:lnSpc>
            </a:pPr>
            <a:r>
              <a:rPr lang="en-US" sz="1799" dirty="0">
                <a:solidFill>
                  <a:srgbClr val="1D1A1B"/>
                </a:solidFill>
                <a:latin typeface="Public Sans"/>
                <a:ea typeface="Public Sans"/>
                <a:cs typeface="Public Sans"/>
                <a:sym typeface="Public Sans"/>
              </a:rPr>
              <a:t>Content of </a:t>
            </a:r>
            <a:r>
              <a:rPr lang="en-US" sz="1799" dirty="0" smtClean="0">
                <a:solidFill>
                  <a:srgbClr val="1D1A1B"/>
                </a:solidFill>
                <a:latin typeface="Public Sans"/>
                <a:ea typeface="Public Sans"/>
                <a:cs typeface="Public Sans"/>
                <a:sym typeface="Public Sans"/>
              </a:rPr>
              <a:t>Laboratory </a:t>
            </a:r>
            <a:r>
              <a:rPr lang="en-US" sz="1799" dirty="0">
                <a:solidFill>
                  <a:srgbClr val="1D1A1B"/>
                </a:solidFill>
                <a:latin typeface="Public Sans"/>
                <a:ea typeface="Public Sans"/>
                <a:cs typeface="Public Sans"/>
                <a:sym typeface="Public Sans"/>
              </a:rPr>
              <a:t>Course</a:t>
            </a:r>
          </a:p>
        </p:txBody>
      </p:sp>
      <p:sp>
        <p:nvSpPr>
          <p:cNvPr id="33" name="TextBox 33"/>
          <p:cNvSpPr txBox="1"/>
          <p:nvPr/>
        </p:nvSpPr>
        <p:spPr>
          <a:xfrm>
            <a:off x="8669874" y="4921122"/>
            <a:ext cx="2956176" cy="397545"/>
          </a:xfrm>
          <a:prstGeom prst="rect">
            <a:avLst/>
          </a:prstGeom>
        </p:spPr>
        <p:txBody>
          <a:bodyPr lIns="0" tIns="0" rIns="0" bIns="0" rtlCol="0" anchor="t">
            <a:spAutoFit/>
          </a:bodyPr>
          <a:lstStyle/>
          <a:p>
            <a:pPr algn="r">
              <a:lnSpc>
                <a:spcPts val="3119"/>
              </a:lnSpc>
            </a:pPr>
            <a:r>
              <a:rPr lang="en-US" sz="2228" dirty="0">
                <a:solidFill>
                  <a:srgbClr val="FFFFFF"/>
                </a:solidFill>
                <a:latin typeface="Calistoga"/>
                <a:ea typeface="Calistoga"/>
                <a:cs typeface="Calistoga"/>
                <a:sym typeface="Calistoga"/>
              </a:rPr>
              <a:t>Program: B.Sc. in </a:t>
            </a:r>
            <a:r>
              <a:rPr lang="en-US" sz="2228" dirty="0" smtClean="0">
                <a:solidFill>
                  <a:srgbClr val="FFFFFF"/>
                </a:solidFill>
                <a:latin typeface="Calistoga"/>
                <a:ea typeface="Calistoga"/>
                <a:cs typeface="Calistoga"/>
                <a:sym typeface="Calistoga"/>
              </a:rPr>
              <a:t>CE</a:t>
            </a:r>
            <a:endParaRPr lang="en-US" sz="2228" dirty="0">
              <a:solidFill>
                <a:srgbClr val="FFFFFF"/>
              </a:solidFill>
              <a:latin typeface="Calistoga"/>
              <a:ea typeface="Calistoga"/>
              <a:cs typeface="Calistoga"/>
              <a:sym typeface="Calistoga"/>
            </a:endParaRPr>
          </a:p>
        </p:txBody>
      </p:sp>
      <p:sp>
        <p:nvSpPr>
          <p:cNvPr id="34" name="TextBox 33"/>
          <p:cNvSpPr txBox="1"/>
          <p:nvPr/>
        </p:nvSpPr>
        <p:spPr>
          <a:xfrm>
            <a:off x="465177" y="4921086"/>
            <a:ext cx="4223657" cy="2000548"/>
          </a:xfrm>
          <a:prstGeom prst="rect">
            <a:avLst/>
          </a:prstGeom>
          <a:noFill/>
        </p:spPr>
        <p:txBody>
          <a:bodyPr wrap="square" rtlCol="0">
            <a:spAutoFit/>
          </a:bodyPr>
          <a:lstStyle/>
          <a:p>
            <a:r>
              <a:rPr lang="en-GB" sz="2400" b="1" dirty="0" smtClean="0">
                <a:solidFill>
                  <a:srgbClr val="FFFFFF">
                    <a:lumMod val="95000"/>
                  </a:srgbClr>
                </a:solidFill>
                <a:latin typeface="Times New Roman" pitchFamily="18" charset="0"/>
                <a:cs typeface="Times New Roman" pitchFamily="18" charset="0"/>
              </a:rPr>
              <a:t>Prepared By</a:t>
            </a:r>
          </a:p>
          <a:p>
            <a:r>
              <a:rPr lang="en-GB" sz="2000" dirty="0" err="1" smtClean="0">
                <a:solidFill>
                  <a:srgbClr val="FFFFFF">
                    <a:lumMod val="95000"/>
                  </a:srgbClr>
                </a:solidFill>
                <a:latin typeface="Times New Roman" pitchFamily="18" charset="0"/>
                <a:cs typeface="Times New Roman" pitchFamily="18" charset="0"/>
              </a:rPr>
              <a:t>Rubieyat</a:t>
            </a:r>
            <a:r>
              <a:rPr lang="en-GB" sz="2000" dirty="0" smtClean="0">
                <a:solidFill>
                  <a:srgbClr val="FFFFFF">
                    <a:lumMod val="95000"/>
                  </a:srgbClr>
                </a:solidFill>
                <a:latin typeface="Times New Roman" pitchFamily="18" charset="0"/>
                <a:cs typeface="Times New Roman" pitchFamily="18" charset="0"/>
              </a:rPr>
              <a:t> Bin Ali</a:t>
            </a:r>
          </a:p>
          <a:p>
            <a:r>
              <a:rPr lang="en-GB" sz="2000" dirty="0" smtClean="0">
                <a:solidFill>
                  <a:srgbClr val="FFFFFF">
                    <a:lumMod val="95000"/>
                  </a:srgbClr>
                </a:solidFill>
                <a:latin typeface="Times New Roman" pitchFamily="18" charset="0"/>
                <a:cs typeface="Times New Roman" pitchFamily="18" charset="0"/>
              </a:rPr>
              <a:t>Assistant Professor &amp; HOD</a:t>
            </a:r>
          </a:p>
          <a:p>
            <a:r>
              <a:rPr lang="en-GB" sz="2000" dirty="0" smtClean="0">
                <a:solidFill>
                  <a:srgbClr val="FFFFFF">
                    <a:lumMod val="95000"/>
                  </a:srgbClr>
                </a:solidFill>
                <a:latin typeface="Times New Roman" pitchFamily="18" charset="0"/>
                <a:cs typeface="Times New Roman" pitchFamily="18" charset="0"/>
              </a:rPr>
              <a:t>Department of Civil Engineering</a:t>
            </a:r>
          </a:p>
          <a:p>
            <a:r>
              <a:rPr lang="en-GB" sz="2000" dirty="0" smtClean="0">
                <a:solidFill>
                  <a:srgbClr val="FFFFFF">
                    <a:lumMod val="95000"/>
                  </a:srgbClr>
                </a:solidFill>
                <a:latin typeface="Times New Roman" pitchFamily="18" charset="0"/>
                <a:cs typeface="Times New Roman" pitchFamily="18" charset="0"/>
              </a:rPr>
              <a:t>University of Global Village (UGV), </a:t>
            </a:r>
            <a:r>
              <a:rPr lang="en-GB" sz="2000" dirty="0" err="1" smtClean="0">
                <a:solidFill>
                  <a:srgbClr val="FFFFFF">
                    <a:lumMod val="95000"/>
                  </a:srgbClr>
                </a:solidFill>
                <a:latin typeface="Times New Roman" pitchFamily="18" charset="0"/>
                <a:cs typeface="Times New Roman" pitchFamily="18" charset="0"/>
              </a:rPr>
              <a:t>Barishal</a:t>
            </a:r>
            <a:endParaRPr lang="en-US" sz="2000" dirty="0">
              <a:solidFill>
                <a:srgbClr val="FFFFFF">
                  <a:lumMod val="95000"/>
                </a:srgbClr>
              </a:solidFill>
              <a:latin typeface="Times New Roman" pitchFamily="18" charset="0"/>
              <a:cs typeface="Times New Roman" pitchFamily="18" charset="0"/>
            </a:endParaRPr>
          </a:p>
        </p:txBody>
      </p:sp>
      <p:sp>
        <p:nvSpPr>
          <p:cNvPr id="23" name="AutoShape 2" descr="Using the right concrete mix | GCP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9" name="Picture 5" descr="40,300+ Concrete Mix Stock Photos, Pictures &amp; Royalty-Free Images - iStock  | Cement, Concrete mixer, Concrete truck"/>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559090" y="1349921"/>
            <a:ext cx="4717742" cy="33241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618671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6.jpg"/>
          <p:cNvPicPr>
            <a:picLocks noChangeAspect="1"/>
          </p:cNvPicPr>
          <p:nvPr/>
        </p:nvPicPr>
        <p:blipFill>
          <a:blip r:embed="rId2"/>
          <a:stretch>
            <a:fillRect/>
          </a:stretch>
        </p:blipFill>
        <p:spPr>
          <a:xfrm>
            <a:off x="18" y="0"/>
            <a:ext cx="12192000" cy="6858000"/>
          </a:xfrm>
          <a:prstGeom prst="rect">
            <a:avLst/>
          </a:prstGeom>
        </p:spPr>
      </p:pic>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10</a:t>
            </a:fld>
            <a:endParaRPr lang="en-US">
              <a:solidFill>
                <a:prstClr val="black">
                  <a:tint val="75000"/>
                </a:prstClr>
              </a:solidFill>
            </a:endParaRPr>
          </a:p>
        </p:txBody>
      </p:sp>
    </p:spTree>
    <p:extLst>
      <p:ext uri="{BB962C8B-B14F-4D97-AF65-F5344CB8AC3E}">
        <p14:creationId xmlns:p14="http://schemas.microsoft.com/office/powerpoint/2010/main" val="1947233108"/>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14.jpg"/>
          <p:cNvPicPr>
            <a:picLocks noChangeAspect="1"/>
          </p:cNvPicPr>
          <p:nvPr/>
        </p:nvPicPr>
        <p:blipFill>
          <a:blip r:embed="rId2"/>
          <a:stretch>
            <a:fillRect/>
          </a:stretch>
        </p:blipFill>
        <p:spPr>
          <a:xfrm>
            <a:off x="8" y="0"/>
            <a:ext cx="12192000" cy="6858000"/>
          </a:xfrm>
          <a:prstGeom prst="rect">
            <a:avLst/>
          </a:prstGeom>
        </p:spPr>
      </p:pic>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100</a:t>
            </a:fld>
            <a:endParaRPr lang="en-US">
              <a:solidFill>
                <a:prstClr val="black">
                  <a:tint val="75000"/>
                </a:prstClr>
              </a:solidFill>
            </a:endParaRPr>
          </a:p>
        </p:txBody>
      </p:sp>
    </p:spTree>
    <p:extLst>
      <p:ext uri="{BB962C8B-B14F-4D97-AF65-F5344CB8AC3E}">
        <p14:creationId xmlns:p14="http://schemas.microsoft.com/office/powerpoint/2010/main" val="128128666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15.jpg"/>
          <p:cNvPicPr>
            <a:picLocks noChangeAspect="1"/>
          </p:cNvPicPr>
          <p:nvPr/>
        </p:nvPicPr>
        <p:blipFill>
          <a:blip r:embed="rId2"/>
          <a:stretch>
            <a:fillRect/>
          </a:stretch>
        </p:blipFill>
        <p:spPr>
          <a:xfrm>
            <a:off x="8" y="0"/>
            <a:ext cx="12192000" cy="6858000"/>
          </a:xfrm>
          <a:prstGeom prst="rect">
            <a:avLst/>
          </a:prstGeom>
        </p:spPr>
      </p:pic>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101</a:t>
            </a:fld>
            <a:endParaRPr lang="en-US">
              <a:solidFill>
                <a:prstClr val="black">
                  <a:tint val="75000"/>
                </a:prstClr>
              </a:solidFill>
            </a:endParaRPr>
          </a:p>
        </p:txBody>
      </p:sp>
    </p:spTree>
    <p:extLst>
      <p:ext uri="{BB962C8B-B14F-4D97-AF65-F5344CB8AC3E}">
        <p14:creationId xmlns:p14="http://schemas.microsoft.com/office/powerpoint/2010/main" val="323765378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16.jpg"/>
          <p:cNvPicPr>
            <a:picLocks noChangeAspect="1"/>
          </p:cNvPicPr>
          <p:nvPr/>
        </p:nvPicPr>
        <p:blipFill>
          <a:blip r:embed="rId2"/>
          <a:stretch>
            <a:fillRect/>
          </a:stretch>
        </p:blipFill>
        <p:spPr>
          <a:xfrm>
            <a:off x="8" y="0"/>
            <a:ext cx="12192000" cy="6858000"/>
          </a:xfrm>
          <a:prstGeom prst="rect">
            <a:avLst/>
          </a:prstGeom>
        </p:spPr>
      </p:pic>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102</a:t>
            </a:fld>
            <a:endParaRPr lang="en-US">
              <a:solidFill>
                <a:prstClr val="black">
                  <a:tint val="75000"/>
                </a:prstClr>
              </a:solidFill>
            </a:endParaRPr>
          </a:p>
        </p:txBody>
      </p:sp>
    </p:spTree>
    <p:extLst>
      <p:ext uri="{BB962C8B-B14F-4D97-AF65-F5344CB8AC3E}">
        <p14:creationId xmlns:p14="http://schemas.microsoft.com/office/powerpoint/2010/main" val="353578461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17.jpg"/>
          <p:cNvPicPr>
            <a:picLocks noChangeAspect="1"/>
          </p:cNvPicPr>
          <p:nvPr/>
        </p:nvPicPr>
        <p:blipFill>
          <a:blip r:embed="rId2"/>
          <a:stretch>
            <a:fillRect/>
          </a:stretch>
        </p:blipFill>
        <p:spPr>
          <a:xfrm>
            <a:off x="8" y="0"/>
            <a:ext cx="12192000" cy="6858000"/>
          </a:xfrm>
          <a:prstGeom prst="rect">
            <a:avLst/>
          </a:prstGeom>
        </p:spPr>
      </p:pic>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103</a:t>
            </a:fld>
            <a:endParaRPr lang="en-US">
              <a:solidFill>
                <a:prstClr val="black">
                  <a:tint val="75000"/>
                </a:prstClr>
              </a:solidFill>
            </a:endParaRPr>
          </a:p>
        </p:txBody>
      </p:sp>
    </p:spTree>
    <p:extLst>
      <p:ext uri="{BB962C8B-B14F-4D97-AF65-F5344CB8AC3E}">
        <p14:creationId xmlns:p14="http://schemas.microsoft.com/office/powerpoint/2010/main" val="30940065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31.jpg"/>
          <p:cNvPicPr>
            <a:picLocks noChangeAspect="1"/>
          </p:cNvPicPr>
          <p:nvPr/>
        </p:nvPicPr>
        <p:blipFill>
          <a:blip r:embed="rId2"/>
          <a:stretch>
            <a:fillRect/>
          </a:stretch>
        </p:blipFill>
        <p:spPr>
          <a:xfrm>
            <a:off x="2" y="0"/>
            <a:ext cx="12192000" cy="6858000"/>
          </a:xfrm>
          <a:prstGeom prst="rect">
            <a:avLst/>
          </a:prstGeom>
        </p:spPr>
      </p:pic>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104</a:t>
            </a:fld>
            <a:endParaRPr lang="en-US">
              <a:solidFill>
                <a:prstClr val="black">
                  <a:tint val="75000"/>
                </a:prstClr>
              </a:solidFill>
            </a:endParaRPr>
          </a:p>
        </p:txBody>
      </p:sp>
    </p:spTree>
    <p:extLst>
      <p:ext uri="{BB962C8B-B14F-4D97-AF65-F5344CB8AC3E}">
        <p14:creationId xmlns:p14="http://schemas.microsoft.com/office/powerpoint/2010/main" val="413793382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4572000" cy="6858000"/>
          </a:xfrm>
          <a:prstGeom prst="rect">
            <a:avLst/>
          </a:prstGeom>
        </p:spPr>
      </p:pic>
      <p:sp>
        <p:nvSpPr>
          <p:cNvPr id="3" name="Text 0"/>
          <p:cNvSpPr/>
          <p:nvPr/>
        </p:nvSpPr>
        <p:spPr>
          <a:xfrm>
            <a:off x="5270103" y="2811564"/>
            <a:ext cx="5590878" cy="586681"/>
          </a:xfrm>
          <a:prstGeom prst="rect">
            <a:avLst/>
          </a:prstGeom>
          <a:noFill/>
          <a:ln/>
        </p:spPr>
        <p:txBody>
          <a:bodyPr wrap="none" lIns="0" tIns="0" rIns="0" bIns="0" rtlCol="0" anchor="t"/>
          <a:lstStyle/>
          <a:p>
            <a:pPr defTabSz="761789">
              <a:lnSpc>
                <a:spcPts val="4581"/>
              </a:lnSpc>
            </a:pPr>
            <a:r>
              <a:rPr lang="en-US" sz="3700" dirty="0">
                <a:solidFill>
                  <a:srgbClr val="38512F"/>
                </a:solidFill>
                <a:latin typeface="Lora" pitchFamily="34" charset="0"/>
                <a:ea typeface="Lora" pitchFamily="34" charset="-122"/>
                <a:cs typeface="Lora" pitchFamily="34" charset="-120"/>
              </a:rPr>
              <a:t>Bridge Basic Components</a:t>
            </a:r>
            <a:endParaRPr lang="en-US" sz="3700" dirty="0">
              <a:solidFill>
                <a:prstClr val="black"/>
              </a:solidFill>
            </a:endParaRPr>
          </a:p>
        </p:txBody>
      </p:sp>
      <p:sp>
        <p:nvSpPr>
          <p:cNvPr id="4" name="Shape 1"/>
          <p:cNvSpPr/>
          <p:nvPr/>
        </p:nvSpPr>
        <p:spPr>
          <a:xfrm>
            <a:off x="5270104" y="3712271"/>
            <a:ext cx="319087" cy="319088"/>
          </a:xfrm>
          <a:prstGeom prst="roundRect">
            <a:avLst>
              <a:gd name="adj" fmla="val 23878209"/>
            </a:avLst>
          </a:prstGeom>
          <a:noFill/>
          <a:ln w="7620">
            <a:solidFill>
              <a:srgbClr val="FFFFFF"/>
            </a:solidFill>
            <a:prstDash val="solid"/>
          </a:ln>
        </p:spPr>
      </p:sp>
      <p:pic>
        <p:nvPicPr>
          <p:cNvPr id="5" name="Image 1" descr="preencoded.png"/>
          <p:cNvPicPr>
            <a:picLocks noChangeAspect="1"/>
          </p:cNvPicPr>
          <p:nvPr/>
        </p:nvPicPr>
        <p:blipFill>
          <a:blip r:embed="rId4"/>
          <a:stretch>
            <a:fillRect/>
          </a:stretch>
        </p:blipFill>
        <p:spPr>
          <a:xfrm>
            <a:off x="5276454" y="3718619"/>
            <a:ext cx="306388" cy="306388"/>
          </a:xfrm>
          <a:prstGeom prst="rect">
            <a:avLst/>
          </a:prstGeom>
        </p:spPr>
      </p:pic>
      <p:sp>
        <p:nvSpPr>
          <p:cNvPr id="6" name="Text 2"/>
          <p:cNvSpPr/>
          <p:nvPr/>
        </p:nvSpPr>
        <p:spPr>
          <a:xfrm>
            <a:off x="5688907" y="3697387"/>
            <a:ext cx="2045990" cy="349052"/>
          </a:xfrm>
          <a:prstGeom prst="rect">
            <a:avLst/>
          </a:prstGeom>
          <a:noFill/>
          <a:ln/>
        </p:spPr>
        <p:txBody>
          <a:bodyPr wrap="none" lIns="0" tIns="0" rIns="0" bIns="0" rtlCol="0" anchor="t"/>
          <a:lstStyle/>
          <a:p>
            <a:pPr defTabSz="761789">
              <a:lnSpc>
                <a:spcPts val="2707"/>
              </a:lnSpc>
            </a:pPr>
            <a:r>
              <a:rPr lang="en-US" sz="1900" b="1" dirty="0">
                <a:solidFill>
                  <a:srgbClr val="3A3630"/>
                </a:solidFill>
                <a:latin typeface="Source Sans Pro Bold" pitchFamily="34" charset="0"/>
                <a:ea typeface="Source Sans Pro Bold" pitchFamily="34" charset="-122"/>
                <a:cs typeface="Source Sans Pro Bold" pitchFamily="34" charset="-120"/>
              </a:rPr>
              <a:t>by Rubieyat Bin Ali</a:t>
            </a:r>
            <a:endParaRPr lang="en-US" sz="1900" dirty="0">
              <a:solidFill>
                <a:prstClr val="black"/>
              </a:solidFill>
            </a:endParaRPr>
          </a:p>
        </p:txBody>
      </p:sp>
      <p:sp>
        <p:nvSpPr>
          <p:cNvPr id="7" name="TextBox 6"/>
          <p:cNvSpPr txBox="1"/>
          <p:nvPr/>
        </p:nvSpPr>
        <p:spPr>
          <a:xfrm>
            <a:off x="10527868" y="6429009"/>
            <a:ext cx="1562507" cy="325435"/>
          </a:xfrm>
          <a:prstGeom prst="rect">
            <a:avLst/>
          </a:prstGeom>
          <a:solidFill>
            <a:schemeClr val="bg1"/>
          </a:solidFill>
        </p:spPr>
        <p:txBody>
          <a:bodyPr wrap="square" lIns="93689" tIns="46844" rIns="93689" bIns="46844" rtlCol="0">
            <a:spAutoFit/>
          </a:bodyPr>
          <a:lstStyle/>
          <a:p>
            <a:pPr defTabSz="761789"/>
            <a:endParaRPr lang="en-US" sz="1500" dirty="0">
              <a:solidFill>
                <a:prstClr val="black"/>
              </a:solidFill>
            </a:endParaRPr>
          </a:p>
        </p:txBody>
      </p:sp>
      <p:sp>
        <p:nvSpPr>
          <p:cNvPr id="8" name="Freeform 28"/>
          <p:cNvSpPr/>
          <p:nvPr/>
        </p:nvSpPr>
        <p:spPr>
          <a:xfrm>
            <a:off x="11219772" y="27"/>
            <a:ext cx="972228" cy="1438231"/>
          </a:xfrm>
          <a:custGeom>
            <a:avLst/>
            <a:gdLst/>
            <a:ahLst/>
            <a:cxnLst/>
            <a:rect l="l" t="t" r="r" b="b"/>
            <a:pathLst>
              <a:path w="1458342" h="2157347">
                <a:moveTo>
                  <a:pt x="0" y="0"/>
                </a:moveTo>
                <a:lnTo>
                  <a:pt x="1458342" y="0"/>
                </a:lnTo>
                <a:lnTo>
                  <a:pt x="1458342" y="2157347"/>
                </a:lnTo>
                <a:lnTo>
                  <a:pt x="0" y="2157347"/>
                </a:lnTo>
                <a:lnTo>
                  <a:pt x="0" y="0"/>
                </a:lnTo>
                <a:close/>
              </a:path>
            </a:pathLst>
          </a:custGeom>
          <a:blipFill>
            <a:blip r:embed="rId5"/>
            <a:stretch>
              <a:fillRect l="-1187" t="-577" r="-1187"/>
            </a:stretch>
          </a:blipFill>
        </p:spPr>
      </p:sp>
    </p:spTree>
    <p:extLst>
      <p:ext uri="{BB962C8B-B14F-4D97-AF65-F5344CB8AC3E}">
        <p14:creationId xmlns:p14="http://schemas.microsoft.com/office/powerpoint/2010/main" val="178120399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98105" y="1911848"/>
            <a:ext cx="6510735" cy="586681"/>
          </a:xfrm>
          <a:prstGeom prst="rect">
            <a:avLst/>
          </a:prstGeom>
          <a:noFill/>
          <a:ln/>
        </p:spPr>
        <p:txBody>
          <a:bodyPr wrap="none" lIns="0" tIns="0" rIns="0" bIns="0" rtlCol="0" anchor="t"/>
          <a:lstStyle/>
          <a:p>
            <a:pPr defTabSz="761789">
              <a:lnSpc>
                <a:spcPts val="4581"/>
              </a:lnSpc>
            </a:pPr>
            <a:r>
              <a:rPr lang="en-US" sz="3700" dirty="0">
                <a:solidFill>
                  <a:srgbClr val="38512F"/>
                </a:solidFill>
                <a:latin typeface="Lora" pitchFamily="34" charset="0"/>
                <a:ea typeface="Lora" pitchFamily="34" charset="-122"/>
                <a:cs typeface="Lora" pitchFamily="34" charset="-120"/>
              </a:rPr>
              <a:t>Introduction to Bridge Design</a:t>
            </a:r>
            <a:endParaRPr lang="en-US" sz="3700" dirty="0">
              <a:solidFill>
                <a:prstClr val="black"/>
              </a:solidFill>
            </a:endParaRPr>
          </a:p>
        </p:txBody>
      </p:sp>
      <p:sp>
        <p:nvSpPr>
          <p:cNvPr id="3" name="Text 1"/>
          <p:cNvSpPr/>
          <p:nvPr/>
        </p:nvSpPr>
        <p:spPr>
          <a:xfrm>
            <a:off x="698105" y="2997103"/>
            <a:ext cx="2346821" cy="293291"/>
          </a:xfrm>
          <a:prstGeom prst="rect">
            <a:avLst/>
          </a:prstGeom>
          <a:noFill/>
          <a:ln/>
        </p:spPr>
        <p:txBody>
          <a:bodyPr wrap="none" lIns="0" tIns="0" rIns="0" bIns="0" rtlCol="0" anchor="t"/>
          <a:lstStyle/>
          <a:p>
            <a:pPr defTabSz="761789">
              <a:lnSpc>
                <a:spcPts val="2291"/>
              </a:lnSpc>
            </a:pPr>
            <a:r>
              <a:rPr lang="en-US" dirty="0">
                <a:solidFill>
                  <a:srgbClr val="38512F"/>
                </a:solidFill>
                <a:latin typeface="Lora" pitchFamily="34" charset="0"/>
                <a:ea typeface="Lora" pitchFamily="34" charset="-122"/>
                <a:cs typeface="Lora" pitchFamily="34" charset="-120"/>
              </a:rPr>
              <a:t>Spanning Gaps</a:t>
            </a:r>
            <a:endParaRPr lang="en-US" dirty="0">
              <a:solidFill>
                <a:prstClr val="black"/>
              </a:solidFill>
            </a:endParaRPr>
          </a:p>
        </p:txBody>
      </p:sp>
      <p:sp>
        <p:nvSpPr>
          <p:cNvPr id="4" name="Text 2"/>
          <p:cNvSpPr/>
          <p:nvPr/>
        </p:nvSpPr>
        <p:spPr>
          <a:xfrm>
            <a:off x="698104" y="3489821"/>
            <a:ext cx="5154612" cy="957560"/>
          </a:xfrm>
          <a:prstGeom prst="rect">
            <a:avLst/>
          </a:prstGeom>
          <a:noFill/>
          <a:ln/>
        </p:spPr>
        <p:txBody>
          <a:bodyPr wrap="square" lIns="0" tIns="0" rIns="0" bIns="0" rtlCol="0" anchor="t"/>
          <a:lstStyle/>
          <a:p>
            <a:pPr defTabSz="761789">
              <a:lnSpc>
                <a:spcPts val="2499"/>
              </a:lnSpc>
            </a:pPr>
            <a:r>
              <a:rPr lang="en-US" sz="1500" dirty="0">
                <a:solidFill>
                  <a:srgbClr val="3A3630"/>
                </a:solidFill>
                <a:latin typeface="Source Sans Pro" pitchFamily="34" charset="0"/>
                <a:ea typeface="Source Sans Pro" pitchFamily="34" charset="-122"/>
                <a:cs typeface="Source Sans Pro" pitchFamily="34" charset="-120"/>
              </a:rPr>
              <a:t>Bridges are structures that span gaps, connecting roadways, railways, and waterways. They play a crucial role in transportation, facilitating movement and accessibility.</a:t>
            </a:r>
            <a:endParaRPr lang="en-US" sz="1500" dirty="0">
              <a:solidFill>
                <a:prstClr val="black"/>
              </a:solidFill>
            </a:endParaRPr>
          </a:p>
        </p:txBody>
      </p:sp>
      <p:sp>
        <p:nvSpPr>
          <p:cNvPr id="5" name="Text 3"/>
          <p:cNvSpPr/>
          <p:nvPr/>
        </p:nvSpPr>
        <p:spPr>
          <a:xfrm>
            <a:off x="6345636" y="2997103"/>
            <a:ext cx="2573139" cy="293291"/>
          </a:xfrm>
          <a:prstGeom prst="rect">
            <a:avLst/>
          </a:prstGeom>
          <a:noFill/>
          <a:ln/>
        </p:spPr>
        <p:txBody>
          <a:bodyPr wrap="none" lIns="0" tIns="0" rIns="0" bIns="0" rtlCol="0" anchor="t"/>
          <a:lstStyle/>
          <a:p>
            <a:pPr defTabSz="761789">
              <a:lnSpc>
                <a:spcPts val="2291"/>
              </a:lnSpc>
            </a:pPr>
            <a:r>
              <a:rPr lang="en-US" dirty="0">
                <a:solidFill>
                  <a:srgbClr val="38512F"/>
                </a:solidFill>
                <a:latin typeface="Lora" pitchFamily="34" charset="0"/>
                <a:ea typeface="Lora" pitchFamily="34" charset="-122"/>
                <a:cs typeface="Lora" pitchFamily="34" charset="-120"/>
              </a:rPr>
              <a:t>Engineering Challenges</a:t>
            </a:r>
            <a:endParaRPr lang="en-US" dirty="0">
              <a:solidFill>
                <a:prstClr val="black"/>
              </a:solidFill>
            </a:endParaRPr>
          </a:p>
        </p:txBody>
      </p:sp>
      <p:sp>
        <p:nvSpPr>
          <p:cNvPr id="6" name="Text 4"/>
          <p:cNvSpPr/>
          <p:nvPr/>
        </p:nvSpPr>
        <p:spPr>
          <a:xfrm>
            <a:off x="6345635" y="3489821"/>
            <a:ext cx="5154612" cy="1276746"/>
          </a:xfrm>
          <a:prstGeom prst="rect">
            <a:avLst/>
          </a:prstGeom>
          <a:noFill/>
          <a:ln/>
        </p:spPr>
        <p:txBody>
          <a:bodyPr wrap="square" lIns="0" tIns="0" rIns="0" bIns="0" rtlCol="0" anchor="t"/>
          <a:lstStyle/>
          <a:p>
            <a:pPr defTabSz="761789">
              <a:lnSpc>
                <a:spcPts val="2499"/>
              </a:lnSpc>
            </a:pPr>
            <a:r>
              <a:rPr lang="en-US" sz="1500" dirty="0">
                <a:solidFill>
                  <a:srgbClr val="3A3630"/>
                </a:solidFill>
                <a:latin typeface="Source Sans Pro" pitchFamily="34" charset="0"/>
                <a:ea typeface="Source Sans Pro" pitchFamily="34" charset="-122"/>
                <a:cs typeface="Source Sans Pro" pitchFamily="34" charset="-120"/>
              </a:rPr>
              <a:t>Designing bridges requires careful consideration of factors like structural integrity, load capacity, environmental conditions, and aesthetic appeal. Engineers face challenges in ensuring the bridge's stability and safety.</a:t>
            </a:r>
            <a:endParaRPr lang="en-US" sz="1500" dirty="0">
              <a:solidFill>
                <a:prstClr val="black"/>
              </a:solidFill>
            </a:endParaRPr>
          </a:p>
        </p:txBody>
      </p:sp>
      <p:sp>
        <p:nvSpPr>
          <p:cNvPr id="7" name="TextBox 6"/>
          <p:cNvSpPr txBox="1"/>
          <p:nvPr/>
        </p:nvSpPr>
        <p:spPr>
          <a:xfrm>
            <a:off x="10527868" y="6429009"/>
            <a:ext cx="1562507" cy="325435"/>
          </a:xfrm>
          <a:prstGeom prst="rect">
            <a:avLst/>
          </a:prstGeom>
          <a:solidFill>
            <a:schemeClr val="bg1"/>
          </a:solidFill>
        </p:spPr>
        <p:txBody>
          <a:bodyPr wrap="square" lIns="93689" tIns="46844" rIns="93689" bIns="46844" rtlCol="0">
            <a:spAutoFit/>
          </a:bodyPr>
          <a:lstStyle/>
          <a:p>
            <a:pPr defTabSz="761789"/>
            <a:endParaRPr lang="en-US" sz="1500" dirty="0">
              <a:solidFill>
                <a:prstClr val="black"/>
              </a:solidFill>
            </a:endParaRPr>
          </a:p>
        </p:txBody>
      </p:sp>
    </p:spTree>
    <p:extLst>
      <p:ext uri="{BB962C8B-B14F-4D97-AF65-F5344CB8AC3E}">
        <p14:creationId xmlns:p14="http://schemas.microsoft.com/office/powerpoint/2010/main" val="198862425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620002" y="0"/>
            <a:ext cx="4572000" cy="6858000"/>
          </a:xfrm>
          <a:prstGeom prst="rect">
            <a:avLst/>
          </a:prstGeom>
        </p:spPr>
      </p:pic>
      <p:sp>
        <p:nvSpPr>
          <p:cNvPr id="3" name="Text 0"/>
          <p:cNvSpPr/>
          <p:nvPr/>
        </p:nvSpPr>
        <p:spPr>
          <a:xfrm>
            <a:off x="661988" y="948831"/>
            <a:ext cx="5922466" cy="556319"/>
          </a:xfrm>
          <a:prstGeom prst="rect">
            <a:avLst/>
          </a:prstGeom>
          <a:noFill/>
          <a:ln/>
        </p:spPr>
        <p:txBody>
          <a:bodyPr wrap="none" lIns="0" tIns="0" rIns="0" bIns="0" rtlCol="0" anchor="t"/>
          <a:lstStyle/>
          <a:p>
            <a:pPr defTabSz="761789">
              <a:lnSpc>
                <a:spcPts val="4373"/>
              </a:lnSpc>
            </a:pPr>
            <a:r>
              <a:rPr lang="en-US" sz="3500" dirty="0">
                <a:solidFill>
                  <a:srgbClr val="38512F"/>
                </a:solidFill>
                <a:latin typeface="Lora" pitchFamily="34" charset="0"/>
                <a:ea typeface="Lora" pitchFamily="34" charset="-122"/>
                <a:cs typeface="Lora" pitchFamily="34" charset="-120"/>
              </a:rPr>
              <a:t>Superstructure Components</a:t>
            </a:r>
            <a:endParaRPr lang="en-US" sz="3500" dirty="0">
              <a:solidFill>
                <a:prstClr val="black"/>
              </a:solidFill>
            </a:endParaRPr>
          </a:p>
        </p:txBody>
      </p:sp>
      <p:sp>
        <p:nvSpPr>
          <p:cNvPr id="4" name="Shape 1"/>
          <p:cNvSpPr/>
          <p:nvPr/>
        </p:nvSpPr>
        <p:spPr>
          <a:xfrm>
            <a:off x="661988" y="2001542"/>
            <a:ext cx="425549" cy="425549"/>
          </a:xfrm>
          <a:prstGeom prst="roundRect">
            <a:avLst>
              <a:gd name="adj" fmla="val 6667"/>
            </a:avLst>
          </a:prstGeom>
          <a:solidFill>
            <a:srgbClr val="F3E7D4"/>
          </a:solidFill>
          <a:ln/>
        </p:spPr>
      </p:sp>
      <p:sp>
        <p:nvSpPr>
          <p:cNvPr id="5" name="Text 2"/>
          <p:cNvSpPr/>
          <p:nvPr/>
        </p:nvSpPr>
        <p:spPr>
          <a:xfrm>
            <a:off x="826097" y="2080816"/>
            <a:ext cx="97234" cy="266998"/>
          </a:xfrm>
          <a:prstGeom prst="rect">
            <a:avLst/>
          </a:prstGeom>
          <a:noFill/>
          <a:ln/>
        </p:spPr>
        <p:txBody>
          <a:bodyPr wrap="none" lIns="0" tIns="0" rIns="0" bIns="0" rtlCol="0" anchor="t"/>
          <a:lstStyle/>
          <a:p>
            <a:pPr algn="ctr" defTabSz="761789">
              <a:lnSpc>
                <a:spcPts val="2083"/>
              </a:lnSpc>
            </a:pPr>
            <a:r>
              <a:rPr lang="en-US" sz="2000" dirty="0">
                <a:solidFill>
                  <a:srgbClr val="3A3630"/>
                </a:solidFill>
                <a:latin typeface="Lora" pitchFamily="34" charset="0"/>
                <a:ea typeface="Lora" pitchFamily="34" charset="-122"/>
                <a:cs typeface="Lora" pitchFamily="34" charset="-120"/>
              </a:rPr>
              <a:t>1</a:t>
            </a:r>
            <a:endParaRPr lang="en-US" sz="2000" dirty="0">
              <a:solidFill>
                <a:prstClr val="black"/>
              </a:solidFill>
            </a:endParaRPr>
          </a:p>
        </p:txBody>
      </p:sp>
      <p:sp>
        <p:nvSpPr>
          <p:cNvPr id="6" name="Text 3"/>
          <p:cNvSpPr/>
          <p:nvPr/>
        </p:nvSpPr>
        <p:spPr>
          <a:xfrm>
            <a:off x="1276648" y="2001540"/>
            <a:ext cx="2225278" cy="278110"/>
          </a:xfrm>
          <a:prstGeom prst="rect">
            <a:avLst/>
          </a:prstGeom>
          <a:noFill/>
          <a:ln/>
        </p:spPr>
        <p:txBody>
          <a:bodyPr wrap="none" lIns="0" tIns="0" rIns="0" bIns="0" rtlCol="0" anchor="t"/>
          <a:lstStyle/>
          <a:p>
            <a:pPr defTabSz="761789">
              <a:lnSpc>
                <a:spcPts val="2166"/>
              </a:lnSpc>
            </a:pPr>
            <a:r>
              <a:rPr lang="en-US" sz="1700" dirty="0">
                <a:solidFill>
                  <a:srgbClr val="3A3630"/>
                </a:solidFill>
                <a:latin typeface="Lora" pitchFamily="34" charset="0"/>
                <a:ea typeface="Lora" pitchFamily="34" charset="-122"/>
                <a:cs typeface="Lora" pitchFamily="34" charset="-120"/>
              </a:rPr>
              <a:t>Deck</a:t>
            </a:r>
            <a:endParaRPr lang="en-US" sz="1700" dirty="0">
              <a:solidFill>
                <a:prstClr val="black"/>
              </a:solidFill>
            </a:endParaRPr>
          </a:p>
        </p:txBody>
      </p:sp>
      <p:sp>
        <p:nvSpPr>
          <p:cNvPr id="7" name="Text 4"/>
          <p:cNvSpPr/>
          <p:nvPr/>
        </p:nvSpPr>
        <p:spPr>
          <a:xfrm>
            <a:off x="1276649" y="2393057"/>
            <a:ext cx="2438797" cy="1815107"/>
          </a:xfrm>
          <a:prstGeom prst="rect">
            <a:avLst/>
          </a:prstGeom>
          <a:noFill/>
          <a:ln/>
        </p:spPr>
        <p:txBody>
          <a:bodyPr wrap="square" lIns="0" tIns="0" rIns="0" bIns="0" rtlCol="0" anchor="t"/>
          <a:lstStyle/>
          <a:p>
            <a:pPr defTabSz="761789">
              <a:lnSpc>
                <a:spcPts val="2374"/>
              </a:lnSpc>
            </a:pPr>
            <a:r>
              <a:rPr lang="en-US" sz="1400" dirty="0">
                <a:solidFill>
                  <a:srgbClr val="3A3630"/>
                </a:solidFill>
                <a:latin typeface="Source Sans Pro" pitchFamily="34" charset="0"/>
                <a:ea typeface="Source Sans Pro" pitchFamily="34" charset="-122"/>
                <a:cs typeface="Source Sans Pro" pitchFamily="34" charset="-120"/>
              </a:rPr>
              <a:t>The bridge's deck, which carries the traffic, is typically made of concrete or steel. It is supported by beams or girders, which transfer the weight to the substructure.</a:t>
            </a:r>
            <a:endParaRPr lang="en-US" sz="1400" dirty="0">
              <a:solidFill>
                <a:prstClr val="black"/>
              </a:solidFill>
            </a:endParaRPr>
          </a:p>
        </p:txBody>
      </p:sp>
      <p:sp>
        <p:nvSpPr>
          <p:cNvPr id="8" name="Shape 5"/>
          <p:cNvSpPr/>
          <p:nvPr/>
        </p:nvSpPr>
        <p:spPr>
          <a:xfrm>
            <a:off x="3904558" y="2001542"/>
            <a:ext cx="425549" cy="425549"/>
          </a:xfrm>
          <a:prstGeom prst="roundRect">
            <a:avLst>
              <a:gd name="adj" fmla="val 6667"/>
            </a:avLst>
          </a:prstGeom>
          <a:solidFill>
            <a:srgbClr val="F3E7D4"/>
          </a:solidFill>
          <a:ln/>
        </p:spPr>
      </p:sp>
      <p:sp>
        <p:nvSpPr>
          <p:cNvPr id="9" name="Text 6"/>
          <p:cNvSpPr/>
          <p:nvPr/>
        </p:nvSpPr>
        <p:spPr>
          <a:xfrm>
            <a:off x="4045545" y="2080816"/>
            <a:ext cx="143470" cy="266998"/>
          </a:xfrm>
          <a:prstGeom prst="rect">
            <a:avLst/>
          </a:prstGeom>
          <a:noFill/>
          <a:ln/>
        </p:spPr>
        <p:txBody>
          <a:bodyPr wrap="none" lIns="0" tIns="0" rIns="0" bIns="0" rtlCol="0" anchor="t"/>
          <a:lstStyle/>
          <a:p>
            <a:pPr algn="ctr" defTabSz="761789">
              <a:lnSpc>
                <a:spcPts val="2083"/>
              </a:lnSpc>
            </a:pPr>
            <a:r>
              <a:rPr lang="en-US" sz="2000" dirty="0">
                <a:solidFill>
                  <a:srgbClr val="3A3630"/>
                </a:solidFill>
                <a:latin typeface="Lora" pitchFamily="34" charset="0"/>
                <a:ea typeface="Lora" pitchFamily="34" charset="-122"/>
                <a:cs typeface="Lora" pitchFamily="34" charset="-120"/>
              </a:rPr>
              <a:t>2</a:t>
            </a:r>
            <a:endParaRPr lang="en-US" sz="2000" dirty="0">
              <a:solidFill>
                <a:prstClr val="black"/>
              </a:solidFill>
            </a:endParaRPr>
          </a:p>
        </p:txBody>
      </p:sp>
      <p:sp>
        <p:nvSpPr>
          <p:cNvPr id="10" name="Text 7"/>
          <p:cNvSpPr/>
          <p:nvPr/>
        </p:nvSpPr>
        <p:spPr>
          <a:xfrm>
            <a:off x="4519218" y="2001540"/>
            <a:ext cx="2225278" cy="278110"/>
          </a:xfrm>
          <a:prstGeom prst="rect">
            <a:avLst/>
          </a:prstGeom>
          <a:noFill/>
          <a:ln/>
        </p:spPr>
        <p:txBody>
          <a:bodyPr wrap="none" lIns="0" tIns="0" rIns="0" bIns="0" rtlCol="0" anchor="t"/>
          <a:lstStyle/>
          <a:p>
            <a:pPr defTabSz="761789">
              <a:lnSpc>
                <a:spcPts val="2166"/>
              </a:lnSpc>
            </a:pPr>
            <a:r>
              <a:rPr lang="en-US" sz="1700" dirty="0">
                <a:solidFill>
                  <a:srgbClr val="3A3630"/>
                </a:solidFill>
                <a:latin typeface="Lora" pitchFamily="34" charset="0"/>
                <a:ea typeface="Lora" pitchFamily="34" charset="-122"/>
                <a:cs typeface="Lora" pitchFamily="34" charset="-120"/>
              </a:rPr>
              <a:t>Beams &amp; Girders</a:t>
            </a:r>
            <a:endParaRPr lang="en-US" sz="1700" dirty="0">
              <a:solidFill>
                <a:prstClr val="black"/>
              </a:solidFill>
            </a:endParaRPr>
          </a:p>
        </p:txBody>
      </p:sp>
      <p:sp>
        <p:nvSpPr>
          <p:cNvPr id="11" name="Text 8"/>
          <p:cNvSpPr/>
          <p:nvPr/>
        </p:nvSpPr>
        <p:spPr>
          <a:xfrm>
            <a:off x="4519217" y="2393058"/>
            <a:ext cx="2438797" cy="1512590"/>
          </a:xfrm>
          <a:prstGeom prst="rect">
            <a:avLst/>
          </a:prstGeom>
          <a:noFill/>
          <a:ln/>
        </p:spPr>
        <p:txBody>
          <a:bodyPr wrap="square" lIns="0" tIns="0" rIns="0" bIns="0" rtlCol="0" anchor="t"/>
          <a:lstStyle/>
          <a:p>
            <a:pPr defTabSz="761789">
              <a:lnSpc>
                <a:spcPts val="2374"/>
              </a:lnSpc>
            </a:pPr>
            <a:r>
              <a:rPr lang="en-US" sz="1400" dirty="0">
                <a:solidFill>
                  <a:srgbClr val="3A3630"/>
                </a:solidFill>
                <a:latin typeface="Source Sans Pro" pitchFamily="34" charset="0"/>
                <a:ea typeface="Source Sans Pro" pitchFamily="34" charset="-122"/>
                <a:cs typeface="Source Sans Pro" pitchFamily="34" charset="-120"/>
              </a:rPr>
              <a:t>Beams and girders provide horizontal support to the deck, distributing the load evenly. They are usually made of steel or reinforced concrete.</a:t>
            </a:r>
            <a:endParaRPr lang="en-US" sz="1400" dirty="0">
              <a:solidFill>
                <a:prstClr val="black"/>
              </a:solidFill>
            </a:endParaRPr>
          </a:p>
        </p:txBody>
      </p:sp>
      <p:sp>
        <p:nvSpPr>
          <p:cNvPr id="12" name="Shape 9"/>
          <p:cNvSpPr/>
          <p:nvPr/>
        </p:nvSpPr>
        <p:spPr>
          <a:xfrm>
            <a:off x="661988" y="4610003"/>
            <a:ext cx="425549" cy="425549"/>
          </a:xfrm>
          <a:prstGeom prst="roundRect">
            <a:avLst>
              <a:gd name="adj" fmla="val 6667"/>
            </a:avLst>
          </a:prstGeom>
          <a:solidFill>
            <a:srgbClr val="F3E7D4"/>
          </a:solidFill>
          <a:ln/>
        </p:spPr>
      </p:sp>
      <p:sp>
        <p:nvSpPr>
          <p:cNvPr id="13" name="Text 10"/>
          <p:cNvSpPr/>
          <p:nvPr/>
        </p:nvSpPr>
        <p:spPr>
          <a:xfrm>
            <a:off x="800398" y="4689276"/>
            <a:ext cx="148729" cy="266998"/>
          </a:xfrm>
          <a:prstGeom prst="rect">
            <a:avLst/>
          </a:prstGeom>
          <a:noFill/>
          <a:ln/>
        </p:spPr>
        <p:txBody>
          <a:bodyPr wrap="none" lIns="0" tIns="0" rIns="0" bIns="0" rtlCol="0" anchor="t"/>
          <a:lstStyle/>
          <a:p>
            <a:pPr algn="ctr" defTabSz="761789">
              <a:lnSpc>
                <a:spcPts val="2083"/>
              </a:lnSpc>
            </a:pPr>
            <a:r>
              <a:rPr lang="en-US" sz="2000" dirty="0">
                <a:solidFill>
                  <a:srgbClr val="3A3630"/>
                </a:solidFill>
                <a:latin typeface="Lora" pitchFamily="34" charset="0"/>
                <a:ea typeface="Lora" pitchFamily="34" charset="-122"/>
                <a:cs typeface="Lora" pitchFamily="34" charset="-120"/>
              </a:rPr>
              <a:t>3</a:t>
            </a:r>
            <a:endParaRPr lang="en-US" sz="2000" dirty="0">
              <a:solidFill>
                <a:prstClr val="black"/>
              </a:solidFill>
            </a:endParaRPr>
          </a:p>
        </p:txBody>
      </p:sp>
      <p:sp>
        <p:nvSpPr>
          <p:cNvPr id="14" name="Text 11"/>
          <p:cNvSpPr/>
          <p:nvPr/>
        </p:nvSpPr>
        <p:spPr>
          <a:xfrm>
            <a:off x="1276648" y="4610003"/>
            <a:ext cx="2225278" cy="278110"/>
          </a:xfrm>
          <a:prstGeom prst="rect">
            <a:avLst/>
          </a:prstGeom>
          <a:noFill/>
          <a:ln/>
        </p:spPr>
        <p:txBody>
          <a:bodyPr wrap="none" lIns="0" tIns="0" rIns="0" bIns="0" rtlCol="0" anchor="t"/>
          <a:lstStyle/>
          <a:p>
            <a:pPr defTabSz="761789">
              <a:lnSpc>
                <a:spcPts val="2166"/>
              </a:lnSpc>
            </a:pPr>
            <a:r>
              <a:rPr lang="en-US" sz="1700" dirty="0">
                <a:solidFill>
                  <a:srgbClr val="3A3630"/>
                </a:solidFill>
                <a:latin typeface="Lora" pitchFamily="34" charset="0"/>
                <a:ea typeface="Lora" pitchFamily="34" charset="-122"/>
                <a:cs typeface="Lora" pitchFamily="34" charset="-120"/>
              </a:rPr>
              <a:t>Railings</a:t>
            </a:r>
            <a:endParaRPr lang="en-US" sz="1700" dirty="0">
              <a:solidFill>
                <a:prstClr val="black"/>
              </a:solidFill>
            </a:endParaRPr>
          </a:p>
        </p:txBody>
      </p:sp>
      <p:sp>
        <p:nvSpPr>
          <p:cNvPr id="15" name="Text 12"/>
          <p:cNvSpPr/>
          <p:nvPr/>
        </p:nvSpPr>
        <p:spPr>
          <a:xfrm>
            <a:off x="1276649" y="5001520"/>
            <a:ext cx="5681365" cy="907555"/>
          </a:xfrm>
          <a:prstGeom prst="rect">
            <a:avLst/>
          </a:prstGeom>
          <a:noFill/>
          <a:ln/>
        </p:spPr>
        <p:txBody>
          <a:bodyPr wrap="square" lIns="0" tIns="0" rIns="0" bIns="0" rtlCol="0" anchor="t"/>
          <a:lstStyle/>
          <a:p>
            <a:pPr defTabSz="761789">
              <a:lnSpc>
                <a:spcPts val="2374"/>
              </a:lnSpc>
            </a:pPr>
            <a:r>
              <a:rPr lang="en-US" sz="1400" dirty="0">
                <a:solidFill>
                  <a:srgbClr val="3A3630"/>
                </a:solidFill>
                <a:latin typeface="Source Sans Pro" pitchFamily="34" charset="0"/>
                <a:ea typeface="Source Sans Pro" pitchFamily="34" charset="-122"/>
                <a:cs typeface="Source Sans Pro" pitchFamily="34" charset="-120"/>
              </a:rPr>
              <a:t>Railings provide safety and prevent vehicles from falling off the edge of the deck. They are typically made of steel or concrete and are designed to withstand wind forces.</a:t>
            </a:r>
            <a:endParaRPr lang="en-US" sz="1400" dirty="0">
              <a:solidFill>
                <a:prstClr val="black"/>
              </a:solidFill>
            </a:endParaRPr>
          </a:p>
        </p:txBody>
      </p:sp>
    </p:spTree>
    <p:extLst>
      <p:ext uri="{BB962C8B-B14F-4D97-AF65-F5344CB8AC3E}">
        <p14:creationId xmlns:p14="http://schemas.microsoft.com/office/powerpoint/2010/main" val="203709358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4572000" cy="6858000"/>
          </a:xfrm>
          <a:prstGeom prst="rect">
            <a:avLst/>
          </a:prstGeom>
        </p:spPr>
      </p:pic>
      <p:sp>
        <p:nvSpPr>
          <p:cNvPr id="3" name="Text 0"/>
          <p:cNvSpPr/>
          <p:nvPr/>
        </p:nvSpPr>
        <p:spPr>
          <a:xfrm>
            <a:off x="5270103" y="638177"/>
            <a:ext cx="5781378" cy="586681"/>
          </a:xfrm>
          <a:prstGeom prst="rect">
            <a:avLst/>
          </a:prstGeom>
          <a:noFill/>
          <a:ln/>
        </p:spPr>
        <p:txBody>
          <a:bodyPr wrap="none" lIns="0" tIns="0" rIns="0" bIns="0" rtlCol="0" anchor="t"/>
          <a:lstStyle/>
          <a:p>
            <a:pPr defTabSz="761789">
              <a:lnSpc>
                <a:spcPts val="4581"/>
              </a:lnSpc>
            </a:pPr>
            <a:r>
              <a:rPr lang="en-US" sz="3700" dirty="0">
                <a:solidFill>
                  <a:srgbClr val="38512F"/>
                </a:solidFill>
                <a:latin typeface="Lora" pitchFamily="34" charset="0"/>
                <a:ea typeface="Lora" pitchFamily="34" charset="-122"/>
                <a:cs typeface="Lora" pitchFamily="34" charset="-120"/>
              </a:rPr>
              <a:t>Substructure Components</a:t>
            </a:r>
            <a:endParaRPr lang="en-US" sz="3700" dirty="0">
              <a:solidFill>
                <a:prstClr val="black"/>
              </a:solidFill>
            </a:endParaRPr>
          </a:p>
        </p:txBody>
      </p:sp>
      <p:sp>
        <p:nvSpPr>
          <p:cNvPr id="4" name="Shape 1"/>
          <p:cNvSpPr/>
          <p:nvPr/>
        </p:nvSpPr>
        <p:spPr>
          <a:xfrm>
            <a:off x="5270105" y="1524002"/>
            <a:ext cx="3012181" cy="2726928"/>
          </a:xfrm>
          <a:prstGeom prst="roundRect">
            <a:avLst>
              <a:gd name="adj" fmla="val 1097"/>
            </a:avLst>
          </a:prstGeom>
          <a:solidFill>
            <a:srgbClr val="F3E7D4"/>
          </a:solidFill>
          <a:ln/>
        </p:spPr>
      </p:sp>
      <p:sp>
        <p:nvSpPr>
          <p:cNvPr id="5" name="Text 2"/>
          <p:cNvSpPr/>
          <p:nvPr/>
        </p:nvSpPr>
        <p:spPr>
          <a:xfrm>
            <a:off x="5469532" y="1723430"/>
            <a:ext cx="2346821" cy="293291"/>
          </a:xfrm>
          <a:prstGeom prst="rect">
            <a:avLst/>
          </a:prstGeom>
          <a:noFill/>
          <a:ln/>
        </p:spPr>
        <p:txBody>
          <a:bodyPr wrap="none" lIns="0" tIns="0" rIns="0" bIns="0" rtlCol="0" anchor="t"/>
          <a:lstStyle/>
          <a:p>
            <a:pPr defTabSz="761789">
              <a:lnSpc>
                <a:spcPts val="2291"/>
              </a:lnSpc>
            </a:pPr>
            <a:r>
              <a:rPr lang="en-US" dirty="0">
                <a:solidFill>
                  <a:srgbClr val="3A3630"/>
                </a:solidFill>
                <a:latin typeface="Lora" pitchFamily="34" charset="0"/>
                <a:ea typeface="Lora" pitchFamily="34" charset="-122"/>
                <a:cs typeface="Lora" pitchFamily="34" charset="-120"/>
              </a:rPr>
              <a:t>Supports</a:t>
            </a:r>
            <a:endParaRPr lang="en-US" dirty="0">
              <a:solidFill>
                <a:prstClr val="black"/>
              </a:solidFill>
            </a:endParaRPr>
          </a:p>
        </p:txBody>
      </p:sp>
      <p:sp>
        <p:nvSpPr>
          <p:cNvPr id="6" name="Text 3"/>
          <p:cNvSpPr/>
          <p:nvPr/>
        </p:nvSpPr>
        <p:spPr>
          <a:xfrm>
            <a:off x="5469533" y="2136380"/>
            <a:ext cx="2613323" cy="1915120"/>
          </a:xfrm>
          <a:prstGeom prst="rect">
            <a:avLst/>
          </a:prstGeom>
          <a:noFill/>
          <a:ln/>
        </p:spPr>
        <p:txBody>
          <a:bodyPr wrap="square" lIns="0" tIns="0" rIns="0" bIns="0" rtlCol="0" anchor="t"/>
          <a:lstStyle/>
          <a:p>
            <a:pPr defTabSz="761789">
              <a:lnSpc>
                <a:spcPts val="2499"/>
              </a:lnSpc>
            </a:pPr>
            <a:r>
              <a:rPr lang="en-US" sz="1500" dirty="0">
                <a:solidFill>
                  <a:srgbClr val="3A3630"/>
                </a:solidFill>
                <a:latin typeface="Source Sans Pro" pitchFamily="34" charset="0"/>
                <a:ea typeface="Source Sans Pro" pitchFamily="34" charset="-122"/>
                <a:cs typeface="Source Sans Pro" pitchFamily="34" charset="-120"/>
              </a:rPr>
              <a:t>The substructure, the foundation of the bridge, supports the superstructure and transfers loads to the ground. It consists of piers, abutments, and foundations.</a:t>
            </a:r>
            <a:endParaRPr lang="en-US" sz="1500" dirty="0">
              <a:solidFill>
                <a:prstClr val="black"/>
              </a:solidFill>
            </a:endParaRPr>
          </a:p>
        </p:txBody>
      </p:sp>
      <p:sp>
        <p:nvSpPr>
          <p:cNvPr id="7" name="Shape 4"/>
          <p:cNvSpPr/>
          <p:nvPr/>
        </p:nvSpPr>
        <p:spPr>
          <a:xfrm>
            <a:off x="8481716" y="1524002"/>
            <a:ext cx="3012181" cy="2726928"/>
          </a:xfrm>
          <a:prstGeom prst="roundRect">
            <a:avLst>
              <a:gd name="adj" fmla="val 1097"/>
            </a:avLst>
          </a:prstGeom>
          <a:solidFill>
            <a:srgbClr val="F3E7D4"/>
          </a:solidFill>
          <a:ln/>
        </p:spPr>
      </p:sp>
      <p:sp>
        <p:nvSpPr>
          <p:cNvPr id="8" name="Text 5"/>
          <p:cNvSpPr/>
          <p:nvPr/>
        </p:nvSpPr>
        <p:spPr>
          <a:xfrm>
            <a:off x="8681146" y="1723430"/>
            <a:ext cx="2346821" cy="293291"/>
          </a:xfrm>
          <a:prstGeom prst="rect">
            <a:avLst/>
          </a:prstGeom>
          <a:noFill/>
          <a:ln/>
        </p:spPr>
        <p:txBody>
          <a:bodyPr wrap="none" lIns="0" tIns="0" rIns="0" bIns="0" rtlCol="0" anchor="t"/>
          <a:lstStyle/>
          <a:p>
            <a:pPr defTabSz="761789">
              <a:lnSpc>
                <a:spcPts val="2291"/>
              </a:lnSpc>
            </a:pPr>
            <a:r>
              <a:rPr lang="en-US" dirty="0">
                <a:solidFill>
                  <a:srgbClr val="3A3630"/>
                </a:solidFill>
                <a:latin typeface="Lora" pitchFamily="34" charset="0"/>
                <a:ea typeface="Lora" pitchFamily="34" charset="-122"/>
                <a:cs typeface="Lora" pitchFamily="34" charset="-120"/>
              </a:rPr>
              <a:t>Anchoring</a:t>
            </a:r>
            <a:endParaRPr lang="en-US" dirty="0">
              <a:solidFill>
                <a:prstClr val="black"/>
              </a:solidFill>
            </a:endParaRPr>
          </a:p>
        </p:txBody>
      </p:sp>
      <p:sp>
        <p:nvSpPr>
          <p:cNvPr id="9" name="Text 6"/>
          <p:cNvSpPr/>
          <p:nvPr/>
        </p:nvSpPr>
        <p:spPr>
          <a:xfrm>
            <a:off x="8681144" y="2136380"/>
            <a:ext cx="2613323" cy="1915120"/>
          </a:xfrm>
          <a:prstGeom prst="rect">
            <a:avLst/>
          </a:prstGeom>
          <a:noFill/>
          <a:ln/>
        </p:spPr>
        <p:txBody>
          <a:bodyPr wrap="square" lIns="0" tIns="0" rIns="0" bIns="0" rtlCol="0" anchor="t"/>
          <a:lstStyle/>
          <a:p>
            <a:pPr defTabSz="761789">
              <a:lnSpc>
                <a:spcPts val="2499"/>
              </a:lnSpc>
            </a:pPr>
            <a:r>
              <a:rPr lang="en-US" sz="1500" dirty="0">
                <a:solidFill>
                  <a:srgbClr val="3A3630"/>
                </a:solidFill>
                <a:latin typeface="Source Sans Pro" pitchFamily="34" charset="0"/>
                <a:ea typeface="Source Sans Pro" pitchFamily="34" charset="-122"/>
                <a:cs typeface="Source Sans Pro" pitchFamily="34" charset="-120"/>
              </a:rPr>
              <a:t>The substructure provides stability and anchors the bridge to the ground, ensuring its resilience against forces such as wind, earthquakes, and traffic loads.</a:t>
            </a:r>
            <a:endParaRPr lang="en-US" sz="1500" dirty="0">
              <a:solidFill>
                <a:prstClr val="black"/>
              </a:solidFill>
            </a:endParaRPr>
          </a:p>
        </p:txBody>
      </p:sp>
      <p:sp>
        <p:nvSpPr>
          <p:cNvPr id="10" name="Shape 7"/>
          <p:cNvSpPr/>
          <p:nvPr/>
        </p:nvSpPr>
        <p:spPr>
          <a:xfrm>
            <a:off x="5270106" y="4450357"/>
            <a:ext cx="6223794" cy="1769368"/>
          </a:xfrm>
          <a:prstGeom prst="roundRect">
            <a:avLst>
              <a:gd name="adj" fmla="val 1691"/>
            </a:avLst>
          </a:prstGeom>
          <a:solidFill>
            <a:srgbClr val="F3E7D4"/>
          </a:solidFill>
          <a:ln/>
        </p:spPr>
      </p:sp>
      <p:sp>
        <p:nvSpPr>
          <p:cNvPr id="11" name="Text 8"/>
          <p:cNvSpPr/>
          <p:nvPr/>
        </p:nvSpPr>
        <p:spPr>
          <a:xfrm>
            <a:off x="5469532" y="4649789"/>
            <a:ext cx="2346821" cy="293291"/>
          </a:xfrm>
          <a:prstGeom prst="rect">
            <a:avLst/>
          </a:prstGeom>
          <a:noFill/>
          <a:ln/>
        </p:spPr>
        <p:txBody>
          <a:bodyPr wrap="none" lIns="0" tIns="0" rIns="0" bIns="0" rtlCol="0" anchor="t"/>
          <a:lstStyle/>
          <a:p>
            <a:pPr defTabSz="761789">
              <a:lnSpc>
                <a:spcPts val="2291"/>
              </a:lnSpc>
            </a:pPr>
            <a:r>
              <a:rPr lang="en-US" dirty="0">
                <a:solidFill>
                  <a:srgbClr val="3A3630"/>
                </a:solidFill>
                <a:latin typeface="Lora" pitchFamily="34" charset="0"/>
                <a:ea typeface="Lora" pitchFamily="34" charset="-122"/>
                <a:cs typeface="Lora" pitchFamily="34" charset="-120"/>
              </a:rPr>
              <a:t>Resilience</a:t>
            </a:r>
            <a:endParaRPr lang="en-US" dirty="0">
              <a:solidFill>
                <a:prstClr val="black"/>
              </a:solidFill>
            </a:endParaRPr>
          </a:p>
        </p:txBody>
      </p:sp>
      <p:sp>
        <p:nvSpPr>
          <p:cNvPr id="12" name="Text 9"/>
          <p:cNvSpPr/>
          <p:nvPr/>
        </p:nvSpPr>
        <p:spPr>
          <a:xfrm>
            <a:off x="5469535" y="5062736"/>
            <a:ext cx="5824934" cy="957560"/>
          </a:xfrm>
          <a:prstGeom prst="rect">
            <a:avLst/>
          </a:prstGeom>
          <a:noFill/>
          <a:ln/>
        </p:spPr>
        <p:txBody>
          <a:bodyPr wrap="square" lIns="0" tIns="0" rIns="0" bIns="0" rtlCol="0" anchor="t"/>
          <a:lstStyle/>
          <a:p>
            <a:pPr defTabSz="761789">
              <a:lnSpc>
                <a:spcPts val="2499"/>
              </a:lnSpc>
            </a:pPr>
            <a:r>
              <a:rPr lang="en-US" sz="1500" dirty="0">
                <a:solidFill>
                  <a:srgbClr val="3A3630"/>
                </a:solidFill>
                <a:latin typeface="Source Sans Pro" pitchFamily="34" charset="0"/>
                <a:ea typeface="Source Sans Pro" pitchFamily="34" charset="-122"/>
                <a:cs typeface="Source Sans Pro" pitchFamily="34" charset="-120"/>
              </a:rPr>
              <a:t>The substructure must be designed to withstand extreme weather conditions, seismic activity, and the constant wear and tear of traffic, ensuring the bridge's longevity.</a:t>
            </a:r>
            <a:endParaRPr lang="en-US" sz="1500" dirty="0">
              <a:solidFill>
                <a:prstClr val="black"/>
              </a:solidFill>
            </a:endParaRPr>
          </a:p>
        </p:txBody>
      </p:sp>
      <p:sp>
        <p:nvSpPr>
          <p:cNvPr id="13" name="TextBox 12"/>
          <p:cNvSpPr txBox="1"/>
          <p:nvPr/>
        </p:nvSpPr>
        <p:spPr>
          <a:xfrm>
            <a:off x="10527868" y="6429009"/>
            <a:ext cx="1562507" cy="325435"/>
          </a:xfrm>
          <a:prstGeom prst="rect">
            <a:avLst/>
          </a:prstGeom>
          <a:solidFill>
            <a:schemeClr val="bg1"/>
          </a:solidFill>
        </p:spPr>
        <p:txBody>
          <a:bodyPr wrap="square" lIns="93689" tIns="46844" rIns="93689" bIns="46844" rtlCol="0">
            <a:spAutoFit/>
          </a:bodyPr>
          <a:lstStyle/>
          <a:p>
            <a:pPr defTabSz="761789"/>
            <a:endParaRPr lang="en-US" sz="1500" dirty="0">
              <a:solidFill>
                <a:prstClr val="black"/>
              </a:solidFill>
            </a:endParaRPr>
          </a:p>
        </p:txBody>
      </p:sp>
    </p:spTree>
    <p:extLst>
      <p:ext uri="{BB962C8B-B14F-4D97-AF65-F5344CB8AC3E}">
        <p14:creationId xmlns:p14="http://schemas.microsoft.com/office/powerpoint/2010/main" val="38236320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4572000" cy="6858000"/>
          </a:xfrm>
          <a:prstGeom prst="rect">
            <a:avLst/>
          </a:prstGeom>
        </p:spPr>
      </p:pic>
      <p:sp>
        <p:nvSpPr>
          <p:cNvPr id="3" name="Text 0"/>
          <p:cNvSpPr/>
          <p:nvPr/>
        </p:nvSpPr>
        <p:spPr>
          <a:xfrm>
            <a:off x="5140029" y="446783"/>
            <a:ext cx="3818930" cy="477342"/>
          </a:xfrm>
          <a:prstGeom prst="rect">
            <a:avLst/>
          </a:prstGeom>
          <a:noFill/>
          <a:ln/>
        </p:spPr>
        <p:txBody>
          <a:bodyPr wrap="none" lIns="0" tIns="0" rIns="0" bIns="0" rtlCol="0" anchor="t"/>
          <a:lstStyle/>
          <a:p>
            <a:pPr defTabSz="761789">
              <a:lnSpc>
                <a:spcPts val="3748"/>
              </a:lnSpc>
            </a:pPr>
            <a:r>
              <a:rPr lang="en-US" sz="3000" dirty="0">
                <a:solidFill>
                  <a:srgbClr val="38512F"/>
                </a:solidFill>
                <a:latin typeface="Lora" pitchFamily="34" charset="0"/>
                <a:ea typeface="Lora" pitchFamily="34" charset="-122"/>
                <a:cs typeface="Lora" pitchFamily="34" charset="-120"/>
              </a:rPr>
              <a:t>Foundations</a:t>
            </a:r>
            <a:endParaRPr lang="en-US" sz="3000" dirty="0">
              <a:solidFill>
                <a:prstClr val="black"/>
              </a:solidFill>
            </a:endParaRPr>
          </a:p>
        </p:txBody>
      </p:sp>
      <p:pic>
        <p:nvPicPr>
          <p:cNvPr id="4" name="Image 1" descr="preencoded.png"/>
          <p:cNvPicPr>
            <a:picLocks noChangeAspect="1"/>
          </p:cNvPicPr>
          <p:nvPr/>
        </p:nvPicPr>
        <p:blipFill>
          <a:blip r:embed="rId4"/>
          <a:stretch>
            <a:fillRect/>
          </a:stretch>
        </p:blipFill>
        <p:spPr>
          <a:xfrm>
            <a:off x="5140027" y="1167507"/>
            <a:ext cx="405706" cy="405706"/>
          </a:xfrm>
          <a:prstGeom prst="rect">
            <a:avLst/>
          </a:prstGeom>
        </p:spPr>
      </p:pic>
      <p:sp>
        <p:nvSpPr>
          <p:cNvPr id="5" name="Text 1"/>
          <p:cNvSpPr/>
          <p:nvPr/>
        </p:nvSpPr>
        <p:spPr>
          <a:xfrm>
            <a:off x="5140029" y="1735436"/>
            <a:ext cx="1909465" cy="238720"/>
          </a:xfrm>
          <a:prstGeom prst="rect">
            <a:avLst/>
          </a:prstGeom>
          <a:noFill/>
          <a:ln/>
        </p:spPr>
        <p:txBody>
          <a:bodyPr wrap="none" lIns="0" tIns="0" rIns="0" bIns="0" rtlCol="0" anchor="t"/>
          <a:lstStyle/>
          <a:p>
            <a:pPr defTabSz="761789">
              <a:lnSpc>
                <a:spcPts val="1874"/>
              </a:lnSpc>
            </a:pPr>
            <a:r>
              <a:rPr lang="en-US" sz="1500" dirty="0">
                <a:solidFill>
                  <a:srgbClr val="3A3630"/>
                </a:solidFill>
                <a:latin typeface="Lora" pitchFamily="34" charset="0"/>
                <a:ea typeface="Lora" pitchFamily="34" charset="-122"/>
                <a:cs typeface="Lora" pitchFamily="34" charset="-120"/>
              </a:rPr>
              <a:t>Pile Foundations</a:t>
            </a:r>
            <a:endParaRPr lang="en-US" sz="1500" dirty="0">
              <a:solidFill>
                <a:prstClr val="black"/>
              </a:solidFill>
            </a:endParaRPr>
          </a:p>
        </p:txBody>
      </p:sp>
      <p:sp>
        <p:nvSpPr>
          <p:cNvPr id="6" name="Text 2"/>
          <p:cNvSpPr/>
          <p:nvPr/>
        </p:nvSpPr>
        <p:spPr>
          <a:xfrm>
            <a:off x="5140027" y="2071489"/>
            <a:ext cx="6483945" cy="519311"/>
          </a:xfrm>
          <a:prstGeom prst="rect">
            <a:avLst/>
          </a:prstGeom>
          <a:noFill/>
          <a:ln/>
        </p:spPr>
        <p:txBody>
          <a:bodyPr wrap="square" lIns="0" tIns="0" rIns="0" bIns="0" rtlCol="0" anchor="t"/>
          <a:lstStyle/>
          <a:p>
            <a:pPr defTabSz="761789">
              <a:lnSpc>
                <a:spcPts val="2041"/>
              </a:lnSpc>
            </a:pPr>
            <a:r>
              <a:rPr lang="en-US" sz="1200" dirty="0">
                <a:solidFill>
                  <a:srgbClr val="3A3630"/>
                </a:solidFill>
                <a:latin typeface="Source Sans Pro" pitchFamily="34" charset="0"/>
                <a:ea typeface="Source Sans Pro" pitchFamily="34" charset="-122"/>
                <a:cs typeface="Source Sans Pro" pitchFamily="34" charset="-120"/>
              </a:rPr>
              <a:t>Used in soft ground, pile foundations consist of driven or drilled shafts that transfer loads to deeper, more stable soil layers.</a:t>
            </a:r>
            <a:endParaRPr lang="en-US" sz="1200" dirty="0">
              <a:solidFill>
                <a:prstClr val="black"/>
              </a:solidFill>
            </a:endParaRPr>
          </a:p>
        </p:txBody>
      </p:sp>
      <p:pic>
        <p:nvPicPr>
          <p:cNvPr id="7" name="Image 2" descr="preencoded.png"/>
          <p:cNvPicPr>
            <a:picLocks noChangeAspect="1"/>
          </p:cNvPicPr>
          <p:nvPr/>
        </p:nvPicPr>
        <p:blipFill>
          <a:blip r:embed="rId5"/>
          <a:stretch>
            <a:fillRect/>
          </a:stretch>
        </p:blipFill>
        <p:spPr>
          <a:xfrm>
            <a:off x="5140027" y="3077667"/>
            <a:ext cx="405706" cy="405706"/>
          </a:xfrm>
          <a:prstGeom prst="rect">
            <a:avLst/>
          </a:prstGeom>
        </p:spPr>
      </p:pic>
      <p:sp>
        <p:nvSpPr>
          <p:cNvPr id="8" name="Text 3"/>
          <p:cNvSpPr/>
          <p:nvPr/>
        </p:nvSpPr>
        <p:spPr>
          <a:xfrm>
            <a:off x="5140029" y="3645596"/>
            <a:ext cx="1909465" cy="238720"/>
          </a:xfrm>
          <a:prstGeom prst="rect">
            <a:avLst/>
          </a:prstGeom>
          <a:noFill/>
          <a:ln/>
        </p:spPr>
        <p:txBody>
          <a:bodyPr wrap="none" lIns="0" tIns="0" rIns="0" bIns="0" rtlCol="0" anchor="t"/>
          <a:lstStyle/>
          <a:p>
            <a:pPr defTabSz="761789">
              <a:lnSpc>
                <a:spcPts val="1874"/>
              </a:lnSpc>
            </a:pPr>
            <a:r>
              <a:rPr lang="en-US" sz="1500" dirty="0">
                <a:solidFill>
                  <a:srgbClr val="3A3630"/>
                </a:solidFill>
                <a:latin typeface="Lora" pitchFamily="34" charset="0"/>
                <a:ea typeface="Lora" pitchFamily="34" charset="-122"/>
                <a:cs typeface="Lora" pitchFamily="34" charset="-120"/>
              </a:rPr>
              <a:t>Caissons</a:t>
            </a:r>
            <a:endParaRPr lang="en-US" sz="1500" dirty="0">
              <a:solidFill>
                <a:prstClr val="black"/>
              </a:solidFill>
            </a:endParaRPr>
          </a:p>
        </p:txBody>
      </p:sp>
      <p:sp>
        <p:nvSpPr>
          <p:cNvPr id="9" name="Text 4"/>
          <p:cNvSpPr/>
          <p:nvPr/>
        </p:nvSpPr>
        <p:spPr>
          <a:xfrm>
            <a:off x="5140027" y="3981649"/>
            <a:ext cx="6483945" cy="519311"/>
          </a:xfrm>
          <a:prstGeom prst="rect">
            <a:avLst/>
          </a:prstGeom>
          <a:noFill/>
          <a:ln/>
        </p:spPr>
        <p:txBody>
          <a:bodyPr wrap="square" lIns="0" tIns="0" rIns="0" bIns="0" rtlCol="0" anchor="t"/>
          <a:lstStyle/>
          <a:p>
            <a:pPr defTabSz="761789">
              <a:lnSpc>
                <a:spcPts val="2041"/>
              </a:lnSpc>
            </a:pPr>
            <a:r>
              <a:rPr lang="en-US" sz="1200" dirty="0">
                <a:solidFill>
                  <a:srgbClr val="3A3630"/>
                </a:solidFill>
                <a:latin typeface="Source Sans Pro" pitchFamily="34" charset="0"/>
                <a:ea typeface="Source Sans Pro" pitchFamily="34" charset="-122"/>
                <a:cs typeface="Source Sans Pro" pitchFamily="34" charset="-120"/>
              </a:rPr>
              <a:t>Large, hollow structures sunk into the ground to provide support in challenging soil conditions. They are often used for bridges with large spans.</a:t>
            </a:r>
            <a:endParaRPr lang="en-US" sz="1200" dirty="0">
              <a:solidFill>
                <a:prstClr val="black"/>
              </a:solidFill>
            </a:endParaRPr>
          </a:p>
        </p:txBody>
      </p:sp>
      <p:pic>
        <p:nvPicPr>
          <p:cNvPr id="10" name="Image 3" descr="preencoded.png"/>
          <p:cNvPicPr>
            <a:picLocks noChangeAspect="1"/>
          </p:cNvPicPr>
          <p:nvPr/>
        </p:nvPicPr>
        <p:blipFill>
          <a:blip r:embed="rId6"/>
          <a:stretch>
            <a:fillRect/>
          </a:stretch>
        </p:blipFill>
        <p:spPr>
          <a:xfrm>
            <a:off x="5140027" y="4987826"/>
            <a:ext cx="405706" cy="405706"/>
          </a:xfrm>
          <a:prstGeom prst="rect">
            <a:avLst/>
          </a:prstGeom>
        </p:spPr>
      </p:pic>
      <p:sp>
        <p:nvSpPr>
          <p:cNvPr id="11" name="Text 5"/>
          <p:cNvSpPr/>
          <p:nvPr/>
        </p:nvSpPr>
        <p:spPr>
          <a:xfrm>
            <a:off x="5140029" y="5555756"/>
            <a:ext cx="1909465" cy="238720"/>
          </a:xfrm>
          <a:prstGeom prst="rect">
            <a:avLst/>
          </a:prstGeom>
          <a:noFill/>
          <a:ln/>
        </p:spPr>
        <p:txBody>
          <a:bodyPr wrap="none" lIns="0" tIns="0" rIns="0" bIns="0" rtlCol="0" anchor="t"/>
          <a:lstStyle/>
          <a:p>
            <a:pPr defTabSz="761789">
              <a:lnSpc>
                <a:spcPts val="1874"/>
              </a:lnSpc>
            </a:pPr>
            <a:r>
              <a:rPr lang="en-US" sz="1500" dirty="0">
                <a:solidFill>
                  <a:srgbClr val="3A3630"/>
                </a:solidFill>
                <a:latin typeface="Lora" pitchFamily="34" charset="0"/>
                <a:ea typeface="Lora" pitchFamily="34" charset="-122"/>
                <a:cs typeface="Lora" pitchFamily="34" charset="-120"/>
              </a:rPr>
              <a:t>Spread Footings</a:t>
            </a:r>
            <a:endParaRPr lang="en-US" sz="1500" dirty="0">
              <a:solidFill>
                <a:prstClr val="black"/>
              </a:solidFill>
            </a:endParaRPr>
          </a:p>
        </p:txBody>
      </p:sp>
      <p:sp>
        <p:nvSpPr>
          <p:cNvPr id="12" name="Text 6"/>
          <p:cNvSpPr/>
          <p:nvPr/>
        </p:nvSpPr>
        <p:spPr>
          <a:xfrm>
            <a:off x="5140027" y="5891808"/>
            <a:ext cx="6483945" cy="519311"/>
          </a:xfrm>
          <a:prstGeom prst="rect">
            <a:avLst/>
          </a:prstGeom>
          <a:noFill/>
          <a:ln/>
        </p:spPr>
        <p:txBody>
          <a:bodyPr wrap="square" lIns="0" tIns="0" rIns="0" bIns="0" rtlCol="0" anchor="t"/>
          <a:lstStyle/>
          <a:p>
            <a:pPr defTabSz="761789">
              <a:lnSpc>
                <a:spcPts val="2041"/>
              </a:lnSpc>
            </a:pPr>
            <a:r>
              <a:rPr lang="en-US" sz="1200" dirty="0">
                <a:solidFill>
                  <a:srgbClr val="3A3630"/>
                </a:solidFill>
                <a:latin typeface="Source Sans Pro" pitchFamily="34" charset="0"/>
                <a:ea typeface="Source Sans Pro" pitchFamily="34" charset="-122"/>
                <a:cs typeface="Source Sans Pro" pitchFamily="34" charset="-120"/>
              </a:rPr>
              <a:t>Wide, flat foundations distributed over a large area, suitable for stable ground conditions and lighter loads.</a:t>
            </a:r>
            <a:endParaRPr lang="en-US" sz="1200" dirty="0">
              <a:solidFill>
                <a:prstClr val="black"/>
              </a:solidFill>
            </a:endParaRPr>
          </a:p>
        </p:txBody>
      </p:sp>
      <p:sp>
        <p:nvSpPr>
          <p:cNvPr id="13" name="TextBox 12"/>
          <p:cNvSpPr txBox="1"/>
          <p:nvPr/>
        </p:nvSpPr>
        <p:spPr>
          <a:xfrm>
            <a:off x="10527868" y="6429009"/>
            <a:ext cx="1562507" cy="325435"/>
          </a:xfrm>
          <a:prstGeom prst="rect">
            <a:avLst/>
          </a:prstGeom>
          <a:solidFill>
            <a:schemeClr val="bg1"/>
          </a:solidFill>
        </p:spPr>
        <p:txBody>
          <a:bodyPr wrap="square" lIns="93689" tIns="46844" rIns="93689" bIns="46844" rtlCol="0">
            <a:spAutoFit/>
          </a:bodyPr>
          <a:lstStyle/>
          <a:p>
            <a:pPr defTabSz="761789"/>
            <a:endParaRPr lang="en-US" sz="1500" dirty="0">
              <a:solidFill>
                <a:prstClr val="black"/>
              </a:solidFill>
            </a:endParaRPr>
          </a:p>
        </p:txBody>
      </p:sp>
    </p:spTree>
    <p:extLst>
      <p:ext uri="{BB962C8B-B14F-4D97-AF65-F5344CB8AC3E}">
        <p14:creationId xmlns:p14="http://schemas.microsoft.com/office/powerpoint/2010/main" val="18853499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7.jpg"/>
          <p:cNvPicPr>
            <a:picLocks noChangeAspect="1"/>
          </p:cNvPicPr>
          <p:nvPr/>
        </p:nvPicPr>
        <p:blipFill>
          <a:blip r:embed="rId2"/>
          <a:stretch>
            <a:fillRect/>
          </a:stretch>
        </p:blipFill>
        <p:spPr>
          <a:xfrm>
            <a:off x="18" y="0"/>
            <a:ext cx="12192000" cy="6858000"/>
          </a:xfrm>
          <a:prstGeom prst="rect">
            <a:avLst/>
          </a:prstGeom>
        </p:spPr>
      </p:pic>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11</a:t>
            </a:fld>
            <a:endParaRPr lang="en-US">
              <a:solidFill>
                <a:prstClr val="black">
                  <a:tint val="75000"/>
                </a:prstClr>
              </a:solidFill>
            </a:endParaRPr>
          </a:p>
        </p:txBody>
      </p:sp>
    </p:spTree>
    <p:extLst>
      <p:ext uri="{BB962C8B-B14F-4D97-AF65-F5344CB8AC3E}">
        <p14:creationId xmlns:p14="http://schemas.microsoft.com/office/powerpoint/2010/main" val="3139778590"/>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620002" y="0"/>
            <a:ext cx="4572000" cy="6858000"/>
          </a:xfrm>
          <a:prstGeom prst="rect">
            <a:avLst/>
          </a:prstGeom>
        </p:spPr>
      </p:pic>
      <p:sp>
        <p:nvSpPr>
          <p:cNvPr id="3" name="Text 0"/>
          <p:cNvSpPr/>
          <p:nvPr/>
        </p:nvSpPr>
        <p:spPr>
          <a:xfrm>
            <a:off x="649389" y="659507"/>
            <a:ext cx="4366220" cy="545803"/>
          </a:xfrm>
          <a:prstGeom prst="rect">
            <a:avLst/>
          </a:prstGeom>
          <a:noFill/>
          <a:ln/>
        </p:spPr>
        <p:txBody>
          <a:bodyPr wrap="none" lIns="0" tIns="0" rIns="0" bIns="0" rtlCol="0" anchor="t"/>
          <a:lstStyle/>
          <a:p>
            <a:pPr defTabSz="761789">
              <a:lnSpc>
                <a:spcPts val="4289"/>
              </a:lnSpc>
            </a:pPr>
            <a:r>
              <a:rPr lang="en-US" sz="3400" dirty="0">
                <a:solidFill>
                  <a:srgbClr val="38512F"/>
                </a:solidFill>
                <a:latin typeface="Lora" pitchFamily="34" charset="0"/>
                <a:ea typeface="Lora" pitchFamily="34" charset="-122"/>
                <a:cs typeface="Lora" pitchFamily="34" charset="-120"/>
              </a:rPr>
              <a:t>Abutments</a:t>
            </a:r>
            <a:endParaRPr lang="en-US" sz="3400" dirty="0">
              <a:solidFill>
                <a:prstClr val="black"/>
              </a:solidFill>
            </a:endParaRPr>
          </a:p>
        </p:txBody>
      </p:sp>
      <p:sp>
        <p:nvSpPr>
          <p:cNvPr id="4" name="Shape 1"/>
          <p:cNvSpPr/>
          <p:nvPr/>
        </p:nvSpPr>
        <p:spPr>
          <a:xfrm>
            <a:off x="914997" y="1483619"/>
            <a:ext cx="25400" cy="4714875"/>
          </a:xfrm>
          <a:prstGeom prst="roundRect">
            <a:avLst>
              <a:gd name="adj" fmla="val 109587"/>
            </a:avLst>
          </a:prstGeom>
          <a:solidFill>
            <a:srgbClr val="D9CDBA"/>
          </a:solidFill>
          <a:ln/>
        </p:spPr>
      </p:sp>
      <p:sp>
        <p:nvSpPr>
          <p:cNvPr id="5" name="Shape 2"/>
          <p:cNvSpPr/>
          <p:nvPr/>
        </p:nvSpPr>
        <p:spPr>
          <a:xfrm>
            <a:off x="1111051" y="1888431"/>
            <a:ext cx="649387" cy="25400"/>
          </a:xfrm>
          <a:prstGeom prst="roundRect">
            <a:avLst>
              <a:gd name="adj" fmla="val 109587"/>
            </a:avLst>
          </a:prstGeom>
          <a:solidFill>
            <a:srgbClr val="D9CDBA"/>
          </a:solidFill>
          <a:ln/>
        </p:spPr>
      </p:sp>
      <p:sp>
        <p:nvSpPr>
          <p:cNvPr id="6" name="Shape 3"/>
          <p:cNvSpPr/>
          <p:nvPr/>
        </p:nvSpPr>
        <p:spPr>
          <a:xfrm>
            <a:off x="718939" y="1692375"/>
            <a:ext cx="417513" cy="417512"/>
          </a:xfrm>
          <a:prstGeom prst="roundRect">
            <a:avLst>
              <a:gd name="adj" fmla="val 6667"/>
            </a:avLst>
          </a:prstGeom>
          <a:solidFill>
            <a:srgbClr val="F3E7D4"/>
          </a:solidFill>
          <a:ln/>
        </p:spPr>
      </p:sp>
      <p:sp>
        <p:nvSpPr>
          <p:cNvPr id="7" name="Text 4"/>
          <p:cNvSpPr/>
          <p:nvPr/>
        </p:nvSpPr>
        <p:spPr>
          <a:xfrm>
            <a:off x="879971" y="1770162"/>
            <a:ext cx="95349" cy="261938"/>
          </a:xfrm>
          <a:prstGeom prst="rect">
            <a:avLst/>
          </a:prstGeom>
          <a:noFill/>
          <a:ln/>
        </p:spPr>
        <p:txBody>
          <a:bodyPr wrap="none" lIns="0" tIns="0" rIns="0" bIns="0" rtlCol="0" anchor="t"/>
          <a:lstStyle/>
          <a:p>
            <a:pPr algn="ctr" defTabSz="761789">
              <a:lnSpc>
                <a:spcPts val="2041"/>
              </a:lnSpc>
            </a:pPr>
            <a:r>
              <a:rPr lang="en-US" sz="2000" dirty="0">
                <a:solidFill>
                  <a:srgbClr val="3A3630"/>
                </a:solidFill>
                <a:latin typeface="Lora" pitchFamily="34" charset="0"/>
                <a:ea typeface="Lora" pitchFamily="34" charset="-122"/>
                <a:cs typeface="Lora" pitchFamily="34" charset="-120"/>
              </a:rPr>
              <a:t>1</a:t>
            </a:r>
            <a:endParaRPr lang="en-US" sz="2000" dirty="0">
              <a:solidFill>
                <a:prstClr val="black"/>
              </a:solidFill>
            </a:endParaRPr>
          </a:p>
        </p:txBody>
      </p:sp>
      <p:sp>
        <p:nvSpPr>
          <p:cNvPr id="8" name="Text 5"/>
          <p:cNvSpPr/>
          <p:nvPr/>
        </p:nvSpPr>
        <p:spPr>
          <a:xfrm>
            <a:off x="1948259" y="1669156"/>
            <a:ext cx="2249190" cy="272852"/>
          </a:xfrm>
          <a:prstGeom prst="rect">
            <a:avLst/>
          </a:prstGeom>
          <a:noFill/>
          <a:ln/>
        </p:spPr>
        <p:txBody>
          <a:bodyPr wrap="none" lIns="0" tIns="0" rIns="0" bIns="0" rtlCol="0" anchor="t"/>
          <a:lstStyle/>
          <a:p>
            <a:pPr defTabSz="761789">
              <a:lnSpc>
                <a:spcPts val="2124"/>
              </a:lnSpc>
            </a:pPr>
            <a:r>
              <a:rPr lang="en-US" sz="1700" dirty="0">
                <a:solidFill>
                  <a:srgbClr val="3A3630"/>
                </a:solidFill>
                <a:latin typeface="Lora" pitchFamily="34" charset="0"/>
                <a:ea typeface="Lora" pitchFamily="34" charset="-122"/>
                <a:cs typeface="Lora" pitchFamily="34" charset="-120"/>
              </a:rPr>
              <a:t>Transitional Structure</a:t>
            </a:r>
            <a:endParaRPr lang="en-US" sz="1700" dirty="0">
              <a:solidFill>
                <a:prstClr val="black"/>
              </a:solidFill>
            </a:endParaRPr>
          </a:p>
        </p:txBody>
      </p:sp>
      <p:sp>
        <p:nvSpPr>
          <p:cNvPr id="9" name="Text 6"/>
          <p:cNvSpPr/>
          <p:nvPr/>
        </p:nvSpPr>
        <p:spPr>
          <a:xfrm>
            <a:off x="1948259" y="2053332"/>
            <a:ext cx="5022354" cy="890588"/>
          </a:xfrm>
          <a:prstGeom prst="rect">
            <a:avLst/>
          </a:prstGeom>
          <a:noFill/>
          <a:ln/>
        </p:spPr>
        <p:txBody>
          <a:bodyPr wrap="square" lIns="0" tIns="0" rIns="0" bIns="0" rtlCol="0" anchor="t"/>
          <a:lstStyle/>
          <a:p>
            <a:pPr defTabSz="761789">
              <a:lnSpc>
                <a:spcPts val="2333"/>
              </a:lnSpc>
            </a:pPr>
            <a:r>
              <a:rPr lang="en-US" sz="1400" dirty="0">
                <a:solidFill>
                  <a:srgbClr val="3A3630"/>
                </a:solidFill>
                <a:latin typeface="Source Sans Pro" pitchFamily="34" charset="0"/>
                <a:ea typeface="Source Sans Pro" pitchFamily="34" charset="-122"/>
                <a:cs typeface="Source Sans Pro" pitchFamily="34" charset="-120"/>
              </a:rPr>
              <a:t>Abutments are structural elements that support the bridge deck at the ends and transition the structure to the ground, forming a connection with the roadway or waterway.</a:t>
            </a:r>
            <a:endParaRPr lang="en-US" sz="1400" dirty="0">
              <a:solidFill>
                <a:prstClr val="black"/>
              </a:solidFill>
            </a:endParaRPr>
          </a:p>
        </p:txBody>
      </p:sp>
      <p:sp>
        <p:nvSpPr>
          <p:cNvPr id="10" name="Shape 7"/>
          <p:cNvSpPr/>
          <p:nvPr/>
        </p:nvSpPr>
        <p:spPr>
          <a:xfrm>
            <a:off x="1111051" y="3719811"/>
            <a:ext cx="649387" cy="25400"/>
          </a:xfrm>
          <a:prstGeom prst="roundRect">
            <a:avLst>
              <a:gd name="adj" fmla="val 109587"/>
            </a:avLst>
          </a:prstGeom>
          <a:solidFill>
            <a:srgbClr val="D9CDBA"/>
          </a:solidFill>
          <a:ln/>
        </p:spPr>
      </p:sp>
      <p:sp>
        <p:nvSpPr>
          <p:cNvPr id="11" name="Shape 8"/>
          <p:cNvSpPr/>
          <p:nvPr/>
        </p:nvSpPr>
        <p:spPr>
          <a:xfrm>
            <a:off x="718939" y="3523755"/>
            <a:ext cx="417513" cy="417512"/>
          </a:xfrm>
          <a:prstGeom prst="roundRect">
            <a:avLst>
              <a:gd name="adj" fmla="val 6667"/>
            </a:avLst>
          </a:prstGeom>
          <a:solidFill>
            <a:srgbClr val="F3E7D4"/>
          </a:solidFill>
          <a:ln/>
        </p:spPr>
      </p:sp>
      <p:sp>
        <p:nvSpPr>
          <p:cNvPr id="12" name="Text 9"/>
          <p:cNvSpPr/>
          <p:nvPr/>
        </p:nvSpPr>
        <p:spPr>
          <a:xfrm>
            <a:off x="857349" y="3601542"/>
            <a:ext cx="140693" cy="261938"/>
          </a:xfrm>
          <a:prstGeom prst="rect">
            <a:avLst/>
          </a:prstGeom>
          <a:noFill/>
          <a:ln/>
        </p:spPr>
        <p:txBody>
          <a:bodyPr wrap="none" lIns="0" tIns="0" rIns="0" bIns="0" rtlCol="0" anchor="t"/>
          <a:lstStyle/>
          <a:p>
            <a:pPr algn="ctr" defTabSz="761789">
              <a:lnSpc>
                <a:spcPts val="2041"/>
              </a:lnSpc>
            </a:pPr>
            <a:r>
              <a:rPr lang="en-US" sz="2000" dirty="0">
                <a:solidFill>
                  <a:srgbClr val="3A3630"/>
                </a:solidFill>
                <a:latin typeface="Lora" pitchFamily="34" charset="0"/>
                <a:ea typeface="Lora" pitchFamily="34" charset="-122"/>
                <a:cs typeface="Lora" pitchFamily="34" charset="-120"/>
              </a:rPr>
              <a:t>2</a:t>
            </a:r>
            <a:endParaRPr lang="en-US" sz="2000" dirty="0">
              <a:solidFill>
                <a:prstClr val="black"/>
              </a:solidFill>
            </a:endParaRPr>
          </a:p>
        </p:txBody>
      </p:sp>
      <p:sp>
        <p:nvSpPr>
          <p:cNvPr id="13" name="Text 10"/>
          <p:cNvSpPr/>
          <p:nvPr/>
        </p:nvSpPr>
        <p:spPr>
          <a:xfrm>
            <a:off x="1948261" y="3500536"/>
            <a:ext cx="2183110" cy="272852"/>
          </a:xfrm>
          <a:prstGeom prst="rect">
            <a:avLst/>
          </a:prstGeom>
          <a:noFill/>
          <a:ln/>
        </p:spPr>
        <p:txBody>
          <a:bodyPr wrap="none" lIns="0" tIns="0" rIns="0" bIns="0" rtlCol="0" anchor="t"/>
          <a:lstStyle/>
          <a:p>
            <a:pPr defTabSz="761789">
              <a:lnSpc>
                <a:spcPts val="2124"/>
              </a:lnSpc>
            </a:pPr>
            <a:r>
              <a:rPr lang="en-US" sz="1700" dirty="0">
                <a:solidFill>
                  <a:srgbClr val="3A3630"/>
                </a:solidFill>
                <a:latin typeface="Lora" pitchFamily="34" charset="0"/>
                <a:ea typeface="Lora" pitchFamily="34" charset="-122"/>
                <a:cs typeface="Lora" pitchFamily="34" charset="-120"/>
              </a:rPr>
              <a:t>Wing Walls</a:t>
            </a:r>
            <a:endParaRPr lang="en-US" sz="1700" dirty="0">
              <a:solidFill>
                <a:prstClr val="black"/>
              </a:solidFill>
            </a:endParaRPr>
          </a:p>
        </p:txBody>
      </p:sp>
      <p:sp>
        <p:nvSpPr>
          <p:cNvPr id="14" name="Text 11"/>
          <p:cNvSpPr/>
          <p:nvPr/>
        </p:nvSpPr>
        <p:spPr>
          <a:xfrm>
            <a:off x="1948259" y="3884713"/>
            <a:ext cx="5022354" cy="593725"/>
          </a:xfrm>
          <a:prstGeom prst="rect">
            <a:avLst/>
          </a:prstGeom>
          <a:noFill/>
          <a:ln/>
        </p:spPr>
        <p:txBody>
          <a:bodyPr wrap="square" lIns="0" tIns="0" rIns="0" bIns="0" rtlCol="0" anchor="t"/>
          <a:lstStyle/>
          <a:p>
            <a:pPr defTabSz="761789">
              <a:lnSpc>
                <a:spcPts val="2333"/>
              </a:lnSpc>
            </a:pPr>
            <a:r>
              <a:rPr lang="en-US" sz="1400" dirty="0">
                <a:solidFill>
                  <a:srgbClr val="3A3630"/>
                </a:solidFill>
                <a:latin typeface="Source Sans Pro" pitchFamily="34" charset="0"/>
                <a:ea typeface="Source Sans Pro" pitchFamily="34" charset="-122"/>
                <a:cs typeface="Source Sans Pro" pitchFamily="34" charset="-120"/>
              </a:rPr>
              <a:t>Wing walls extend from the abutments to contain the backfill, preventing erosion and ensuring stability.</a:t>
            </a:r>
            <a:endParaRPr lang="en-US" sz="1400" dirty="0">
              <a:solidFill>
                <a:prstClr val="black"/>
              </a:solidFill>
            </a:endParaRPr>
          </a:p>
        </p:txBody>
      </p:sp>
      <p:sp>
        <p:nvSpPr>
          <p:cNvPr id="15" name="Shape 12"/>
          <p:cNvSpPr/>
          <p:nvPr/>
        </p:nvSpPr>
        <p:spPr>
          <a:xfrm>
            <a:off x="1111051" y="5254328"/>
            <a:ext cx="649387" cy="25400"/>
          </a:xfrm>
          <a:prstGeom prst="roundRect">
            <a:avLst>
              <a:gd name="adj" fmla="val 109587"/>
            </a:avLst>
          </a:prstGeom>
          <a:solidFill>
            <a:srgbClr val="D9CDBA"/>
          </a:solidFill>
          <a:ln/>
        </p:spPr>
      </p:sp>
      <p:sp>
        <p:nvSpPr>
          <p:cNvPr id="16" name="Shape 13"/>
          <p:cNvSpPr/>
          <p:nvPr/>
        </p:nvSpPr>
        <p:spPr>
          <a:xfrm>
            <a:off x="718939" y="5058271"/>
            <a:ext cx="417513" cy="417512"/>
          </a:xfrm>
          <a:prstGeom prst="roundRect">
            <a:avLst>
              <a:gd name="adj" fmla="val 6667"/>
            </a:avLst>
          </a:prstGeom>
          <a:solidFill>
            <a:srgbClr val="F3E7D4"/>
          </a:solidFill>
          <a:ln/>
        </p:spPr>
      </p:sp>
      <p:sp>
        <p:nvSpPr>
          <p:cNvPr id="17" name="Text 14"/>
          <p:cNvSpPr/>
          <p:nvPr/>
        </p:nvSpPr>
        <p:spPr>
          <a:xfrm>
            <a:off x="854672" y="5136059"/>
            <a:ext cx="145951" cy="261938"/>
          </a:xfrm>
          <a:prstGeom prst="rect">
            <a:avLst/>
          </a:prstGeom>
          <a:noFill/>
          <a:ln/>
        </p:spPr>
        <p:txBody>
          <a:bodyPr wrap="none" lIns="0" tIns="0" rIns="0" bIns="0" rtlCol="0" anchor="t"/>
          <a:lstStyle/>
          <a:p>
            <a:pPr algn="ctr" defTabSz="761789">
              <a:lnSpc>
                <a:spcPts val="2041"/>
              </a:lnSpc>
            </a:pPr>
            <a:r>
              <a:rPr lang="en-US" sz="2000" dirty="0">
                <a:solidFill>
                  <a:srgbClr val="3A3630"/>
                </a:solidFill>
                <a:latin typeface="Lora" pitchFamily="34" charset="0"/>
                <a:ea typeface="Lora" pitchFamily="34" charset="-122"/>
                <a:cs typeface="Lora" pitchFamily="34" charset="-120"/>
              </a:rPr>
              <a:t>3</a:t>
            </a:r>
            <a:endParaRPr lang="en-US" sz="2000" dirty="0">
              <a:solidFill>
                <a:prstClr val="black"/>
              </a:solidFill>
            </a:endParaRPr>
          </a:p>
        </p:txBody>
      </p:sp>
      <p:sp>
        <p:nvSpPr>
          <p:cNvPr id="18" name="Text 15"/>
          <p:cNvSpPr/>
          <p:nvPr/>
        </p:nvSpPr>
        <p:spPr>
          <a:xfrm>
            <a:off x="1948261" y="5035054"/>
            <a:ext cx="2183110" cy="272852"/>
          </a:xfrm>
          <a:prstGeom prst="rect">
            <a:avLst/>
          </a:prstGeom>
          <a:noFill/>
          <a:ln/>
        </p:spPr>
        <p:txBody>
          <a:bodyPr wrap="none" lIns="0" tIns="0" rIns="0" bIns="0" rtlCol="0" anchor="t"/>
          <a:lstStyle/>
          <a:p>
            <a:pPr defTabSz="761789">
              <a:lnSpc>
                <a:spcPts val="2124"/>
              </a:lnSpc>
            </a:pPr>
            <a:r>
              <a:rPr lang="en-US" sz="1700" dirty="0">
                <a:solidFill>
                  <a:srgbClr val="3A3630"/>
                </a:solidFill>
                <a:latin typeface="Lora" pitchFamily="34" charset="0"/>
                <a:ea typeface="Lora" pitchFamily="34" charset="-122"/>
                <a:cs typeface="Lora" pitchFamily="34" charset="-120"/>
              </a:rPr>
              <a:t>Backfill</a:t>
            </a:r>
            <a:endParaRPr lang="en-US" sz="1700" dirty="0">
              <a:solidFill>
                <a:prstClr val="black"/>
              </a:solidFill>
            </a:endParaRPr>
          </a:p>
        </p:txBody>
      </p:sp>
      <p:sp>
        <p:nvSpPr>
          <p:cNvPr id="19" name="Text 16"/>
          <p:cNvSpPr/>
          <p:nvPr/>
        </p:nvSpPr>
        <p:spPr>
          <a:xfrm>
            <a:off x="1948259" y="5419230"/>
            <a:ext cx="5022354" cy="593725"/>
          </a:xfrm>
          <a:prstGeom prst="rect">
            <a:avLst/>
          </a:prstGeom>
          <a:noFill/>
          <a:ln/>
        </p:spPr>
        <p:txBody>
          <a:bodyPr wrap="square" lIns="0" tIns="0" rIns="0" bIns="0" rtlCol="0" anchor="t"/>
          <a:lstStyle/>
          <a:p>
            <a:pPr defTabSz="761789">
              <a:lnSpc>
                <a:spcPts val="2333"/>
              </a:lnSpc>
            </a:pPr>
            <a:r>
              <a:rPr lang="en-US" sz="1400" dirty="0">
                <a:solidFill>
                  <a:srgbClr val="3A3630"/>
                </a:solidFill>
                <a:latin typeface="Source Sans Pro" pitchFamily="34" charset="0"/>
                <a:ea typeface="Source Sans Pro" pitchFamily="34" charset="-122"/>
                <a:cs typeface="Source Sans Pro" pitchFamily="34" charset="-120"/>
              </a:rPr>
              <a:t>Backfill is the material placed behind the abutment to provide stability and support to the structure.</a:t>
            </a:r>
            <a:endParaRPr lang="en-US" sz="1400" dirty="0">
              <a:solidFill>
                <a:prstClr val="black"/>
              </a:solidFill>
            </a:endParaRPr>
          </a:p>
        </p:txBody>
      </p:sp>
    </p:spTree>
    <p:extLst>
      <p:ext uri="{BB962C8B-B14F-4D97-AF65-F5344CB8AC3E}">
        <p14:creationId xmlns:p14="http://schemas.microsoft.com/office/powerpoint/2010/main" val="11574001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620002" y="0"/>
            <a:ext cx="4572000" cy="6858000"/>
          </a:xfrm>
          <a:prstGeom prst="rect">
            <a:avLst/>
          </a:prstGeom>
        </p:spPr>
      </p:pic>
      <p:sp>
        <p:nvSpPr>
          <p:cNvPr id="3" name="Text 0"/>
          <p:cNvSpPr/>
          <p:nvPr/>
        </p:nvSpPr>
        <p:spPr>
          <a:xfrm>
            <a:off x="656831" y="597595"/>
            <a:ext cx="4415631" cy="551855"/>
          </a:xfrm>
          <a:prstGeom prst="rect">
            <a:avLst/>
          </a:prstGeom>
          <a:noFill/>
          <a:ln/>
        </p:spPr>
        <p:txBody>
          <a:bodyPr wrap="none" lIns="0" tIns="0" rIns="0" bIns="0" rtlCol="0" anchor="t"/>
          <a:lstStyle/>
          <a:p>
            <a:pPr defTabSz="761789">
              <a:lnSpc>
                <a:spcPts val="4331"/>
              </a:lnSpc>
            </a:pPr>
            <a:r>
              <a:rPr lang="en-US" sz="3500" dirty="0">
                <a:solidFill>
                  <a:srgbClr val="38512F"/>
                </a:solidFill>
                <a:latin typeface="Lora" pitchFamily="34" charset="0"/>
                <a:ea typeface="Lora" pitchFamily="34" charset="-122"/>
                <a:cs typeface="Lora" pitchFamily="34" charset="-120"/>
              </a:rPr>
              <a:t>Piers</a:t>
            </a:r>
            <a:endParaRPr lang="en-US" sz="3500" dirty="0">
              <a:solidFill>
                <a:prstClr val="black"/>
              </a:solidFill>
            </a:endParaRPr>
          </a:p>
        </p:txBody>
      </p:sp>
      <p:pic>
        <p:nvPicPr>
          <p:cNvPr id="4" name="Image 1" descr="preencoded.png"/>
          <p:cNvPicPr>
            <a:picLocks noChangeAspect="1"/>
          </p:cNvPicPr>
          <p:nvPr/>
        </p:nvPicPr>
        <p:blipFill>
          <a:blip r:embed="rId4"/>
          <a:stretch>
            <a:fillRect/>
          </a:stretch>
        </p:blipFill>
        <p:spPr>
          <a:xfrm>
            <a:off x="656830" y="1430934"/>
            <a:ext cx="938311" cy="1664097"/>
          </a:xfrm>
          <a:prstGeom prst="rect">
            <a:avLst/>
          </a:prstGeom>
        </p:spPr>
      </p:pic>
      <p:sp>
        <p:nvSpPr>
          <p:cNvPr id="5" name="Text 1"/>
          <p:cNvSpPr/>
          <p:nvPr/>
        </p:nvSpPr>
        <p:spPr>
          <a:xfrm>
            <a:off x="1876625" y="1618558"/>
            <a:ext cx="2322513" cy="275927"/>
          </a:xfrm>
          <a:prstGeom prst="rect">
            <a:avLst/>
          </a:prstGeom>
          <a:noFill/>
          <a:ln/>
        </p:spPr>
        <p:txBody>
          <a:bodyPr wrap="none" lIns="0" tIns="0" rIns="0" bIns="0" rtlCol="0" anchor="t"/>
          <a:lstStyle/>
          <a:p>
            <a:pPr defTabSz="761789">
              <a:lnSpc>
                <a:spcPts val="2166"/>
              </a:lnSpc>
            </a:pPr>
            <a:r>
              <a:rPr lang="en-US" sz="1700" dirty="0">
                <a:solidFill>
                  <a:srgbClr val="3A3630"/>
                </a:solidFill>
                <a:latin typeface="Lora" pitchFamily="34" charset="0"/>
                <a:ea typeface="Lora" pitchFamily="34" charset="-122"/>
                <a:cs typeface="Lora" pitchFamily="34" charset="-120"/>
              </a:rPr>
              <a:t>Intermediate Supports</a:t>
            </a:r>
            <a:endParaRPr lang="en-US" sz="1700" dirty="0">
              <a:solidFill>
                <a:prstClr val="black"/>
              </a:solidFill>
            </a:endParaRPr>
          </a:p>
        </p:txBody>
      </p:sp>
      <p:sp>
        <p:nvSpPr>
          <p:cNvPr id="6" name="Text 2"/>
          <p:cNvSpPr/>
          <p:nvPr/>
        </p:nvSpPr>
        <p:spPr>
          <a:xfrm>
            <a:off x="1876624" y="2006999"/>
            <a:ext cx="5086549" cy="900410"/>
          </a:xfrm>
          <a:prstGeom prst="rect">
            <a:avLst/>
          </a:prstGeom>
          <a:noFill/>
          <a:ln/>
        </p:spPr>
        <p:txBody>
          <a:bodyPr wrap="square" lIns="0" tIns="0" rIns="0" bIns="0" rtlCol="0" anchor="t"/>
          <a:lstStyle/>
          <a:p>
            <a:pPr defTabSz="761789">
              <a:lnSpc>
                <a:spcPts val="2333"/>
              </a:lnSpc>
            </a:pPr>
            <a:r>
              <a:rPr lang="en-US" sz="1400" dirty="0">
                <a:solidFill>
                  <a:srgbClr val="3A3630"/>
                </a:solidFill>
                <a:latin typeface="Source Sans Pro" pitchFamily="34" charset="0"/>
                <a:ea typeface="Source Sans Pro" pitchFamily="34" charset="-122"/>
                <a:cs typeface="Source Sans Pro" pitchFamily="34" charset="-120"/>
              </a:rPr>
              <a:t>Piers are intermediate supports that provide vertical support to the bridge deck, transferring loads from the beams to the foundation.</a:t>
            </a:r>
            <a:endParaRPr lang="en-US" sz="1400" dirty="0">
              <a:solidFill>
                <a:prstClr val="black"/>
              </a:solidFill>
            </a:endParaRPr>
          </a:p>
        </p:txBody>
      </p:sp>
      <p:pic>
        <p:nvPicPr>
          <p:cNvPr id="7" name="Image 2" descr="preencoded.png"/>
          <p:cNvPicPr>
            <a:picLocks noChangeAspect="1"/>
          </p:cNvPicPr>
          <p:nvPr/>
        </p:nvPicPr>
        <p:blipFill>
          <a:blip r:embed="rId5"/>
          <a:stretch>
            <a:fillRect/>
          </a:stretch>
        </p:blipFill>
        <p:spPr>
          <a:xfrm>
            <a:off x="656830" y="3095032"/>
            <a:ext cx="938311" cy="1501279"/>
          </a:xfrm>
          <a:prstGeom prst="rect">
            <a:avLst/>
          </a:prstGeom>
        </p:spPr>
      </p:pic>
      <p:sp>
        <p:nvSpPr>
          <p:cNvPr id="8" name="Text 3"/>
          <p:cNvSpPr/>
          <p:nvPr/>
        </p:nvSpPr>
        <p:spPr>
          <a:xfrm>
            <a:off x="1876625" y="3282655"/>
            <a:ext cx="2446337" cy="275927"/>
          </a:xfrm>
          <a:prstGeom prst="rect">
            <a:avLst/>
          </a:prstGeom>
          <a:noFill/>
          <a:ln/>
        </p:spPr>
        <p:txBody>
          <a:bodyPr wrap="none" lIns="0" tIns="0" rIns="0" bIns="0" rtlCol="0" anchor="t"/>
          <a:lstStyle/>
          <a:p>
            <a:pPr defTabSz="761789">
              <a:lnSpc>
                <a:spcPts val="2166"/>
              </a:lnSpc>
            </a:pPr>
            <a:r>
              <a:rPr lang="en-US" sz="1700" dirty="0">
                <a:solidFill>
                  <a:srgbClr val="3A3630"/>
                </a:solidFill>
                <a:latin typeface="Lora" pitchFamily="34" charset="0"/>
                <a:ea typeface="Lora" pitchFamily="34" charset="-122"/>
                <a:cs typeface="Lora" pitchFamily="34" charset="-120"/>
              </a:rPr>
              <a:t>Column &amp; Beam System</a:t>
            </a:r>
            <a:endParaRPr lang="en-US" sz="1700" dirty="0">
              <a:solidFill>
                <a:prstClr val="black"/>
              </a:solidFill>
            </a:endParaRPr>
          </a:p>
        </p:txBody>
      </p:sp>
      <p:sp>
        <p:nvSpPr>
          <p:cNvPr id="9" name="Text 4"/>
          <p:cNvSpPr/>
          <p:nvPr/>
        </p:nvSpPr>
        <p:spPr>
          <a:xfrm>
            <a:off x="1876624" y="3671096"/>
            <a:ext cx="5086549" cy="600273"/>
          </a:xfrm>
          <a:prstGeom prst="rect">
            <a:avLst/>
          </a:prstGeom>
          <a:noFill/>
          <a:ln/>
        </p:spPr>
        <p:txBody>
          <a:bodyPr wrap="square" lIns="0" tIns="0" rIns="0" bIns="0" rtlCol="0" anchor="t"/>
          <a:lstStyle/>
          <a:p>
            <a:pPr defTabSz="761789">
              <a:lnSpc>
                <a:spcPts val="2333"/>
              </a:lnSpc>
            </a:pPr>
            <a:r>
              <a:rPr lang="en-US" sz="1400" dirty="0">
                <a:solidFill>
                  <a:srgbClr val="3A3630"/>
                </a:solidFill>
                <a:latin typeface="Source Sans Pro" pitchFamily="34" charset="0"/>
                <a:ea typeface="Source Sans Pro" pitchFamily="34" charset="-122"/>
                <a:cs typeface="Source Sans Pro" pitchFamily="34" charset="-120"/>
              </a:rPr>
              <a:t>Piers are typically constructed of columns and beams, designed to withstand significant forces and maintain stability.</a:t>
            </a:r>
            <a:endParaRPr lang="en-US" sz="1400" dirty="0">
              <a:solidFill>
                <a:prstClr val="black"/>
              </a:solidFill>
            </a:endParaRPr>
          </a:p>
        </p:txBody>
      </p:sp>
      <p:pic>
        <p:nvPicPr>
          <p:cNvPr id="10" name="Image 3" descr="preencoded.png"/>
          <p:cNvPicPr>
            <a:picLocks noChangeAspect="1"/>
          </p:cNvPicPr>
          <p:nvPr/>
        </p:nvPicPr>
        <p:blipFill>
          <a:blip r:embed="rId6"/>
          <a:stretch>
            <a:fillRect/>
          </a:stretch>
        </p:blipFill>
        <p:spPr>
          <a:xfrm>
            <a:off x="656830" y="4596310"/>
            <a:ext cx="938311" cy="1664097"/>
          </a:xfrm>
          <a:prstGeom prst="rect">
            <a:avLst/>
          </a:prstGeom>
        </p:spPr>
      </p:pic>
      <p:sp>
        <p:nvSpPr>
          <p:cNvPr id="11" name="Text 5"/>
          <p:cNvSpPr/>
          <p:nvPr/>
        </p:nvSpPr>
        <p:spPr>
          <a:xfrm>
            <a:off x="1876624" y="4783933"/>
            <a:ext cx="2691904" cy="275927"/>
          </a:xfrm>
          <a:prstGeom prst="rect">
            <a:avLst/>
          </a:prstGeom>
          <a:noFill/>
          <a:ln/>
        </p:spPr>
        <p:txBody>
          <a:bodyPr wrap="none" lIns="0" tIns="0" rIns="0" bIns="0" rtlCol="0" anchor="t"/>
          <a:lstStyle/>
          <a:p>
            <a:pPr defTabSz="761789">
              <a:lnSpc>
                <a:spcPts val="2166"/>
              </a:lnSpc>
            </a:pPr>
            <a:r>
              <a:rPr lang="en-US" sz="1700" dirty="0">
                <a:solidFill>
                  <a:srgbClr val="3A3630"/>
                </a:solidFill>
                <a:latin typeface="Lora" pitchFamily="34" charset="0"/>
                <a:ea typeface="Lora" pitchFamily="34" charset="-122"/>
                <a:cs typeface="Lora" pitchFamily="34" charset="-120"/>
              </a:rPr>
              <a:t>Environmental Conditions</a:t>
            </a:r>
            <a:endParaRPr lang="en-US" sz="1700" dirty="0">
              <a:solidFill>
                <a:prstClr val="black"/>
              </a:solidFill>
            </a:endParaRPr>
          </a:p>
        </p:txBody>
      </p:sp>
      <p:sp>
        <p:nvSpPr>
          <p:cNvPr id="12" name="Text 6"/>
          <p:cNvSpPr/>
          <p:nvPr/>
        </p:nvSpPr>
        <p:spPr>
          <a:xfrm>
            <a:off x="1876624" y="5172375"/>
            <a:ext cx="5086549" cy="900410"/>
          </a:xfrm>
          <a:prstGeom prst="rect">
            <a:avLst/>
          </a:prstGeom>
          <a:noFill/>
          <a:ln/>
        </p:spPr>
        <p:txBody>
          <a:bodyPr wrap="square" lIns="0" tIns="0" rIns="0" bIns="0" rtlCol="0" anchor="t"/>
          <a:lstStyle/>
          <a:p>
            <a:pPr defTabSz="761789">
              <a:lnSpc>
                <a:spcPts val="2333"/>
              </a:lnSpc>
            </a:pPr>
            <a:r>
              <a:rPr lang="en-US" sz="1400" dirty="0">
                <a:solidFill>
                  <a:srgbClr val="3A3630"/>
                </a:solidFill>
                <a:latin typeface="Source Sans Pro" pitchFamily="34" charset="0"/>
                <a:ea typeface="Source Sans Pro" pitchFamily="34" charset="-122"/>
                <a:cs typeface="Source Sans Pro" pitchFamily="34" charset="-120"/>
              </a:rPr>
              <a:t>Piers must be designed to withstand various environmental conditions, such as water currents, temperature changes, and ice forces.</a:t>
            </a:r>
            <a:endParaRPr lang="en-US" sz="1400" dirty="0">
              <a:solidFill>
                <a:prstClr val="black"/>
              </a:solidFill>
            </a:endParaRPr>
          </a:p>
        </p:txBody>
      </p:sp>
    </p:spTree>
    <p:extLst>
      <p:ext uri="{BB962C8B-B14F-4D97-AF65-F5344CB8AC3E}">
        <p14:creationId xmlns:p14="http://schemas.microsoft.com/office/powerpoint/2010/main" val="427107927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38971" y="941289"/>
            <a:ext cx="4295874" cy="536972"/>
          </a:xfrm>
          <a:prstGeom prst="rect">
            <a:avLst/>
          </a:prstGeom>
          <a:noFill/>
          <a:ln/>
        </p:spPr>
        <p:txBody>
          <a:bodyPr wrap="none" lIns="0" tIns="0" rIns="0" bIns="0" rtlCol="0" anchor="t"/>
          <a:lstStyle/>
          <a:p>
            <a:pPr defTabSz="761789">
              <a:lnSpc>
                <a:spcPts val="4206"/>
              </a:lnSpc>
            </a:pPr>
            <a:r>
              <a:rPr lang="en-US" sz="3400" dirty="0">
                <a:solidFill>
                  <a:srgbClr val="38512F"/>
                </a:solidFill>
                <a:latin typeface="Lora" pitchFamily="34" charset="0"/>
                <a:ea typeface="Lora" pitchFamily="34" charset="-122"/>
                <a:cs typeface="Lora" pitchFamily="34" charset="-120"/>
              </a:rPr>
              <a:t>Bearings</a:t>
            </a:r>
            <a:endParaRPr lang="en-US" sz="3400" dirty="0">
              <a:solidFill>
                <a:prstClr val="black"/>
              </a:solidFill>
            </a:endParaRPr>
          </a:p>
        </p:txBody>
      </p:sp>
      <p:pic>
        <p:nvPicPr>
          <p:cNvPr id="3" name="Image 0" descr="preencoded.png"/>
          <p:cNvPicPr>
            <a:picLocks noChangeAspect="1"/>
          </p:cNvPicPr>
          <p:nvPr/>
        </p:nvPicPr>
        <p:blipFill>
          <a:blip r:embed="rId3"/>
          <a:stretch>
            <a:fillRect/>
          </a:stretch>
        </p:blipFill>
        <p:spPr>
          <a:xfrm>
            <a:off x="2467076" y="1843385"/>
            <a:ext cx="1800820" cy="1327348"/>
          </a:xfrm>
          <a:prstGeom prst="rect">
            <a:avLst/>
          </a:prstGeom>
        </p:spPr>
      </p:pic>
      <p:sp>
        <p:nvSpPr>
          <p:cNvPr id="4" name="Text 1"/>
          <p:cNvSpPr/>
          <p:nvPr/>
        </p:nvSpPr>
        <p:spPr>
          <a:xfrm>
            <a:off x="3325814" y="2496147"/>
            <a:ext cx="83145" cy="365125"/>
          </a:xfrm>
          <a:prstGeom prst="rect">
            <a:avLst/>
          </a:prstGeom>
          <a:noFill/>
          <a:ln/>
        </p:spPr>
        <p:txBody>
          <a:bodyPr wrap="none" lIns="0" tIns="0" rIns="0" bIns="0" rtlCol="0" anchor="t"/>
          <a:lstStyle/>
          <a:p>
            <a:pPr algn="ctr" defTabSz="761789">
              <a:lnSpc>
                <a:spcPts val="2873"/>
              </a:lnSpc>
            </a:pPr>
            <a:r>
              <a:rPr lang="en-US" sz="1700" dirty="0">
                <a:solidFill>
                  <a:srgbClr val="3A3630"/>
                </a:solidFill>
                <a:latin typeface="Lora" pitchFamily="34" charset="0"/>
                <a:ea typeface="Lora" pitchFamily="34" charset="-122"/>
                <a:cs typeface="Lora" pitchFamily="34" charset="-120"/>
              </a:rPr>
              <a:t>1</a:t>
            </a:r>
            <a:endParaRPr lang="en-US" sz="1700" dirty="0">
              <a:solidFill>
                <a:prstClr val="black"/>
              </a:solidFill>
            </a:endParaRPr>
          </a:p>
        </p:txBody>
      </p:sp>
      <p:sp>
        <p:nvSpPr>
          <p:cNvPr id="5" name="Text 2"/>
          <p:cNvSpPr/>
          <p:nvPr/>
        </p:nvSpPr>
        <p:spPr>
          <a:xfrm>
            <a:off x="4450457" y="2025950"/>
            <a:ext cx="2147887" cy="268486"/>
          </a:xfrm>
          <a:prstGeom prst="rect">
            <a:avLst/>
          </a:prstGeom>
          <a:noFill/>
          <a:ln/>
        </p:spPr>
        <p:txBody>
          <a:bodyPr wrap="none" lIns="0" tIns="0" rIns="0" bIns="0" rtlCol="0" anchor="t"/>
          <a:lstStyle/>
          <a:p>
            <a:pPr defTabSz="761789">
              <a:lnSpc>
                <a:spcPts val="2083"/>
              </a:lnSpc>
            </a:pPr>
            <a:r>
              <a:rPr lang="en-US" sz="1600" dirty="0">
                <a:solidFill>
                  <a:srgbClr val="3A3630"/>
                </a:solidFill>
                <a:latin typeface="Lora" pitchFamily="34" charset="0"/>
                <a:ea typeface="Lora" pitchFamily="34" charset="-122"/>
                <a:cs typeface="Lora" pitchFamily="34" charset="-120"/>
              </a:rPr>
              <a:t>Movement</a:t>
            </a:r>
            <a:endParaRPr lang="en-US" sz="1600" dirty="0">
              <a:solidFill>
                <a:prstClr val="black"/>
              </a:solidFill>
            </a:endParaRPr>
          </a:p>
        </p:txBody>
      </p:sp>
      <p:sp>
        <p:nvSpPr>
          <p:cNvPr id="6" name="Text 3"/>
          <p:cNvSpPr/>
          <p:nvPr/>
        </p:nvSpPr>
        <p:spPr>
          <a:xfrm>
            <a:off x="4450456" y="2403971"/>
            <a:ext cx="6920012" cy="584200"/>
          </a:xfrm>
          <a:prstGeom prst="rect">
            <a:avLst/>
          </a:prstGeom>
          <a:noFill/>
          <a:ln/>
        </p:spPr>
        <p:txBody>
          <a:bodyPr wrap="square" lIns="0" tIns="0" rIns="0" bIns="0" rtlCol="0" anchor="t"/>
          <a:lstStyle/>
          <a:p>
            <a:pPr defTabSz="761789">
              <a:lnSpc>
                <a:spcPts val="2291"/>
              </a:lnSpc>
            </a:pPr>
            <a:r>
              <a:rPr lang="en-US" sz="1400" dirty="0">
                <a:solidFill>
                  <a:srgbClr val="3A3630"/>
                </a:solidFill>
                <a:latin typeface="Source Sans Pro" pitchFamily="34" charset="0"/>
                <a:ea typeface="Source Sans Pro" pitchFamily="34" charset="-122"/>
                <a:cs typeface="Source Sans Pro" pitchFamily="34" charset="-120"/>
              </a:rPr>
              <a:t>Bearings are essential components that allow the bridge deck to move freely, accommodating thermal expansion and contraction, seismic activity, and traffic loads.</a:t>
            </a:r>
            <a:endParaRPr lang="en-US" sz="1400" dirty="0">
              <a:solidFill>
                <a:prstClr val="black"/>
              </a:solidFill>
            </a:endParaRPr>
          </a:p>
        </p:txBody>
      </p:sp>
      <p:sp>
        <p:nvSpPr>
          <p:cNvPr id="7" name="Shape 4"/>
          <p:cNvSpPr/>
          <p:nvPr/>
        </p:nvSpPr>
        <p:spPr>
          <a:xfrm>
            <a:off x="4313537" y="3180854"/>
            <a:ext cx="7193855" cy="12700"/>
          </a:xfrm>
          <a:prstGeom prst="roundRect">
            <a:avLst>
              <a:gd name="adj" fmla="val 215644"/>
            </a:avLst>
          </a:prstGeom>
          <a:solidFill>
            <a:srgbClr val="D9CDBA"/>
          </a:solidFill>
          <a:ln/>
        </p:spPr>
      </p:sp>
      <p:pic>
        <p:nvPicPr>
          <p:cNvPr id="8" name="Image 1" descr="preencoded.png"/>
          <p:cNvPicPr>
            <a:picLocks noChangeAspect="1"/>
          </p:cNvPicPr>
          <p:nvPr/>
        </p:nvPicPr>
        <p:blipFill>
          <a:blip r:embed="rId4"/>
          <a:stretch>
            <a:fillRect/>
          </a:stretch>
        </p:blipFill>
        <p:spPr>
          <a:xfrm>
            <a:off x="1566666" y="3216374"/>
            <a:ext cx="3601641" cy="1327348"/>
          </a:xfrm>
          <a:prstGeom prst="rect">
            <a:avLst/>
          </a:prstGeom>
        </p:spPr>
      </p:pic>
      <p:sp>
        <p:nvSpPr>
          <p:cNvPr id="9" name="Text 5"/>
          <p:cNvSpPr/>
          <p:nvPr/>
        </p:nvSpPr>
        <p:spPr>
          <a:xfrm>
            <a:off x="3306168" y="3697488"/>
            <a:ext cx="122634" cy="365125"/>
          </a:xfrm>
          <a:prstGeom prst="rect">
            <a:avLst/>
          </a:prstGeom>
          <a:noFill/>
          <a:ln/>
        </p:spPr>
        <p:txBody>
          <a:bodyPr wrap="none" lIns="0" tIns="0" rIns="0" bIns="0" rtlCol="0" anchor="t"/>
          <a:lstStyle/>
          <a:p>
            <a:pPr algn="ctr" defTabSz="761789">
              <a:lnSpc>
                <a:spcPts val="2873"/>
              </a:lnSpc>
            </a:pPr>
            <a:r>
              <a:rPr lang="en-US" sz="1700" dirty="0">
                <a:solidFill>
                  <a:srgbClr val="3A3630"/>
                </a:solidFill>
                <a:latin typeface="Lora" pitchFamily="34" charset="0"/>
                <a:ea typeface="Lora" pitchFamily="34" charset="-122"/>
                <a:cs typeface="Lora" pitchFamily="34" charset="-120"/>
              </a:rPr>
              <a:t>2</a:t>
            </a:r>
            <a:endParaRPr lang="en-US" sz="1700" dirty="0">
              <a:solidFill>
                <a:prstClr val="black"/>
              </a:solidFill>
            </a:endParaRPr>
          </a:p>
        </p:txBody>
      </p:sp>
      <p:sp>
        <p:nvSpPr>
          <p:cNvPr id="10" name="Text 6"/>
          <p:cNvSpPr/>
          <p:nvPr/>
        </p:nvSpPr>
        <p:spPr>
          <a:xfrm>
            <a:off x="5350870" y="3398937"/>
            <a:ext cx="2147887" cy="268486"/>
          </a:xfrm>
          <a:prstGeom prst="rect">
            <a:avLst/>
          </a:prstGeom>
          <a:noFill/>
          <a:ln/>
        </p:spPr>
        <p:txBody>
          <a:bodyPr wrap="none" lIns="0" tIns="0" rIns="0" bIns="0" rtlCol="0" anchor="t"/>
          <a:lstStyle/>
          <a:p>
            <a:pPr defTabSz="761789">
              <a:lnSpc>
                <a:spcPts val="2083"/>
              </a:lnSpc>
            </a:pPr>
            <a:r>
              <a:rPr lang="en-US" sz="1600" dirty="0">
                <a:solidFill>
                  <a:srgbClr val="3A3630"/>
                </a:solidFill>
                <a:latin typeface="Lora" pitchFamily="34" charset="0"/>
                <a:ea typeface="Lora" pitchFamily="34" charset="-122"/>
                <a:cs typeface="Lora" pitchFamily="34" charset="-120"/>
              </a:rPr>
              <a:t>Types</a:t>
            </a:r>
            <a:endParaRPr lang="en-US" sz="1600" dirty="0">
              <a:solidFill>
                <a:prstClr val="black"/>
              </a:solidFill>
            </a:endParaRPr>
          </a:p>
        </p:txBody>
      </p:sp>
      <p:sp>
        <p:nvSpPr>
          <p:cNvPr id="11" name="Text 7"/>
          <p:cNvSpPr/>
          <p:nvPr/>
        </p:nvSpPr>
        <p:spPr>
          <a:xfrm>
            <a:off x="5350867" y="3776962"/>
            <a:ext cx="6019602" cy="584200"/>
          </a:xfrm>
          <a:prstGeom prst="rect">
            <a:avLst/>
          </a:prstGeom>
          <a:noFill/>
          <a:ln/>
        </p:spPr>
        <p:txBody>
          <a:bodyPr wrap="square" lIns="0" tIns="0" rIns="0" bIns="0" rtlCol="0" anchor="t"/>
          <a:lstStyle/>
          <a:p>
            <a:pPr defTabSz="761789">
              <a:lnSpc>
                <a:spcPts val="2291"/>
              </a:lnSpc>
            </a:pPr>
            <a:r>
              <a:rPr lang="en-US" sz="1400" dirty="0">
                <a:solidFill>
                  <a:srgbClr val="3A3630"/>
                </a:solidFill>
                <a:latin typeface="Source Sans Pro" pitchFamily="34" charset="0"/>
                <a:ea typeface="Source Sans Pro" pitchFamily="34" charset="-122"/>
                <a:cs typeface="Source Sans Pro" pitchFamily="34" charset="-120"/>
              </a:rPr>
              <a:t>Types include fixed, expansion, and roller bearings, each serving a specific purpose and providing the necessary movement.</a:t>
            </a:r>
            <a:endParaRPr lang="en-US" sz="1400" dirty="0">
              <a:solidFill>
                <a:prstClr val="black"/>
              </a:solidFill>
            </a:endParaRPr>
          </a:p>
        </p:txBody>
      </p:sp>
      <p:sp>
        <p:nvSpPr>
          <p:cNvPr id="12" name="Shape 8"/>
          <p:cNvSpPr/>
          <p:nvPr/>
        </p:nvSpPr>
        <p:spPr>
          <a:xfrm>
            <a:off x="5213946" y="4553845"/>
            <a:ext cx="6293445" cy="12700"/>
          </a:xfrm>
          <a:prstGeom prst="roundRect">
            <a:avLst>
              <a:gd name="adj" fmla="val 215644"/>
            </a:avLst>
          </a:prstGeom>
          <a:solidFill>
            <a:srgbClr val="D9CDBA"/>
          </a:solidFill>
          <a:ln/>
        </p:spPr>
      </p:sp>
      <p:pic>
        <p:nvPicPr>
          <p:cNvPr id="13" name="Image 2" descr="preencoded.png"/>
          <p:cNvPicPr>
            <a:picLocks noChangeAspect="1"/>
          </p:cNvPicPr>
          <p:nvPr/>
        </p:nvPicPr>
        <p:blipFill>
          <a:blip r:embed="rId5"/>
          <a:stretch>
            <a:fillRect/>
          </a:stretch>
        </p:blipFill>
        <p:spPr>
          <a:xfrm>
            <a:off x="666254" y="4589364"/>
            <a:ext cx="5402461" cy="1327348"/>
          </a:xfrm>
          <a:prstGeom prst="rect">
            <a:avLst/>
          </a:prstGeom>
        </p:spPr>
      </p:pic>
      <p:sp>
        <p:nvSpPr>
          <p:cNvPr id="14" name="Text 9"/>
          <p:cNvSpPr/>
          <p:nvPr/>
        </p:nvSpPr>
        <p:spPr>
          <a:xfrm>
            <a:off x="3303887" y="5070477"/>
            <a:ext cx="127198" cy="365125"/>
          </a:xfrm>
          <a:prstGeom prst="rect">
            <a:avLst/>
          </a:prstGeom>
          <a:noFill/>
          <a:ln/>
        </p:spPr>
        <p:txBody>
          <a:bodyPr wrap="none" lIns="0" tIns="0" rIns="0" bIns="0" rtlCol="0" anchor="t"/>
          <a:lstStyle/>
          <a:p>
            <a:pPr algn="ctr" defTabSz="761789">
              <a:lnSpc>
                <a:spcPts val="2873"/>
              </a:lnSpc>
            </a:pPr>
            <a:r>
              <a:rPr lang="en-US" sz="1700" dirty="0">
                <a:solidFill>
                  <a:srgbClr val="3A3630"/>
                </a:solidFill>
                <a:latin typeface="Lora" pitchFamily="34" charset="0"/>
                <a:ea typeface="Lora" pitchFamily="34" charset="-122"/>
                <a:cs typeface="Lora" pitchFamily="34" charset="-120"/>
              </a:rPr>
              <a:t>3</a:t>
            </a:r>
            <a:endParaRPr lang="en-US" sz="1700" dirty="0">
              <a:solidFill>
                <a:prstClr val="black"/>
              </a:solidFill>
            </a:endParaRPr>
          </a:p>
        </p:txBody>
      </p:sp>
      <p:sp>
        <p:nvSpPr>
          <p:cNvPr id="15" name="Text 10"/>
          <p:cNvSpPr/>
          <p:nvPr/>
        </p:nvSpPr>
        <p:spPr>
          <a:xfrm>
            <a:off x="6251278" y="4771928"/>
            <a:ext cx="2147887" cy="268486"/>
          </a:xfrm>
          <a:prstGeom prst="rect">
            <a:avLst/>
          </a:prstGeom>
          <a:noFill/>
          <a:ln/>
        </p:spPr>
        <p:txBody>
          <a:bodyPr wrap="none" lIns="0" tIns="0" rIns="0" bIns="0" rtlCol="0" anchor="t"/>
          <a:lstStyle/>
          <a:p>
            <a:pPr defTabSz="761789">
              <a:lnSpc>
                <a:spcPts val="2083"/>
              </a:lnSpc>
            </a:pPr>
            <a:r>
              <a:rPr lang="en-US" sz="1600" dirty="0">
                <a:solidFill>
                  <a:srgbClr val="3A3630"/>
                </a:solidFill>
                <a:latin typeface="Lora" pitchFamily="34" charset="0"/>
                <a:ea typeface="Lora" pitchFamily="34" charset="-122"/>
                <a:cs typeface="Lora" pitchFamily="34" charset="-120"/>
              </a:rPr>
              <a:t>Transferring Forces</a:t>
            </a:r>
            <a:endParaRPr lang="en-US" sz="1600" dirty="0">
              <a:solidFill>
                <a:prstClr val="black"/>
              </a:solidFill>
            </a:endParaRPr>
          </a:p>
        </p:txBody>
      </p:sp>
      <p:sp>
        <p:nvSpPr>
          <p:cNvPr id="16" name="Text 11"/>
          <p:cNvSpPr/>
          <p:nvPr/>
        </p:nvSpPr>
        <p:spPr>
          <a:xfrm>
            <a:off x="6251277" y="5149949"/>
            <a:ext cx="5119192" cy="584200"/>
          </a:xfrm>
          <a:prstGeom prst="rect">
            <a:avLst/>
          </a:prstGeom>
          <a:noFill/>
          <a:ln/>
        </p:spPr>
        <p:txBody>
          <a:bodyPr wrap="square" lIns="0" tIns="0" rIns="0" bIns="0" rtlCol="0" anchor="t"/>
          <a:lstStyle/>
          <a:p>
            <a:pPr defTabSz="761789">
              <a:lnSpc>
                <a:spcPts val="2291"/>
              </a:lnSpc>
            </a:pPr>
            <a:r>
              <a:rPr lang="en-US" sz="1400" dirty="0">
                <a:solidFill>
                  <a:srgbClr val="3A3630"/>
                </a:solidFill>
                <a:latin typeface="Source Sans Pro" pitchFamily="34" charset="0"/>
                <a:ea typeface="Source Sans Pro" pitchFamily="34" charset="-122"/>
                <a:cs typeface="Source Sans Pro" pitchFamily="34" charset="-120"/>
              </a:rPr>
              <a:t>Bearings transfer the weight of the bridge deck to the piers or abutments, ensuring the stability and longevity of the structure.</a:t>
            </a:r>
            <a:endParaRPr lang="en-US" sz="1400" dirty="0">
              <a:solidFill>
                <a:prstClr val="black"/>
              </a:solidFill>
            </a:endParaRPr>
          </a:p>
        </p:txBody>
      </p:sp>
      <p:sp>
        <p:nvSpPr>
          <p:cNvPr id="17" name="TextBox 16"/>
          <p:cNvSpPr txBox="1"/>
          <p:nvPr/>
        </p:nvSpPr>
        <p:spPr>
          <a:xfrm>
            <a:off x="10527868" y="6429009"/>
            <a:ext cx="1562507" cy="325435"/>
          </a:xfrm>
          <a:prstGeom prst="rect">
            <a:avLst/>
          </a:prstGeom>
          <a:solidFill>
            <a:schemeClr val="bg1"/>
          </a:solidFill>
        </p:spPr>
        <p:txBody>
          <a:bodyPr wrap="square" lIns="93689" tIns="46844" rIns="93689" bIns="46844" rtlCol="0">
            <a:spAutoFit/>
          </a:bodyPr>
          <a:lstStyle/>
          <a:p>
            <a:pPr defTabSz="761789"/>
            <a:endParaRPr lang="en-US" sz="1500" dirty="0">
              <a:solidFill>
                <a:prstClr val="black"/>
              </a:solidFill>
            </a:endParaRPr>
          </a:p>
        </p:txBody>
      </p:sp>
    </p:spTree>
    <p:extLst>
      <p:ext uri="{BB962C8B-B14F-4D97-AF65-F5344CB8AC3E}">
        <p14:creationId xmlns:p14="http://schemas.microsoft.com/office/powerpoint/2010/main" val="320695650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98105" y="661196"/>
            <a:ext cx="4693741" cy="586681"/>
          </a:xfrm>
          <a:prstGeom prst="rect">
            <a:avLst/>
          </a:prstGeom>
          <a:noFill/>
          <a:ln/>
        </p:spPr>
        <p:txBody>
          <a:bodyPr wrap="none" lIns="0" tIns="0" rIns="0" bIns="0" rtlCol="0" anchor="t"/>
          <a:lstStyle/>
          <a:p>
            <a:pPr defTabSz="761789">
              <a:lnSpc>
                <a:spcPts val="4581"/>
              </a:lnSpc>
            </a:pPr>
            <a:r>
              <a:rPr lang="en-US" sz="3700" dirty="0">
                <a:solidFill>
                  <a:srgbClr val="38512F"/>
                </a:solidFill>
                <a:latin typeface="Lora" pitchFamily="34" charset="0"/>
                <a:ea typeface="Lora" pitchFamily="34" charset="-122"/>
                <a:cs typeface="Lora" pitchFamily="34" charset="-120"/>
              </a:rPr>
              <a:t>Expansion Joints</a:t>
            </a:r>
            <a:endParaRPr lang="en-US" sz="3700" dirty="0">
              <a:solidFill>
                <a:prstClr val="black"/>
              </a:solidFill>
            </a:endParaRPr>
          </a:p>
        </p:txBody>
      </p:sp>
      <p:sp>
        <p:nvSpPr>
          <p:cNvPr id="3" name="Shape 1"/>
          <p:cNvSpPr/>
          <p:nvPr/>
        </p:nvSpPr>
        <p:spPr>
          <a:xfrm>
            <a:off x="698105" y="1646833"/>
            <a:ext cx="1799233" cy="1450182"/>
          </a:xfrm>
          <a:prstGeom prst="roundRect">
            <a:avLst>
              <a:gd name="adj" fmla="val 2063"/>
            </a:avLst>
          </a:prstGeom>
          <a:solidFill>
            <a:srgbClr val="F3E7D4"/>
          </a:solidFill>
          <a:ln/>
        </p:spPr>
      </p:sp>
      <p:sp>
        <p:nvSpPr>
          <p:cNvPr id="4" name="Text 2"/>
          <p:cNvSpPr/>
          <p:nvPr/>
        </p:nvSpPr>
        <p:spPr>
          <a:xfrm>
            <a:off x="897534" y="2172494"/>
            <a:ext cx="90785" cy="398860"/>
          </a:xfrm>
          <a:prstGeom prst="rect">
            <a:avLst/>
          </a:prstGeom>
          <a:noFill/>
          <a:ln/>
        </p:spPr>
        <p:txBody>
          <a:bodyPr wrap="none" lIns="0" tIns="0" rIns="0" bIns="0" rtlCol="0" anchor="t"/>
          <a:lstStyle/>
          <a:p>
            <a:pPr algn="ctr" defTabSz="761789">
              <a:lnSpc>
                <a:spcPts val="3123"/>
              </a:lnSpc>
            </a:pPr>
            <a:r>
              <a:rPr lang="en-US" sz="1900" dirty="0">
                <a:solidFill>
                  <a:srgbClr val="3A3630"/>
                </a:solidFill>
                <a:latin typeface="Lora" pitchFamily="34" charset="0"/>
                <a:ea typeface="Lora" pitchFamily="34" charset="-122"/>
                <a:cs typeface="Lora" pitchFamily="34" charset="-120"/>
              </a:rPr>
              <a:t>1</a:t>
            </a:r>
            <a:endParaRPr lang="en-US" sz="1900" dirty="0">
              <a:solidFill>
                <a:prstClr val="black"/>
              </a:solidFill>
            </a:endParaRPr>
          </a:p>
        </p:txBody>
      </p:sp>
      <p:sp>
        <p:nvSpPr>
          <p:cNvPr id="5" name="Text 3"/>
          <p:cNvSpPr/>
          <p:nvPr/>
        </p:nvSpPr>
        <p:spPr>
          <a:xfrm>
            <a:off x="2696766" y="1846263"/>
            <a:ext cx="2346821" cy="293291"/>
          </a:xfrm>
          <a:prstGeom prst="rect">
            <a:avLst/>
          </a:prstGeom>
          <a:noFill/>
          <a:ln/>
        </p:spPr>
        <p:txBody>
          <a:bodyPr wrap="none" lIns="0" tIns="0" rIns="0" bIns="0" rtlCol="0" anchor="t"/>
          <a:lstStyle/>
          <a:p>
            <a:pPr defTabSz="761789">
              <a:lnSpc>
                <a:spcPts val="2291"/>
              </a:lnSpc>
            </a:pPr>
            <a:r>
              <a:rPr lang="en-US" dirty="0">
                <a:solidFill>
                  <a:srgbClr val="3A3630"/>
                </a:solidFill>
                <a:latin typeface="Lora" pitchFamily="34" charset="0"/>
                <a:ea typeface="Lora" pitchFamily="34" charset="-122"/>
                <a:cs typeface="Lora" pitchFamily="34" charset="-120"/>
              </a:rPr>
              <a:t>Bridge Movement</a:t>
            </a:r>
            <a:endParaRPr lang="en-US" dirty="0">
              <a:solidFill>
                <a:prstClr val="black"/>
              </a:solidFill>
            </a:endParaRPr>
          </a:p>
        </p:txBody>
      </p:sp>
      <p:sp>
        <p:nvSpPr>
          <p:cNvPr id="6" name="Text 4"/>
          <p:cNvSpPr/>
          <p:nvPr/>
        </p:nvSpPr>
        <p:spPr>
          <a:xfrm>
            <a:off x="2696767" y="2259213"/>
            <a:ext cx="8597702" cy="638373"/>
          </a:xfrm>
          <a:prstGeom prst="rect">
            <a:avLst/>
          </a:prstGeom>
          <a:noFill/>
          <a:ln/>
        </p:spPr>
        <p:txBody>
          <a:bodyPr wrap="square" lIns="0" tIns="0" rIns="0" bIns="0" rtlCol="0" anchor="t"/>
          <a:lstStyle/>
          <a:p>
            <a:pPr defTabSz="761789">
              <a:lnSpc>
                <a:spcPts val="2499"/>
              </a:lnSpc>
            </a:pPr>
            <a:r>
              <a:rPr lang="en-US" sz="1500" dirty="0">
                <a:solidFill>
                  <a:srgbClr val="3A3630"/>
                </a:solidFill>
                <a:latin typeface="Source Sans Pro" pitchFamily="34" charset="0"/>
                <a:ea typeface="Source Sans Pro" pitchFamily="34" charset="-122"/>
                <a:cs typeface="Source Sans Pro" pitchFamily="34" charset="-120"/>
              </a:rPr>
              <a:t>Expansion joints are gaps incorporated into the bridge deck to accommodate thermal expansion and contraction, preventing damage to the structure.</a:t>
            </a:r>
            <a:endParaRPr lang="en-US" sz="1500" dirty="0">
              <a:solidFill>
                <a:prstClr val="black"/>
              </a:solidFill>
            </a:endParaRPr>
          </a:p>
        </p:txBody>
      </p:sp>
      <p:sp>
        <p:nvSpPr>
          <p:cNvPr id="7" name="Shape 5"/>
          <p:cNvSpPr/>
          <p:nvPr/>
        </p:nvSpPr>
        <p:spPr>
          <a:xfrm>
            <a:off x="2597052" y="3084314"/>
            <a:ext cx="8797132" cy="12700"/>
          </a:xfrm>
          <a:prstGeom prst="roundRect">
            <a:avLst>
              <a:gd name="adj" fmla="val 235611"/>
            </a:avLst>
          </a:prstGeom>
          <a:solidFill>
            <a:srgbClr val="D9CDBA"/>
          </a:solidFill>
          <a:ln/>
        </p:spPr>
      </p:sp>
      <p:sp>
        <p:nvSpPr>
          <p:cNvPr id="8" name="Shape 6"/>
          <p:cNvSpPr/>
          <p:nvPr/>
        </p:nvSpPr>
        <p:spPr>
          <a:xfrm>
            <a:off x="698104" y="3196731"/>
            <a:ext cx="3598565" cy="1450182"/>
          </a:xfrm>
          <a:prstGeom prst="roundRect">
            <a:avLst>
              <a:gd name="adj" fmla="val 2063"/>
            </a:avLst>
          </a:prstGeom>
          <a:solidFill>
            <a:srgbClr val="F3E7D4"/>
          </a:solidFill>
          <a:ln/>
        </p:spPr>
      </p:sp>
      <p:sp>
        <p:nvSpPr>
          <p:cNvPr id="9" name="Text 7"/>
          <p:cNvSpPr/>
          <p:nvPr/>
        </p:nvSpPr>
        <p:spPr>
          <a:xfrm>
            <a:off x="897533" y="3722392"/>
            <a:ext cx="133846" cy="398860"/>
          </a:xfrm>
          <a:prstGeom prst="rect">
            <a:avLst/>
          </a:prstGeom>
          <a:noFill/>
          <a:ln/>
        </p:spPr>
        <p:txBody>
          <a:bodyPr wrap="none" lIns="0" tIns="0" rIns="0" bIns="0" rtlCol="0" anchor="t"/>
          <a:lstStyle/>
          <a:p>
            <a:pPr algn="ctr" defTabSz="761789">
              <a:lnSpc>
                <a:spcPts val="3123"/>
              </a:lnSpc>
            </a:pPr>
            <a:r>
              <a:rPr lang="en-US" sz="1900" dirty="0">
                <a:solidFill>
                  <a:srgbClr val="3A3630"/>
                </a:solidFill>
                <a:latin typeface="Lora" pitchFamily="34" charset="0"/>
                <a:ea typeface="Lora" pitchFamily="34" charset="-122"/>
                <a:cs typeface="Lora" pitchFamily="34" charset="-120"/>
              </a:rPr>
              <a:t>2</a:t>
            </a:r>
            <a:endParaRPr lang="en-US" sz="1900" dirty="0">
              <a:solidFill>
                <a:prstClr val="black"/>
              </a:solidFill>
            </a:endParaRPr>
          </a:p>
        </p:txBody>
      </p:sp>
      <p:sp>
        <p:nvSpPr>
          <p:cNvPr id="10" name="Text 8"/>
          <p:cNvSpPr/>
          <p:nvPr/>
        </p:nvSpPr>
        <p:spPr>
          <a:xfrm>
            <a:off x="4496099" y="3396158"/>
            <a:ext cx="2346821" cy="293291"/>
          </a:xfrm>
          <a:prstGeom prst="rect">
            <a:avLst/>
          </a:prstGeom>
          <a:noFill/>
          <a:ln/>
        </p:spPr>
        <p:txBody>
          <a:bodyPr wrap="none" lIns="0" tIns="0" rIns="0" bIns="0" rtlCol="0" anchor="t"/>
          <a:lstStyle/>
          <a:p>
            <a:pPr defTabSz="761789">
              <a:lnSpc>
                <a:spcPts val="2291"/>
              </a:lnSpc>
            </a:pPr>
            <a:r>
              <a:rPr lang="en-US" dirty="0">
                <a:solidFill>
                  <a:srgbClr val="3A3630"/>
                </a:solidFill>
                <a:latin typeface="Lora" pitchFamily="34" charset="0"/>
                <a:ea typeface="Lora" pitchFamily="34" charset="-122"/>
                <a:cs typeface="Lora" pitchFamily="34" charset="-120"/>
              </a:rPr>
              <a:t>Flexible Material</a:t>
            </a:r>
            <a:endParaRPr lang="en-US" dirty="0">
              <a:solidFill>
                <a:prstClr val="black"/>
              </a:solidFill>
            </a:endParaRPr>
          </a:p>
        </p:txBody>
      </p:sp>
      <p:sp>
        <p:nvSpPr>
          <p:cNvPr id="11" name="Text 9"/>
          <p:cNvSpPr/>
          <p:nvPr/>
        </p:nvSpPr>
        <p:spPr>
          <a:xfrm>
            <a:off x="4496100" y="3809108"/>
            <a:ext cx="6798369" cy="638373"/>
          </a:xfrm>
          <a:prstGeom prst="rect">
            <a:avLst/>
          </a:prstGeom>
          <a:noFill/>
          <a:ln/>
        </p:spPr>
        <p:txBody>
          <a:bodyPr wrap="square" lIns="0" tIns="0" rIns="0" bIns="0" rtlCol="0" anchor="t"/>
          <a:lstStyle/>
          <a:p>
            <a:pPr defTabSz="761789">
              <a:lnSpc>
                <a:spcPts val="2499"/>
              </a:lnSpc>
            </a:pPr>
            <a:r>
              <a:rPr lang="en-US" sz="1500" dirty="0">
                <a:solidFill>
                  <a:srgbClr val="3A3630"/>
                </a:solidFill>
                <a:latin typeface="Source Sans Pro" pitchFamily="34" charset="0"/>
                <a:ea typeface="Source Sans Pro" pitchFamily="34" charset="-122"/>
                <a:cs typeface="Source Sans Pro" pitchFamily="34" charset="-120"/>
              </a:rPr>
              <a:t>The gaps are filled with flexible materials like rubber or asphalt, which allow for movement without compromising the structural integrity.</a:t>
            </a:r>
            <a:endParaRPr lang="en-US" sz="1500" dirty="0">
              <a:solidFill>
                <a:prstClr val="black"/>
              </a:solidFill>
            </a:endParaRPr>
          </a:p>
        </p:txBody>
      </p:sp>
      <p:sp>
        <p:nvSpPr>
          <p:cNvPr id="12" name="Shape 10"/>
          <p:cNvSpPr/>
          <p:nvPr/>
        </p:nvSpPr>
        <p:spPr>
          <a:xfrm>
            <a:off x="4396385" y="4634212"/>
            <a:ext cx="6997799" cy="12700"/>
          </a:xfrm>
          <a:prstGeom prst="roundRect">
            <a:avLst>
              <a:gd name="adj" fmla="val 235611"/>
            </a:avLst>
          </a:prstGeom>
          <a:solidFill>
            <a:srgbClr val="D9CDBA"/>
          </a:solidFill>
          <a:ln/>
        </p:spPr>
      </p:sp>
      <p:sp>
        <p:nvSpPr>
          <p:cNvPr id="13" name="Shape 11"/>
          <p:cNvSpPr/>
          <p:nvPr/>
        </p:nvSpPr>
        <p:spPr>
          <a:xfrm>
            <a:off x="698105" y="4746625"/>
            <a:ext cx="5397897" cy="1450182"/>
          </a:xfrm>
          <a:prstGeom prst="roundRect">
            <a:avLst>
              <a:gd name="adj" fmla="val 2063"/>
            </a:avLst>
          </a:prstGeom>
          <a:solidFill>
            <a:srgbClr val="F3E7D4"/>
          </a:solidFill>
          <a:ln/>
        </p:spPr>
      </p:sp>
      <p:sp>
        <p:nvSpPr>
          <p:cNvPr id="14" name="Text 12"/>
          <p:cNvSpPr/>
          <p:nvPr/>
        </p:nvSpPr>
        <p:spPr>
          <a:xfrm>
            <a:off x="897533" y="5272286"/>
            <a:ext cx="138906" cy="398860"/>
          </a:xfrm>
          <a:prstGeom prst="rect">
            <a:avLst/>
          </a:prstGeom>
          <a:noFill/>
          <a:ln/>
        </p:spPr>
        <p:txBody>
          <a:bodyPr wrap="none" lIns="0" tIns="0" rIns="0" bIns="0" rtlCol="0" anchor="t"/>
          <a:lstStyle/>
          <a:p>
            <a:pPr algn="ctr" defTabSz="761789">
              <a:lnSpc>
                <a:spcPts val="3123"/>
              </a:lnSpc>
            </a:pPr>
            <a:r>
              <a:rPr lang="en-US" sz="1900" dirty="0">
                <a:solidFill>
                  <a:srgbClr val="3A3630"/>
                </a:solidFill>
                <a:latin typeface="Lora" pitchFamily="34" charset="0"/>
                <a:ea typeface="Lora" pitchFamily="34" charset="-122"/>
                <a:cs typeface="Lora" pitchFamily="34" charset="-120"/>
              </a:rPr>
              <a:t>3</a:t>
            </a:r>
            <a:endParaRPr lang="en-US" sz="1900" dirty="0">
              <a:solidFill>
                <a:prstClr val="black"/>
              </a:solidFill>
            </a:endParaRPr>
          </a:p>
        </p:txBody>
      </p:sp>
      <p:sp>
        <p:nvSpPr>
          <p:cNvPr id="15" name="Text 13"/>
          <p:cNvSpPr/>
          <p:nvPr/>
        </p:nvSpPr>
        <p:spPr>
          <a:xfrm>
            <a:off x="6295432" y="4946056"/>
            <a:ext cx="2346821" cy="293291"/>
          </a:xfrm>
          <a:prstGeom prst="rect">
            <a:avLst/>
          </a:prstGeom>
          <a:noFill/>
          <a:ln/>
        </p:spPr>
        <p:txBody>
          <a:bodyPr wrap="none" lIns="0" tIns="0" rIns="0" bIns="0" rtlCol="0" anchor="t"/>
          <a:lstStyle/>
          <a:p>
            <a:pPr defTabSz="761789">
              <a:lnSpc>
                <a:spcPts val="2291"/>
              </a:lnSpc>
            </a:pPr>
            <a:r>
              <a:rPr lang="en-US" dirty="0">
                <a:solidFill>
                  <a:srgbClr val="3A3630"/>
                </a:solidFill>
                <a:latin typeface="Lora" pitchFamily="34" charset="0"/>
                <a:ea typeface="Lora" pitchFamily="34" charset="-122"/>
                <a:cs typeface="Lora" pitchFamily="34" charset="-120"/>
              </a:rPr>
              <a:t>Traffic Flow</a:t>
            </a:r>
            <a:endParaRPr lang="en-US" dirty="0">
              <a:solidFill>
                <a:prstClr val="black"/>
              </a:solidFill>
            </a:endParaRPr>
          </a:p>
        </p:txBody>
      </p:sp>
      <p:sp>
        <p:nvSpPr>
          <p:cNvPr id="16" name="Text 14"/>
          <p:cNvSpPr/>
          <p:nvPr/>
        </p:nvSpPr>
        <p:spPr>
          <a:xfrm>
            <a:off x="6295430" y="5359006"/>
            <a:ext cx="4999038" cy="638373"/>
          </a:xfrm>
          <a:prstGeom prst="rect">
            <a:avLst/>
          </a:prstGeom>
          <a:noFill/>
          <a:ln/>
        </p:spPr>
        <p:txBody>
          <a:bodyPr wrap="square" lIns="0" tIns="0" rIns="0" bIns="0" rtlCol="0" anchor="t"/>
          <a:lstStyle/>
          <a:p>
            <a:pPr defTabSz="761789">
              <a:lnSpc>
                <a:spcPts val="2499"/>
              </a:lnSpc>
            </a:pPr>
            <a:r>
              <a:rPr lang="en-US" sz="1500" dirty="0">
                <a:solidFill>
                  <a:srgbClr val="3A3630"/>
                </a:solidFill>
                <a:latin typeface="Source Sans Pro" pitchFamily="34" charset="0"/>
                <a:ea typeface="Source Sans Pro" pitchFamily="34" charset="-122"/>
                <a:cs typeface="Source Sans Pro" pitchFamily="34" charset="-120"/>
              </a:rPr>
              <a:t>Expansion joints are designed to ensure smooth traffic flow by minimizing the impact of bridge movement on vehicles.</a:t>
            </a:r>
            <a:endParaRPr lang="en-US" sz="1500" dirty="0">
              <a:solidFill>
                <a:prstClr val="black"/>
              </a:solidFill>
            </a:endParaRPr>
          </a:p>
        </p:txBody>
      </p:sp>
      <p:sp>
        <p:nvSpPr>
          <p:cNvPr id="17" name="TextBox 16"/>
          <p:cNvSpPr txBox="1"/>
          <p:nvPr/>
        </p:nvSpPr>
        <p:spPr>
          <a:xfrm>
            <a:off x="10527868" y="6429009"/>
            <a:ext cx="1562507" cy="325435"/>
          </a:xfrm>
          <a:prstGeom prst="rect">
            <a:avLst/>
          </a:prstGeom>
          <a:solidFill>
            <a:schemeClr val="bg1"/>
          </a:solidFill>
        </p:spPr>
        <p:txBody>
          <a:bodyPr wrap="square" lIns="93689" tIns="46844" rIns="93689" bIns="46844" rtlCol="0">
            <a:spAutoFit/>
          </a:bodyPr>
          <a:lstStyle/>
          <a:p>
            <a:pPr defTabSz="761789"/>
            <a:endParaRPr lang="en-US" sz="1500" dirty="0">
              <a:solidFill>
                <a:prstClr val="black"/>
              </a:solidFill>
            </a:endParaRPr>
          </a:p>
        </p:txBody>
      </p:sp>
    </p:spTree>
    <p:extLst>
      <p:ext uri="{BB962C8B-B14F-4D97-AF65-F5344CB8AC3E}">
        <p14:creationId xmlns:p14="http://schemas.microsoft.com/office/powerpoint/2010/main" val="258253162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620002" y="1"/>
            <a:ext cx="4572000" cy="6858595"/>
          </a:xfrm>
          <a:prstGeom prst="rect">
            <a:avLst/>
          </a:prstGeom>
        </p:spPr>
      </p:pic>
      <p:sp>
        <p:nvSpPr>
          <p:cNvPr id="3" name="Text 0"/>
          <p:cNvSpPr/>
          <p:nvPr/>
        </p:nvSpPr>
        <p:spPr>
          <a:xfrm>
            <a:off x="511871" y="402136"/>
            <a:ext cx="3441105" cy="430113"/>
          </a:xfrm>
          <a:prstGeom prst="rect">
            <a:avLst/>
          </a:prstGeom>
          <a:noFill/>
          <a:ln/>
        </p:spPr>
        <p:txBody>
          <a:bodyPr wrap="none" lIns="0" tIns="0" rIns="0" bIns="0" rtlCol="0" anchor="t"/>
          <a:lstStyle/>
          <a:p>
            <a:pPr defTabSz="761789">
              <a:lnSpc>
                <a:spcPts val="3373"/>
              </a:lnSpc>
            </a:pPr>
            <a:r>
              <a:rPr lang="en-US" sz="2700" dirty="0">
                <a:solidFill>
                  <a:srgbClr val="38512F"/>
                </a:solidFill>
                <a:latin typeface="Lora" pitchFamily="34" charset="0"/>
                <a:ea typeface="Lora" pitchFamily="34" charset="-122"/>
                <a:cs typeface="Lora" pitchFamily="34" charset="-120"/>
              </a:rPr>
              <a:t>Approach Slabs</a:t>
            </a:r>
            <a:endParaRPr lang="en-US" sz="2700" dirty="0">
              <a:solidFill>
                <a:prstClr val="black"/>
              </a:solidFill>
            </a:endParaRPr>
          </a:p>
        </p:txBody>
      </p:sp>
      <p:sp>
        <p:nvSpPr>
          <p:cNvPr id="4" name="Text 1"/>
          <p:cNvSpPr/>
          <p:nvPr/>
        </p:nvSpPr>
        <p:spPr>
          <a:xfrm>
            <a:off x="511871" y="1124745"/>
            <a:ext cx="6596261" cy="482600"/>
          </a:xfrm>
          <a:prstGeom prst="rect">
            <a:avLst/>
          </a:prstGeom>
          <a:noFill/>
          <a:ln/>
        </p:spPr>
        <p:txBody>
          <a:bodyPr wrap="none" lIns="0" tIns="0" rIns="0" bIns="0" rtlCol="0" anchor="t"/>
          <a:lstStyle/>
          <a:p>
            <a:pPr algn="ctr" defTabSz="761789">
              <a:lnSpc>
                <a:spcPts val="3790"/>
              </a:lnSpc>
            </a:pPr>
            <a:r>
              <a:rPr lang="en-US" sz="3800" dirty="0">
                <a:solidFill>
                  <a:srgbClr val="3A3630"/>
                </a:solidFill>
                <a:latin typeface="Lora" pitchFamily="34" charset="0"/>
                <a:ea typeface="Lora" pitchFamily="34" charset="-122"/>
                <a:cs typeface="Lora" pitchFamily="34" charset="-120"/>
              </a:rPr>
              <a:t>1</a:t>
            </a:r>
            <a:endParaRPr lang="en-US" sz="3800" dirty="0">
              <a:solidFill>
                <a:prstClr val="black"/>
              </a:solidFill>
            </a:endParaRPr>
          </a:p>
        </p:txBody>
      </p:sp>
      <p:sp>
        <p:nvSpPr>
          <p:cNvPr id="5" name="Text 2"/>
          <p:cNvSpPr/>
          <p:nvPr/>
        </p:nvSpPr>
        <p:spPr>
          <a:xfrm>
            <a:off x="2949675" y="1790107"/>
            <a:ext cx="1720552" cy="215007"/>
          </a:xfrm>
          <a:prstGeom prst="rect">
            <a:avLst/>
          </a:prstGeom>
          <a:noFill/>
          <a:ln/>
        </p:spPr>
        <p:txBody>
          <a:bodyPr wrap="none" lIns="0" tIns="0" rIns="0" bIns="0" rtlCol="0" anchor="t"/>
          <a:lstStyle/>
          <a:p>
            <a:pPr algn="ctr" defTabSz="761789">
              <a:lnSpc>
                <a:spcPts val="1666"/>
              </a:lnSpc>
            </a:pPr>
            <a:r>
              <a:rPr lang="en-US" sz="1300" dirty="0">
                <a:solidFill>
                  <a:srgbClr val="3A3630"/>
                </a:solidFill>
                <a:latin typeface="Lora" pitchFamily="34" charset="0"/>
                <a:ea typeface="Lora" pitchFamily="34" charset="-122"/>
                <a:cs typeface="Lora" pitchFamily="34" charset="-120"/>
              </a:rPr>
              <a:t>Smooth Transition</a:t>
            </a:r>
            <a:endParaRPr lang="en-US" sz="1300" dirty="0">
              <a:solidFill>
                <a:prstClr val="black"/>
              </a:solidFill>
            </a:endParaRPr>
          </a:p>
        </p:txBody>
      </p:sp>
      <p:sp>
        <p:nvSpPr>
          <p:cNvPr id="6" name="Text 3"/>
          <p:cNvSpPr/>
          <p:nvPr/>
        </p:nvSpPr>
        <p:spPr>
          <a:xfrm>
            <a:off x="511871" y="2092823"/>
            <a:ext cx="6596261" cy="467915"/>
          </a:xfrm>
          <a:prstGeom prst="rect">
            <a:avLst/>
          </a:prstGeom>
          <a:noFill/>
          <a:ln/>
        </p:spPr>
        <p:txBody>
          <a:bodyPr wrap="square" lIns="0" tIns="0" rIns="0" bIns="0" rtlCol="0" anchor="t"/>
          <a:lstStyle/>
          <a:p>
            <a:pPr algn="ctr" defTabSz="761789">
              <a:lnSpc>
                <a:spcPts val="1833"/>
              </a:lnSpc>
            </a:pPr>
            <a:r>
              <a:rPr lang="en-US" sz="1100" dirty="0">
                <a:solidFill>
                  <a:srgbClr val="3A3630"/>
                </a:solidFill>
                <a:latin typeface="Source Sans Pro" pitchFamily="34" charset="0"/>
                <a:ea typeface="Source Sans Pro" pitchFamily="34" charset="-122"/>
                <a:cs typeface="Source Sans Pro" pitchFamily="34" charset="-120"/>
              </a:rPr>
              <a:t>Approach slabs are the sections of roadway that connect to the bridge deck, providing a smooth transition for vehicles entering and exiting the bridge.</a:t>
            </a:r>
            <a:endParaRPr lang="en-US" sz="1100" dirty="0">
              <a:solidFill>
                <a:prstClr val="black"/>
              </a:solidFill>
            </a:endParaRPr>
          </a:p>
        </p:txBody>
      </p:sp>
      <p:sp>
        <p:nvSpPr>
          <p:cNvPr id="7" name="Text 4"/>
          <p:cNvSpPr/>
          <p:nvPr/>
        </p:nvSpPr>
        <p:spPr>
          <a:xfrm>
            <a:off x="511871" y="3072607"/>
            <a:ext cx="6596261" cy="482600"/>
          </a:xfrm>
          <a:prstGeom prst="rect">
            <a:avLst/>
          </a:prstGeom>
          <a:noFill/>
          <a:ln/>
        </p:spPr>
        <p:txBody>
          <a:bodyPr wrap="none" lIns="0" tIns="0" rIns="0" bIns="0" rtlCol="0" anchor="t"/>
          <a:lstStyle/>
          <a:p>
            <a:pPr algn="ctr" defTabSz="761789">
              <a:lnSpc>
                <a:spcPts val="3790"/>
              </a:lnSpc>
            </a:pPr>
            <a:r>
              <a:rPr lang="en-US" sz="3800" dirty="0">
                <a:solidFill>
                  <a:srgbClr val="3A3630"/>
                </a:solidFill>
                <a:latin typeface="Lora" pitchFamily="34" charset="0"/>
                <a:ea typeface="Lora" pitchFamily="34" charset="-122"/>
                <a:cs typeface="Lora" pitchFamily="34" charset="-120"/>
              </a:rPr>
              <a:t>2</a:t>
            </a:r>
            <a:endParaRPr lang="en-US" sz="3800" dirty="0">
              <a:solidFill>
                <a:prstClr val="black"/>
              </a:solidFill>
            </a:endParaRPr>
          </a:p>
        </p:txBody>
      </p:sp>
      <p:sp>
        <p:nvSpPr>
          <p:cNvPr id="8" name="Text 5"/>
          <p:cNvSpPr/>
          <p:nvPr/>
        </p:nvSpPr>
        <p:spPr>
          <a:xfrm>
            <a:off x="2949675" y="3737969"/>
            <a:ext cx="1720552" cy="215007"/>
          </a:xfrm>
          <a:prstGeom prst="rect">
            <a:avLst/>
          </a:prstGeom>
          <a:noFill/>
          <a:ln/>
        </p:spPr>
        <p:txBody>
          <a:bodyPr wrap="none" lIns="0" tIns="0" rIns="0" bIns="0" rtlCol="0" anchor="t"/>
          <a:lstStyle/>
          <a:p>
            <a:pPr algn="ctr" defTabSz="761789">
              <a:lnSpc>
                <a:spcPts val="1666"/>
              </a:lnSpc>
            </a:pPr>
            <a:r>
              <a:rPr lang="en-US" sz="1300" dirty="0">
                <a:solidFill>
                  <a:srgbClr val="3A3630"/>
                </a:solidFill>
                <a:latin typeface="Lora" pitchFamily="34" charset="0"/>
                <a:ea typeface="Lora" pitchFamily="34" charset="-122"/>
                <a:cs typeface="Lora" pitchFamily="34" charset="-120"/>
              </a:rPr>
              <a:t>Drainage</a:t>
            </a:r>
            <a:endParaRPr lang="en-US" sz="1300" dirty="0">
              <a:solidFill>
                <a:prstClr val="black"/>
              </a:solidFill>
            </a:endParaRPr>
          </a:p>
        </p:txBody>
      </p:sp>
      <p:sp>
        <p:nvSpPr>
          <p:cNvPr id="9" name="Text 6"/>
          <p:cNvSpPr/>
          <p:nvPr/>
        </p:nvSpPr>
        <p:spPr>
          <a:xfrm>
            <a:off x="511871" y="4040686"/>
            <a:ext cx="6596261" cy="467915"/>
          </a:xfrm>
          <a:prstGeom prst="rect">
            <a:avLst/>
          </a:prstGeom>
          <a:noFill/>
          <a:ln/>
        </p:spPr>
        <p:txBody>
          <a:bodyPr wrap="square" lIns="0" tIns="0" rIns="0" bIns="0" rtlCol="0" anchor="t"/>
          <a:lstStyle/>
          <a:p>
            <a:pPr algn="ctr" defTabSz="761789">
              <a:lnSpc>
                <a:spcPts val="1833"/>
              </a:lnSpc>
            </a:pPr>
            <a:r>
              <a:rPr lang="en-US" sz="1100" dirty="0">
                <a:solidFill>
                  <a:srgbClr val="3A3630"/>
                </a:solidFill>
                <a:latin typeface="Source Sans Pro" pitchFamily="34" charset="0"/>
                <a:ea typeface="Source Sans Pro" pitchFamily="34" charset="-122"/>
                <a:cs typeface="Source Sans Pro" pitchFamily="34" charset="-120"/>
              </a:rPr>
              <a:t>Approach slabs are typically designed with a slight incline to facilitate drainage, preventing water accumulation and potential damage.</a:t>
            </a:r>
            <a:endParaRPr lang="en-US" sz="1100" dirty="0">
              <a:solidFill>
                <a:prstClr val="black"/>
              </a:solidFill>
            </a:endParaRPr>
          </a:p>
        </p:txBody>
      </p:sp>
      <p:sp>
        <p:nvSpPr>
          <p:cNvPr id="10" name="Text 7"/>
          <p:cNvSpPr/>
          <p:nvPr/>
        </p:nvSpPr>
        <p:spPr>
          <a:xfrm>
            <a:off x="511871" y="5020471"/>
            <a:ext cx="6596261" cy="482600"/>
          </a:xfrm>
          <a:prstGeom prst="rect">
            <a:avLst/>
          </a:prstGeom>
          <a:noFill/>
          <a:ln/>
        </p:spPr>
        <p:txBody>
          <a:bodyPr wrap="none" lIns="0" tIns="0" rIns="0" bIns="0" rtlCol="0" anchor="t"/>
          <a:lstStyle/>
          <a:p>
            <a:pPr algn="ctr" defTabSz="761789">
              <a:lnSpc>
                <a:spcPts val="3790"/>
              </a:lnSpc>
            </a:pPr>
            <a:r>
              <a:rPr lang="en-US" sz="3800" dirty="0">
                <a:solidFill>
                  <a:srgbClr val="3A3630"/>
                </a:solidFill>
                <a:latin typeface="Lora" pitchFamily="34" charset="0"/>
                <a:ea typeface="Lora" pitchFamily="34" charset="-122"/>
                <a:cs typeface="Lora" pitchFamily="34" charset="-120"/>
              </a:rPr>
              <a:t>3</a:t>
            </a:r>
            <a:endParaRPr lang="en-US" sz="3800" dirty="0">
              <a:solidFill>
                <a:prstClr val="black"/>
              </a:solidFill>
            </a:endParaRPr>
          </a:p>
        </p:txBody>
      </p:sp>
      <p:sp>
        <p:nvSpPr>
          <p:cNvPr id="11" name="Text 8"/>
          <p:cNvSpPr/>
          <p:nvPr/>
        </p:nvSpPr>
        <p:spPr>
          <a:xfrm>
            <a:off x="2949675" y="5685832"/>
            <a:ext cx="1720552" cy="215007"/>
          </a:xfrm>
          <a:prstGeom prst="rect">
            <a:avLst/>
          </a:prstGeom>
          <a:noFill/>
          <a:ln/>
        </p:spPr>
        <p:txBody>
          <a:bodyPr wrap="none" lIns="0" tIns="0" rIns="0" bIns="0" rtlCol="0" anchor="t"/>
          <a:lstStyle/>
          <a:p>
            <a:pPr algn="ctr" defTabSz="761789">
              <a:lnSpc>
                <a:spcPts val="1666"/>
              </a:lnSpc>
            </a:pPr>
            <a:r>
              <a:rPr lang="en-US" sz="1300" dirty="0">
                <a:solidFill>
                  <a:srgbClr val="3A3630"/>
                </a:solidFill>
                <a:latin typeface="Lora" pitchFamily="34" charset="0"/>
                <a:ea typeface="Lora" pitchFamily="34" charset="-122"/>
                <a:cs typeface="Lora" pitchFamily="34" charset="-120"/>
              </a:rPr>
              <a:t>Load Distribution</a:t>
            </a:r>
            <a:endParaRPr lang="en-US" sz="1300" dirty="0">
              <a:solidFill>
                <a:prstClr val="black"/>
              </a:solidFill>
            </a:endParaRPr>
          </a:p>
        </p:txBody>
      </p:sp>
      <p:sp>
        <p:nvSpPr>
          <p:cNvPr id="12" name="Text 9"/>
          <p:cNvSpPr/>
          <p:nvPr/>
        </p:nvSpPr>
        <p:spPr>
          <a:xfrm>
            <a:off x="511871" y="5988548"/>
            <a:ext cx="6596261" cy="467915"/>
          </a:xfrm>
          <a:prstGeom prst="rect">
            <a:avLst/>
          </a:prstGeom>
          <a:noFill/>
          <a:ln/>
        </p:spPr>
        <p:txBody>
          <a:bodyPr wrap="square" lIns="0" tIns="0" rIns="0" bIns="0" rtlCol="0" anchor="t"/>
          <a:lstStyle/>
          <a:p>
            <a:pPr algn="ctr" defTabSz="761789">
              <a:lnSpc>
                <a:spcPts val="1833"/>
              </a:lnSpc>
            </a:pPr>
            <a:r>
              <a:rPr lang="en-US" sz="1100" dirty="0">
                <a:solidFill>
                  <a:srgbClr val="3A3630"/>
                </a:solidFill>
                <a:latin typeface="Source Sans Pro" pitchFamily="34" charset="0"/>
                <a:ea typeface="Source Sans Pro" pitchFamily="34" charset="-122"/>
                <a:cs typeface="Source Sans Pro" pitchFamily="34" charset="-120"/>
              </a:rPr>
              <a:t>They are reinforced to distribute the load from vehicles, ensuring the stability of the roadway and the bridge deck.</a:t>
            </a:r>
            <a:endParaRPr lang="en-US" sz="1100" dirty="0">
              <a:solidFill>
                <a:prstClr val="black"/>
              </a:solidFill>
            </a:endParaRPr>
          </a:p>
        </p:txBody>
      </p:sp>
    </p:spTree>
    <p:extLst>
      <p:ext uri="{BB962C8B-B14F-4D97-AF65-F5344CB8AC3E}">
        <p14:creationId xmlns:p14="http://schemas.microsoft.com/office/powerpoint/2010/main" val="344577834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3900692" y="2692016"/>
            <a:ext cx="4364536" cy="1292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en-US" sz="6000" b="1" dirty="0" smtClean="0">
                <a:solidFill>
                  <a:srgbClr val="000000"/>
                </a:solidFill>
                <a:latin typeface="Times New Roman" pitchFamily="18" charset="0"/>
                <a:ea typeface="Times New Roman" pitchFamily="18" charset="0"/>
                <a:cs typeface="Times New Roman" pitchFamily="18" charset="0"/>
              </a:rPr>
              <a:t>Week </a:t>
            </a:r>
            <a:r>
              <a:rPr lang="en-US" sz="6000" b="1" dirty="0" smtClean="0">
                <a:solidFill>
                  <a:srgbClr val="000000"/>
                </a:solidFill>
                <a:latin typeface="Times New Roman" pitchFamily="18" charset="0"/>
                <a:ea typeface="Times New Roman" pitchFamily="18" charset="0"/>
                <a:cs typeface="Times New Roman" pitchFamily="18" charset="0"/>
              </a:rPr>
              <a:t>14-16</a:t>
            </a:r>
            <a:endParaRPr lang="en-US" sz="6000" b="1" dirty="0" smtClean="0">
              <a:solidFill>
                <a:srgbClr val="000000"/>
              </a:solidFill>
              <a:latin typeface="Times New Roman" pitchFamily="18" charset="0"/>
              <a:ea typeface="Times New Roman" pitchFamily="18" charset="0"/>
              <a:cs typeface="Times New Roman" pitchFamily="18" charset="0"/>
            </a:endParaRPr>
          </a:p>
          <a:p>
            <a:pPr eaLnBrk="0" fontAlgn="base" hangingPunct="0">
              <a:spcBef>
                <a:spcPct val="0"/>
              </a:spcBef>
              <a:spcAft>
                <a:spcPct val="0"/>
              </a:spcAft>
            </a:pPr>
            <a:endParaRPr lang="en-US" dirty="0" smtClean="0">
              <a:solidFill>
                <a:srgbClr val="000000"/>
              </a:solidFill>
              <a:latin typeface="Arial" panose="020B0604020202020204" pitchFamily="34" charset="0"/>
            </a:endParaRPr>
          </a:p>
        </p:txBody>
      </p:sp>
      <p:sp>
        <p:nvSpPr>
          <p:cNvPr id="2" name="Slide Number Placeholder 1"/>
          <p:cNvSpPr>
            <a:spLocks noGrp="1"/>
          </p:cNvSpPr>
          <p:nvPr>
            <p:ph type="sldNum" sz="quarter" idx="12"/>
          </p:nvPr>
        </p:nvSpPr>
        <p:spPr/>
        <p:txBody>
          <a:bodyPr/>
          <a:lstStyle/>
          <a:p>
            <a:fld id="{34216374-E7D6-4C74-ADA3-2C9987A1DEB2}" type="slidenum">
              <a:rPr lang="en-US" smtClean="0"/>
              <a:pPr/>
              <a:t>115</a:t>
            </a:fld>
            <a:endParaRPr lang="en-US"/>
          </a:p>
        </p:txBody>
      </p:sp>
      <p:sp>
        <p:nvSpPr>
          <p:cNvPr id="5" name="Freeform 28"/>
          <p:cNvSpPr/>
          <p:nvPr/>
        </p:nvSpPr>
        <p:spPr>
          <a:xfrm>
            <a:off x="13" y="27"/>
            <a:ext cx="972228" cy="1438231"/>
          </a:xfrm>
          <a:custGeom>
            <a:avLst/>
            <a:gdLst/>
            <a:ahLst/>
            <a:cxnLst/>
            <a:rect l="l" t="t" r="r" b="b"/>
            <a:pathLst>
              <a:path w="1458342" h="2157347">
                <a:moveTo>
                  <a:pt x="0" y="0"/>
                </a:moveTo>
                <a:lnTo>
                  <a:pt x="1458342" y="0"/>
                </a:lnTo>
                <a:lnTo>
                  <a:pt x="1458342" y="2157347"/>
                </a:lnTo>
                <a:lnTo>
                  <a:pt x="0" y="2157347"/>
                </a:lnTo>
                <a:lnTo>
                  <a:pt x="0" y="0"/>
                </a:lnTo>
                <a:close/>
              </a:path>
            </a:pathLst>
          </a:custGeom>
          <a:blipFill>
            <a:blip r:embed="rId2"/>
            <a:stretch>
              <a:fillRect l="-1187" t="-577" r="-1187"/>
            </a:stretch>
          </a:blipFill>
        </p:spPr>
      </p:sp>
      <p:sp>
        <p:nvSpPr>
          <p:cNvPr id="3" name="TextBox 2"/>
          <p:cNvSpPr txBox="1"/>
          <p:nvPr/>
        </p:nvSpPr>
        <p:spPr>
          <a:xfrm>
            <a:off x="1337736" y="1151466"/>
            <a:ext cx="9609667" cy="923330"/>
          </a:xfrm>
          <a:prstGeom prst="rect">
            <a:avLst/>
          </a:prstGeom>
          <a:noFill/>
        </p:spPr>
        <p:txBody>
          <a:bodyPr wrap="square" rtlCol="0">
            <a:spAutoFit/>
          </a:bodyPr>
          <a:lstStyle/>
          <a:p>
            <a:pPr algn="ctr"/>
            <a:r>
              <a:rPr lang="en-US" sz="5400" b="1" dirty="0" smtClean="0">
                <a:solidFill>
                  <a:srgbClr val="00B050"/>
                </a:solidFill>
                <a:latin typeface="Times New Roman" panose="02020603050405020304" pitchFamily="18" charset="0"/>
                <a:cs typeface="Times New Roman" panose="02020603050405020304" pitchFamily="18" charset="0"/>
              </a:rPr>
              <a:t>Review and Practical Classes</a:t>
            </a:r>
            <a:endParaRPr lang="en-US" sz="5400" b="1"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08398793"/>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1337737" y="2815127"/>
            <a:ext cx="9609666" cy="1046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en-US" sz="4400" b="1" dirty="0" smtClean="0">
                <a:solidFill>
                  <a:srgbClr val="000000"/>
                </a:solidFill>
                <a:latin typeface="Times New Roman" pitchFamily="18" charset="0"/>
                <a:ea typeface="Times New Roman" pitchFamily="18" charset="0"/>
                <a:cs typeface="Times New Roman" pitchFamily="18" charset="0"/>
                <a:hlinkClick r:id="rId2"/>
              </a:rPr>
              <a:t>Design of Concrete Structure I Manual</a:t>
            </a:r>
            <a:endParaRPr lang="en-US" sz="4400" b="1" dirty="0" smtClean="0">
              <a:solidFill>
                <a:srgbClr val="000000"/>
              </a:solidFill>
              <a:latin typeface="Times New Roman" pitchFamily="18" charset="0"/>
              <a:ea typeface="Times New Roman" pitchFamily="18" charset="0"/>
              <a:cs typeface="Times New Roman" pitchFamily="18" charset="0"/>
            </a:endParaRPr>
          </a:p>
          <a:p>
            <a:pPr eaLnBrk="0" fontAlgn="base" hangingPunct="0">
              <a:spcBef>
                <a:spcPct val="0"/>
              </a:spcBef>
              <a:spcAft>
                <a:spcPct val="0"/>
              </a:spcAft>
            </a:pPr>
            <a:endParaRPr lang="en-US" dirty="0" smtClean="0">
              <a:solidFill>
                <a:srgbClr val="000000"/>
              </a:solidFill>
              <a:latin typeface="Arial" panose="020B0604020202020204" pitchFamily="34" charset="0"/>
            </a:endParaRPr>
          </a:p>
        </p:txBody>
      </p:sp>
      <p:sp>
        <p:nvSpPr>
          <p:cNvPr id="2" name="Slide Number Placeholder 1"/>
          <p:cNvSpPr>
            <a:spLocks noGrp="1"/>
          </p:cNvSpPr>
          <p:nvPr>
            <p:ph type="sldNum" sz="quarter" idx="12"/>
          </p:nvPr>
        </p:nvSpPr>
        <p:spPr/>
        <p:txBody>
          <a:bodyPr/>
          <a:lstStyle/>
          <a:p>
            <a:fld id="{34216374-E7D6-4C74-ADA3-2C9987A1DEB2}" type="slidenum">
              <a:rPr lang="en-US" smtClean="0"/>
              <a:pPr/>
              <a:t>116</a:t>
            </a:fld>
            <a:endParaRPr lang="en-US"/>
          </a:p>
        </p:txBody>
      </p:sp>
      <p:sp>
        <p:nvSpPr>
          <p:cNvPr id="5" name="Freeform 28"/>
          <p:cNvSpPr/>
          <p:nvPr/>
        </p:nvSpPr>
        <p:spPr>
          <a:xfrm>
            <a:off x="13" y="27"/>
            <a:ext cx="972228" cy="1438231"/>
          </a:xfrm>
          <a:custGeom>
            <a:avLst/>
            <a:gdLst/>
            <a:ahLst/>
            <a:cxnLst/>
            <a:rect l="l" t="t" r="r" b="b"/>
            <a:pathLst>
              <a:path w="1458342" h="2157347">
                <a:moveTo>
                  <a:pt x="0" y="0"/>
                </a:moveTo>
                <a:lnTo>
                  <a:pt x="1458342" y="0"/>
                </a:lnTo>
                <a:lnTo>
                  <a:pt x="1458342" y="2157347"/>
                </a:lnTo>
                <a:lnTo>
                  <a:pt x="0" y="2157347"/>
                </a:lnTo>
                <a:lnTo>
                  <a:pt x="0" y="0"/>
                </a:lnTo>
                <a:close/>
              </a:path>
            </a:pathLst>
          </a:custGeom>
          <a:blipFill>
            <a:blip r:embed="rId3"/>
            <a:stretch>
              <a:fillRect l="-1187" t="-577" r="-1187"/>
            </a:stretch>
          </a:blipFill>
        </p:spPr>
      </p:sp>
      <p:sp>
        <p:nvSpPr>
          <p:cNvPr id="3" name="TextBox 2"/>
          <p:cNvSpPr txBox="1"/>
          <p:nvPr/>
        </p:nvSpPr>
        <p:spPr>
          <a:xfrm>
            <a:off x="1337736" y="1151466"/>
            <a:ext cx="9609667" cy="769441"/>
          </a:xfrm>
          <a:prstGeom prst="rect">
            <a:avLst/>
          </a:prstGeom>
          <a:noFill/>
        </p:spPr>
        <p:txBody>
          <a:bodyPr wrap="square" rtlCol="0">
            <a:spAutoFit/>
          </a:bodyPr>
          <a:lstStyle/>
          <a:p>
            <a:pPr algn="ctr"/>
            <a:r>
              <a:rPr lang="en-US" sz="4400" b="1" dirty="0" smtClean="0">
                <a:solidFill>
                  <a:srgbClr val="00B050"/>
                </a:solidFill>
                <a:latin typeface="Times New Roman" panose="02020603050405020304" pitchFamily="18" charset="0"/>
                <a:cs typeface="Times New Roman" panose="02020603050405020304" pitchFamily="18" charset="0"/>
              </a:rPr>
              <a:t>Click the link for Report writing </a:t>
            </a:r>
            <a:endParaRPr lang="en-US" sz="4400" b="1"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61551654"/>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3900692" y="2692016"/>
            <a:ext cx="4364536" cy="1292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en-US" sz="6000" b="1" dirty="0" smtClean="0">
                <a:solidFill>
                  <a:srgbClr val="000000"/>
                </a:solidFill>
                <a:latin typeface="Times New Roman" pitchFamily="18" charset="0"/>
                <a:ea typeface="Times New Roman" pitchFamily="18" charset="0"/>
                <a:cs typeface="Times New Roman" pitchFamily="18" charset="0"/>
              </a:rPr>
              <a:t>Week 14-16</a:t>
            </a:r>
          </a:p>
          <a:p>
            <a:pPr eaLnBrk="0" fontAlgn="base" hangingPunct="0">
              <a:spcBef>
                <a:spcPct val="0"/>
              </a:spcBef>
              <a:spcAft>
                <a:spcPct val="0"/>
              </a:spcAft>
            </a:pPr>
            <a:endParaRPr lang="en-US" dirty="0" smtClean="0">
              <a:solidFill>
                <a:srgbClr val="000000"/>
              </a:solidFill>
              <a:latin typeface="Arial" panose="020B0604020202020204" pitchFamily="34" charset="0"/>
            </a:endParaRPr>
          </a:p>
        </p:txBody>
      </p:sp>
      <p:sp>
        <p:nvSpPr>
          <p:cNvPr id="2" name="Slide Number Placeholder 1"/>
          <p:cNvSpPr>
            <a:spLocks noGrp="1"/>
          </p:cNvSpPr>
          <p:nvPr>
            <p:ph type="sldNum" sz="quarter" idx="12"/>
          </p:nvPr>
        </p:nvSpPr>
        <p:spPr/>
        <p:txBody>
          <a:bodyPr/>
          <a:lstStyle/>
          <a:p>
            <a:fld id="{34216374-E7D6-4C74-ADA3-2C9987A1DEB2}" type="slidenum">
              <a:rPr lang="en-US" smtClean="0"/>
              <a:pPr/>
              <a:t>117</a:t>
            </a:fld>
            <a:endParaRPr lang="en-US"/>
          </a:p>
        </p:txBody>
      </p:sp>
      <p:sp>
        <p:nvSpPr>
          <p:cNvPr id="5" name="Freeform 28"/>
          <p:cNvSpPr/>
          <p:nvPr/>
        </p:nvSpPr>
        <p:spPr>
          <a:xfrm>
            <a:off x="13" y="27"/>
            <a:ext cx="972228" cy="1438231"/>
          </a:xfrm>
          <a:custGeom>
            <a:avLst/>
            <a:gdLst/>
            <a:ahLst/>
            <a:cxnLst/>
            <a:rect l="l" t="t" r="r" b="b"/>
            <a:pathLst>
              <a:path w="1458342" h="2157347">
                <a:moveTo>
                  <a:pt x="0" y="0"/>
                </a:moveTo>
                <a:lnTo>
                  <a:pt x="1458342" y="0"/>
                </a:lnTo>
                <a:lnTo>
                  <a:pt x="1458342" y="2157347"/>
                </a:lnTo>
                <a:lnTo>
                  <a:pt x="0" y="2157347"/>
                </a:lnTo>
                <a:lnTo>
                  <a:pt x="0" y="0"/>
                </a:lnTo>
                <a:close/>
              </a:path>
            </a:pathLst>
          </a:custGeom>
          <a:blipFill>
            <a:blip r:embed="rId2"/>
            <a:stretch>
              <a:fillRect l="-1187" t="-577" r="-1187"/>
            </a:stretch>
          </a:blipFill>
        </p:spPr>
      </p:sp>
      <p:sp>
        <p:nvSpPr>
          <p:cNvPr id="3" name="TextBox 2"/>
          <p:cNvSpPr txBox="1"/>
          <p:nvPr/>
        </p:nvSpPr>
        <p:spPr>
          <a:xfrm>
            <a:off x="1337736" y="1151466"/>
            <a:ext cx="9609667" cy="923330"/>
          </a:xfrm>
          <a:prstGeom prst="rect">
            <a:avLst/>
          </a:prstGeom>
          <a:noFill/>
        </p:spPr>
        <p:txBody>
          <a:bodyPr wrap="square" rtlCol="0">
            <a:spAutoFit/>
          </a:bodyPr>
          <a:lstStyle/>
          <a:p>
            <a:pPr algn="ctr"/>
            <a:r>
              <a:rPr lang="en-GB" sz="5400" b="1" dirty="0" smtClean="0">
                <a:solidFill>
                  <a:srgbClr val="00B050"/>
                </a:solidFill>
                <a:latin typeface="Times New Roman" panose="02020603050405020304" pitchFamily="18" charset="0"/>
                <a:cs typeface="Times New Roman" panose="02020603050405020304" pitchFamily="18" charset="0"/>
              </a:rPr>
              <a:t>Practical Exams</a:t>
            </a:r>
            <a:endParaRPr lang="en-US" sz="5400" b="1"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18233663"/>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3459216" y="552344"/>
            <a:ext cx="5935155" cy="1292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en-US" sz="6000" b="1" dirty="0" smtClean="0">
                <a:solidFill>
                  <a:srgbClr val="000000"/>
                </a:solidFill>
                <a:latin typeface="Times New Roman" pitchFamily="18" charset="0"/>
                <a:ea typeface="Times New Roman" pitchFamily="18" charset="0"/>
                <a:cs typeface="Times New Roman" pitchFamily="18" charset="0"/>
              </a:rPr>
              <a:t>Any Questions?</a:t>
            </a:r>
            <a:endParaRPr lang="en-US" sz="6000" dirty="0" smtClean="0">
              <a:solidFill>
                <a:srgbClr val="000000"/>
              </a:solidFill>
              <a:latin typeface="Times New Roman" pitchFamily="18" charset="0"/>
              <a:cs typeface="Times New Roman" pitchFamily="18" charset="0"/>
            </a:endParaRPr>
          </a:p>
          <a:p>
            <a:pPr eaLnBrk="0" fontAlgn="base" hangingPunct="0">
              <a:spcBef>
                <a:spcPct val="0"/>
              </a:spcBef>
              <a:spcAft>
                <a:spcPct val="0"/>
              </a:spcAft>
            </a:pPr>
            <a:endParaRPr lang="en-US" dirty="0" smtClean="0">
              <a:solidFill>
                <a:srgbClr val="000000"/>
              </a:solidFill>
              <a:latin typeface="Arial" panose="020B0604020202020204" pitchFamily="34" charset="0"/>
            </a:endParaRP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4070" y="2022806"/>
            <a:ext cx="3831894" cy="3831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34216374-E7D6-4C74-ADA3-2C9987A1DEB2}" type="slidenum">
              <a:rPr lang="en-US" smtClean="0"/>
              <a:pPr/>
              <a:t>118</a:t>
            </a:fld>
            <a:endParaRPr lang="en-US"/>
          </a:p>
        </p:txBody>
      </p:sp>
    </p:spTree>
    <p:extLst>
      <p:ext uri="{BB962C8B-B14F-4D97-AF65-F5344CB8AC3E}">
        <p14:creationId xmlns:p14="http://schemas.microsoft.com/office/powerpoint/2010/main" val="1057664416"/>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1861457" y="1768494"/>
            <a:ext cx="8882743"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en-GB" sz="6000" b="1" dirty="0" smtClean="0">
                <a:solidFill>
                  <a:srgbClr val="00B050"/>
                </a:solidFill>
                <a:latin typeface="Times New Roman" pitchFamily="18" charset="0"/>
                <a:ea typeface="Times New Roman" pitchFamily="18" charset="0"/>
                <a:cs typeface="Times New Roman" pitchFamily="18" charset="0"/>
              </a:rPr>
              <a:t>Thank </a:t>
            </a:r>
            <a:r>
              <a:rPr lang="en-GB" sz="6000" b="1" dirty="0">
                <a:solidFill>
                  <a:srgbClr val="00B050"/>
                </a:solidFill>
                <a:latin typeface="Times New Roman" pitchFamily="18" charset="0"/>
                <a:ea typeface="Times New Roman" pitchFamily="18" charset="0"/>
                <a:cs typeface="Times New Roman" pitchFamily="18" charset="0"/>
              </a:rPr>
              <a:t>you for your kind attention</a:t>
            </a:r>
            <a:endParaRPr lang="en-US" dirty="0" smtClean="0">
              <a:solidFill>
                <a:srgbClr val="00B050"/>
              </a:solidFill>
              <a:latin typeface="Arial" panose="020B0604020202020204" pitchFamily="34" charset="0"/>
            </a:endParaRPr>
          </a:p>
        </p:txBody>
      </p:sp>
      <p:sp>
        <p:nvSpPr>
          <p:cNvPr id="2" name="TextBox 1"/>
          <p:cNvSpPr txBox="1"/>
          <p:nvPr/>
        </p:nvSpPr>
        <p:spPr>
          <a:xfrm>
            <a:off x="7522029" y="4550229"/>
            <a:ext cx="4223657" cy="2000548"/>
          </a:xfrm>
          <a:prstGeom prst="rect">
            <a:avLst/>
          </a:prstGeom>
          <a:noFill/>
        </p:spPr>
        <p:txBody>
          <a:bodyPr wrap="square" rtlCol="0">
            <a:spAutoFit/>
          </a:bodyPr>
          <a:lstStyle/>
          <a:p>
            <a:r>
              <a:rPr lang="en-GB" sz="2400" b="1" dirty="0" smtClean="0">
                <a:solidFill>
                  <a:srgbClr val="000000"/>
                </a:solidFill>
                <a:latin typeface="Times New Roman" pitchFamily="18" charset="0"/>
                <a:cs typeface="Times New Roman" pitchFamily="18" charset="0"/>
              </a:rPr>
              <a:t>Prepared By</a:t>
            </a:r>
          </a:p>
          <a:p>
            <a:r>
              <a:rPr lang="en-GB" sz="2000" dirty="0" err="1" smtClean="0">
                <a:solidFill>
                  <a:srgbClr val="000000"/>
                </a:solidFill>
                <a:latin typeface="Times New Roman" pitchFamily="18" charset="0"/>
                <a:cs typeface="Times New Roman" pitchFamily="18" charset="0"/>
              </a:rPr>
              <a:t>Rubieyat</a:t>
            </a:r>
            <a:r>
              <a:rPr lang="en-GB" sz="2000" dirty="0" smtClean="0">
                <a:solidFill>
                  <a:srgbClr val="000000"/>
                </a:solidFill>
                <a:latin typeface="Times New Roman" pitchFamily="18" charset="0"/>
                <a:cs typeface="Times New Roman" pitchFamily="18" charset="0"/>
              </a:rPr>
              <a:t> Bin Ali</a:t>
            </a:r>
          </a:p>
          <a:p>
            <a:r>
              <a:rPr lang="en-GB" sz="2000" dirty="0" smtClean="0">
                <a:solidFill>
                  <a:srgbClr val="000000"/>
                </a:solidFill>
                <a:latin typeface="Times New Roman" pitchFamily="18" charset="0"/>
                <a:cs typeface="Times New Roman" pitchFamily="18" charset="0"/>
              </a:rPr>
              <a:t>Assistant Professor &amp; HOD</a:t>
            </a:r>
          </a:p>
          <a:p>
            <a:r>
              <a:rPr lang="en-GB" sz="2000" dirty="0" smtClean="0">
                <a:solidFill>
                  <a:srgbClr val="000000"/>
                </a:solidFill>
                <a:latin typeface="Times New Roman" pitchFamily="18" charset="0"/>
                <a:cs typeface="Times New Roman" pitchFamily="18" charset="0"/>
              </a:rPr>
              <a:t>Department of Civil Engineering</a:t>
            </a:r>
          </a:p>
          <a:p>
            <a:r>
              <a:rPr lang="en-GB" sz="2000" dirty="0" smtClean="0">
                <a:solidFill>
                  <a:srgbClr val="000000"/>
                </a:solidFill>
                <a:latin typeface="Times New Roman" pitchFamily="18" charset="0"/>
                <a:cs typeface="Times New Roman" pitchFamily="18" charset="0"/>
              </a:rPr>
              <a:t>University of Global Village (UGV), </a:t>
            </a:r>
            <a:r>
              <a:rPr lang="en-GB" sz="2000" dirty="0" err="1" smtClean="0">
                <a:solidFill>
                  <a:srgbClr val="000000"/>
                </a:solidFill>
                <a:latin typeface="Times New Roman" pitchFamily="18" charset="0"/>
                <a:cs typeface="Times New Roman" pitchFamily="18" charset="0"/>
              </a:rPr>
              <a:t>Barishal</a:t>
            </a:r>
            <a:endParaRPr lang="en-US" sz="2000" dirty="0">
              <a:solidFill>
                <a:srgbClr val="000000"/>
              </a:solidFill>
              <a:latin typeface="Times New Roman" pitchFamily="18" charset="0"/>
              <a:cs typeface="Times New Roman" pitchFamily="18" charset="0"/>
            </a:endParaRPr>
          </a:p>
        </p:txBody>
      </p:sp>
      <p:sp>
        <p:nvSpPr>
          <p:cNvPr id="3" name="Slide Number Placeholder 2"/>
          <p:cNvSpPr>
            <a:spLocks noGrp="1"/>
          </p:cNvSpPr>
          <p:nvPr>
            <p:ph type="sldNum" sz="quarter" idx="12"/>
          </p:nvPr>
        </p:nvSpPr>
        <p:spPr/>
        <p:txBody>
          <a:bodyPr/>
          <a:lstStyle/>
          <a:p>
            <a:fld id="{34216374-E7D6-4C74-ADA3-2C9987A1DEB2}" type="slidenum">
              <a:rPr lang="en-US" smtClean="0"/>
              <a:pPr/>
              <a:t>119</a:t>
            </a:fld>
            <a:endParaRPr lang="en-US"/>
          </a:p>
        </p:txBody>
      </p:sp>
    </p:spTree>
    <p:extLst>
      <p:ext uri="{BB962C8B-B14F-4D97-AF65-F5344CB8AC3E}">
        <p14:creationId xmlns:p14="http://schemas.microsoft.com/office/powerpoint/2010/main" val="265393914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8.jpg"/>
          <p:cNvPicPr>
            <a:picLocks noChangeAspect="1"/>
          </p:cNvPicPr>
          <p:nvPr/>
        </p:nvPicPr>
        <p:blipFill>
          <a:blip r:embed="rId2"/>
          <a:stretch>
            <a:fillRect/>
          </a:stretch>
        </p:blipFill>
        <p:spPr>
          <a:xfrm>
            <a:off x="18" y="0"/>
            <a:ext cx="12192000" cy="6858000"/>
          </a:xfrm>
          <a:prstGeom prst="rect">
            <a:avLst/>
          </a:prstGeom>
        </p:spPr>
      </p:pic>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12</a:t>
            </a:fld>
            <a:endParaRPr lang="en-US">
              <a:solidFill>
                <a:prstClr val="black">
                  <a:tint val="75000"/>
                </a:prstClr>
              </a:solidFill>
            </a:endParaRPr>
          </a:p>
        </p:txBody>
      </p:sp>
    </p:spTree>
    <p:extLst>
      <p:ext uri="{BB962C8B-B14F-4D97-AF65-F5344CB8AC3E}">
        <p14:creationId xmlns:p14="http://schemas.microsoft.com/office/powerpoint/2010/main" val="299218383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9.jpg"/>
          <p:cNvPicPr>
            <a:picLocks noChangeAspect="1"/>
          </p:cNvPicPr>
          <p:nvPr/>
        </p:nvPicPr>
        <p:blipFill>
          <a:blip r:embed="rId2"/>
          <a:stretch>
            <a:fillRect/>
          </a:stretch>
        </p:blipFill>
        <p:spPr>
          <a:xfrm>
            <a:off x="18" y="0"/>
            <a:ext cx="12192000" cy="6858000"/>
          </a:xfrm>
          <a:prstGeom prst="rect">
            <a:avLst/>
          </a:prstGeom>
        </p:spPr>
      </p:pic>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13</a:t>
            </a:fld>
            <a:endParaRPr lang="en-US">
              <a:solidFill>
                <a:prstClr val="black">
                  <a:tint val="75000"/>
                </a:prstClr>
              </a:solidFill>
            </a:endParaRPr>
          </a:p>
        </p:txBody>
      </p:sp>
    </p:spTree>
    <p:extLst>
      <p:ext uri="{BB962C8B-B14F-4D97-AF65-F5344CB8AC3E}">
        <p14:creationId xmlns:p14="http://schemas.microsoft.com/office/powerpoint/2010/main" val="396629995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10.jpg"/>
          <p:cNvPicPr>
            <a:picLocks noChangeAspect="1"/>
          </p:cNvPicPr>
          <p:nvPr/>
        </p:nvPicPr>
        <p:blipFill>
          <a:blip r:embed="rId2"/>
          <a:stretch>
            <a:fillRect/>
          </a:stretch>
        </p:blipFill>
        <p:spPr>
          <a:xfrm>
            <a:off x="18" y="0"/>
            <a:ext cx="12192000" cy="6858000"/>
          </a:xfrm>
          <a:prstGeom prst="rect">
            <a:avLst/>
          </a:prstGeom>
        </p:spPr>
      </p:pic>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14</a:t>
            </a:fld>
            <a:endParaRPr lang="en-US">
              <a:solidFill>
                <a:prstClr val="black">
                  <a:tint val="75000"/>
                </a:prstClr>
              </a:solidFill>
            </a:endParaRPr>
          </a:p>
        </p:txBody>
      </p:sp>
    </p:spTree>
    <p:extLst>
      <p:ext uri="{BB962C8B-B14F-4D97-AF65-F5344CB8AC3E}">
        <p14:creationId xmlns:p14="http://schemas.microsoft.com/office/powerpoint/2010/main" val="74478337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11.jpg"/>
          <p:cNvPicPr>
            <a:picLocks noChangeAspect="1"/>
          </p:cNvPicPr>
          <p:nvPr/>
        </p:nvPicPr>
        <p:blipFill>
          <a:blip r:embed="rId2"/>
          <a:stretch>
            <a:fillRect/>
          </a:stretch>
        </p:blipFill>
        <p:spPr>
          <a:xfrm>
            <a:off x="18" y="0"/>
            <a:ext cx="12192000" cy="6858000"/>
          </a:xfrm>
          <a:prstGeom prst="rect">
            <a:avLst/>
          </a:prstGeom>
        </p:spPr>
      </p:pic>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15</a:t>
            </a:fld>
            <a:endParaRPr lang="en-US">
              <a:solidFill>
                <a:prstClr val="black">
                  <a:tint val="75000"/>
                </a:prstClr>
              </a:solidFill>
            </a:endParaRPr>
          </a:p>
        </p:txBody>
      </p:sp>
    </p:spTree>
    <p:extLst>
      <p:ext uri="{BB962C8B-B14F-4D97-AF65-F5344CB8AC3E}">
        <p14:creationId xmlns:p14="http://schemas.microsoft.com/office/powerpoint/2010/main" val="23166939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12.jpg"/>
          <p:cNvPicPr>
            <a:picLocks noChangeAspect="1"/>
          </p:cNvPicPr>
          <p:nvPr/>
        </p:nvPicPr>
        <p:blipFill>
          <a:blip r:embed="rId2"/>
          <a:stretch>
            <a:fillRect/>
          </a:stretch>
        </p:blipFill>
        <p:spPr>
          <a:xfrm>
            <a:off x="18" y="0"/>
            <a:ext cx="12192000" cy="6858000"/>
          </a:xfrm>
          <a:prstGeom prst="rect">
            <a:avLst/>
          </a:prstGeom>
        </p:spPr>
      </p:pic>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16</a:t>
            </a:fld>
            <a:endParaRPr lang="en-US">
              <a:solidFill>
                <a:prstClr val="black">
                  <a:tint val="75000"/>
                </a:prstClr>
              </a:solidFill>
            </a:endParaRPr>
          </a:p>
        </p:txBody>
      </p:sp>
    </p:spTree>
    <p:extLst>
      <p:ext uri="{BB962C8B-B14F-4D97-AF65-F5344CB8AC3E}">
        <p14:creationId xmlns:p14="http://schemas.microsoft.com/office/powerpoint/2010/main" val="187666184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13.jpg"/>
          <p:cNvPicPr>
            <a:picLocks noChangeAspect="1"/>
          </p:cNvPicPr>
          <p:nvPr/>
        </p:nvPicPr>
        <p:blipFill>
          <a:blip r:embed="rId2"/>
          <a:stretch>
            <a:fillRect/>
          </a:stretch>
        </p:blipFill>
        <p:spPr>
          <a:xfrm>
            <a:off x="18" y="0"/>
            <a:ext cx="12192000" cy="6858000"/>
          </a:xfrm>
          <a:prstGeom prst="rect">
            <a:avLst/>
          </a:prstGeom>
        </p:spPr>
      </p:pic>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17</a:t>
            </a:fld>
            <a:endParaRPr lang="en-US">
              <a:solidFill>
                <a:prstClr val="black">
                  <a:tint val="75000"/>
                </a:prstClr>
              </a:solidFill>
            </a:endParaRPr>
          </a:p>
        </p:txBody>
      </p:sp>
    </p:spTree>
    <p:extLst>
      <p:ext uri="{BB962C8B-B14F-4D97-AF65-F5344CB8AC3E}">
        <p14:creationId xmlns:p14="http://schemas.microsoft.com/office/powerpoint/2010/main" val="221592673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14.jpg"/>
          <p:cNvPicPr>
            <a:picLocks noChangeAspect="1"/>
          </p:cNvPicPr>
          <p:nvPr/>
        </p:nvPicPr>
        <p:blipFill>
          <a:blip r:embed="rId2"/>
          <a:stretch>
            <a:fillRect/>
          </a:stretch>
        </p:blipFill>
        <p:spPr>
          <a:xfrm>
            <a:off x="18" y="0"/>
            <a:ext cx="12192000" cy="6858000"/>
          </a:xfrm>
          <a:prstGeom prst="rect">
            <a:avLst/>
          </a:prstGeom>
        </p:spPr>
      </p:pic>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18</a:t>
            </a:fld>
            <a:endParaRPr lang="en-US">
              <a:solidFill>
                <a:prstClr val="black">
                  <a:tint val="75000"/>
                </a:prstClr>
              </a:solidFill>
            </a:endParaRPr>
          </a:p>
        </p:txBody>
      </p:sp>
    </p:spTree>
    <p:extLst>
      <p:ext uri="{BB962C8B-B14F-4D97-AF65-F5344CB8AC3E}">
        <p14:creationId xmlns:p14="http://schemas.microsoft.com/office/powerpoint/2010/main" val="82846463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15.jpg"/>
          <p:cNvPicPr>
            <a:picLocks noChangeAspect="1"/>
          </p:cNvPicPr>
          <p:nvPr/>
        </p:nvPicPr>
        <p:blipFill>
          <a:blip r:embed="rId2"/>
          <a:stretch>
            <a:fillRect/>
          </a:stretch>
        </p:blipFill>
        <p:spPr>
          <a:xfrm>
            <a:off x="18" y="0"/>
            <a:ext cx="12192000" cy="6858000"/>
          </a:xfrm>
          <a:prstGeom prst="rect">
            <a:avLst/>
          </a:prstGeom>
        </p:spPr>
      </p:pic>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19</a:t>
            </a:fld>
            <a:endParaRPr lang="en-US">
              <a:solidFill>
                <a:prstClr val="black">
                  <a:tint val="75000"/>
                </a:prstClr>
              </a:solidFill>
            </a:endParaRPr>
          </a:p>
        </p:txBody>
      </p:sp>
    </p:spTree>
    <p:extLst>
      <p:ext uri="{BB962C8B-B14F-4D97-AF65-F5344CB8AC3E}">
        <p14:creationId xmlns:p14="http://schemas.microsoft.com/office/powerpoint/2010/main" val="412172643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8"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aphicFrame>
        <p:nvGraphicFramePr>
          <p:cNvPr id="3" name="Table 3"/>
          <p:cNvGraphicFramePr>
            <a:graphicFrameLocks noGrp="1"/>
          </p:cNvGraphicFramePr>
          <p:nvPr>
            <p:extLst>
              <p:ext uri="{D42A27DB-BD31-4B8C-83A1-F6EECF244321}">
                <p14:modId xmlns:p14="http://schemas.microsoft.com/office/powerpoint/2010/main" val="2920551634"/>
              </p:ext>
            </p:extLst>
          </p:nvPr>
        </p:nvGraphicFramePr>
        <p:xfrm>
          <a:off x="4883052" y="816096"/>
          <a:ext cx="6320730" cy="5758127"/>
        </p:xfrm>
        <a:graphic>
          <a:graphicData uri="http://schemas.openxmlformats.org/drawingml/2006/table">
            <a:tbl>
              <a:tblPr/>
              <a:tblGrid>
                <a:gridCol w="2197180">
                  <a:extLst>
                    <a:ext uri="{9D8B030D-6E8A-4147-A177-3AD203B41FA5}">
                      <a16:colId xmlns:a16="http://schemas.microsoft.com/office/drawing/2014/main" xmlns="" val="20000"/>
                    </a:ext>
                  </a:extLst>
                </a:gridCol>
                <a:gridCol w="4123550">
                  <a:extLst>
                    <a:ext uri="{9D8B030D-6E8A-4147-A177-3AD203B41FA5}">
                      <a16:colId xmlns:a16="http://schemas.microsoft.com/office/drawing/2014/main" xmlns="" val="20001"/>
                    </a:ext>
                  </a:extLst>
                </a:gridCol>
              </a:tblGrid>
              <a:tr h="828325">
                <a:tc>
                  <a:txBody>
                    <a:bodyPr/>
                    <a:lstStyle/>
                    <a:p>
                      <a:pPr algn="l">
                        <a:lnSpc>
                          <a:spcPts val="3880"/>
                        </a:lnSpc>
                        <a:defRPr/>
                      </a:pPr>
                      <a:r>
                        <a:rPr lang="en-US" sz="1800" b="1" dirty="0">
                          <a:solidFill>
                            <a:srgbClr val="FFFFFF"/>
                          </a:solidFill>
                          <a:latin typeface="Montserrat Bold"/>
                          <a:ea typeface="Montserrat Bold"/>
                          <a:cs typeface="Montserrat Bold"/>
                          <a:sym typeface="Montserrat Bold"/>
                        </a:rPr>
                        <a:t>Course Title</a:t>
                      </a:r>
                      <a:endParaRPr lang="en-US" sz="700" dirty="0"/>
                    </a:p>
                  </a:txBody>
                  <a:tcPr marL="145396" marR="145396" marT="145396" marB="145396"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16578D"/>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Concrete Mix Design</a:t>
                      </a:r>
                    </a:p>
                  </a:txBody>
                  <a:tcPr marL="145396" marR="145396" marT="145396" marB="145396"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48924"/>
                    </a:solidFill>
                  </a:tcPr>
                </a:tc>
                <a:extLst>
                  <a:ext uri="{0D108BD9-81ED-4DB2-BD59-A6C34878D82A}">
                    <a16:rowId xmlns:a16="http://schemas.microsoft.com/office/drawing/2014/main" xmlns="" val="10000"/>
                  </a:ext>
                </a:extLst>
              </a:tr>
              <a:tr h="748031">
                <a:tc>
                  <a:txBody>
                    <a:bodyPr/>
                    <a:lstStyle/>
                    <a:p>
                      <a:pPr algn="l">
                        <a:lnSpc>
                          <a:spcPts val="3255"/>
                        </a:lnSpc>
                        <a:defRPr/>
                      </a:pPr>
                      <a:r>
                        <a:rPr lang="en-US" sz="1600" b="1">
                          <a:solidFill>
                            <a:srgbClr val="243B55"/>
                          </a:solidFill>
                          <a:latin typeface="Public Sans Bold"/>
                          <a:ea typeface="Public Sans Bold"/>
                          <a:cs typeface="Public Sans Bold"/>
                          <a:sym typeface="Public Sans Bold"/>
                        </a:rPr>
                        <a:t>Course Code </a:t>
                      </a:r>
                      <a:endParaRPr lang="en-US" sz="700"/>
                    </a:p>
                  </a:txBody>
                  <a:tcPr marL="145396" marR="145396" marT="145396" marB="145396"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ctr">
                        <a:lnSpc>
                          <a:spcPts val="3255"/>
                        </a:lnSpc>
                        <a:defRPr/>
                      </a:pPr>
                      <a:r>
                        <a:rPr lang="en-US" sz="1600" b="1" dirty="0" smtClean="0">
                          <a:solidFill>
                            <a:srgbClr val="243B55"/>
                          </a:solidFill>
                          <a:latin typeface="Public Sans Bold"/>
                          <a:ea typeface="Public Sans Bold"/>
                          <a:cs typeface="Public Sans Bold"/>
                          <a:sym typeface="Public Sans Bold"/>
                        </a:rPr>
                        <a:t>CE 0732-2104</a:t>
                      </a:r>
                      <a:endParaRPr lang="en-US" sz="700" dirty="0"/>
                    </a:p>
                  </a:txBody>
                  <a:tcPr marL="145396" marR="145396" marT="145396" marB="145396"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01"/>
                  </a:ext>
                </a:extLst>
              </a:tr>
              <a:tr h="748031">
                <a:tc>
                  <a:txBody>
                    <a:bodyPr/>
                    <a:lstStyle/>
                    <a:p>
                      <a:pPr algn="l">
                        <a:lnSpc>
                          <a:spcPts val="3255"/>
                        </a:lnSpc>
                        <a:defRPr/>
                      </a:pPr>
                      <a:r>
                        <a:rPr lang="en-US" sz="1600" b="1">
                          <a:solidFill>
                            <a:srgbClr val="243B55"/>
                          </a:solidFill>
                          <a:latin typeface="Public Sans Bold"/>
                          <a:ea typeface="Public Sans Bold"/>
                          <a:cs typeface="Public Sans Bold"/>
                          <a:sym typeface="Public Sans Bold"/>
                        </a:rPr>
                        <a:t>Credits</a:t>
                      </a:r>
                      <a:endParaRPr lang="en-US" sz="700"/>
                    </a:p>
                  </a:txBody>
                  <a:tcPr marL="145396" marR="145396" marT="145396" marB="145396"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ctr">
                        <a:lnSpc>
                          <a:spcPts val="3255"/>
                        </a:lnSpc>
                        <a:defRPr/>
                      </a:pPr>
                      <a:r>
                        <a:rPr lang="en-US" sz="1600" b="1" dirty="0" smtClean="0">
                          <a:solidFill>
                            <a:srgbClr val="243B55"/>
                          </a:solidFill>
                          <a:latin typeface="Public Sans Bold"/>
                          <a:ea typeface="Public Sans Bold"/>
                          <a:cs typeface="Public Sans Bold"/>
                          <a:sym typeface="Public Sans Bold"/>
                        </a:rPr>
                        <a:t>01</a:t>
                      </a:r>
                      <a:endParaRPr lang="en-US" sz="700" dirty="0"/>
                    </a:p>
                  </a:txBody>
                  <a:tcPr marL="145396" marR="145396" marT="145396" marB="145396"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02"/>
                  </a:ext>
                </a:extLst>
              </a:tr>
              <a:tr h="748031">
                <a:tc>
                  <a:txBody>
                    <a:bodyPr/>
                    <a:lstStyle/>
                    <a:p>
                      <a:pPr algn="l">
                        <a:lnSpc>
                          <a:spcPts val="3255"/>
                        </a:lnSpc>
                        <a:defRPr/>
                      </a:pPr>
                      <a:r>
                        <a:rPr lang="en-US" sz="1600" b="1">
                          <a:solidFill>
                            <a:srgbClr val="243B55"/>
                          </a:solidFill>
                          <a:latin typeface="Public Sans Bold"/>
                          <a:ea typeface="Public Sans Bold"/>
                          <a:cs typeface="Public Sans Bold"/>
                          <a:sym typeface="Public Sans Bold"/>
                        </a:rPr>
                        <a:t>CIE Marks </a:t>
                      </a:r>
                      <a:endParaRPr lang="en-US" sz="700"/>
                    </a:p>
                  </a:txBody>
                  <a:tcPr marL="145396" marR="145396" marT="145396" marB="145396"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ctr">
                        <a:lnSpc>
                          <a:spcPts val="3255"/>
                        </a:lnSpc>
                        <a:defRPr/>
                      </a:pPr>
                      <a:r>
                        <a:rPr lang="en-US" sz="1600" b="1" dirty="0" smtClean="0">
                          <a:solidFill>
                            <a:srgbClr val="243B55"/>
                          </a:solidFill>
                          <a:latin typeface="Public Sans Bold"/>
                          <a:sym typeface="Public Sans Bold"/>
                        </a:rPr>
                        <a:t>30</a:t>
                      </a:r>
                      <a:endParaRPr lang="en-US" sz="700" dirty="0"/>
                    </a:p>
                  </a:txBody>
                  <a:tcPr marL="145396" marR="145396" marT="145396" marB="145396"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03"/>
                  </a:ext>
                </a:extLst>
              </a:tr>
              <a:tr h="748031">
                <a:tc>
                  <a:txBody>
                    <a:bodyPr/>
                    <a:lstStyle/>
                    <a:p>
                      <a:pPr algn="l">
                        <a:lnSpc>
                          <a:spcPts val="3255"/>
                        </a:lnSpc>
                        <a:defRPr/>
                      </a:pPr>
                      <a:r>
                        <a:rPr lang="en-US" sz="1600" b="1">
                          <a:solidFill>
                            <a:srgbClr val="243B55"/>
                          </a:solidFill>
                          <a:latin typeface="Public Sans Bold"/>
                          <a:ea typeface="Public Sans Bold"/>
                          <a:cs typeface="Public Sans Bold"/>
                          <a:sym typeface="Public Sans Bold"/>
                        </a:rPr>
                        <a:t>SEE Marks</a:t>
                      </a:r>
                      <a:endParaRPr lang="en-US" sz="700"/>
                    </a:p>
                  </a:txBody>
                  <a:tcPr marL="145396" marR="145396" marT="145396" marB="145396"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ctr">
                        <a:lnSpc>
                          <a:spcPts val="3255"/>
                        </a:lnSpc>
                        <a:defRPr/>
                      </a:pPr>
                      <a:r>
                        <a:rPr lang="en-US" sz="1600" b="1" dirty="0" smtClean="0">
                          <a:solidFill>
                            <a:srgbClr val="243B55"/>
                          </a:solidFill>
                          <a:latin typeface="Public Sans Bold"/>
                          <a:sym typeface="Public Sans Bold"/>
                        </a:rPr>
                        <a:t>20</a:t>
                      </a:r>
                      <a:endParaRPr lang="en-US" sz="700" dirty="0"/>
                    </a:p>
                  </a:txBody>
                  <a:tcPr marL="145396" marR="145396" marT="145396" marB="145396"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04"/>
                  </a:ext>
                </a:extLst>
              </a:tr>
              <a:tr h="1189647">
                <a:tc>
                  <a:txBody>
                    <a:bodyPr/>
                    <a:lstStyle/>
                    <a:p>
                      <a:pPr algn="l">
                        <a:lnSpc>
                          <a:spcPts val="3255"/>
                        </a:lnSpc>
                        <a:defRPr/>
                      </a:pPr>
                      <a:r>
                        <a:rPr lang="en-US" sz="1600" b="1">
                          <a:solidFill>
                            <a:srgbClr val="243B55"/>
                          </a:solidFill>
                          <a:latin typeface="Public Sans Bold"/>
                          <a:ea typeface="Public Sans Bold"/>
                          <a:cs typeface="Public Sans Bold"/>
                          <a:sym typeface="Public Sans Bold"/>
                        </a:rPr>
                        <a:t>Exam Hours </a:t>
                      </a:r>
                      <a:endParaRPr lang="en-US" sz="700"/>
                    </a:p>
                  </a:txBody>
                  <a:tcPr marL="145396" marR="145396" marT="145396" marB="145396"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ctr">
                        <a:lnSpc>
                          <a:spcPts val="3255"/>
                        </a:lnSpc>
                      </a:pPr>
                      <a:r>
                        <a:rPr lang="en-US" sz="1600" b="1" dirty="0" smtClean="0">
                          <a:solidFill>
                            <a:srgbClr val="243B55"/>
                          </a:solidFill>
                          <a:latin typeface="Public Sans Bold"/>
                          <a:ea typeface="Public Sans Bold"/>
                          <a:cs typeface="Public Sans Bold"/>
                          <a:sym typeface="Public Sans Bold"/>
                        </a:rPr>
                        <a:t>2 </a:t>
                      </a:r>
                      <a:r>
                        <a:rPr lang="en-US" sz="1600" b="1" dirty="0">
                          <a:solidFill>
                            <a:srgbClr val="243B55"/>
                          </a:solidFill>
                          <a:latin typeface="Public Sans Bold"/>
                          <a:ea typeface="Public Sans Bold"/>
                          <a:cs typeface="Public Sans Bold"/>
                          <a:sym typeface="Public Sans Bold"/>
                        </a:rPr>
                        <a:t>hours (Semester Final Exam)</a:t>
                      </a:r>
                    </a:p>
                  </a:txBody>
                  <a:tcPr marL="145396" marR="145396" marT="145396" marB="145396"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05"/>
                  </a:ext>
                </a:extLst>
              </a:tr>
              <a:tr h="748031">
                <a:tc>
                  <a:txBody>
                    <a:bodyPr/>
                    <a:lstStyle/>
                    <a:p>
                      <a:pPr algn="l">
                        <a:lnSpc>
                          <a:spcPts val="3255"/>
                        </a:lnSpc>
                        <a:defRPr/>
                      </a:pPr>
                      <a:r>
                        <a:rPr lang="en-US" sz="1600" b="1">
                          <a:solidFill>
                            <a:srgbClr val="243B55"/>
                          </a:solidFill>
                          <a:latin typeface="Public Sans Bold"/>
                          <a:ea typeface="Public Sans Bold"/>
                          <a:cs typeface="Public Sans Bold"/>
                          <a:sym typeface="Public Sans Bold"/>
                        </a:rPr>
                        <a:t>Level</a:t>
                      </a:r>
                      <a:endParaRPr lang="en-US" sz="700"/>
                    </a:p>
                  </a:txBody>
                  <a:tcPr marL="145396" marR="145396" marT="145396" marB="145396"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ctr">
                        <a:lnSpc>
                          <a:spcPts val="3255"/>
                        </a:lnSpc>
                        <a:defRPr/>
                      </a:pPr>
                      <a:r>
                        <a:rPr lang="en-US" sz="1600" b="1" dirty="0" smtClean="0">
                          <a:solidFill>
                            <a:srgbClr val="243B55"/>
                          </a:solidFill>
                          <a:latin typeface="Public Sans Bold"/>
                          <a:ea typeface="Public Sans Bold"/>
                          <a:cs typeface="Public Sans Bold"/>
                          <a:sym typeface="Public Sans Bold"/>
                        </a:rPr>
                        <a:t>3</a:t>
                      </a:r>
                      <a:r>
                        <a:rPr lang="en-US" sz="1600" b="1" baseline="30000" dirty="0" smtClean="0">
                          <a:solidFill>
                            <a:srgbClr val="243B55"/>
                          </a:solidFill>
                          <a:latin typeface="Public Sans Bold"/>
                          <a:ea typeface="Public Sans Bold"/>
                          <a:cs typeface="Public Sans Bold"/>
                          <a:sym typeface="Public Sans Bold"/>
                        </a:rPr>
                        <a:t>rd</a:t>
                      </a:r>
                      <a:r>
                        <a:rPr lang="en-US" sz="1600" b="1" dirty="0" smtClean="0">
                          <a:solidFill>
                            <a:srgbClr val="243B55"/>
                          </a:solidFill>
                          <a:latin typeface="Public Sans Bold"/>
                          <a:ea typeface="Public Sans Bold"/>
                          <a:cs typeface="Public Sans Bold"/>
                          <a:sym typeface="Public Sans Bold"/>
                        </a:rPr>
                        <a:t> Semester</a:t>
                      </a:r>
                      <a:endParaRPr lang="en-US" sz="700" dirty="0"/>
                    </a:p>
                  </a:txBody>
                  <a:tcPr marL="145396" marR="145396" marT="145396" marB="145396"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06"/>
                  </a:ext>
                </a:extLst>
              </a:tr>
            </a:tbl>
          </a:graphicData>
        </a:graphic>
      </p:graphicFrame>
      <p:grpSp>
        <p:nvGrpSpPr>
          <p:cNvPr id="4" name="Group 4"/>
          <p:cNvGrpSpPr/>
          <p:nvPr/>
        </p:nvGrpSpPr>
        <p:grpSpPr>
          <a:xfrm>
            <a:off x="0" y="0"/>
            <a:ext cx="4253954" cy="6858000"/>
            <a:chOff x="0" y="0"/>
            <a:chExt cx="1680575" cy="2709333"/>
          </a:xfrm>
        </p:grpSpPr>
        <p:sp>
          <p:nvSpPr>
            <p:cNvPr id="5" name="Freeform 5"/>
            <p:cNvSpPr/>
            <p:nvPr/>
          </p:nvSpPr>
          <p:spPr>
            <a:xfrm>
              <a:off x="0" y="0"/>
              <a:ext cx="1680575" cy="2709333"/>
            </a:xfrm>
            <a:custGeom>
              <a:avLst/>
              <a:gdLst/>
              <a:ahLst/>
              <a:cxnLst/>
              <a:rect l="l" t="t" r="r" b="b"/>
              <a:pathLst>
                <a:path w="1680575" h="2709333">
                  <a:moveTo>
                    <a:pt x="0" y="0"/>
                  </a:moveTo>
                  <a:lnTo>
                    <a:pt x="1680575" y="0"/>
                  </a:lnTo>
                  <a:lnTo>
                    <a:pt x="1680575" y="2709333"/>
                  </a:lnTo>
                  <a:lnTo>
                    <a:pt x="0" y="2709333"/>
                  </a:lnTo>
                  <a:close/>
                </a:path>
              </a:pathLst>
            </a:custGeom>
            <a:solidFill>
              <a:srgbClr val="16578D"/>
            </a:solidFill>
          </p:spPr>
        </p:sp>
        <p:sp>
          <p:nvSpPr>
            <p:cNvPr id="6" name="TextBox 6"/>
            <p:cNvSpPr txBox="1"/>
            <p:nvPr/>
          </p:nvSpPr>
          <p:spPr>
            <a:xfrm>
              <a:off x="0" y="-47625"/>
              <a:ext cx="1680575" cy="2756958"/>
            </a:xfrm>
            <a:prstGeom prst="rect">
              <a:avLst/>
            </a:prstGeom>
          </p:spPr>
          <p:txBody>
            <a:bodyPr lIns="33867" tIns="33867" rIns="33867" bIns="33867" rtlCol="0" anchor="ctr"/>
            <a:lstStyle/>
            <a:p>
              <a:pPr algn="ctr">
                <a:lnSpc>
                  <a:spcPts val="1773"/>
                </a:lnSpc>
              </a:pPr>
              <a:endParaRPr sz="1200">
                <a:solidFill>
                  <a:srgbClr val="000000"/>
                </a:solidFill>
              </a:endParaRPr>
            </a:p>
          </p:txBody>
        </p:sp>
      </p:grpSp>
      <p:sp>
        <p:nvSpPr>
          <p:cNvPr id="7" name="TextBox 7"/>
          <p:cNvSpPr txBox="1"/>
          <p:nvPr/>
        </p:nvSpPr>
        <p:spPr>
          <a:xfrm>
            <a:off x="77932" y="2578491"/>
            <a:ext cx="4098091" cy="1282402"/>
          </a:xfrm>
          <a:prstGeom prst="rect">
            <a:avLst/>
          </a:prstGeom>
        </p:spPr>
        <p:txBody>
          <a:bodyPr lIns="0" tIns="0" rIns="0" bIns="0" rtlCol="0" anchor="t">
            <a:spAutoFit/>
          </a:bodyPr>
          <a:lstStyle/>
          <a:p>
            <a:pPr>
              <a:lnSpc>
                <a:spcPts val="5000"/>
              </a:lnSpc>
              <a:spcBef>
                <a:spcPct val="0"/>
              </a:spcBef>
            </a:pPr>
            <a:r>
              <a:rPr lang="en-US" sz="4000" b="1">
                <a:solidFill>
                  <a:srgbClr val="FFFFFF"/>
                </a:solidFill>
                <a:latin typeface="Montserrat Bold"/>
                <a:ea typeface="Montserrat Bold"/>
                <a:cs typeface="Montserrat Bold"/>
                <a:sym typeface="Montserrat Bold"/>
              </a:rPr>
              <a:t>BASIC COURSE INFORMATION</a:t>
            </a:r>
          </a:p>
        </p:txBody>
      </p:sp>
      <p:sp>
        <p:nvSpPr>
          <p:cNvPr id="8" name="Freeform 8"/>
          <p:cNvSpPr/>
          <p:nvPr/>
        </p:nvSpPr>
        <p:spPr>
          <a:xfrm>
            <a:off x="11203800" y="-247223"/>
            <a:ext cx="1398857" cy="1211760"/>
          </a:xfrm>
          <a:custGeom>
            <a:avLst/>
            <a:gdLst/>
            <a:ahLst/>
            <a:cxnLst/>
            <a:rect l="l" t="t" r="r" b="b"/>
            <a:pathLst>
              <a:path w="2098286" h="1817640">
                <a:moveTo>
                  <a:pt x="0" y="0"/>
                </a:moveTo>
                <a:lnTo>
                  <a:pt x="2098287" y="0"/>
                </a:lnTo>
                <a:lnTo>
                  <a:pt x="2098287" y="1817640"/>
                </a:lnTo>
                <a:lnTo>
                  <a:pt x="0" y="1817640"/>
                </a:lnTo>
                <a:lnTo>
                  <a:pt x="0" y="0"/>
                </a:lnTo>
                <a:close/>
              </a:path>
            </a:pathLst>
          </a:custGeom>
          <a:blipFill>
            <a:blip r:embed="rId3">
              <a:alphaModFix amt="5000"/>
              <a:extLst>
                <a:ext uri="{96DAC541-7B7A-43D3-8B79-37D633B846F1}">
                  <asvg:svgBlip xmlns:asvg="http://schemas.microsoft.com/office/drawing/2016/SVG/main" xmlns="" r:embed="rId4"/>
                </a:ext>
              </a:extLst>
            </a:blip>
            <a:stretch>
              <a:fillRect/>
            </a:stretch>
          </a:blipFill>
        </p:spPr>
      </p:sp>
      <p:grpSp>
        <p:nvGrpSpPr>
          <p:cNvPr id="9" name="Group 9"/>
          <p:cNvGrpSpPr/>
          <p:nvPr/>
        </p:nvGrpSpPr>
        <p:grpSpPr>
          <a:xfrm>
            <a:off x="10333660" y="-924078"/>
            <a:ext cx="1873313" cy="1609878"/>
            <a:chOff x="0" y="0"/>
            <a:chExt cx="812800" cy="698500"/>
          </a:xfrm>
        </p:grpSpPr>
        <p:sp>
          <p:nvSpPr>
            <p:cNvPr id="10" name="Freeform 10"/>
            <p:cNvSpPr/>
            <p:nvPr/>
          </p:nvSpPr>
          <p:spPr>
            <a:xfrm>
              <a:off x="4762" y="0"/>
              <a:ext cx="803277" cy="698500"/>
            </a:xfrm>
            <a:custGeom>
              <a:avLst/>
              <a:gdLst/>
              <a:ahLst/>
              <a:cxnLst/>
              <a:rect l="l" t="t" r="r" b="b"/>
              <a:pathLst>
                <a:path w="803277" h="698500">
                  <a:moveTo>
                    <a:pt x="795568" y="370683"/>
                  </a:moveTo>
                  <a:lnTo>
                    <a:pt x="617308" y="677067"/>
                  </a:lnTo>
                  <a:cubicBezTo>
                    <a:pt x="609588" y="690337"/>
                    <a:pt x="595394" y="698500"/>
                    <a:pt x="580042" y="698500"/>
                  </a:cubicBezTo>
                  <a:lnTo>
                    <a:pt x="223234" y="698500"/>
                  </a:lnTo>
                  <a:cubicBezTo>
                    <a:pt x="207882" y="698500"/>
                    <a:pt x="193688" y="690337"/>
                    <a:pt x="185968" y="677067"/>
                  </a:cubicBezTo>
                  <a:lnTo>
                    <a:pt x="7708" y="370683"/>
                  </a:lnTo>
                  <a:cubicBezTo>
                    <a:pt x="0" y="357434"/>
                    <a:pt x="0" y="341066"/>
                    <a:pt x="7708" y="327817"/>
                  </a:cubicBezTo>
                  <a:lnTo>
                    <a:pt x="185968" y="21433"/>
                  </a:lnTo>
                  <a:cubicBezTo>
                    <a:pt x="193688" y="8163"/>
                    <a:pt x="207882" y="0"/>
                    <a:pt x="223234" y="0"/>
                  </a:cubicBezTo>
                  <a:lnTo>
                    <a:pt x="580042" y="0"/>
                  </a:lnTo>
                  <a:cubicBezTo>
                    <a:pt x="595394" y="0"/>
                    <a:pt x="609588" y="8163"/>
                    <a:pt x="617308" y="21433"/>
                  </a:cubicBezTo>
                  <a:lnTo>
                    <a:pt x="795568" y="327817"/>
                  </a:lnTo>
                  <a:cubicBezTo>
                    <a:pt x="803276" y="341066"/>
                    <a:pt x="803276" y="357434"/>
                    <a:pt x="795568" y="370683"/>
                  </a:cubicBezTo>
                  <a:close/>
                </a:path>
              </a:pathLst>
            </a:custGeom>
            <a:solidFill>
              <a:srgbClr val="000000">
                <a:alpha val="0"/>
              </a:srgbClr>
            </a:solidFill>
            <a:ln w="28575" cap="sq">
              <a:solidFill>
                <a:srgbClr val="16578D"/>
              </a:solidFill>
              <a:prstDash val="solid"/>
              <a:miter/>
            </a:ln>
          </p:spPr>
        </p:sp>
        <p:sp>
          <p:nvSpPr>
            <p:cNvPr id="11" name="TextBox 11"/>
            <p:cNvSpPr txBox="1"/>
            <p:nvPr/>
          </p:nvSpPr>
          <p:spPr>
            <a:xfrm>
              <a:off x="114300" y="-47625"/>
              <a:ext cx="584200" cy="746125"/>
            </a:xfrm>
            <a:prstGeom prst="rect">
              <a:avLst/>
            </a:prstGeom>
          </p:spPr>
          <p:txBody>
            <a:bodyPr lIns="33867" tIns="33867" rIns="33867" bIns="33867" rtlCol="0" anchor="ctr"/>
            <a:lstStyle/>
            <a:p>
              <a:pPr algn="ctr">
                <a:lnSpc>
                  <a:spcPts val="1773"/>
                </a:lnSpc>
                <a:spcBef>
                  <a:spcPct val="0"/>
                </a:spcBef>
              </a:pPr>
              <a:endParaRPr sz="1200">
                <a:solidFill>
                  <a:srgbClr val="000000"/>
                </a:solidFill>
              </a:endParaRPr>
            </a:p>
          </p:txBody>
        </p:sp>
      </p:grpSp>
      <p:sp>
        <p:nvSpPr>
          <p:cNvPr id="12" name="Slide Number Placeholder 11"/>
          <p:cNvSpPr>
            <a:spLocks noGrp="1"/>
          </p:cNvSpPr>
          <p:nvPr>
            <p:ph type="sldNum" sz="quarter" idx="12"/>
          </p:nvPr>
        </p:nvSpPr>
        <p:spPr>
          <a:xfrm>
            <a:off x="8973017" y="6356393"/>
            <a:ext cx="2743200" cy="365125"/>
          </a:xfrm>
        </p:spPr>
        <p:txBody>
          <a:bodyPr>
            <a:normAutofit lnSpcReduction="10000"/>
          </a:bodyPr>
          <a:lstStyle/>
          <a:p>
            <a:fld id="{34216374-E7D6-4C74-ADA3-2C9987A1DEB2}" type="slidenum">
              <a:rPr lang="en-US" smtClean="0"/>
              <a:pPr/>
              <a:t>2</a:t>
            </a:fld>
            <a:endParaRPr lang="en-US" dirty="0"/>
          </a:p>
        </p:txBody>
      </p:sp>
      <p:sp>
        <p:nvSpPr>
          <p:cNvPr id="13" name="Freeform 28"/>
          <p:cNvSpPr/>
          <p:nvPr/>
        </p:nvSpPr>
        <p:spPr>
          <a:xfrm>
            <a:off x="18" y="37"/>
            <a:ext cx="972228" cy="1438231"/>
          </a:xfrm>
          <a:custGeom>
            <a:avLst/>
            <a:gdLst/>
            <a:ahLst/>
            <a:cxnLst/>
            <a:rect l="l" t="t" r="r" b="b"/>
            <a:pathLst>
              <a:path w="1458342" h="2157347">
                <a:moveTo>
                  <a:pt x="0" y="0"/>
                </a:moveTo>
                <a:lnTo>
                  <a:pt x="1458342" y="0"/>
                </a:lnTo>
                <a:lnTo>
                  <a:pt x="1458342" y="2157347"/>
                </a:lnTo>
                <a:lnTo>
                  <a:pt x="0" y="2157347"/>
                </a:lnTo>
                <a:lnTo>
                  <a:pt x="0" y="0"/>
                </a:lnTo>
                <a:close/>
              </a:path>
            </a:pathLst>
          </a:custGeom>
          <a:blipFill>
            <a:blip r:embed="rId5"/>
            <a:stretch>
              <a:fillRect l="-1187" t="-577" r="-1187"/>
            </a:stretch>
          </a:blipFill>
        </p:spPr>
      </p:sp>
    </p:spTree>
    <p:extLst>
      <p:ext uri="{BB962C8B-B14F-4D97-AF65-F5344CB8AC3E}">
        <p14:creationId xmlns:p14="http://schemas.microsoft.com/office/powerpoint/2010/main" val="375853659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16.jpg"/>
          <p:cNvPicPr>
            <a:picLocks noChangeAspect="1"/>
          </p:cNvPicPr>
          <p:nvPr/>
        </p:nvPicPr>
        <p:blipFill>
          <a:blip r:embed="rId2"/>
          <a:stretch>
            <a:fillRect/>
          </a:stretch>
        </p:blipFill>
        <p:spPr>
          <a:xfrm>
            <a:off x="18" y="0"/>
            <a:ext cx="12192000" cy="6858000"/>
          </a:xfrm>
          <a:prstGeom prst="rect">
            <a:avLst/>
          </a:prstGeom>
        </p:spPr>
      </p:pic>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20</a:t>
            </a:fld>
            <a:endParaRPr lang="en-US">
              <a:solidFill>
                <a:prstClr val="black">
                  <a:tint val="75000"/>
                </a:prstClr>
              </a:solidFill>
            </a:endParaRPr>
          </a:p>
        </p:txBody>
      </p:sp>
    </p:spTree>
    <p:extLst>
      <p:ext uri="{BB962C8B-B14F-4D97-AF65-F5344CB8AC3E}">
        <p14:creationId xmlns:p14="http://schemas.microsoft.com/office/powerpoint/2010/main" val="170847043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17.jpg"/>
          <p:cNvPicPr>
            <a:picLocks noChangeAspect="1"/>
          </p:cNvPicPr>
          <p:nvPr/>
        </p:nvPicPr>
        <p:blipFill>
          <a:blip r:embed="rId2"/>
          <a:stretch>
            <a:fillRect/>
          </a:stretch>
        </p:blipFill>
        <p:spPr>
          <a:xfrm>
            <a:off x="18" y="0"/>
            <a:ext cx="12192000" cy="6858000"/>
          </a:xfrm>
          <a:prstGeom prst="rect">
            <a:avLst/>
          </a:prstGeom>
        </p:spPr>
      </p:pic>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21</a:t>
            </a:fld>
            <a:endParaRPr lang="en-US">
              <a:solidFill>
                <a:prstClr val="black">
                  <a:tint val="75000"/>
                </a:prstClr>
              </a:solidFill>
            </a:endParaRPr>
          </a:p>
        </p:txBody>
      </p:sp>
    </p:spTree>
    <p:extLst>
      <p:ext uri="{BB962C8B-B14F-4D97-AF65-F5344CB8AC3E}">
        <p14:creationId xmlns:p14="http://schemas.microsoft.com/office/powerpoint/2010/main" val="64728121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18.jpg"/>
          <p:cNvPicPr>
            <a:picLocks noChangeAspect="1"/>
          </p:cNvPicPr>
          <p:nvPr/>
        </p:nvPicPr>
        <p:blipFill>
          <a:blip r:embed="rId2"/>
          <a:stretch>
            <a:fillRect/>
          </a:stretch>
        </p:blipFill>
        <p:spPr>
          <a:xfrm>
            <a:off x="18" y="0"/>
            <a:ext cx="12192000" cy="6858000"/>
          </a:xfrm>
          <a:prstGeom prst="rect">
            <a:avLst/>
          </a:prstGeom>
        </p:spPr>
      </p:pic>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22</a:t>
            </a:fld>
            <a:endParaRPr lang="en-US">
              <a:solidFill>
                <a:prstClr val="black">
                  <a:tint val="75000"/>
                </a:prstClr>
              </a:solidFill>
            </a:endParaRPr>
          </a:p>
        </p:txBody>
      </p:sp>
    </p:spTree>
    <p:extLst>
      <p:ext uri="{BB962C8B-B14F-4D97-AF65-F5344CB8AC3E}">
        <p14:creationId xmlns:p14="http://schemas.microsoft.com/office/powerpoint/2010/main" val="382671864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19.jpg"/>
          <p:cNvPicPr>
            <a:picLocks noChangeAspect="1"/>
          </p:cNvPicPr>
          <p:nvPr/>
        </p:nvPicPr>
        <p:blipFill>
          <a:blip r:embed="rId2"/>
          <a:stretch>
            <a:fillRect/>
          </a:stretch>
        </p:blipFill>
        <p:spPr>
          <a:xfrm>
            <a:off x="18" y="0"/>
            <a:ext cx="12192000" cy="6858000"/>
          </a:xfrm>
          <a:prstGeom prst="rect">
            <a:avLst/>
          </a:prstGeom>
        </p:spPr>
      </p:pic>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23</a:t>
            </a:fld>
            <a:endParaRPr lang="en-US">
              <a:solidFill>
                <a:prstClr val="black">
                  <a:tint val="75000"/>
                </a:prstClr>
              </a:solidFill>
            </a:endParaRPr>
          </a:p>
        </p:txBody>
      </p:sp>
    </p:spTree>
    <p:extLst>
      <p:ext uri="{BB962C8B-B14F-4D97-AF65-F5344CB8AC3E}">
        <p14:creationId xmlns:p14="http://schemas.microsoft.com/office/powerpoint/2010/main" val="398682882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20.jpg"/>
          <p:cNvPicPr>
            <a:picLocks noChangeAspect="1"/>
          </p:cNvPicPr>
          <p:nvPr/>
        </p:nvPicPr>
        <p:blipFill>
          <a:blip r:embed="rId2"/>
          <a:stretch>
            <a:fillRect/>
          </a:stretch>
        </p:blipFill>
        <p:spPr>
          <a:xfrm>
            <a:off x="18" y="0"/>
            <a:ext cx="12192000" cy="6858000"/>
          </a:xfrm>
          <a:prstGeom prst="rect">
            <a:avLst/>
          </a:prstGeom>
        </p:spPr>
      </p:pic>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24</a:t>
            </a:fld>
            <a:endParaRPr lang="en-US">
              <a:solidFill>
                <a:prstClr val="black">
                  <a:tint val="75000"/>
                </a:prstClr>
              </a:solidFill>
            </a:endParaRPr>
          </a:p>
        </p:txBody>
      </p:sp>
    </p:spTree>
    <p:extLst>
      <p:ext uri="{BB962C8B-B14F-4D97-AF65-F5344CB8AC3E}">
        <p14:creationId xmlns:p14="http://schemas.microsoft.com/office/powerpoint/2010/main" val="392282851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21.jpg"/>
          <p:cNvPicPr>
            <a:picLocks noChangeAspect="1"/>
          </p:cNvPicPr>
          <p:nvPr/>
        </p:nvPicPr>
        <p:blipFill>
          <a:blip r:embed="rId2"/>
          <a:stretch>
            <a:fillRect/>
          </a:stretch>
        </p:blipFill>
        <p:spPr>
          <a:xfrm>
            <a:off x="18" y="0"/>
            <a:ext cx="12192000" cy="6858000"/>
          </a:xfrm>
          <a:prstGeom prst="rect">
            <a:avLst/>
          </a:prstGeom>
        </p:spPr>
      </p:pic>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25</a:t>
            </a:fld>
            <a:endParaRPr lang="en-US">
              <a:solidFill>
                <a:prstClr val="black">
                  <a:tint val="75000"/>
                </a:prstClr>
              </a:solidFill>
            </a:endParaRPr>
          </a:p>
        </p:txBody>
      </p:sp>
    </p:spTree>
    <p:extLst>
      <p:ext uri="{BB962C8B-B14F-4D97-AF65-F5344CB8AC3E}">
        <p14:creationId xmlns:p14="http://schemas.microsoft.com/office/powerpoint/2010/main" val="128719673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22.jpg"/>
          <p:cNvPicPr>
            <a:picLocks noChangeAspect="1"/>
          </p:cNvPicPr>
          <p:nvPr/>
        </p:nvPicPr>
        <p:blipFill>
          <a:blip r:embed="rId2"/>
          <a:stretch>
            <a:fillRect/>
          </a:stretch>
        </p:blipFill>
        <p:spPr>
          <a:xfrm>
            <a:off x="18" y="0"/>
            <a:ext cx="12192000" cy="6858000"/>
          </a:xfrm>
          <a:prstGeom prst="rect">
            <a:avLst/>
          </a:prstGeom>
        </p:spPr>
      </p:pic>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26</a:t>
            </a:fld>
            <a:endParaRPr lang="en-US">
              <a:solidFill>
                <a:prstClr val="black">
                  <a:tint val="75000"/>
                </a:prstClr>
              </a:solidFill>
            </a:endParaRPr>
          </a:p>
        </p:txBody>
      </p:sp>
    </p:spTree>
    <p:extLst>
      <p:ext uri="{BB962C8B-B14F-4D97-AF65-F5344CB8AC3E}">
        <p14:creationId xmlns:p14="http://schemas.microsoft.com/office/powerpoint/2010/main" val="302857887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23.jpg"/>
          <p:cNvPicPr>
            <a:picLocks noChangeAspect="1"/>
          </p:cNvPicPr>
          <p:nvPr/>
        </p:nvPicPr>
        <p:blipFill>
          <a:blip r:embed="rId2"/>
          <a:stretch>
            <a:fillRect/>
          </a:stretch>
        </p:blipFill>
        <p:spPr>
          <a:xfrm>
            <a:off x="18" y="0"/>
            <a:ext cx="12192000" cy="6858000"/>
          </a:xfrm>
          <a:prstGeom prst="rect">
            <a:avLst/>
          </a:prstGeom>
        </p:spPr>
      </p:pic>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27</a:t>
            </a:fld>
            <a:endParaRPr lang="en-US">
              <a:solidFill>
                <a:prstClr val="black">
                  <a:tint val="75000"/>
                </a:prstClr>
              </a:solidFill>
            </a:endParaRPr>
          </a:p>
        </p:txBody>
      </p:sp>
    </p:spTree>
    <p:extLst>
      <p:ext uri="{BB962C8B-B14F-4D97-AF65-F5344CB8AC3E}">
        <p14:creationId xmlns:p14="http://schemas.microsoft.com/office/powerpoint/2010/main" val="31354262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24.jpg"/>
          <p:cNvPicPr>
            <a:picLocks noChangeAspect="1"/>
          </p:cNvPicPr>
          <p:nvPr/>
        </p:nvPicPr>
        <p:blipFill>
          <a:blip r:embed="rId2"/>
          <a:stretch>
            <a:fillRect/>
          </a:stretch>
        </p:blipFill>
        <p:spPr>
          <a:xfrm>
            <a:off x="18" y="0"/>
            <a:ext cx="12192000" cy="6858000"/>
          </a:xfrm>
          <a:prstGeom prst="rect">
            <a:avLst/>
          </a:prstGeom>
        </p:spPr>
      </p:pic>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28</a:t>
            </a:fld>
            <a:endParaRPr lang="en-US">
              <a:solidFill>
                <a:prstClr val="black">
                  <a:tint val="75000"/>
                </a:prstClr>
              </a:solidFill>
            </a:endParaRPr>
          </a:p>
        </p:txBody>
      </p:sp>
    </p:spTree>
    <p:extLst>
      <p:ext uri="{BB962C8B-B14F-4D97-AF65-F5344CB8AC3E}">
        <p14:creationId xmlns:p14="http://schemas.microsoft.com/office/powerpoint/2010/main" val="33185685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25.jpg"/>
          <p:cNvPicPr>
            <a:picLocks noChangeAspect="1"/>
          </p:cNvPicPr>
          <p:nvPr/>
        </p:nvPicPr>
        <p:blipFill>
          <a:blip r:embed="rId2"/>
          <a:stretch>
            <a:fillRect/>
          </a:stretch>
        </p:blipFill>
        <p:spPr>
          <a:xfrm>
            <a:off x="18" y="0"/>
            <a:ext cx="12192000" cy="6858000"/>
          </a:xfrm>
          <a:prstGeom prst="rect">
            <a:avLst/>
          </a:prstGeom>
        </p:spPr>
      </p:pic>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29</a:t>
            </a:fld>
            <a:endParaRPr lang="en-US">
              <a:solidFill>
                <a:prstClr val="black">
                  <a:tint val="75000"/>
                </a:prstClr>
              </a:solidFill>
            </a:endParaRPr>
          </a:p>
        </p:txBody>
      </p:sp>
    </p:spTree>
    <p:extLst>
      <p:ext uri="{BB962C8B-B14F-4D97-AF65-F5344CB8AC3E}">
        <p14:creationId xmlns:p14="http://schemas.microsoft.com/office/powerpoint/2010/main" val="29301546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2144142224"/>
              </p:ext>
            </p:extLst>
          </p:nvPr>
        </p:nvGraphicFramePr>
        <p:xfrm>
          <a:off x="1424450" y="1194911"/>
          <a:ext cx="8930164" cy="1346960"/>
        </p:xfrm>
        <a:graphic>
          <a:graphicData uri="http://schemas.openxmlformats.org/drawingml/2006/table">
            <a:tbl>
              <a:tblPr firstRow="1" firstCol="1" bandRow="1"/>
              <a:tblGrid>
                <a:gridCol w="4693649"/>
                <a:gridCol w="4236515"/>
              </a:tblGrid>
              <a:tr h="336740">
                <a:tc>
                  <a:txBody>
                    <a:bodyPr/>
                    <a:lstStyle/>
                    <a:p>
                      <a:pPr>
                        <a:lnSpc>
                          <a:spcPct val="115000"/>
                        </a:lnSpc>
                      </a:pPr>
                      <a:r>
                        <a:rPr lang="en-US" sz="1600" b="1" dirty="0">
                          <a:solidFill>
                            <a:srgbClr val="000000"/>
                          </a:solidFill>
                          <a:effectLst/>
                          <a:latin typeface="Times New Roman" panose="02020603050405020304" pitchFamily="18" charset="0"/>
                          <a:cs typeface="Times New Roman" pitchFamily="18" charset="0"/>
                        </a:rPr>
                        <a:t>COURSE CODE: </a:t>
                      </a:r>
                      <a:r>
                        <a:rPr lang="en-US" sz="1600" b="1" dirty="0" smtClean="0">
                          <a:solidFill>
                            <a:srgbClr val="000000"/>
                          </a:solidFill>
                          <a:effectLst/>
                          <a:latin typeface="Times New Roman" panose="02020603050405020304" pitchFamily="18" charset="0"/>
                          <a:cs typeface="Times New Roman" pitchFamily="18" charset="0"/>
                        </a:rPr>
                        <a:t>CE 0732-2104</a:t>
                      </a:r>
                      <a:endParaRPr lang="en-US" sz="1200" dirty="0">
                        <a:effectLst/>
                        <a:latin typeface="Times New Roman" pitchFamily="18" charset="0"/>
                        <a:cs typeface="Times New Roman" pitchFamily="18" charset="0"/>
                      </a:endParaRPr>
                    </a:p>
                  </a:txBody>
                  <a:tcPr marL="68580" marR="68580" marT="0" marB="0" anchor="ctr">
                    <a:lnL>
                      <a:noFill/>
                    </a:lnL>
                    <a:lnR>
                      <a:noFill/>
                    </a:lnR>
                    <a:lnT>
                      <a:noFill/>
                    </a:lnT>
                    <a:lnB>
                      <a:noFill/>
                    </a:lnB>
                  </a:tcPr>
                </a:tc>
                <a:tc>
                  <a:txBody>
                    <a:bodyPr/>
                    <a:lstStyle/>
                    <a:p>
                      <a:pPr algn="r">
                        <a:lnSpc>
                          <a:spcPct val="115000"/>
                        </a:lnSpc>
                      </a:pPr>
                      <a:r>
                        <a:rPr lang="en-US" sz="1600" b="1" dirty="0" smtClean="0">
                          <a:solidFill>
                            <a:srgbClr val="000000"/>
                          </a:solidFill>
                          <a:effectLst/>
                          <a:latin typeface="Times New Roman" panose="02020603050405020304" pitchFamily="18" charset="0"/>
                          <a:cs typeface="Times New Roman" pitchFamily="18" charset="0"/>
                        </a:rPr>
                        <a:t>CREDIT:01</a:t>
                      </a:r>
                      <a:endParaRPr lang="en-US" sz="1200" dirty="0">
                        <a:effectLst/>
                        <a:latin typeface="Times New Roman" pitchFamily="18" charset="0"/>
                        <a:cs typeface="Times New Roman" pitchFamily="18" charset="0"/>
                      </a:endParaRPr>
                    </a:p>
                  </a:txBody>
                  <a:tcPr marL="68580" marR="68580" marT="0" marB="0" anchor="ctr">
                    <a:lnL>
                      <a:noFill/>
                    </a:lnL>
                    <a:lnR>
                      <a:noFill/>
                    </a:lnR>
                    <a:lnT>
                      <a:noFill/>
                    </a:lnT>
                    <a:lnB>
                      <a:noFill/>
                    </a:lnB>
                  </a:tcPr>
                </a:tc>
              </a:tr>
              <a:tr h="336740">
                <a:tc>
                  <a:txBody>
                    <a:bodyPr/>
                    <a:lstStyle/>
                    <a:p>
                      <a:pPr>
                        <a:lnSpc>
                          <a:spcPct val="115000"/>
                        </a:lnSpc>
                      </a:pPr>
                      <a:r>
                        <a:rPr lang="en-US" sz="1600" b="1" dirty="0">
                          <a:solidFill>
                            <a:srgbClr val="000000"/>
                          </a:solidFill>
                          <a:effectLst/>
                          <a:latin typeface="Times New Roman" panose="02020603050405020304" pitchFamily="18" charset="0"/>
                          <a:cs typeface="Times New Roman" pitchFamily="18" charset="0"/>
                        </a:rPr>
                        <a:t> </a:t>
                      </a:r>
                      <a:endParaRPr lang="en-US" sz="1200" dirty="0">
                        <a:effectLst/>
                        <a:latin typeface="Times New Roman" pitchFamily="18" charset="0"/>
                        <a:cs typeface="Times New Roman" pitchFamily="18" charset="0"/>
                      </a:endParaRPr>
                    </a:p>
                  </a:txBody>
                  <a:tcPr marL="68580" marR="68580" marT="0" marB="0" anchor="ctr">
                    <a:lnL>
                      <a:noFill/>
                    </a:lnL>
                    <a:lnR>
                      <a:noFill/>
                    </a:lnR>
                    <a:lnT>
                      <a:noFill/>
                    </a:lnT>
                    <a:lnB>
                      <a:noFill/>
                    </a:lnB>
                  </a:tcPr>
                </a:tc>
                <a:tc>
                  <a:txBody>
                    <a:bodyPr/>
                    <a:lstStyle/>
                    <a:p>
                      <a:pPr marL="457200" algn="r">
                        <a:lnSpc>
                          <a:spcPct val="115000"/>
                        </a:lnSpc>
                      </a:pPr>
                      <a:r>
                        <a:rPr lang="en-US" sz="1600" b="1" dirty="0">
                          <a:solidFill>
                            <a:srgbClr val="000000"/>
                          </a:solidFill>
                          <a:effectLst/>
                          <a:latin typeface="Times New Roman" panose="02020603050405020304" pitchFamily="18" charset="0"/>
                          <a:cs typeface="Times New Roman" pitchFamily="18" charset="0"/>
                        </a:rPr>
                        <a:t>TOTAL </a:t>
                      </a:r>
                      <a:r>
                        <a:rPr lang="en-US" sz="1600" b="1" dirty="0" smtClean="0">
                          <a:solidFill>
                            <a:srgbClr val="000000"/>
                          </a:solidFill>
                          <a:effectLst/>
                          <a:latin typeface="Times New Roman" panose="02020603050405020304" pitchFamily="18" charset="0"/>
                          <a:cs typeface="Times New Roman" pitchFamily="18" charset="0"/>
                        </a:rPr>
                        <a:t>MARKS:50</a:t>
                      </a:r>
                      <a:endParaRPr lang="en-US" sz="1200" dirty="0">
                        <a:effectLst/>
                        <a:latin typeface="Times New Roman" pitchFamily="18" charset="0"/>
                        <a:cs typeface="Times New Roman" pitchFamily="18" charset="0"/>
                      </a:endParaRPr>
                    </a:p>
                  </a:txBody>
                  <a:tcPr marL="68580" marR="68580" marT="0" marB="0" anchor="ctr">
                    <a:lnL>
                      <a:noFill/>
                    </a:lnL>
                    <a:lnR>
                      <a:noFill/>
                    </a:lnR>
                    <a:lnT>
                      <a:noFill/>
                    </a:lnT>
                    <a:lnB>
                      <a:noFill/>
                    </a:lnB>
                  </a:tcPr>
                </a:tc>
              </a:tr>
              <a:tr h="336740">
                <a:tc>
                  <a:txBody>
                    <a:bodyPr/>
                    <a:lstStyle/>
                    <a:p>
                      <a:pPr>
                        <a:lnSpc>
                          <a:spcPct val="115000"/>
                        </a:lnSpc>
                      </a:pPr>
                      <a:endParaRPr lang="en-US" sz="1200" dirty="0">
                        <a:effectLst/>
                        <a:latin typeface="Times New Roman" pitchFamily="18" charset="0"/>
                        <a:cs typeface="Times New Roman" pitchFamily="18" charset="0"/>
                      </a:endParaRPr>
                    </a:p>
                  </a:txBody>
                  <a:tcPr marL="68580" marR="68580" marT="0" marB="0" anchor="ctr">
                    <a:lnL>
                      <a:noFill/>
                    </a:lnL>
                    <a:lnR>
                      <a:noFill/>
                    </a:lnR>
                    <a:lnT>
                      <a:noFill/>
                    </a:lnT>
                    <a:lnB>
                      <a:noFill/>
                    </a:lnB>
                  </a:tcPr>
                </a:tc>
                <a:tc>
                  <a:txBody>
                    <a:bodyPr/>
                    <a:lstStyle/>
                    <a:p>
                      <a:pPr marL="457200" algn="r">
                        <a:lnSpc>
                          <a:spcPct val="115000"/>
                        </a:lnSpc>
                      </a:pPr>
                      <a:r>
                        <a:rPr lang="en-US" sz="1600" b="1" dirty="0">
                          <a:solidFill>
                            <a:srgbClr val="000000"/>
                          </a:solidFill>
                          <a:effectLst/>
                          <a:latin typeface="Times New Roman" panose="02020603050405020304" pitchFamily="18" charset="0"/>
                          <a:cs typeface="Times New Roman" pitchFamily="18" charset="0"/>
                        </a:rPr>
                        <a:t>CIE MARKS: </a:t>
                      </a:r>
                      <a:r>
                        <a:rPr lang="en-US" sz="1600" b="1" dirty="0" smtClean="0">
                          <a:solidFill>
                            <a:srgbClr val="000000"/>
                          </a:solidFill>
                          <a:effectLst/>
                          <a:latin typeface="Times New Roman" panose="02020603050405020304" pitchFamily="18" charset="0"/>
                          <a:cs typeface="Times New Roman" pitchFamily="18" charset="0"/>
                        </a:rPr>
                        <a:t>30</a:t>
                      </a:r>
                      <a:endParaRPr lang="en-US" sz="1200" dirty="0">
                        <a:effectLst/>
                        <a:latin typeface="Times New Roman" pitchFamily="18" charset="0"/>
                        <a:cs typeface="Times New Roman" pitchFamily="18" charset="0"/>
                      </a:endParaRPr>
                    </a:p>
                  </a:txBody>
                  <a:tcPr marL="68580" marR="68580" marT="0" marB="0" anchor="ctr">
                    <a:lnL>
                      <a:noFill/>
                    </a:lnL>
                    <a:lnR>
                      <a:noFill/>
                    </a:lnR>
                    <a:lnT>
                      <a:noFill/>
                    </a:lnT>
                    <a:lnB>
                      <a:noFill/>
                    </a:lnB>
                  </a:tcPr>
                </a:tc>
              </a:tr>
              <a:tr h="336740">
                <a:tc>
                  <a:txBody>
                    <a:bodyPr/>
                    <a:lstStyle/>
                    <a:p>
                      <a:pPr>
                        <a:lnSpc>
                          <a:spcPct val="115000"/>
                        </a:lnSpc>
                        <a:spcAft>
                          <a:spcPts val="600"/>
                        </a:spcAft>
                      </a:pPr>
                      <a:r>
                        <a:rPr lang="en-US" sz="1600" b="1" dirty="0" smtClean="0">
                          <a:solidFill>
                            <a:srgbClr val="000000"/>
                          </a:solidFill>
                          <a:effectLst/>
                          <a:latin typeface="Times New Roman" panose="02020603050405020304" pitchFamily="18" charset="0"/>
                          <a:cs typeface="Times New Roman" pitchFamily="18" charset="0"/>
                        </a:rPr>
                        <a:t>Semester</a:t>
                      </a:r>
                      <a:r>
                        <a:rPr lang="en-US" sz="1600" b="1" baseline="0" dirty="0" smtClean="0">
                          <a:solidFill>
                            <a:srgbClr val="000000"/>
                          </a:solidFill>
                          <a:effectLst/>
                          <a:latin typeface="Times New Roman" panose="02020603050405020304" pitchFamily="18" charset="0"/>
                          <a:cs typeface="Times New Roman" pitchFamily="18" charset="0"/>
                        </a:rPr>
                        <a:t> End </a:t>
                      </a:r>
                      <a:r>
                        <a:rPr lang="en-US" sz="1600" b="1" dirty="0" smtClean="0">
                          <a:solidFill>
                            <a:srgbClr val="000000"/>
                          </a:solidFill>
                          <a:effectLst/>
                          <a:latin typeface="Times New Roman" panose="02020603050405020304" pitchFamily="18" charset="0"/>
                          <a:cs typeface="Times New Roman" pitchFamily="18" charset="0"/>
                        </a:rPr>
                        <a:t>Exam </a:t>
                      </a:r>
                      <a:r>
                        <a:rPr lang="en-US" sz="1600" b="1" dirty="0">
                          <a:solidFill>
                            <a:srgbClr val="000000"/>
                          </a:solidFill>
                          <a:effectLst/>
                          <a:latin typeface="Times New Roman" panose="02020603050405020304" pitchFamily="18" charset="0"/>
                          <a:cs typeface="Times New Roman" pitchFamily="18" charset="0"/>
                        </a:rPr>
                        <a:t>Hours   </a:t>
                      </a:r>
                      <a:r>
                        <a:rPr lang="en-US" sz="1600" b="1" dirty="0" smtClean="0">
                          <a:solidFill>
                            <a:srgbClr val="000000"/>
                          </a:solidFill>
                          <a:effectLst/>
                          <a:latin typeface="Times New Roman" panose="02020603050405020304" pitchFamily="18" charset="0"/>
                          <a:cs typeface="Times New Roman" pitchFamily="18" charset="0"/>
                        </a:rPr>
                        <a:t>2</a:t>
                      </a:r>
                      <a:endParaRPr lang="en-US" sz="1200" dirty="0">
                        <a:effectLst/>
                        <a:latin typeface="Times New Roman" pitchFamily="18" charset="0"/>
                        <a:cs typeface="Times New Roman" pitchFamily="18" charset="0"/>
                      </a:endParaRPr>
                    </a:p>
                  </a:txBody>
                  <a:tcPr marL="68580" marR="68580" marT="0" marB="0" anchor="ctr">
                    <a:lnL>
                      <a:noFill/>
                    </a:lnL>
                    <a:lnR>
                      <a:noFill/>
                    </a:lnR>
                    <a:lnT>
                      <a:noFill/>
                    </a:lnT>
                    <a:lnB>
                      <a:noFill/>
                    </a:lnB>
                  </a:tcPr>
                </a:tc>
                <a:tc>
                  <a:txBody>
                    <a:bodyPr/>
                    <a:lstStyle/>
                    <a:p>
                      <a:pPr marL="457200" algn="r">
                        <a:lnSpc>
                          <a:spcPct val="115000"/>
                        </a:lnSpc>
                      </a:pPr>
                      <a:r>
                        <a:rPr lang="en-US" sz="1600" b="1" dirty="0">
                          <a:solidFill>
                            <a:srgbClr val="000000"/>
                          </a:solidFill>
                          <a:effectLst/>
                          <a:latin typeface="Times New Roman" panose="02020603050405020304" pitchFamily="18" charset="0"/>
                          <a:cs typeface="Times New Roman" pitchFamily="18" charset="0"/>
                        </a:rPr>
                        <a:t>SEE MARKS: </a:t>
                      </a:r>
                      <a:r>
                        <a:rPr lang="en-US" sz="1600" b="1" dirty="0" smtClean="0">
                          <a:solidFill>
                            <a:srgbClr val="000000"/>
                          </a:solidFill>
                          <a:effectLst/>
                          <a:latin typeface="Times New Roman" panose="02020603050405020304" pitchFamily="18" charset="0"/>
                          <a:cs typeface="Times New Roman" pitchFamily="18" charset="0"/>
                        </a:rPr>
                        <a:t>20</a:t>
                      </a:r>
                      <a:endParaRPr lang="en-US" sz="1200" dirty="0">
                        <a:effectLst/>
                        <a:latin typeface="Times New Roman" pitchFamily="18" charset="0"/>
                        <a:cs typeface="Times New Roman" pitchFamily="18" charset="0"/>
                      </a:endParaRPr>
                    </a:p>
                  </a:txBody>
                  <a:tcPr marL="68580" marR="68580" marT="0" marB="0" anchor="ctr">
                    <a:lnL>
                      <a:noFill/>
                    </a:lnL>
                    <a:lnR>
                      <a:noFill/>
                    </a:lnR>
                    <a:lnT>
                      <a:noFill/>
                    </a:lnT>
                    <a:lnB>
                      <a:noFill/>
                    </a:lnB>
                  </a:tcPr>
                </a:tc>
              </a:tr>
            </a:tbl>
          </a:graphicData>
        </a:graphic>
      </p:graphicFrame>
      <p:sp>
        <p:nvSpPr>
          <p:cNvPr id="7" name="Rectangle 1"/>
          <p:cNvSpPr>
            <a:spLocks noChangeArrowheads="1"/>
          </p:cNvSpPr>
          <p:nvPr/>
        </p:nvSpPr>
        <p:spPr bwMode="auto">
          <a:xfrm>
            <a:off x="4761415" y="421496"/>
            <a:ext cx="248677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en-US" sz="2000" b="1" dirty="0">
                <a:solidFill>
                  <a:srgbClr val="000000"/>
                </a:solidFill>
                <a:latin typeface="Times New Roman" pitchFamily="18" charset="0"/>
                <a:ea typeface="Times New Roman" pitchFamily="18" charset="0"/>
                <a:cs typeface="Times New Roman" pitchFamily="18" charset="0"/>
              </a:rPr>
              <a:t>Concrete Mix Design</a:t>
            </a:r>
            <a:endParaRPr kumimoji="0" lang="en-US" sz="1800" b="0" i="0" u="none" strike="noStrike" cap="none" normalizeH="0" baseline="0" dirty="0" smtClean="0">
              <a:ln>
                <a:noFill/>
              </a:ln>
              <a:solidFill>
                <a:schemeClr val="tx1"/>
              </a:solidFill>
              <a:effectLst/>
              <a:latin typeface="Times New Roman" pitchFamily="18" charset="0"/>
              <a:cs typeface="Times New Roman" pitchFamily="18" charset="0"/>
            </a:endParaRPr>
          </a:p>
        </p:txBody>
      </p:sp>
      <p:graphicFrame>
        <p:nvGraphicFramePr>
          <p:cNvPr id="8" name="Table 7"/>
          <p:cNvGraphicFramePr>
            <a:graphicFrameLocks noGrp="1"/>
          </p:cNvGraphicFramePr>
          <p:nvPr>
            <p:extLst>
              <p:ext uri="{D42A27DB-BD31-4B8C-83A1-F6EECF244321}">
                <p14:modId xmlns:p14="http://schemas.microsoft.com/office/powerpoint/2010/main" val="3602164720"/>
              </p:ext>
            </p:extLst>
          </p:nvPr>
        </p:nvGraphicFramePr>
        <p:xfrm>
          <a:off x="1000982" y="3566655"/>
          <a:ext cx="10007600" cy="2468880"/>
        </p:xfrm>
        <a:graphic>
          <a:graphicData uri="http://schemas.openxmlformats.org/drawingml/2006/table">
            <a:tbl>
              <a:tblPr firstRow="1" firstCol="1" bandRow="1"/>
              <a:tblGrid>
                <a:gridCol w="1617228"/>
                <a:gridCol w="8390372"/>
              </a:tblGrid>
              <a:tr h="302551">
                <a:tc>
                  <a:txBody>
                    <a:bodyPr/>
                    <a:lstStyle/>
                    <a:p>
                      <a:pPr marL="0" marR="0" algn="ctr">
                        <a:lnSpc>
                          <a:spcPct val="150000"/>
                        </a:lnSpc>
                        <a:spcBef>
                          <a:spcPts val="0"/>
                        </a:spcBef>
                        <a:spcAft>
                          <a:spcPts val="1000"/>
                        </a:spcAft>
                      </a:pPr>
                      <a:r>
                        <a:rPr lang="en-US" sz="1600" b="1" dirty="0">
                          <a:effectLst/>
                          <a:latin typeface="Times New Roman" panose="02020603050405020304" pitchFamily="18" charset="0"/>
                          <a:ea typeface="Calibri" panose="020F0502020204030204" pitchFamily="34" charset="0"/>
                        </a:rPr>
                        <a:t>CLO 1</a:t>
                      </a:r>
                      <a:endParaRPr lang="en-US" sz="1600" dirty="0">
                        <a:effectLst/>
                        <a:latin typeface="Calibri" panose="020F0502020204030204" pitchFamily="34" charset="0"/>
                        <a:ea typeface="Calibri" panose="020F0502020204030204" pitchFamily="34" charset="0"/>
                      </a:endParaRPr>
                    </a:p>
                  </a:txBody>
                  <a:tcPr marL="68580" marR="68580" marT="0" marB="0">
                    <a:lnL>
                      <a:noFill/>
                    </a:lnL>
                    <a:lnR>
                      <a:noFill/>
                    </a:lnR>
                    <a:lnT>
                      <a:noFill/>
                    </a:lnT>
                    <a:lnB>
                      <a:noFill/>
                    </a:lnB>
                  </a:tcPr>
                </a:tc>
                <a:tc>
                  <a:txBody>
                    <a:bodyPr/>
                    <a:lstStyle/>
                    <a:p>
                      <a:pPr marL="0" marR="0" algn="just">
                        <a:lnSpc>
                          <a:spcPct val="150000"/>
                        </a:lnSpc>
                        <a:spcBef>
                          <a:spcPts val="0"/>
                        </a:spcBef>
                        <a:spcAft>
                          <a:spcPts val="1000"/>
                        </a:spcAft>
                      </a:pPr>
                      <a:r>
                        <a:rPr lang="en-US" sz="1600" b="1" dirty="0" smtClean="0">
                          <a:effectLst/>
                          <a:latin typeface="Times New Roman" panose="02020603050405020304" pitchFamily="18" charset="0"/>
                          <a:ea typeface="Times New Roman" panose="02020603050405020304" pitchFamily="18" charset="0"/>
                        </a:rPr>
                        <a:t>Understand</a:t>
                      </a:r>
                      <a:r>
                        <a:rPr lang="en-US" sz="1600" dirty="0" smtClean="0">
                          <a:effectLst/>
                          <a:latin typeface="Times New Roman" panose="02020603050405020304" pitchFamily="18" charset="0"/>
                          <a:ea typeface="Times New Roman" panose="02020603050405020304" pitchFamily="18" charset="0"/>
                        </a:rPr>
                        <a:t> concepts of Structural Design of Reinforced concrete members.</a:t>
                      </a:r>
                      <a:endParaRPr lang="en-US" sz="1600" dirty="0">
                        <a:effectLst/>
                        <a:latin typeface="Calibri" panose="020F0502020204030204" pitchFamily="34" charset="0"/>
                        <a:ea typeface="Calibri" panose="020F0502020204030204" pitchFamily="34" charset="0"/>
                      </a:endParaRPr>
                    </a:p>
                  </a:txBody>
                  <a:tcPr marL="68580" marR="68580" marT="0" marB="0">
                    <a:lnL>
                      <a:noFill/>
                    </a:lnL>
                    <a:lnR>
                      <a:noFill/>
                    </a:lnR>
                    <a:lnT>
                      <a:noFill/>
                    </a:lnT>
                    <a:lnB>
                      <a:noFill/>
                    </a:lnB>
                  </a:tcPr>
                </a:tc>
              </a:tr>
              <a:tr h="0">
                <a:tc>
                  <a:txBody>
                    <a:bodyPr/>
                    <a:lstStyle/>
                    <a:p>
                      <a:pPr marL="0" marR="0" algn="ctr">
                        <a:lnSpc>
                          <a:spcPct val="150000"/>
                        </a:lnSpc>
                        <a:spcBef>
                          <a:spcPts val="0"/>
                        </a:spcBef>
                        <a:spcAft>
                          <a:spcPts val="1000"/>
                        </a:spcAft>
                      </a:pPr>
                      <a:r>
                        <a:rPr lang="en-US" sz="1600" b="1">
                          <a:effectLst/>
                          <a:latin typeface="Times New Roman" panose="02020603050405020304" pitchFamily="18" charset="0"/>
                          <a:ea typeface="Calibri" panose="020F0502020204030204" pitchFamily="34" charset="0"/>
                        </a:rPr>
                        <a:t>CLO 2</a:t>
                      </a:r>
                      <a:endParaRPr lang="en-US" sz="1600">
                        <a:effectLst/>
                        <a:latin typeface="Calibri" panose="020F0502020204030204" pitchFamily="34" charset="0"/>
                        <a:ea typeface="Calibri" panose="020F0502020204030204" pitchFamily="34" charset="0"/>
                      </a:endParaRPr>
                    </a:p>
                  </a:txBody>
                  <a:tcPr marL="68580" marR="68580" marT="0" marB="0">
                    <a:lnL>
                      <a:noFill/>
                    </a:lnL>
                    <a:lnR>
                      <a:noFill/>
                    </a:lnR>
                    <a:lnT>
                      <a:noFill/>
                    </a:lnT>
                    <a:lnB>
                      <a:noFill/>
                    </a:lnB>
                  </a:tcPr>
                </a:tc>
                <a:tc>
                  <a:txBody>
                    <a:bodyPr/>
                    <a:lstStyle/>
                    <a:p>
                      <a:pPr marL="0" marR="0" algn="just">
                        <a:lnSpc>
                          <a:spcPct val="150000"/>
                        </a:lnSpc>
                        <a:spcBef>
                          <a:spcPts val="0"/>
                        </a:spcBef>
                        <a:spcAft>
                          <a:spcPts val="1000"/>
                        </a:spcAft>
                      </a:pPr>
                      <a:r>
                        <a:rPr lang="en-US" sz="1600" b="1" dirty="0" smtClean="0">
                          <a:effectLst/>
                          <a:latin typeface="Times New Roman" panose="02020603050405020304" pitchFamily="18" charset="0"/>
                          <a:ea typeface="Calibri" panose="020F0502020204030204" pitchFamily="34" charset="0"/>
                        </a:rPr>
                        <a:t>Analyze</a:t>
                      </a:r>
                      <a:r>
                        <a:rPr lang="en-US" sz="1600" dirty="0" smtClean="0">
                          <a:effectLst/>
                          <a:latin typeface="Times New Roman" panose="02020603050405020304" pitchFamily="18" charset="0"/>
                          <a:ea typeface="Calibri" panose="020F0502020204030204" pitchFamily="34" charset="0"/>
                        </a:rPr>
                        <a:t> various structural components of slab bridge, balanced cantilever bridge and PC girder bridge.</a:t>
                      </a:r>
                      <a:endParaRPr lang="en-US" sz="1600" dirty="0">
                        <a:effectLst/>
                        <a:latin typeface="Calibri" panose="020F0502020204030204" pitchFamily="34" charset="0"/>
                        <a:ea typeface="Calibri" panose="020F0502020204030204" pitchFamily="34" charset="0"/>
                      </a:endParaRPr>
                    </a:p>
                  </a:txBody>
                  <a:tcPr marL="68580" marR="68580" marT="0" marB="0">
                    <a:lnL>
                      <a:noFill/>
                    </a:lnL>
                    <a:lnR>
                      <a:noFill/>
                    </a:lnR>
                    <a:lnT>
                      <a:noFill/>
                    </a:lnT>
                    <a:lnB>
                      <a:noFill/>
                    </a:lnB>
                  </a:tcPr>
                </a:tc>
              </a:tr>
              <a:tr h="0">
                <a:tc>
                  <a:txBody>
                    <a:bodyPr/>
                    <a:lstStyle/>
                    <a:p>
                      <a:pPr marL="0" marR="0" algn="ctr">
                        <a:lnSpc>
                          <a:spcPct val="150000"/>
                        </a:lnSpc>
                        <a:spcBef>
                          <a:spcPts val="0"/>
                        </a:spcBef>
                        <a:spcAft>
                          <a:spcPts val="1000"/>
                        </a:spcAft>
                      </a:pPr>
                      <a:r>
                        <a:rPr lang="en-US" sz="1600" b="1">
                          <a:effectLst/>
                          <a:latin typeface="Times New Roman" panose="02020603050405020304" pitchFamily="18" charset="0"/>
                          <a:ea typeface="Calibri" panose="020F0502020204030204" pitchFamily="34" charset="0"/>
                        </a:rPr>
                        <a:t>CLO 3</a:t>
                      </a:r>
                      <a:endParaRPr lang="en-US" sz="1600">
                        <a:effectLst/>
                        <a:latin typeface="Calibri" panose="020F0502020204030204" pitchFamily="34" charset="0"/>
                        <a:ea typeface="Calibri" panose="020F0502020204030204" pitchFamily="34" charset="0"/>
                      </a:endParaRPr>
                    </a:p>
                  </a:txBody>
                  <a:tcPr marL="68580" marR="68580" marT="0" marB="0">
                    <a:lnL>
                      <a:noFill/>
                    </a:lnL>
                    <a:lnR>
                      <a:noFill/>
                    </a:lnR>
                    <a:lnT>
                      <a:noFill/>
                    </a:lnT>
                    <a:lnB>
                      <a:noFill/>
                    </a:lnB>
                  </a:tcPr>
                </a:tc>
                <a:tc>
                  <a:txBody>
                    <a:bodyPr/>
                    <a:lstStyle/>
                    <a:p>
                      <a:pPr marL="0" marR="0" algn="just">
                        <a:lnSpc>
                          <a:spcPct val="150000"/>
                        </a:lnSpc>
                        <a:spcBef>
                          <a:spcPts val="0"/>
                        </a:spcBef>
                        <a:spcAft>
                          <a:spcPts val="1000"/>
                        </a:spcAft>
                      </a:pPr>
                      <a:r>
                        <a:rPr lang="en-US" sz="1600" b="1" dirty="0" smtClean="0">
                          <a:effectLst/>
                          <a:latin typeface="Times New Roman" panose="02020603050405020304" pitchFamily="18" charset="0"/>
                          <a:ea typeface="Calibri" panose="020F0502020204030204" pitchFamily="34" charset="0"/>
                        </a:rPr>
                        <a:t>Develop</a:t>
                      </a:r>
                      <a:r>
                        <a:rPr lang="en-US" sz="1600" dirty="0" smtClean="0">
                          <a:effectLst/>
                          <a:latin typeface="Times New Roman" panose="02020603050405020304" pitchFamily="18" charset="0"/>
                          <a:ea typeface="Calibri" panose="020F0502020204030204" pitchFamily="34" charset="0"/>
                        </a:rPr>
                        <a:t> </a:t>
                      </a:r>
                      <a:r>
                        <a:rPr lang="en-US" sz="1600" dirty="0" smtClean="0">
                          <a:effectLst/>
                          <a:latin typeface="Times New Roman" panose="02020603050405020304" pitchFamily="18" charset="0"/>
                          <a:ea typeface="Times New Roman" panose="02020603050405020304" pitchFamily="18" charset="0"/>
                        </a:rPr>
                        <a:t>intellectual communication skills through working in groups in performing the laboratory experiments/field supervisions and by interpreting the experimental results</a:t>
                      </a:r>
                      <a:r>
                        <a:rPr lang="bn-BD" sz="1600" dirty="0" smtClean="0">
                          <a:effectLst/>
                          <a:ea typeface="Calibri" panose="020F0502020204030204" pitchFamily="34" charset="0"/>
                          <a:cs typeface="Times New Roman" panose="02020603050405020304" pitchFamily="18" charset="0"/>
                        </a:rPr>
                        <a:t>.</a:t>
                      </a:r>
                      <a:endParaRPr lang="en-US" sz="1600" dirty="0">
                        <a:effectLst/>
                        <a:latin typeface="Calibri" panose="020F0502020204030204" pitchFamily="34" charset="0"/>
                        <a:ea typeface="Calibri" panose="020F0502020204030204" pitchFamily="34" charset="0"/>
                      </a:endParaRPr>
                    </a:p>
                  </a:txBody>
                  <a:tcPr marL="68580" marR="68580" marT="0" marB="0">
                    <a:lnL>
                      <a:noFill/>
                    </a:lnL>
                    <a:lnR>
                      <a:noFill/>
                    </a:lnR>
                    <a:lnT>
                      <a:noFill/>
                    </a:lnT>
                    <a:lnB>
                      <a:noFill/>
                    </a:lnB>
                  </a:tcPr>
                </a:tc>
              </a:tr>
              <a:tr h="0">
                <a:tc>
                  <a:txBody>
                    <a:bodyPr/>
                    <a:lstStyle/>
                    <a:p>
                      <a:pPr marL="0" marR="0" algn="ctr">
                        <a:lnSpc>
                          <a:spcPct val="150000"/>
                        </a:lnSpc>
                        <a:spcBef>
                          <a:spcPts val="0"/>
                        </a:spcBef>
                        <a:spcAft>
                          <a:spcPts val="1000"/>
                        </a:spcAft>
                      </a:pPr>
                      <a:r>
                        <a:rPr lang="en-US" sz="1600" b="1">
                          <a:effectLst/>
                          <a:latin typeface="Times New Roman" panose="02020603050405020304" pitchFamily="18" charset="0"/>
                          <a:ea typeface="Calibri" panose="020F0502020204030204" pitchFamily="34" charset="0"/>
                        </a:rPr>
                        <a:t>CLO 4</a:t>
                      </a:r>
                      <a:endParaRPr lang="en-US" sz="1600">
                        <a:effectLst/>
                        <a:latin typeface="Calibri" panose="020F0502020204030204" pitchFamily="34" charset="0"/>
                        <a:ea typeface="Calibri" panose="020F0502020204030204" pitchFamily="34" charset="0"/>
                      </a:endParaRPr>
                    </a:p>
                  </a:txBody>
                  <a:tcPr marL="68580" marR="68580" marT="0" marB="0">
                    <a:lnL>
                      <a:noFill/>
                    </a:lnL>
                    <a:lnR>
                      <a:noFill/>
                    </a:lnR>
                    <a:lnT>
                      <a:noFill/>
                    </a:lnT>
                    <a:lnB>
                      <a:noFill/>
                    </a:lnB>
                  </a:tcPr>
                </a:tc>
                <a:tc>
                  <a:txBody>
                    <a:bodyPr/>
                    <a:lstStyle/>
                    <a:p>
                      <a:pPr marL="0" marR="0" algn="just">
                        <a:lnSpc>
                          <a:spcPct val="150000"/>
                        </a:lnSpc>
                        <a:spcBef>
                          <a:spcPts val="0"/>
                        </a:spcBef>
                        <a:spcAft>
                          <a:spcPts val="1000"/>
                        </a:spcAft>
                      </a:pPr>
                      <a:r>
                        <a:rPr lang="en-US" sz="1600" b="1" dirty="0" smtClean="0">
                          <a:effectLst/>
                          <a:latin typeface="Times New Roman" panose="02020603050405020304" pitchFamily="18" charset="0"/>
                          <a:ea typeface="Calibri" panose="020F0502020204030204" pitchFamily="34" charset="0"/>
                        </a:rPr>
                        <a:t>Generate</a:t>
                      </a:r>
                      <a:r>
                        <a:rPr lang="en-US" sz="1600" dirty="0" smtClean="0">
                          <a:effectLst/>
                          <a:latin typeface="Times New Roman" panose="02020603050405020304" pitchFamily="18" charset="0"/>
                          <a:ea typeface="Calibri" panose="020F0502020204030204" pitchFamily="34" charset="0"/>
                        </a:rPr>
                        <a:t> the detailing of various structural components of buildings and bridges.</a:t>
                      </a:r>
                      <a:endParaRPr lang="en-US" sz="1600" dirty="0">
                        <a:effectLst/>
                        <a:latin typeface="Calibri" panose="020F0502020204030204" pitchFamily="34" charset="0"/>
                        <a:ea typeface="Calibri" panose="020F0502020204030204" pitchFamily="34" charset="0"/>
                      </a:endParaRPr>
                    </a:p>
                  </a:txBody>
                  <a:tcPr marL="68580" marR="68580" marT="0" marB="0">
                    <a:lnL>
                      <a:noFill/>
                    </a:lnL>
                    <a:lnR>
                      <a:noFill/>
                    </a:lnR>
                    <a:lnT>
                      <a:noFill/>
                    </a:lnT>
                    <a:lnB>
                      <a:noFill/>
                    </a:lnB>
                  </a:tcPr>
                </a:tc>
              </a:tr>
              <a:tr h="0">
                <a:tc>
                  <a:txBody>
                    <a:bodyPr/>
                    <a:lstStyle/>
                    <a:p>
                      <a:pPr marL="0" marR="0" algn="ctr">
                        <a:lnSpc>
                          <a:spcPct val="150000"/>
                        </a:lnSpc>
                        <a:spcBef>
                          <a:spcPts val="0"/>
                        </a:spcBef>
                        <a:spcAft>
                          <a:spcPts val="1000"/>
                        </a:spcAft>
                      </a:pPr>
                      <a:endParaRPr lang="en-US" sz="1200" dirty="0">
                        <a:effectLst/>
                        <a:latin typeface="Calibri" panose="020F0502020204030204" pitchFamily="34" charset="0"/>
                        <a:ea typeface="Calibri" panose="020F0502020204030204" pitchFamily="34" charset="0"/>
                      </a:endParaRPr>
                    </a:p>
                  </a:txBody>
                  <a:tcPr marL="68580" marR="68580" marT="0" marB="0">
                    <a:lnL>
                      <a:noFill/>
                    </a:lnL>
                    <a:lnR>
                      <a:noFill/>
                    </a:lnR>
                    <a:lnT>
                      <a:noFill/>
                    </a:lnT>
                    <a:lnB>
                      <a:noFill/>
                    </a:lnB>
                  </a:tcPr>
                </a:tc>
                <a:tc>
                  <a:txBody>
                    <a:bodyPr/>
                    <a:lstStyle/>
                    <a:p>
                      <a:pPr marL="0" marR="0" algn="just">
                        <a:lnSpc>
                          <a:spcPct val="115000"/>
                        </a:lnSpc>
                        <a:spcBef>
                          <a:spcPts val="0"/>
                        </a:spcBef>
                        <a:spcAft>
                          <a:spcPts val="1000"/>
                        </a:spcAft>
                      </a:pPr>
                      <a:endParaRPr lang="en-US" sz="1200" dirty="0">
                        <a:effectLst/>
                        <a:latin typeface="Calibri" panose="020F0502020204030204" pitchFamily="34" charset="0"/>
                        <a:ea typeface="Calibri" panose="020F0502020204030204" pitchFamily="34" charset="0"/>
                      </a:endParaRPr>
                    </a:p>
                  </a:txBody>
                  <a:tcPr marL="68580" marR="68580" marT="0" marB="0">
                    <a:lnL>
                      <a:noFill/>
                    </a:lnL>
                    <a:lnR>
                      <a:noFill/>
                    </a:lnR>
                    <a:lnT>
                      <a:noFill/>
                    </a:lnT>
                    <a:lnB>
                      <a:noFill/>
                    </a:lnB>
                  </a:tcPr>
                </a:tc>
              </a:tr>
            </a:tbl>
          </a:graphicData>
        </a:graphic>
      </p:graphicFrame>
      <p:sp>
        <p:nvSpPr>
          <p:cNvPr id="9" name="Rectangle 2"/>
          <p:cNvSpPr>
            <a:spLocks noChangeArrowheads="1"/>
          </p:cNvSpPr>
          <p:nvPr/>
        </p:nvSpPr>
        <p:spPr bwMode="auto">
          <a:xfrm>
            <a:off x="1929637" y="2951138"/>
            <a:ext cx="9204251"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Course Learning Outcomes (CLOs): </a:t>
            </a:r>
            <a:r>
              <a:rPr kumimoji="0" lang="en-US" sz="16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After completing this course successfully, the students will be able to-</a:t>
            </a:r>
            <a:endParaRPr kumimoji="0" lang="en-US" sz="1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anose="020B0604020202020204" pitchFamily="34" charset="0"/>
            </a:endParaRPr>
          </a:p>
        </p:txBody>
      </p:sp>
      <p:sp>
        <p:nvSpPr>
          <p:cNvPr id="10" name="Freeform 28"/>
          <p:cNvSpPr/>
          <p:nvPr/>
        </p:nvSpPr>
        <p:spPr>
          <a:xfrm>
            <a:off x="18" y="37"/>
            <a:ext cx="972228" cy="1438231"/>
          </a:xfrm>
          <a:custGeom>
            <a:avLst/>
            <a:gdLst/>
            <a:ahLst/>
            <a:cxnLst/>
            <a:rect l="l" t="t" r="r" b="b"/>
            <a:pathLst>
              <a:path w="1458342" h="2157347">
                <a:moveTo>
                  <a:pt x="0" y="0"/>
                </a:moveTo>
                <a:lnTo>
                  <a:pt x="1458342" y="0"/>
                </a:lnTo>
                <a:lnTo>
                  <a:pt x="1458342" y="2157347"/>
                </a:lnTo>
                <a:lnTo>
                  <a:pt x="0" y="2157347"/>
                </a:lnTo>
                <a:lnTo>
                  <a:pt x="0" y="0"/>
                </a:lnTo>
                <a:close/>
              </a:path>
            </a:pathLst>
          </a:custGeom>
          <a:blipFill>
            <a:blip r:embed="rId2"/>
            <a:stretch>
              <a:fillRect l="-1187" t="-577" r="-1187"/>
            </a:stretch>
          </a:blipFill>
        </p:spPr>
      </p:sp>
      <p:sp>
        <p:nvSpPr>
          <p:cNvPr id="2" name="Slide Number Placeholder 1"/>
          <p:cNvSpPr>
            <a:spLocks noGrp="1"/>
          </p:cNvSpPr>
          <p:nvPr>
            <p:ph type="sldNum" sz="quarter" idx="12"/>
          </p:nvPr>
        </p:nvSpPr>
        <p:spPr/>
        <p:txBody>
          <a:bodyPr/>
          <a:lstStyle/>
          <a:p>
            <a:fld id="{34216374-E7D6-4C74-ADA3-2C9987A1DEB2}" type="slidenum">
              <a:rPr lang="en-US" smtClean="0"/>
              <a:t>3</a:t>
            </a:fld>
            <a:endParaRPr lang="en-US"/>
          </a:p>
        </p:txBody>
      </p:sp>
    </p:spTree>
    <p:extLst>
      <p:ext uri="{BB962C8B-B14F-4D97-AF65-F5344CB8AC3E}">
        <p14:creationId xmlns:p14="http://schemas.microsoft.com/office/powerpoint/2010/main" val="378962344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26.jpg"/>
          <p:cNvPicPr>
            <a:picLocks noChangeAspect="1"/>
          </p:cNvPicPr>
          <p:nvPr/>
        </p:nvPicPr>
        <p:blipFill>
          <a:blip r:embed="rId2"/>
          <a:stretch>
            <a:fillRect/>
          </a:stretch>
        </p:blipFill>
        <p:spPr>
          <a:xfrm>
            <a:off x="18" y="0"/>
            <a:ext cx="12192000" cy="6858000"/>
          </a:xfrm>
          <a:prstGeom prst="rect">
            <a:avLst/>
          </a:prstGeom>
        </p:spPr>
      </p:pic>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30</a:t>
            </a:fld>
            <a:endParaRPr lang="en-US">
              <a:solidFill>
                <a:prstClr val="black">
                  <a:tint val="75000"/>
                </a:prstClr>
              </a:solidFill>
            </a:endParaRPr>
          </a:p>
        </p:txBody>
      </p:sp>
    </p:spTree>
    <p:extLst>
      <p:ext uri="{BB962C8B-B14F-4D97-AF65-F5344CB8AC3E}">
        <p14:creationId xmlns:p14="http://schemas.microsoft.com/office/powerpoint/2010/main" val="12048923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27.jpg"/>
          <p:cNvPicPr>
            <a:picLocks noChangeAspect="1"/>
          </p:cNvPicPr>
          <p:nvPr/>
        </p:nvPicPr>
        <p:blipFill>
          <a:blip r:embed="rId2"/>
          <a:stretch>
            <a:fillRect/>
          </a:stretch>
        </p:blipFill>
        <p:spPr>
          <a:xfrm>
            <a:off x="18" y="0"/>
            <a:ext cx="12192000" cy="6858000"/>
          </a:xfrm>
          <a:prstGeom prst="rect">
            <a:avLst/>
          </a:prstGeom>
        </p:spPr>
      </p:pic>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31</a:t>
            </a:fld>
            <a:endParaRPr lang="en-US">
              <a:solidFill>
                <a:prstClr val="black">
                  <a:tint val="75000"/>
                </a:prstClr>
              </a:solidFill>
            </a:endParaRPr>
          </a:p>
        </p:txBody>
      </p:sp>
    </p:spTree>
    <p:extLst>
      <p:ext uri="{BB962C8B-B14F-4D97-AF65-F5344CB8AC3E}">
        <p14:creationId xmlns:p14="http://schemas.microsoft.com/office/powerpoint/2010/main" val="38918141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28.jpg"/>
          <p:cNvPicPr>
            <a:picLocks noChangeAspect="1"/>
          </p:cNvPicPr>
          <p:nvPr/>
        </p:nvPicPr>
        <p:blipFill>
          <a:blip r:embed="rId2"/>
          <a:stretch>
            <a:fillRect/>
          </a:stretch>
        </p:blipFill>
        <p:spPr>
          <a:xfrm>
            <a:off x="18" y="0"/>
            <a:ext cx="12192000" cy="6858000"/>
          </a:xfrm>
          <a:prstGeom prst="rect">
            <a:avLst/>
          </a:prstGeom>
        </p:spPr>
      </p:pic>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32</a:t>
            </a:fld>
            <a:endParaRPr lang="en-US">
              <a:solidFill>
                <a:prstClr val="black">
                  <a:tint val="75000"/>
                </a:prstClr>
              </a:solidFill>
            </a:endParaRPr>
          </a:p>
        </p:txBody>
      </p:sp>
    </p:spTree>
    <p:extLst>
      <p:ext uri="{BB962C8B-B14F-4D97-AF65-F5344CB8AC3E}">
        <p14:creationId xmlns:p14="http://schemas.microsoft.com/office/powerpoint/2010/main" val="17791757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29.jpg"/>
          <p:cNvPicPr>
            <a:picLocks noChangeAspect="1"/>
          </p:cNvPicPr>
          <p:nvPr/>
        </p:nvPicPr>
        <p:blipFill>
          <a:blip r:embed="rId2"/>
          <a:stretch>
            <a:fillRect/>
          </a:stretch>
        </p:blipFill>
        <p:spPr>
          <a:xfrm>
            <a:off x="18" y="0"/>
            <a:ext cx="12192000" cy="6858000"/>
          </a:xfrm>
          <a:prstGeom prst="rect">
            <a:avLst/>
          </a:prstGeom>
        </p:spPr>
      </p:pic>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33</a:t>
            </a:fld>
            <a:endParaRPr lang="en-US">
              <a:solidFill>
                <a:prstClr val="black">
                  <a:tint val="75000"/>
                </a:prstClr>
              </a:solidFill>
            </a:endParaRPr>
          </a:p>
        </p:txBody>
      </p:sp>
    </p:spTree>
    <p:extLst>
      <p:ext uri="{BB962C8B-B14F-4D97-AF65-F5344CB8AC3E}">
        <p14:creationId xmlns:p14="http://schemas.microsoft.com/office/powerpoint/2010/main" val="13605735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30.jpg"/>
          <p:cNvPicPr>
            <a:picLocks noChangeAspect="1"/>
          </p:cNvPicPr>
          <p:nvPr/>
        </p:nvPicPr>
        <p:blipFill>
          <a:blip r:embed="rId2"/>
          <a:stretch>
            <a:fillRect/>
          </a:stretch>
        </p:blipFill>
        <p:spPr>
          <a:xfrm>
            <a:off x="18" y="0"/>
            <a:ext cx="12192000" cy="6858000"/>
          </a:xfrm>
          <a:prstGeom prst="rect">
            <a:avLst/>
          </a:prstGeom>
        </p:spPr>
      </p:pic>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34</a:t>
            </a:fld>
            <a:endParaRPr lang="en-US">
              <a:solidFill>
                <a:prstClr val="black">
                  <a:tint val="75000"/>
                </a:prstClr>
              </a:solidFill>
            </a:endParaRPr>
          </a:p>
        </p:txBody>
      </p:sp>
    </p:spTree>
    <p:extLst>
      <p:ext uri="{BB962C8B-B14F-4D97-AF65-F5344CB8AC3E}">
        <p14:creationId xmlns:p14="http://schemas.microsoft.com/office/powerpoint/2010/main" val="5536246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31.jpg"/>
          <p:cNvPicPr>
            <a:picLocks noChangeAspect="1"/>
          </p:cNvPicPr>
          <p:nvPr/>
        </p:nvPicPr>
        <p:blipFill>
          <a:blip r:embed="rId2"/>
          <a:stretch>
            <a:fillRect/>
          </a:stretch>
        </p:blipFill>
        <p:spPr>
          <a:xfrm>
            <a:off x="18" y="0"/>
            <a:ext cx="12192000" cy="6858000"/>
          </a:xfrm>
          <a:prstGeom prst="rect">
            <a:avLst/>
          </a:prstGeom>
        </p:spPr>
      </p:pic>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35</a:t>
            </a:fld>
            <a:endParaRPr lang="en-US">
              <a:solidFill>
                <a:prstClr val="black">
                  <a:tint val="75000"/>
                </a:prstClr>
              </a:solidFill>
            </a:endParaRPr>
          </a:p>
        </p:txBody>
      </p:sp>
    </p:spTree>
    <p:extLst>
      <p:ext uri="{BB962C8B-B14F-4D97-AF65-F5344CB8AC3E}">
        <p14:creationId xmlns:p14="http://schemas.microsoft.com/office/powerpoint/2010/main" val="36904904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32.jpg"/>
          <p:cNvPicPr>
            <a:picLocks noChangeAspect="1"/>
          </p:cNvPicPr>
          <p:nvPr/>
        </p:nvPicPr>
        <p:blipFill>
          <a:blip r:embed="rId2"/>
          <a:stretch>
            <a:fillRect/>
          </a:stretch>
        </p:blipFill>
        <p:spPr>
          <a:xfrm>
            <a:off x="18" y="0"/>
            <a:ext cx="12192000" cy="6858000"/>
          </a:xfrm>
          <a:prstGeom prst="rect">
            <a:avLst/>
          </a:prstGeom>
        </p:spPr>
      </p:pic>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36</a:t>
            </a:fld>
            <a:endParaRPr lang="en-US">
              <a:solidFill>
                <a:prstClr val="black">
                  <a:tint val="75000"/>
                </a:prstClr>
              </a:solidFill>
            </a:endParaRPr>
          </a:p>
        </p:txBody>
      </p:sp>
    </p:spTree>
    <p:extLst>
      <p:ext uri="{BB962C8B-B14F-4D97-AF65-F5344CB8AC3E}">
        <p14:creationId xmlns:p14="http://schemas.microsoft.com/office/powerpoint/2010/main" val="39385095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33.jpg"/>
          <p:cNvPicPr>
            <a:picLocks noChangeAspect="1"/>
          </p:cNvPicPr>
          <p:nvPr/>
        </p:nvPicPr>
        <p:blipFill>
          <a:blip r:embed="rId2"/>
          <a:stretch>
            <a:fillRect/>
          </a:stretch>
        </p:blipFill>
        <p:spPr>
          <a:xfrm>
            <a:off x="18" y="0"/>
            <a:ext cx="12192000" cy="6858000"/>
          </a:xfrm>
          <a:prstGeom prst="rect">
            <a:avLst/>
          </a:prstGeom>
        </p:spPr>
      </p:pic>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37</a:t>
            </a:fld>
            <a:endParaRPr lang="en-US">
              <a:solidFill>
                <a:prstClr val="black">
                  <a:tint val="75000"/>
                </a:prstClr>
              </a:solidFill>
            </a:endParaRPr>
          </a:p>
        </p:txBody>
      </p:sp>
    </p:spTree>
    <p:extLst>
      <p:ext uri="{BB962C8B-B14F-4D97-AF65-F5344CB8AC3E}">
        <p14:creationId xmlns:p14="http://schemas.microsoft.com/office/powerpoint/2010/main" val="42068993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34.jpg"/>
          <p:cNvPicPr>
            <a:picLocks noChangeAspect="1"/>
          </p:cNvPicPr>
          <p:nvPr/>
        </p:nvPicPr>
        <p:blipFill>
          <a:blip r:embed="rId2"/>
          <a:stretch>
            <a:fillRect/>
          </a:stretch>
        </p:blipFill>
        <p:spPr>
          <a:xfrm>
            <a:off x="18" y="0"/>
            <a:ext cx="12192000" cy="6858000"/>
          </a:xfrm>
          <a:prstGeom prst="rect">
            <a:avLst/>
          </a:prstGeom>
        </p:spPr>
      </p:pic>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38</a:t>
            </a:fld>
            <a:endParaRPr lang="en-US">
              <a:solidFill>
                <a:prstClr val="black">
                  <a:tint val="75000"/>
                </a:prstClr>
              </a:solidFill>
            </a:endParaRPr>
          </a:p>
        </p:txBody>
      </p:sp>
    </p:spTree>
    <p:extLst>
      <p:ext uri="{BB962C8B-B14F-4D97-AF65-F5344CB8AC3E}">
        <p14:creationId xmlns:p14="http://schemas.microsoft.com/office/powerpoint/2010/main" val="39702178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35.jpg"/>
          <p:cNvPicPr>
            <a:picLocks noChangeAspect="1"/>
          </p:cNvPicPr>
          <p:nvPr/>
        </p:nvPicPr>
        <p:blipFill>
          <a:blip r:embed="rId2"/>
          <a:stretch>
            <a:fillRect/>
          </a:stretch>
        </p:blipFill>
        <p:spPr>
          <a:xfrm>
            <a:off x="18" y="0"/>
            <a:ext cx="12192000" cy="6858000"/>
          </a:xfrm>
          <a:prstGeom prst="rect">
            <a:avLst/>
          </a:prstGeom>
        </p:spPr>
      </p:pic>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39</a:t>
            </a:fld>
            <a:endParaRPr lang="en-US">
              <a:solidFill>
                <a:prstClr val="black">
                  <a:tint val="75000"/>
                </a:prstClr>
              </a:solidFill>
            </a:endParaRPr>
          </a:p>
        </p:txBody>
      </p:sp>
    </p:spTree>
    <p:extLst>
      <p:ext uri="{BB962C8B-B14F-4D97-AF65-F5344CB8AC3E}">
        <p14:creationId xmlns:p14="http://schemas.microsoft.com/office/powerpoint/2010/main" val="39516730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663651520"/>
              </p:ext>
            </p:extLst>
          </p:nvPr>
        </p:nvGraphicFramePr>
        <p:xfrm>
          <a:off x="575751" y="784409"/>
          <a:ext cx="11032067" cy="3038463"/>
        </p:xfrm>
        <a:graphic>
          <a:graphicData uri="http://schemas.openxmlformats.org/drawingml/2006/table">
            <a:tbl>
              <a:tblPr firstRow="1" firstCol="1" bandRow="1"/>
              <a:tblGrid>
                <a:gridCol w="768627"/>
                <a:gridCol w="8138410"/>
                <a:gridCol w="828912"/>
                <a:gridCol w="1296118"/>
              </a:tblGrid>
              <a:tr h="298366">
                <a:tc>
                  <a:txBody>
                    <a:bodyPr/>
                    <a:lstStyle/>
                    <a:p>
                      <a:pPr marL="0" marR="0" algn="ctr">
                        <a:lnSpc>
                          <a:spcPct val="107000"/>
                        </a:lnSpc>
                        <a:spcBef>
                          <a:spcPts val="0"/>
                        </a:spcBef>
                        <a:spcAft>
                          <a:spcPts val="0"/>
                        </a:spcAft>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SL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Content of Course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Hrs</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CLOs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8366">
                <a:tc>
                  <a:txBody>
                    <a:bodyPr/>
                    <a:lstStyle/>
                    <a:p>
                      <a:pPr marL="0" marR="0" algn="ctr">
                        <a:lnSpc>
                          <a:spcPct val="107000"/>
                        </a:lnSpc>
                        <a:spcBef>
                          <a:spcPts val="0"/>
                        </a:spcBef>
                        <a:spcAft>
                          <a:spcPts val="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6000"/>
                        </a:lnSpc>
                        <a:spcBef>
                          <a:spcPts val="0"/>
                        </a:spcBef>
                        <a:spcAft>
                          <a:spcPts val="0"/>
                        </a:spcAft>
                      </a:pPr>
                      <a:r>
                        <a:rPr lang="en-US" sz="18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Basic concepts of coarse aggregate, fine aggregate and cement</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10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CLO1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8366">
                <a:tc>
                  <a:txBody>
                    <a:bodyPr/>
                    <a:lstStyle/>
                    <a:p>
                      <a:pPr marL="0" marR="0" algn="ctr">
                        <a:lnSpc>
                          <a:spcPct val="107000"/>
                        </a:lnSpc>
                        <a:spcBef>
                          <a:spcPts val="0"/>
                        </a:spcBef>
                        <a:spcAft>
                          <a:spcPts val="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6000"/>
                        </a:lnSpc>
                        <a:spcBef>
                          <a:spcPts val="0"/>
                        </a:spcBef>
                        <a:spcAft>
                          <a:spcPts val="0"/>
                        </a:spcAft>
                      </a:pPr>
                      <a:r>
                        <a:rPr lang="en-US" sz="18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Concrete Mix Design Math Solved</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20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CLO3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8366">
                <a:tc>
                  <a:txBody>
                    <a:bodyPr/>
                    <a:lstStyle/>
                    <a:p>
                      <a:pPr marL="0" marR="0" algn="ctr">
                        <a:lnSpc>
                          <a:spcPct val="107000"/>
                        </a:lnSpc>
                        <a:spcBef>
                          <a:spcPts val="0"/>
                        </a:spcBef>
                        <a:spcAft>
                          <a:spcPts val="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6000"/>
                        </a:lnSpc>
                        <a:spcBef>
                          <a:spcPts val="0"/>
                        </a:spcBef>
                        <a:spcAft>
                          <a:spcPts val="0"/>
                        </a:spcAft>
                      </a:pPr>
                      <a:r>
                        <a:rPr lang="en-US" sz="18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Materials purchasing and Mixing</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20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CLO2, CLO4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8415">
                <a:tc>
                  <a:txBody>
                    <a:bodyPr/>
                    <a:lstStyle/>
                    <a:p>
                      <a:pPr marL="0" marR="0" algn="ctr">
                        <a:lnSpc>
                          <a:spcPct val="107000"/>
                        </a:lnSpc>
                        <a:spcBef>
                          <a:spcPts val="0"/>
                        </a:spcBef>
                        <a:spcAft>
                          <a:spcPts val="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Determination of Slump Value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CLO1, CLO3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72645">
                <a:tc>
                  <a:txBody>
                    <a:bodyPr/>
                    <a:lstStyle/>
                    <a:p>
                      <a:pPr marL="0" marR="0" algn="ctr">
                        <a:lnSpc>
                          <a:spcPct val="107000"/>
                        </a:lnSpc>
                        <a:spcBef>
                          <a:spcPts val="0"/>
                        </a:spcBef>
                        <a:spcAft>
                          <a:spcPts val="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Details of Bridges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10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CLO1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8366">
                <a:tc>
                  <a:txBody>
                    <a:bodyPr/>
                    <a:lstStyle/>
                    <a:p>
                      <a:pPr marL="0" marR="0" algn="ctr">
                        <a:lnSpc>
                          <a:spcPct val="107000"/>
                        </a:lnSpc>
                        <a:spcBef>
                          <a:spcPts val="0"/>
                        </a:spcBef>
                        <a:spcAft>
                          <a:spcPts val="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Practice, Review/Reserved Day, Lab Report Assessment, Self study</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10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CLO3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8366">
                <a:tc>
                  <a:txBody>
                    <a:bodyPr/>
                    <a:lstStyle/>
                    <a:p>
                      <a:pPr marL="0" marR="0" algn="ctr">
                        <a:lnSpc>
                          <a:spcPct val="107000"/>
                        </a:lnSpc>
                        <a:spcBef>
                          <a:spcPts val="0"/>
                        </a:spcBef>
                        <a:spcAft>
                          <a:spcPts val="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Lab Test, Viva, Quiz, Overall Assessment, Skill Development Test (Competency)</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10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CLO1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 name="Rectangle 2"/>
          <p:cNvSpPr/>
          <p:nvPr/>
        </p:nvSpPr>
        <p:spPr>
          <a:xfrm>
            <a:off x="1498124" y="4040570"/>
            <a:ext cx="8877836" cy="2308965"/>
          </a:xfrm>
          <a:prstGeom prst="rect">
            <a:avLst/>
          </a:prstGeom>
        </p:spPr>
        <p:txBody>
          <a:bodyPr wrap="square">
            <a:spAutoFit/>
          </a:bodyPr>
          <a:lstStyle/>
          <a:p>
            <a:pPr algn="just">
              <a:lnSpc>
                <a:spcPct val="107000"/>
              </a:lnSpc>
              <a:spcAft>
                <a:spcPts val="800"/>
              </a:spcAft>
            </a:pPr>
            <a:r>
              <a:rPr lang="en-US" sz="1400" dirty="0">
                <a:latin typeface="Times New Roman" panose="02020603050405020304" pitchFamily="18" charset="0"/>
                <a:ea typeface="Calibri" panose="020F0502020204030204" pitchFamily="34" charset="0"/>
                <a:cs typeface="Times New Roman" panose="02020603050405020304" pitchFamily="18" charset="0"/>
              </a:rPr>
              <a:t>Text Book:</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100" dirty="0">
                <a:latin typeface="Times New Roman" panose="02020603050405020304" pitchFamily="18" charset="0"/>
                <a:ea typeface="Calibri" panose="020F0502020204030204" pitchFamily="34" charset="0"/>
                <a:cs typeface="Times New Roman" panose="02020603050405020304" pitchFamily="18" charset="0"/>
              </a:rPr>
              <a:t>1. Design of Concrete Structures by Arthur H. </a:t>
            </a:r>
            <a:r>
              <a:rPr lang="en-US" sz="1100" dirty="0" err="1">
                <a:latin typeface="Times New Roman" panose="02020603050405020304" pitchFamily="18" charset="0"/>
                <a:ea typeface="Calibri" panose="020F0502020204030204" pitchFamily="34" charset="0"/>
                <a:cs typeface="Times New Roman" panose="02020603050405020304" pitchFamily="18" charset="0"/>
              </a:rPr>
              <a:t>Nilson</a:t>
            </a:r>
            <a:r>
              <a:rPr lang="en-US" sz="1100" dirty="0">
                <a:latin typeface="Times New Roman" panose="02020603050405020304" pitchFamily="18" charset="0"/>
                <a:ea typeface="Calibri" panose="020F0502020204030204" pitchFamily="34" charset="0"/>
                <a:cs typeface="Times New Roman" panose="02020603050405020304" pitchFamily="18" charset="0"/>
              </a:rPr>
              <a:t>, David Darwin, Charles W. Dolan (</a:t>
            </a:r>
            <a:r>
              <a:rPr lang="en-US" sz="1100" dirty="0" err="1">
                <a:latin typeface="Times New Roman" panose="02020603050405020304" pitchFamily="18" charset="0"/>
                <a:ea typeface="Calibri" panose="020F0502020204030204" pitchFamily="34" charset="0"/>
                <a:cs typeface="Times New Roman" panose="02020603050405020304" pitchFamily="18" charset="0"/>
              </a:rPr>
              <a:t>Mc</a:t>
            </a:r>
            <a:r>
              <a:rPr lang="en-US" sz="1100" dirty="0">
                <a:latin typeface="Times New Roman" panose="02020603050405020304" pitchFamily="18" charset="0"/>
                <a:ea typeface="Calibri" panose="020F0502020204030204" pitchFamily="34" charset="0"/>
                <a:cs typeface="Times New Roman" panose="02020603050405020304" pitchFamily="18" charset="0"/>
              </a:rPr>
              <a:t> </a:t>
            </a:r>
            <a:r>
              <a:rPr lang="en-US" sz="1100" dirty="0" err="1">
                <a:latin typeface="Times New Roman" panose="02020603050405020304" pitchFamily="18" charset="0"/>
                <a:ea typeface="Calibri" panose="020F0502020204030204" pitchFamily="34" charset="0"/>
                <a:cs typeface="Times New Roman" panose="02020603050405020304" pitchFamily="18" charset="0"/>
              </a:rPr>
              <a:t>Graw</a:t>
            </a:r>
            <a:r>
              <a:rPr lang="en-US" sz="1100" dirty="0">
                <a:latin typeface="Times New Roman" panose="02020603050405020304" pitchFamily="18" charset="0"/>
                <a:ea typeface="Calibri" panose="020F0502020204030204" pitchFamily="34" charset="0"/>
                <a:cs typeface="Times New Roman" panose="02020603050405020304" pitchFamily="18" charset="0"/>
              </a:rPr>
              <a:t> Hill) – 13th edition.</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100" dirty="0">
                <a:latin typeface="Times New Roman" panose="02020603050405020304" pitchFamily="18" charset="0"/>
                <a:ea typeface="Calibri" panose="020F0502020204030204" pitchFamily="34" charset="0"/>
                <a:cs typeface="Times New Roman" panose="02020603050405020304" pitchFamily="18" charset="0"/>
              </a:rPr>
              <a:t>2. Design of Concrete Structures by Arthur H. </a:t>
            </a:r>
            <a:r>
              <a:rPr lang="en-US" sz="1100" dirty="0" err="1">
                <a:latin typeface="Times New Roman" panose="02020603050405020304" pitchFamily="18" charset="0"/>
                <a:ea typeface="Calibri" panose="020F0502020204030204" pitchFamily="34" charset="0"/>
                <a:cs typeface="Times New Roman" panose="02020603050405020304" pitchFamily="18" charset="0"/>
              </a:rPr>
              <a:t>Nilson</a:t>
            </a:r>
            <a:r>
              <a:rPr lang="en-US" sz="1100" dirty="0">
                <a:latin typeface="Times New Roman" panose="02020603050405020304" pitchFamily="18" charset="0"/>
                <a:ea typeface="Calibri" panose="020F0502020204030204" pitchFamily="34" charset="0"/>
                <a:cs typeface="Times New Roman" panose="02020603050405020304" pitchFamily="18" charset="0"/>
              </a:rPr>
              <a:t> – 7th edition.</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100" dirty="0">
                <a:latin typeface="Times New Roman" panose="02020603050405020304" pitchFamily="18" charset="0"/>
                <a:ea typeface="Calibri" panose="020F0502020204030204" pitchFamily="34" charset="0"/>
                <a:cs typeface="Times New Roman" panose="02020603050405020304" pitchFamily="18" charset="0"/>
              </a:rPr>
              <a:t>3. Design of Reinforced Concrete by Jack C. </a:t>
            </a:r>
            <a:r>
              <a:rPr lang="en-US" sz="1100" dirty="0" err="1">
                <a:latin typeface="Times New Roman" panose="02020603050405020304" pitchFamily="18" charset="0"/>
                <a:ea typeface="Calibri" panose="020F0502020204030204" pitchFamily="34" charset="0"/>
                <a:cs typeface="Times New Roman" panose="02020603050405020304" pitchFamily="18" charset="0"/>
              </a:rPr>
              <a:t>McCormac</a:t>
            </a:r>
            <a:r>
              <a:rPr lang="en-US" sz="1100" dirty="0">
                <a:latin typeface="Times New Roman" panose="02020603050405020304" pitchFamily="18" charset="0"/>
                <a:ea typeface="Calibri" panose="020F0502020204030204" pitchFamily="34" charset="0"/>
                <a:cs typeface="Times New Roman" panose="02020603050405020304" pitchFamily="18" charset="0"/>
              </a:rPr>
              <a:t>, Russell H. Brown – 9th edition </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100" dirty="0">
                <a:latin typeface="Times New Roman" panose="02020603050405020304" pitchFamily="18" charset="0"/>
                <a:ea typeface="Calibri" panose="020F0502020204030204" pitchFamily="34" charset="0"/>
                <a:cs typeface="Times New Roman" panose="02020603050405020304" pitchFamily="18" charset="0"/>
              </a:rPr>
              <a:t>4. Design of </a:t>
            </a:r>
            <a:r>
              <a:rPr lang="en-US" sz="1100" dirty="0" err="1">
                <a:latin typeface="Times New Roman" panose="02020603050405020304" pitchFamily="18" charset="0"/>
                <a:ea typeface="Calibri" panose="020F0502020204030204" pitchFamily="34" charset="0"/>
                <a:cs typeface="Times New Roman" panose="02020603050405020304" pitchFamily="18" charset="0"/>
              </a:rPr>
              <a:t>Prestressed</a:t>
            </a:r>
            <a:r>
              <a:rPr lang="en-US" sz="1100" dirty="0">
                <a:latin typeface="Times New Roman" panose="02020603050405020304" pitchFamily="18" charset="0"/>
                <a:ea typeface="Calibri" panose="020F0502020204030204" pitchFamily="34" charset="0"/>
                <a:cs typeface="Times New Roman" panose="02020603050405020304" pitchFamily="18" charset="0"/>
              </a:rPr>
              <a:t> Concrete Structures by T. Y. Lin and Ned H. Burns</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100" dirty="0">
                <a:latin typeface="Times New Roman" panose="02020603050405020304" pitchFamily="18" charset="0"/>
                <a:ea typeface="Calibri" panose="020F0502020204030204" pitchFamily="34" charset="0"/>
                <a:cs typeface="Times New Roman" panose="02020603050405020304" pitchFamily="18" charset="0"/>
              </a:rPr>
              <a:t>5. Design of Modern Highway Bridges by </a:t>
            </a:r>
            <a:r>
              <a:rPr lang="en-US" sz="1100" dirty="0" err="1">
                <a:latin typeface="Times New Roman" panose="02020603050405020304" pitchFamily="18" charset="0"/>
                <a:ea typeface="Calibri" panose="020F0502020204030204" pitchFamily="34" charset="0"/>
                <a:cs typeface="Times New Roman" panose="02020603050405020304" pitchFamily="18" charset="0"/>
              </a:rPr>
              <a:t>Narendra</a:t>
            </a:r>
            <a:r>
              <a:rPr lang="en-US" sz="1100" dirty="0">
                <a:latin typeface="Times New Roman" panose="02020603050405020304" pitchFamily="18" charset="0"/>
                <a:ea typeface="Calibri" panose="020F0502020204030204" pitchFamily="34" charset="0"/>
                <a:cs typeface="Times New Roman" panose="02020603050405020304" pitchFamily="18" charset="0"/>
              </a:rPr>
              <a:t> Tally</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100" dirty="0">
                <a:latin typeface="Times New Roman" panose="02020603050405020304" pitchFamily="18" charset="0"/>
                <a:ea typeface="Calibri" panose="020F0502020204030204" pitchFamily="34" charset="0"/>
                <a:cs typeface="Times New Roman" panose="02020603050405020304" pitchFamily="18" charset="0"/>
              </a:rPr>
              <a:t>6. Bangladesh National Building Code (BNBC)-2012 </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100" dirty="0">
                <a:latin typeface="Times New Roman" panose="02020603050405020304" pitchFamily="18" charset="0"/>
                <a:ea typeface="Calibri" panose="020F0502020204030204" pitchFamily="34" charset="0"/>
                <a:cs typeface="Times New Roman" panose="02020603050405020304" pitchFamily="18" charset="0"/>
              </a:rPr>
              <a:t>7. AASHTO LRFD Bridge: Design Specifications 2012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34216374-E7D6-4C74-ADA3-2C9987A1DEB2}" type="slidenum">
              <a:rPr lang="en-US" smtClean="0"/>
              <a:t>4</a:t>
            </a:fld>
            <a:endParaRPr lang="en-US"/>
          </a:p>
        </p:txBody>
      </p:sp>
    </p:spTree>
    <p:extLst>
      <p:ext uri="{BB962C8B-B14F-4D97-AF65-F5344CB8AC3E}">
        <p14:creationId xmlns:p14="http://schemas.microsoft.com/office/powerpoint/2010/main" val="12774343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36.jpg"/>
          <p:cNvPicPr>
            <a:picLocks noChangeAspect="1"/>
          </p:cNvPicPr>
          <p:nvPr/>
        </p:nvPicPr>
        <p:blipFill>
          <a:blip r:embed="rId2"/>
          <a:stretch>
            <a:fillRect/>
          </a:stretch>
        </p:blipFill>
        <p:spPr>
          <a:xfrm>
            <a:off x="18" y="0"/>
            <a:ext cx="12192000" cy="6858000"/>
          </a:xfrm>
          <a:prstGeom prst="rect">
            <a:avLst/>
          </a:prstGeom>
        </p:spPr>
      </p:pic>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40</a:t>
            </a:fld>
            <a:endParaRPr lang="en-US">
              <a:solidFill>
                <a:prstClr val="black">
                  <a:tint val="75000"/>
                </a:prstClr>
              </a:solidFill>
            </a:endParaRPr>
          </a:p>
        </p:txBody>
      </p:sp>
    </p:spTree>
    <p:extLst>
      <p:ext uri="{BB962C8B-B14F-4D97-AF65-F5344CB8AC3E}">
        <p14:creationId xmlns:p14="http://schemas.microsoft.com/office/powerpoint/2010/main" val="165979462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37.jpg"/>
          <p:cNvPicPr>
            <a:picLocks noChangeAspect="1"/>
          </p:cNvPicPr>
          <p:nvPr/>
        </p:nvPicPr>
        <p:blipFill>
          <a:blip r:embed="rId2"/>
          <a:stretch>
            <a:fillRect/>
          </a:stretch>
        </p:blipFill>
        <p:spPr>
          <a:xfrm>
            <a:off x="18" y="0"/>
            <a:ext cx="12192000" cy="6858000"/>
          </a:xfrm>
          <a:prstGeom prst="rect">
            <a:avLst/>
          </a:prstGeom>
        </p:spPr>
      </p:pic>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41</a:t>
            </a:fld>
            <a:endParaRPr lang="en-US">
              <a:solidFill>
                <a:prstClr val="black">
                  <a:tint val="75000"/>
                </a:prstClr>
              </a:solidFill>
            </a:endParaRPr>
          </a:p>
        </p:txBody>
      </p:sp>
    </p:spTree>
    <p:extLst>
      <p:ext uri="{BB962C8B-B14F-4D97-AF65-F5344CB8AC3E}">
        <p14:creationId xmlns:p14="http://schemas.microsoft.com/office/powerpoint/2010/main" val="72788635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38.jpg"/>
          <p:cNvPicPr>
            <a:picLocks noChangeAspect="1"/>
          </p:cNvPicPr>
          <p:nvPr/>
        </p:nvPicPr>
        <p:blipFill>
          <a:blip r:embed="rId2"/>
          <a:stretch>
            <a:fillRect/>
          </a:stretch>
        </p:blipFill>
        <p:spPr>
          <a:xfrm>
            <a:off x="18" y="0"/>
            <a:ext cx="12192000" cy="6858000"/>
          </a:xfrm>
          <a:prstGeom prst="rect">
            <a:avLst/>
          </a:prstGeom>
        </p:spPr>
      </p:pic>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42</a:t>
            </a:fld>
            <a:endParaRPr lang="en-US">
              <a:solidFill>
                <a:prstClr val="black">
                  <a:tint val="75000"/>
                </a:prstClr>
              </a:solidFill>
            </a:endParaRPr>
          </a:p>
        </p:txBody>
      </p:sp>
    </p:spTree>
    <p:extLst>
      <p:ext uri="{BB962C8B-B14F-4D97-AF65-F5344CB8AC3E}">
        <p14:creationId xmlns:p14="http://schemas.microsoft.com/office/powerpoint/2010/main" val="191546535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39.jpg"/>
          <p:cNvPicPr>
            <a:picLocks noChangeAspect="1"/>
          </p:cNvPicPr>
          <p:nvPr/>
        </p:nvPicPr>
        <p:blipFill>
          <a:blip r:embed="rId2"/>
          <a:stretch>
            <a:fillRect/>
          </a:stretch>
        </p:blipFill>
        <p:spPr>
          <a:xfrm>
            <a:off x="18" y="0"/>
            <a:ext cx="12192000" cy="6858000"/>
          </a:xfrm>
          <a:prstGeom prst="rect">
            <a:avLst/>
          </a:prstGeom>
        </p:spPr>
      </p:pic>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43</a:t>
            </a:fld>
            <a:endParaRPr lang="en-US">
              <a:solidFill>
                <a:prstClr val="black">
                  <a:tint val="75000"/>
                </a:prstClr>
              </a:solidFill>
            </a:endParaRPr>
          </a:p>
        </p:txBody>
      </p:sp>
    </p:spTree>
    <p:extLst>
      <p:ext uri="{BB962C8B-B14F-4D97-AF65-F5344CB8AC3E}">
        <p14:creationId xmlns:p14="http://schemas.microsoft.com/office/powerpoint/2010/main" val="300894206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40.jpg"/>
          <p:cNvPicPr>
            <a:picLocks noChangeAspect="1"/>
          </p:cNvPicPr>
          <p:nvPr/>
        </p:nvPicPr>
        <p:blipFill>
          <a:blip r:embed="rId2"/>
          <a:stretch>
            <a:fillRect/>
          </a:stretch>
        </p:blipFill>
        <p:spPr>
          <a:xfrm>
            <a:off x="18" y="0"/>
            <a:ext cx="12192000" cy="6858000"/>
          </a:xfrm>
          <a:prstGeom prst="rect">
            <a:avLst/>
          </a:prstGeom>
        </p:spPr>
      </p:pic>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44</a:t>
            </a:fld>
            <a:endParaRPr lang="en-US">
              <a:solidFill>
                <a:prstClr val="black">
                  <a:tint val="75000"/>
                </a:prstClr>
              </a:solidFill>
            </a:endParaRPr>
          </a:p>
        </p:txBody>
      </p:sp>
    </p:spTree>
    <p:extLst>
      <p:ext uri="{BB962C8B-B14F-4D97-AF65-F5344CB8AC3E}">
        <p14:creationId xmlns:p14="http://schemas.microsoft.com/office/powerpoint/2010/main" val="80827627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41.jpg"/>
          <p:cNvPicPr>
            <a:picLocks noChangeAspect="1"/>
          </p:cNvPicPr>
          <p:nvPr/>
        </p:nvPicPr>
        <p:blipFill>
          <a:blip r:embed="rId2"/>
          <a:stretch>
            <a:fillRect/>
          </a:stretch>
        </p:blipFill>
        <p:spPr>
          <a:xfrm>
            <a:off x="18" y="0"/>
            <a:ext cx="12192000" cy="6858000"/>
          </a:xfrm>
          <a:prstGeom prst="rect">
            <a:avLst/>
          </a:prstGeom>
        </p:spPr>
      </p:pic>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45</a:t>
            </a:fld>
            <a:endParaRPr lang="en-US">
              <a:solidFill>
                <a:prstClr val="black">
                  <a:tint val="75000"/>
                </a:prstClr>
              </a:solidFill>
            </a:endParaRPr>
          </a:p>
        </p:txBody>
      </p:sp>
    </p:spTree>
    <p:extLst>
      <p:ext uri="{BB962C8B-B14F-4D97-AF65-F5344CB8AC3E}">
        <p14:creationId xmlns:p14="http://schemas.microsoft.com/office/powerpoint/2010/main" val="145490462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42.jpg"/>
          <p:cNvPicPr>
            <a:picLocks noChangeAspect="1"/>
          </p:cNvPicPr>
          <p:nvPr/>
        </p:nvPicPr>
        <p:blipFill>
          <a:blip r:embed="rId2"/>
          <a:stretch>
            <a:fillRect/>
          </a:stretch>
        </p:blipFill>
        <p:spPr>
          <a:xfrm>
            <a:off x="18" y="0"/>
            <a:ext cx="12192000" cy="6858000"/>
          </a:xfrm>
          <a:prstGeom prst="rect">
            <a:avLst/>
          </a:prstGeom>
        </p:spPr>
      </p:pic>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46</a:t>
            </a:fld>
            <a:endParaRPr lang="en-US">
              <a:solidFill>
                <a:prstClr val="black">
                  <a:tint val="75000"/>
                </a:prstClr>
              </a:solidFill>
            </a:endParaRPr>
          </a:p>
        </p:txBody>
      </p:sp>
    </p:spTree>
    <p:extLst>
      <p:ext uri="{BB962C8B-B14F-4D97-AF65-F5344CB8AC3E}">
        <p14:creationId xmlns:p14="http://schemas.microsoft.com/office/powerpoint/2010/main" val="229018962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43.jpg"/>
          <p:cNvPicPr>
            <a:picLocks noChangeAspect="1"/>
          </p:cNvPicPr>
          <p:nvPr/>
        </p:nvPicPr>
        <p:blipFill>
          <a:blip r:embed="rId2"/>
          <a:stretch>
            <a:fillRect/>
          </a:stretch>
        </p:blipFill>
        <p:spPr>
          <a:xfrm>
            <a:off x="18" y="0"/>
            <a:ext cx="12192000" cy="6858000"/>
          </a:xfrm>
          <a:prstGeom prst="rect">
            <a:avLst/>
          </a:prstGeom>
        </p:spPr>
      </p:pic>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47</a:t>
            </a:fld>
            <a:endParaRPr lang="en-US">
              <a:solidFill>
                <a:prstClr val="black">
                  <a:tint val="75000"/>
                </a:prstClr>
              </a:solidFill>
            </a:endParaRPr>
          </a:p>
        </p:txBody>
      </p:sp>
    </p:spTree>
    <p:extLst>
      <p:ext uri="{BB962C8B-B14F-4D97-AF65-F5344CB8AC3E}">
        <p14:creationId xmlns:p14="http://schemas.microsoft.com/office/powerpoint/2010/main" val="356468528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44.jpg"/>
          <p:cNvPicPr>
            <a:picLocks noChangeAspect="1"/>
          </p:cNvPicPr>
          <p:nvPr/>
        </p:nvPicPr>
        <p:blipFill>
          <a:blip r:embed="rId2"/>
          <a:stretch>
            <a:fillRect/>
          </a:stretch>
        </p:blipFill>
        <p:spPr>
          <a:xfrm>
            <a:off x="18" y="0"/>
            <a:ext cx="12192000" cy="6858000"/>
          </a:xfrm>
          <a:prstGeom prst="rect">
            <a:avLst/>
          </a:prstGeom>
        </p:spPr>
      </p:pic>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48</a:t>
            </a:fld>
            <a:endParaRPr lang="en-US">
              <a:solidFill>
                <a:prstClr val="black">
                  <a:tint val="75000"/>
                </a:prstClr>
              </a:solidFill>
            </a:endParaRPr>
          </a:p>
        </p:txBody>
      </p:sp>
    </p:spTree>
    <p:extLst>
      <p:ext uri="{BB962C8B-B14F-4D97-AF65-F5344CB8AC3E}">
        <p14:creationId xmlns:p14="http://schemas.microsoft.com/office/powerpoint/2010/main" val="77891314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45.jpg"/>
          <p:cNvPicPr>
            <a:picLocks noChangeAspect="1"/>
          </p:cNvPicPr>
          <p:nvPr/>
        </p:nvPicPr>
        <p:blipFill>
          <a:blip r:embed="rId2"/>
          <a:stretch>
            <a:fillRect/>
          </a:stretch>
        </p:blipFill>
        <p:spPr>
          <a:xfrm>
            <a:off x="18" y="0"/>
            <a:ext cx="12192000" cy="6858000"/>
          </a:xfrm>
          <a:prstGeom prst="rect">
            <a:avLst/>
          </a:prstGeom>
        </p:spPr>
      </p:pic>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49</a:t>
            </a:fld>
            <a:endParaRPr lang="en-US">
              <a:solidFill>
                <a:prstClr val="black">
                  <a:tint val="75000"/>
                </a:prstClr>
              </a:solidFill>
            </a:endParaRPr>
          </a:p>
        </p:txBody>
      </p:sp>
    </p:spTree>
    <p:extLst>
      <p:ext uri="{BB962C8B-B14F-4D97-AF65-F5344CB8AC3E}">
        <p14:creationId xmlns:p14="http://schemas.microsoft.com/office/powerpoint/2010/main" val="342234926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p:cNvSpPr>
            <a:spLocks noChangeArrowheads="1"/>
          </p:cNvSpPr>
          <p:nvPr/>
        </p:nvSpPr>
        <p:spPr bwMode="auto">
          <a:xfrm>
            <a:off x="769189" y="0"/>
            <a:ext cx="5025735"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ASSESSMENT </a:t>
            </a: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PATTERN</a:t>
            </a:r>
            <a:endParaRPr lang="en-US" sz="1600" dirty="0">
              <a:solidFill>
                <a:srgbClr val="000000"/>
              </a:solidFill>
              <a:latin typeface="Times New Roman" panose="02020603050405020304" pitchFamily="18" charset="0"/>
              <a:cs typeface="Times New Roman" panose="02020603050405020304" pitchFamily="18" charset="0"/>
            </a:endParaRPr>
          </a:p>
          <a:p>
            <a:pPr eaLnBrk="0" fontAlgn="base" hangingPunct="0">
              <a:spcBef>
                <a:spcPct val="0"/>
              </a:spcBef>
              <a:spcAft>
                <a:spcPct val="0"/>
              </a:spcAft>
            </a:pP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CIE- Continuous Internal Evaluation </a:t>
            </a:r>
            <a:r>
              <a:rPr lang="en-US"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3</a:t>
            </a:r>
            <a:r>
              <a:rPr lang="en-US"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0 </a:t>
            </a: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Marks)</a:t>
            </a:r>
            <a:endParaRPr lang="en-US" sz="1600" dirty="0">
              <a:solidFill>
                <a:srgbClr val="000000"/>
              </a:solidFill>
              <a:latin typeface="Times New Roman" panose="02020603050405020304" pitchFamily="18" charset="0"/>
              <a:cs typeface="Times New Roman" panose="02020603050405020304" pitchFamily="18" charset="0"/>
            </a:endParaRPr>
          </a:p>
          <a:p>
            <a:pPr eaLnBrk="0" fontAlgn="base" hangingPunct="0">
              <a:spcBef>
                <a:spcPct val="0"/>
              </a:spcBef>
              <a:spcAft>
                <a:spcPct val="0"/>
              </a:spcAft>
            </a:pP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SEE- Semester End Examination </a:t>
            </a:r>
            <a:r>
              <a:rPr lang="en-US"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(20 </a:t>
            </a: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Marks)</a:t>
            </a:r>
            <a:endParaRPr lang="en-US" sz="2800" dirty="0">
              <a:solidFill>
                <a:srgbClr val="000000"/>
              </a:solidFill>
              <a:latin typeface="Times New Roman" panose="02020603050405020304" pitchFamily="18" charset="0"/>
              <a:cs typeface="Times New Roman" panose="02020603050405020304"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3821166921"/>
              </p:ext>
            </p:extLst>
          </p:nvPr>
        </p:nvGraphicFramePr>
        <p:xfrm>
          <a:off x="838200" y="1180858"/>
          <a:ext cx="10211361" cy="2004441"/>
        </p:xfrm>
        <a:graphic>
          <a:graphicData uri="http://schemas.openxmlformats.org/drawingml/2006/table">
            <a:tbl>
              <a:tblPr firstRow="1" firstCol="1" lastRow="1" lastCol="1" bandRow="1" bandCol="1"/>
              <a:tblGrid>
                <a:gridCol w="5535412"/>
                <a:gridCol w="4675949"/>
              </a:tblGrid>
              <a:tr h="321945">
                <a:tc>
                  <a:txBody>
                    <a:bodyPr/>
                    <a:lstStyle/>
                    <a:p>
                      <a:pPr marL="63500" marR="0" algn="ctr">
                        <a:lnSpc>
                          <a:spcPct val="115000"/>
                        </a:lnSpc>
                        <a:spcBef>
                          <a:spcPts val="0"/>
                        </a:spcBef>
                        <a:spcAft>
                          <a:spcPts val="0"/>
                        </a:spcAft>
                      </a:pPr>
                      <a:r>
                        <a:rPr lang="en-US" sz="1600" b="1" dirty="0">
                          <a:effectLst/>
                          <a:latin typeface="Times New Roman"/>
                          <a:ea typeface="Times New Roman"/>
                        </a:rPr>
                        <a:t>Bloom’s Category</a:t>
                      </a:r>
                      <a:endParaRPr lang="en-US" sz="1600" dirty="0">
                        <a:effectLst/>
                        <a:latin typeface="Times New Roman"/>
                        <a:ea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b="1">
                          <a:effectLst/>
                          <a:latin typeface="Times New Roman"/>
                          <a:ea typeface="Times New Roman"/>
                        </a:rPr>
                        <a:t>Tests</a:t>
                      </a:r>
                      <a:endParaRPr lang="en-US" sz="1600">
                        <a:effectLst/>
                        <a:latin typeface="Times New Roman"/>
                        <a:ea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4470">
                <a:tc>
                  <a:txBody>
                    <a:bodyPr/>
                    <a:lstStyle/>
                    <a:p>
                      <a:pPr marL="63500" marR="0">
                        <a:lnSpc>
                          <a:spcPct val="115000"/>
                        </a:lnSpc>
                        <a:spcBef>
                          <a:spcPts val="0"/>
                        </a:spcBef>
                        <a:spcAft>
                          <a:spcPts val="0"/>
                        </a:spcAft>
                      </a:pPr>
                      <a:r>
                        <a:rPr lang="en-US" sz="1600" dirty="0">
                          <a:effectLst/>
                          <a:latin typeface="Times New Roman"/>
                          <a:ea typeface="Times New Roman"/>
                        </a:rPr>
                        <a:t>Remember</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170"/>
                        </a:spcBef>
                        <a:spcAft>
                          <a:spcPts val="0"/>
                        </a:spcAft>
                      </a:pPr>
                      <a:r>
                        <a:rPr lang="en-US" sz="1600" b="1">
                          <a:effectLst/>
                          <a:latin typeface="Times New Roman"/>
                          <a:ea typeface="Times New Roman"/>
                        </a:rPr>
                        <a:t>05</a:t>
                      </a:r>
                      <a:endParaRPr lang="en-US" sz="1600">
                        <a:effectLst/>
                        <a:latin typeface="Times New Roman"/>
                        <a:ea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0185">
                <a:tc>
                  <a:txBody>
                    <a:bodyPr/>
                    <a:lstStyle/>
                    <a:p>
                      <a:pPr marL="63500" marR="0">
                        <a:lnSpc>
                          <a:spcPct val="115000"/>
                        </a:lnSpc>
                        <a:spcBef>
                          <a:spcPts val="0"/>
                        </a:spcBef>
                        <a:spcAft>
                          <a:spcPts val="0"/>
                        </a:spcAft>
                      </a:pPr>
                      <a:r>
                        <a:rPr lang="en-US" sz="1600" dirty="0">
                          <a:effectLst/>
                          <a:latin typeface="Times New Roman"/>
                          <a:ea typeface="Times New Roman"/>
                        </a:rPr>
                        <a:t>Understand</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170"/>
                        </a:spcBef>
                        <a:spcAft>
                          <a:spcPts val="0"/>
                        </a:spcAft>
                      </a:pPr>
                      <a:r>
                        <a:rPr lang="en-US" sz="1600" b="1">
                          <a:effectLst/>
                          <a:latin typeface="Times New Roman"/>
                          <a:ea typeface="Times New Roman"/>
                        </a:rPr>
                        <a:t>07</a:t>
                      </a:r>
                      <a:endParaRPr lang="en-US" sz="1600">
                        <a:effectLst/>
                        <a:latin typeface="Times New Roman"/>
                        <a:ea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5900">
                <a:tc>
                  <a:txBody>
                    <a:bodyPr/>
                    <a:lstStyle/>
                    <a:p>
                      <a:pPr marL="63500" marR="0">
                        <a:lnSpc>
                          <a:spcPct val="115000"/>
                        </a:lnSpc>
                        <a:spcBef>
                          <a:spcPts val="0"/>
                        </a:spcBef>
                        <a:spcAft>
                          <a:spcPts val="0"/>
                        </a:spcAft>
                      </a:pPr>
                      <a:r>
                        <a:rPr lang="en-US" sz="1600" dirty="0">
                          <a:effectLst/>
                          <a:latin typeface="Times New Roman"/>
                          <a:ea typeface="Times New Roman"/>
                        </a:rPr>
                        <a:t>Apply</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170"/>
                        </a:spcBef>
                        <a:spcAft>
                          <a:spcPts val="0"/>
                        </a:spcAft>
                      </a:pPr>
                      <a:r>
                        <a:rPr lang="en-US" sz="1600" b="1" dirty="0">
                          <a:effectLst/>
                          <a:latin typeface="Times New Roman"/>
                          <a:ea typeface="Times New Roman"/>
                        </a:rPr>
                        <a:t>08</a:t>
                      </a:r>
                      <a:endParaRPr lang="en-US" sz="1600" dirty="0">
                        <a:effectLst/>
                        <a:latin typeface="Times New Roman"/>
                        <a:ea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5900">
                <a:tc>
                  <a:txBody>
                    <a:bodyPr/>
                    <a:lstStyle/>
                    <a:p>
                      <a:pPr marL="63500" marR="0">
                        <a:lnSpc>
                          <a:spcPct val="115000"/>
                        </a:lnSpc>
                        <a:spcBef>
                          <a:spcPts val="0"/>
                        </a:spcBef>
                        <a:spcAft>
                          <a:spcPts val="0"/>
                        </a:spcAft>
                      </a:pPr>
                      <a:r>
                        <a:rPr lang="en-US" sz="1600" dirty="0">
                          <a:effectLst/>
                          <a:latin typeface="Times New Roman"/>
                          <a:ea typeface="Times New Roman"/>
                        </a:rPr>
                        <a:t>Analyze</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170"/>
                        </a:spcBef>
                        <a:spcAft>
                          <a:spcPts val="0"/>
                        </a:spcAft>
                      </a:pPr>
                      <a:r>
                        <a:rPr lang="en-US" sz="1600" b="1" dirty="0">
                          <a:effectLst/>
                          <a:latin typeface="Times New Roman"/>
                          <a:ea typeface="Times New Roman"/>
                        </a:rPr>
                        <a:t>07</a:t>
                      </a:r>
                      <a:endParaRPr lang="en-US" sz="1600" dirty="0">
                        <a:effectLst/>
                        <a:latin typeface="Times New Roman"/>
                        <a:ea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5900">
                <a:tc>
                  <a:txBody>
                    <a:bodyPr/>
                    <a:lstStyle/>
                    <a:p>
                      <a:pPr marL="63500" marR="0">
                        <a:lnSpc>
                          <a:spcPct val="115000"/>
                        </a:lnSpc>
                        <a:spcBef>
                          <a:spcPts val="0"/>
                        </a:spcBef>
                        <a:spcAft>
                          <a:spcPts val="0"/>
                        </a:spcAft>
                      </a:pPr>
                      <a:r>
                        <a:rPr lang="en-US" sz="1600">
                          <a:effectLst/>
                          <a:latin typeface="Times New Roman"/>
                          <a:ea typeface="Times New Roman"/>
                        </a:rPr>
                        <a:t>Evaluate</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170"/>
                        </a:spcBef>
                        <a:spcAft>
                          <a:spcPts val="0"/>
                        </a:spcAft>
                      </a:pPr>
                      <a:r>
                        <a:rPr lang="en-US" sz="1600" b="1" dirty="0">
                          <a:effectLst/>
                          <a:latin typeface="Times New Roman"/>
                          <a:ea typeface="Times New Roman"/>
                        </a:rPr>
                        <a:t>08</a:t>
                      </a:r>
                      <a:endParaRPr lang="en-US" sz="1600" dirty="0">
                        <a:effectLst/>
                        <a:latin typeface="Times New Roman"/>
                        <a:ea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8760">
                <a:tc>
                  <a:txBody>
                    <a:bodyPr/>
                    <a:lstStyle/>
                    <a:p>
                      <a:pPr marL="63500" marR="0">
                        <a:lnSpc>
                          <a:spcPct val="115000"/>
                        </a:lnSpc>
                        <a:spcBef>
                          <a:spcPts val="0"/>
                        </a:spcBef>
                        <a:spcAft>
                          <a:spcPts val="0"/>
                        </a:spcAft>
                      </a:pPr>
                      <a:r>
                        <a:rPr lang="en-US" sz="1600" dirty="0">
                          <a:effectLst/>
                          <a:latin typeface="Times New Roman"/>
                          <a:ea typeface="Times New Roman"/>
                        </a:rPr>
                        <a:t>Create</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b="1" dirty="0">
                          <a:effectLst/>
                          <a:latin typeface="Times New Roman"/>
                          <a:ea typeface="Times New Roman"/>
                        </a:rPr>
                        <a:t>05</a:t>
                      </a:r>
                      <a:endParaRPr lang="en-US" sz="1600" dirty="0">
                        <a:effectLst/>
                        <a:latin typeface="Times New Roman"/>
                        <a:ea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 name="Rectangle 1"/>
          <p:cNvSpPr>
            <a:spLocks noChangeArrowheads="1"/>
          </p:cNvSpPr>
          <p:nvPr/>
        </p:nvSpPr>
        <p:spPr bwMode="auto">
          <a:xfrm>
            <a:off x="769189" y="811490"/>
            <a:ext cx="874694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n-US" b="1" dirty="0" smtClean="0">
                <a:solidFill>
                  <a:prstClr val="black"/>
                </a:solidFill>
                <a:latin typeface="Times New Roman" pitchFamily="18" charset="0"/>
                <a:ea typeface="Calibri" pitchFamily="34" charset="0"/>
                <a:cs typeface="Times New Roman" pitchFamily="18" charset="0"/>
              </a:rPr>
              <a:t>SEE- Semester End Examination (40 Marks) (should be converted in actual marks (20))</a:t>
            </a:r>
            <a:endParaRPr lang="en-US" sz="2800" dirty="0" smtClean="0">
              <a:solidFill>
                <a:prstClr val="black"/>
              </a:solidFill>
              <a:latin typeface="Arial" pitchFamily="34" charset="0"/>
              <a:cs typeface="Arial" pitchFamily="34" charset="0"/>
            </a:endParaRPr>
          </a:p>
        </p:txBody>
      </p:sp>
      <p:graphicFrame>
        <p:nvGraphicFramePr>
          <p:cNvPr id="10" name="Table 9"/>
          <p:cNvGraphicFramePr>
            <a:graphicFrameLocks noGrp="1"/>
          </p:cNvGraphicFramePr>
          <p:nvPr>
            <p:extLst>
              <p:ext uri="{D42A27DB-BD31-4B8C-83A1-F6EECF244321}">
                <p14:modId xmlns:p14="http://schemas.microsoft.com/office/powerpoint/2010/main" val="70562557"/>
              </p:ext>
            </p:extLst>
          </p:nvPr>
        </p:nvGraphicFramePr>
        <p:xfrm>
          <a:off x="585301" y="3501975"/>
          <a:ext cx="11198401" cy="3291840"/>
        </p:xfrm>
        <a:graphic>
          <a:graphicData uri="http://schemas.openxmlformats.org/drawingml/2006/table">
            <a:tbl>
              <a:tblPr firstRow="1" firstCol="1" lastRow="1" lastCol="1" bandRow="1" bandCol="1"/>
              <a:tblGrid>
                <a:gridCol w="2598166"/>
                <a:gridCol w="1303866"/>
                <a:gridCol w="1075267"/>
                <a:gridCol w="1600200"/>
                <a:gridCol w="1439333"/>
                <a:gridCol w="3181569"/>
              </a:tblGrid>
              <a:tr h="822960">
                <a:tc>
                  <a:txBody>
                    <a:bodyPr/>
                    <a:lstStyle/>
                    <a:p>
                      <a:pPr marL="63500" marR="0" algn="ctr">
                        <a:lnSpc>
                          <a:spcPct val="150000"/>
                        </a:lnSpc>
                        <a:spcBef>
                          <a:spcPts val="0"/>
                        </a:spcBef>
                        <a:spcAft>
                          <a:spcPts val="0"/>
                        </a:spcAft>
                      </a:pPr>
                      <a:r>
                        <a:rPr lang="en-US" sz="1600" b="0" dirty="0">
                          <a:effectLst/>
                          <a:latin typeface="Times New Roman" pitchFamily="18" charset="0"/>
                          <a:ea typeface="Times New Roman"/>
                          <a:cs typeface="Times New Roman" pitchFamily="18" charset="0"/>
                        </a:rPr>
                        <a:t>Bloom’s Category Marks </a:t>
                      </a:r>
                    </a:p>
                    <a:p>
                      <a:pPr marL="63500" marR="0" algn="ctr">
                        <a:lnSpc>
                          <a:spcPct val="150000"/>
                        </a:lnSpc>
                        <a:spcBef>
                          <a:spcPts val="0"/>
                        </a:spcBef>
                        <a:spcAft>
                          <a:spcPts val="0"/>
                        </a:spcAft>
                      </a:pPr>
                      <a:r>
                        <a:rPr lang="en-US" sz="1600" b="0" dirty="0">
                          <a:effectLst/>
                          <a:latin typeface="Times New Roman" pitchFamily="18" charset="0"/>
                          <a:ea typeface="Times New Roman"/>
                          <a:cs typeface="Times New Roman" pitchFamily="18" charset="0"/>
                        </a:rPr>
                        <a:t>(out of </a:t>
                      </a:r>
                      <a:r>
                        <a:rPr lang="en-US" sz="1600" b="0" dirty="0" smtClean="0">
                          <a:effectLst/>
                          <a:latin typeface="Times New Roman" pitchFamily="18" charset="0"/>
                          <a:ea typeface="Times New Roman"/>
                          <a:cs typeface="Times New Roman" pitchFamily="18" charset="0"/>
                        </a:rPr>
                        <a:t>100</a:t>
                      </a:r>
                      <a:r>
                        <a:rPr lang="en-US" sz="1600" b="0" dirty="0">
                          <a:effectLst/>
                          <a:latin typeface="Times New Roman" pitchFamily="18" charset="0"/>
                          <a:ea typeface="Times New Roman"/>
                          <a:cs typeface="Times New Roman" pitchFamily="18" charset="0"/>
                        </a:rPr>
                        <a:t>)</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2865" marR="0" algn="ctr">
                        <a:lnSpc>
                          <a:spcPct val="150000"/>
                        </a:lnSpc>
                        <a:spcBef>
                          <a:spcPts val="0"/>
                        </a:spcBef>
                        <a:spcAft>
                          <a:spcPts val="0"/>
                        </a:spcAft>
                      </a:pPr>
                      <a:r>
                        <a:rPr lang="en-US" sz="1600" b="0" dirty="0">
                          <a:effectLst/>
                          <a:latin typeface="Times New Roman" pitchFamily="18" charset="0"/>
                          <a:ea typeface="Times New Roman"/>
                          <a:cs typeface="Times New Roman" pitchFamily="18" charset="0"/>
                        </a:rPr>
                        <a:t>Lab Final</a:t>
                      </a:r>
                    </a:p>
                    <a:p>
                      <a:pPr marL="62865" marR="0" algn="ctr">
                        <a:lnSpc>
                          <a:spcPct val="150000"/>
                        </a:lnSpc>
                        <a:spcBef>
                          <a:spcPts val="0"/>
                        </a:spcBef>
                        <a:spcAft>
                          <a:spcPts val="0"/>
                        </a:spcAft>
                      </a:pPr>
                      <a:r>
                        <a:rPr lang="en-US" sz="1600" b="0" dirty="0">
                          <a:effectLst/>
                          <a:latin typeface="Times New Roman" pitchFamily="18" charset="0"/>
                          <a:ea typeface="Times New Roman"/>
                          <a:cs typeface="Times New Roman" pitchFamily="18" charset="0"/>
                        </a:rPr>
                        <a:t>(30)</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2865" marR="0" algn="ctr">
                        <a:lnSpc>
                          <a:spcPct val="150000"/>
                        </a:lnSpc>
                        <a:spcBef>
                          <a:spcPts val="0"/>
                        </a:spcBef>
                        <a:spcAft>
                          <a:spcPts val="0"/>
                        </a:spcAft>
                      </a:pPr>
                      <a:r>
                        <a:rPr lang="en-US" sz="1600" b="0" dirty="0">
                          <a:effectLst/>
                          <a:latin typeface="Times New Roman" pitchFamily="18" charset="0"/>
                          <a:ea typeface="Times New Roman"/>
                          <a:cs typeface="Times New Roman" pitchFamily="18" charset="0"/>
                        </a:rPr>
                        <a:t>Lab Report</a:t>
                      </a:r>
                    </a:p>
                    <a:p>
                      <a:pPr marL="0" marR="0">
                        <a:lnSpc>
                          <a:spcPct val="150000"/>
                        </a:lnSpc>
                        <a:spcBef>
                          <a:spcPts val="0"/>
                        </a:spcBef>
                        <a:spcAft>
                          <a:spcPts val="0"/>
                        </a:spcAft>
                      </a:pPr>
                      <a:r>
                        <a:rPr lang="en-US" sz="1600" b="0" dirty="0">
                          <a:effectLst/>
                          <a:latin typeface="Times New Roman" pitchFamily="18" charset="0"/>
                          <a:ea typeface="Times New Roman"/>
                          <a:cs typeface="Times New Roman" pitchFamily="18" charset="0"/>
                        </a:rPr>
                        <a:t>     (10)</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88900" algn="ctr">
                        <a:lnSpc>
                          <a:spcPct val="150000"/>
                        </a:lnSpc>
                        <a:spcBef>
                          <a:spcPts val="0"/>
                        </a:spcBef>
                        <a:spcAft>
                          <a:spcPts val="0"/>
                        </a:spcAft>
                      </a:pPr>
                      <a:r>
                        <a:rPr lang="en-US" sz="1600" b="1" dirty="0">
                          <a:effectLst/>
                          <a:latin typeface="Times New Roman" pitchFamily="18" charset="0"/>
                          <a:ea typeface="Times New Roman"/>
                          <a:cs typeface="Times New Roman" pitchFamily="18" charset="0"/>
                        </a:rPr>
                        <a:t>Continuous lab performance</a:t>
                      </a:r>
                    </a:p>
                    <a:p>
                      <a:pPr marL="0" marR="88900" algn="ctr">
                        <a:lnSpc>
                          <a:spcPct val="150000"/>
                        </a:lnSpc>
                        <a:spcBef>
                          <a:spcPts val="0"/>
                        </a:spcBef>
                        <a:spcAft>
                          <a:spcPts val="0"/>
                        </a:spcAft>
                      </a:pPr>
                      <a:r>
                        <a:rPr lang="en-US" sz="1600" b="0" dirty="0" smtClean="0">
                          <a:effectLst/>
                          <a:latin typeface="Times New Roman" pitchFamily="18" charset="0"/>
                          <a:ea typeface="Times New Roman"/>
                          <a:cs typeface="Times New Roman" pitchFamily="18" charset="0"/>
                        </a:rPr>
                        <a:t>(30</a:t>
                      </a:r>
                      <a:r>
                        <a:rPr lang="en-US" sz="1600" b="0" dirty="0">
                          <a:effectLst/>
                          <a:latin typeface="Times New Roman" pitchFamily="18" charset="0"/>
                          <a:ea typeface="Times New Roman"/>
                          <a:cs typeface="Times New Roman" pitchFamily="18" charset="0"/>
                        </a:rPr>
                        <a:t>)</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88900" algn="ctr">
                        <a:lnSpc>
                          <a:spcPct val="150000"/>
                        </a:lnSpc>
                        <a:spcBef>
                          <a:spcPts val="0"/>
                        </a:spcBef>
                        <a:spcAft>
                          <a:spcPts val="0"/>
                        </a:spcAft>
                      </a:pPr>
                      <a:r>
                        <a:rPr lang="en-US" sz="1600" b="0" spc="-5" dirty="0">
                          <a:effectLst/>
                          <a:latin typeface="Times New Roman" pitchFamily="18" charset="0"/>
                          <a:ea typeface="Times New Roman"/>
                          <a:cs typeface="Times New Roman" pitchFamily="18" charset="0"/>
                        </a:rPr>
                        <a:t>Presentation &amp; </a:t>
                      </a:r>
                      <a:endParaRPr lang="en-US" sz="1600" b="0" dirty="0">
                        <a:effectLst/>
                        <a:latin typeface="Times New Roman" pitchFamily="18" charset="0"/>
                        <a:ea typeface="Times New Roman"/>
                        <a:cs typeface="Times New Roman" pitchFamily="18" charset="0"/>
                      </a:endParaRPr>
                    </a:p>
                    <a:p>
                      <a:pPr marL="62865" marR="62865" algn="ctr">
                        <a:lnSpc>
                          <a:spcPct val="150000"/>
                        </a:lnSpc>
                        <a:spcBef>
                          <a:spcPts val="0"/>
                        </a:spcBef>
                        <a:spcAft>
                          <a:spcPts val="0"/>
                        </a:spcAft>
                      </a:pPr>
                      <a:r>
                        <a:rPr lang="en-US" sz="1600" b="0" spc="-5" dirty="0">
                          <a:effectLst/>
                          <a:latin typeface="Times New Roman" pitchFamily="18" charset="0"/>
                          <a:ea typeface="Times New Roman"/>
                          <a:cs typeface="Times New Roman" pitchFamily="18" charset="0"/>
                        </a:rPr>
                        <a:t>Viva</a:t>
                      </a:r>
                      <a:r>
                        <a:rPr lang="en-US" sz="1600" b="0" dirty="0">
                          <a:effectLst/>
                          <a:latin typeface="Times New Roman" pitchFamily="18" charset="0"/>
                          <a:ea typeface="Times New Roman"/>
                          <a:cs typeface="Times New Roman" pitchFamily="18" charset="0"/>
                        </a:rPr>
                        <a:t> (10)</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2865" marR="62865" algn="ctr">
                        <a:lnSpc>
                          <a:spcPct val="150000"/>
                        </a:lnSpc>
                        <a:spcBef>
                          <a:spcPts val="0"/>
                        </a:spcBef>
                        <a:spcAft>
                          <a:spcPts val="0"/>
                        </a:spcAft>
                      </a:pPr>
                      <a:r>
                        <a:rPr lang="en-US" sz="1600" b="0" dirty="0">
                          <a:effectLst/>
                          <a:latin typeface="Times New Roman" pitchFamily="18" charset="0"/>
                          <a:ea typeface="Times New Roman"/>
                          <a:cs typeface="Times New Roman" pitchFamily="18" charset="0"/>
                        </a:rPr>
                        <a:t>External Participation in </a:t>
                      </a:r>
                      <a:r>
                        <a:rPr lang="en-US" sz="1600" b="0" dirty="0" smtClean="0">
                          <a:effectLst/>
                          <a:latin typeface="Times New Roman" pitchFamily="18" charset="0"/>
                          <a:ea typeface="Times New Roman"/>
                          <a:cs typeface="Times New Roman" pitchFamily="18" charset="0"/>
                        </a:rPr>
                        <a:t>Curricular/</a:t>
                      </a:r>
                      <a:r>
                        <a:rPr lang="en-US" sz="1600" b="1" dirty="0" smtClean="0">
                          <a:effectLst/>
                          <a:latin typeface="Times New Roman" pitchFamily="18" charset="0"/>
                          <a:ea typeface="Times New Roman"/>
                          <a:cs typeface="Times New Roman" pitchFamily="18" charset="0"/>
                        </a:rPr>
                        <a:t>Final Project Exhibition</a:t>
                      </a:r>
                      <a:r>
                        <a:rPr lang="en-US" sz="1600" b="0" dirty="0" smtClean="0">
                          <a:effectLst/>
                          <a:latin typeface="Times New Roman" pitchFamily="18" charset="0"/>
                          <a:ea typeface="Times New Roman"/>
                          <a:cs typeface="Times New Roman" pitchFamily="18" charset="0"/>
                        </a:rPr>
                        <a:t> (10</a:t>
                      </a:r>
                      <a:r>
                        <a:rPr lang="en-US" sz="1600" b="0" dirty="0">
                          <a:effectLst/>
                          <a:latin typeface="Times New Roman" pitchFamily="18" charset="0"/>
                          <a:ea typeface="Times New Roman"/>
                          <a:cs typeface="Times New Roman" pitchFamily="18" charset="0"/>
                        </a:rPr>
                        <a:t>)</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4320">
                <a:tc>
                  <a:txBody>
                    <a:bodyPr/>
                    <a:lstStyle/>
                    <a:p>
                      <a:pPr marL="63500" marR="0">
                        <a:lnSpc>
                          <a:spcPct val="150000"/>
                        </a:lnSpc>
                        <a:spcBef>
                          <a:spcPts val="0"/>
                        </a:spcBef>
                        <a:spcAft>
                          <a:spcPts val="0"/>
                        </a:spcAft>
                      </a:pPr>
                      <a:r>
                        <a:rPr lang="en-US" sz="1600" dirty="0" smtClean="0">
                          <a:effectLst/>
                          <a:latin typeface="Times New Roman" pitchFamily="18" charset="0"/>
                          <a:ea typeface="Times New Roman"/>
                          <a:cs typeface="Times New Roman" pitchFamily="18" charset="0"/>
                        </a:rPr>
                        <a:t>Remember/</a:t>
                      </a:r>
                      <a:r>
                        <a:rPr lang="en-US" sz="1600" b="1" dirty="0" smtClean="0">
                          <a:effectLst/>
                          <a:latin typeface="Times New Roman" pitchFamily="18" charset="0"/>
                          <a:ea typeface="Times New Roman"/>
                          <a:cs typeface="Times New Roman" pitchFamily="18" charset="0"/>
                        </a:rPr>
                        <a:t>Imitation</a:t>
                      </a:r>
                      <a:endParaRPr lang="en-US" sz="1600" b="1" dirty="0">
                        <a:effectLst/>
                        <a:latin typeface="Times New Roman" pitchFamily="18" charset="0"/>
                        <a:ea typeface="Times New Roman"/>
                        <a:cs typeface="Times New Roman"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600" dirty="0">
                          <a:effectLst/>
                          <a:latin typeface="Times New Roman" pitchFamily="18" charset="0"/>
                          <a:ea typeface="Times New Roman"/>
                          <a:cs typeface="Times New Roman" pitchFamily="18" charset="0"/>
                        </a:rPr>
                        <a:t> 05</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600" dirty="0">
                          <a:effectLst/>
                          <a:latin typeface="Times New Roman" pitchFamily="18" charset="0"/>
                          <a:ea typeface="Times New Roman"/>
                          <a:cs typeface="Times New Roman" pitchFamily="18"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29565" marR="0" algn="just">
                        <a:lnSpc>
                          <a:spcPct val="150000"/>
                        </a:lnSpc>
                        <a:spcBef>
                          <a:spcPts val="0"/>
                        </a:spcBef>
                        <a:spcAft>
                          <a:spcPts val="0"/>
                        </a:spcAft>
                      </a:pPr>
                      <a:r>
                        <a:rPr lang="en-US" sz="1600" dirty="0" smtClean="0">
                          <a:effectLst/>
                          <a:latin typeface="Times New Roman" pitchFamily="18" charset="0"/>
                          <a:ea typeface="Times New Roman"/>
                          <a:cs typeface="Times New Roman" pitchFamily="18" charset="0"/>
                        </a:rPr>
                        <a:t>       05</a:t>
                      </a:r>
                      <a:r>
                        <a:rPr lang="en-US" sz="1600" dirty="0">
                          <a:effectLst/>
                          <a:latin typeface="Times New Roman" pitchFamily="18" charset="0"/>
                          <a:ea typeface="Times New Roman"/>
                          <a:cs typeface="Times New Roman" pitchFamily="18"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29565" marR="0">
                        <a:lnSpc>
                          <a:spcPct val="150000"/>
                        </a:lnSpc>
                        <a:spcBef>
                          <a:spcPts val="0"/>
                        </a:spcBef>
                        <a:spcAft>
                          <a:spcPts val="0"/>
                        </a:spcAft>
                      </a:pPr>
                      <a:r>
                        <a:rPr lang="en-US" sz="1600" dirty="0" smtClean="0">
                          <a:effectLst/>
                          <a:latin typeface="Times New Roman" pitchFamily="18" charset="0"/>
                          <a:ea typeface="Times New Roman"/>
                          <a:cs typeface="Times New Roman" pitchFamily="18" charset="0"/>
                        </a:rPr>
                        <a:t>    </a:t>
                      </a:r>
                      <a:r>
                        <a:rPr lang="en-US" sz="1600" baseline="0" dirty="0" smtClean="0">
                          <a:effectLst/>
                          <a:latin typeface="Times New Roman" pitchFamily="18" charset="0"/>
                          <a:ea typeface="Times New Roman"/>
                          <a:cs typeface="Times New Roman" pitchFamily="18" charset="0"/>
                        </a:rPr>
                        <a:t> </a:t>
                      </a:r>
                      <a:r>
                        <a:rPr lang="en-US" sz="1600" dirty="0" smtClean="0">
                          <a:effectLst/>
                          <a:latin typeface="Times New Roman" pitchFamily="18" charset="0"/>
                          <a:ea typeface="Times New Roman"/>
                          <a:cs typeface="Times New Roman" pitchFamily="18" charset="0"/>
                        </a:rPr>
                        <a:t>02</a:t>
                      </a:r>
                      <a:endParaRPr lang="en-US" sz="1600" dirty="0">
                        <a:effectLst/>
                        <a:latin typeface="Times New Roman" pitchFamily="18" charset="0"/>
                        <a:ea typeface="Times New Roman"/>
                        <a:cs typeface="Times New Roman"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6">
                  <a:txBody>
                    <a:bodyPr/>
                    <a:lstStyle/>
                    <a:p>
                      <a:pPr marL="0" marR="0" algn="ctr">
                        <a:lnSpc>
                          <a:spcPct val="150000"/>
                        </a:lnSpc>
                        <a:spcBef>
                          <a:spcPts val="0"/>
                        </a:spcBef>
                        <a:spcAft>
                          <a:spcPts val="0"/>
                        </a:spcAft>
                      </a:pPr>
                      <a:r>
                        <a:rPr lang="en-US" sz="1600">
                          <a:effectLst/>
                          <a:latin typeface="Times New Roman" pitchFamily="18" charset="0"/>
                          <a:ea typeface="Times New Roman"/>
                          <a:cs typeface="Times New Roman" pitchFamily="18" charset="0"/>
                        </a:rPr>
                        <a:t> </a:t>
                      </a:r>
                    </a:p>
                    <a:p>
                      <a:pPr marL="0" marR="0" algn="ctr">
                        <a:lnSpc>
                          <a:spcPct val="150000"/>
                        </a:lnSpc>
                        <a:spcBef>
                          <a:spcPts val="0"/>
                        </a:spcBef>
                        <a:spcAft>
                          <a:spcPts val="0"/>
                        </a:spcAft>
                      </a:pPr>
                      <a:r>
                        <a:rPr lang="en-US" sz="1600">
                          <a:effectLst/>
                          <a:latin typeface="Times New Roman" pitchFamily="18" charset="0"/>
                          <a:ea typeface="Times New Roman"/>
                          <a:cs typeface="Times New Roman" pitchFamily="18" charset="0"/>
                        </a:rPr>
                        <a:t> </a:t>
                      </a:r>
                    </a:p>
                    <a:p>
                      <a:pPr marL="0" marR="0" algn="ctr">
                        <a:lnSpc>
                          <a:spcPct val="150000"/>
                        </a:lnSpc>
                        <a:spcBef>
                          <a:spcPts val="0"/>
                        </a:spcBef>
                        <a:spcAft>
                          <a:spcPts val="0"/>
                        </a:spcAft>
                      </a:pPr>
                      <a:r>
                        <a:rPr lang="en-US" sz="1600">
                          <a:effectLst/>
                          <a:latin typeface="Times New Roman" pitchFamily="18" charset="0"/>
                          <a:ea typeface="Times New Roman"/>
                          <a:cs typeface="Times New Roman" pitchFamily="18" charset="0"/>
                        </a:rPr>
                        <a:t>Attendance</a:t>
                      </a:r>
                    </a:p>
                    <a:p>
                      <a:pPr marL="0" marR="0" algn="ctr">
                        <a:lnSpc>
                          <a:spcPct val="150000"/>
                        </a:lnSpc>
                        <a:spcBef>
                          <a:spcPts val="0"/>
                        </a:spcBef>
                        <a:spcAft>
                          <a:spcPts val="0"/>
                        </a:spcAft>
                      </a:pPr>
                      <a:r>
                        <a:rPr lang="en-US" sz="1600">
                          <a:effectLst/>
                          <a:latin typeface="Times New Roman" pitchFamily="18" charset="0"/>
                          <a:ea typeface="Times New Roman"/>
                          <a:cs typeface="Times New Roman" pitchFamily="18" charset="0"/>
                        </a:rPr>
                        <a:t>10</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4320">
                <a:tc>
                  <a:txBody>
                    <a:bodyPr/>
                    <a:lstStyle/>
                    <a:p>
                      <a:pPr marL="63500" marR="0">
                        <a:lnSpc>
                          <a:spcPct val="150000"/>
                        </a:lnSpc>
                        <a:spcBef>
                          <a:spcPts val="0"/>
                        </a:spcBef>
                        <a:spcAft>
                          <a:spcPts val="0"/>
                        </a:spcAft>
                      </a:pPr>
                      <a:r>
                        <a:rPr lang="en-US" sz="1600" dirty="0" smtClean="0">
                          <a:effectLst/>
                          <a:latin typeface="Times New Roman" pitchFamily="18" charset="0"/>
                          <a:ea typeface="Times New Roman"/>
                          <a:cs typeface="Times New Roman" pitchFamily="18" charset="0"/>
                        </a:rPr>
                        <a:t>Understand/</a:t>
                      </a:r>
                      <a:r>
                        <a:rPr lang="en-US" sz="1600" b="1" dirty="0" smtClean="0">
                          <a:effectLst/>
                          <a:latin typeface="Times New Roman" pitchFamily="18" charset="0"/>
                          <a:ea typeface="Times New Roman"/>
                          <a:cs typeface="Times New Roman" pitchFamily="18" charset="0"/>
                        </a:rPr>
                        <a:t>manipulation</a:t>
                      </a:r>
                      <a:endParaRPr lang="en-US" sz="1600" b="1" dirty="0">
                        <a:effectLst/>
                        <a:latin typeface="Times New Roman" pitchFamily="18" charset="0"/>
                        <a:ea typeface="Times New Roman"/>
                        <a:cs typeface="Times New Roman"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600">
                          <a:effectLst/>
                          <a:latin typeface="Times New Roman" pitchFamily="18" charset="0"/>
                          <a:ea typeface="Times New Roman"/>
                          <a:cs typeface="Times New Roman" pitchFamily="18" charset="0"/>
                        </a:rPr>
                        <a:t> 05</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245745" algn="ctr">
                        <a:lnSpc>
                          <a:spcPct val="150000"/>
                        </a:lnSpc>
                        <a:spcBef>
                          <a:spcPts val="0"/>
                        </a:spcBef>
                        <a:spcAft>
                          <a:spcPts val="0"/>
                        </a:spcAft>
                      </a:pPr>
                      <a:r>
                        <a:rPr lang="en-US" sz="1600" dirty="0" smtClean="0">
                          <a:effectLst/>
                          <a:latin typeface="Times New Roman" pitchFamily="18" charset="0"/>
                          <a:ea typeface="Times New Roman"/>
                          <a:cs typeface="Times New Roman" pitchFamily="18" charset="0"/>
                        </a:rPr>
                        <a:t> 05</a:t>
                      </a:r>
                      <a:endParaRPr lang="en-US" sz="1600" dirty="0">
                        <a:effectLst/>
                        <a:latin typeface="Times New Roman" pitchFamily="18" charset="0"/>
                        <a:ea typeface="Times New Roman"/>
                        <a:cs typeface="Times New Roman"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600" dirty="0" smtClean="0">
                          <a:effectLst/>
                          <a:latin typeface="Times New Roman" pitchFamily="18" charset="0"/>
                          <a:ea typeface="Times New Roman"/>
                          <a:cs typeface="Times New Roman" pitchFamily="18" charset="0"/>
                        </a:rPr>
                        <a:t>05</a:t>
                      </a:r>
                      <a:endParaRPr lang="en-US" sz="1600" dirty="0">
                        <a:effectLst/>
                        <a:latin typeface="Times New Roman" pitchFamily="18" charset="0"/>
                        <a:ea typeface="Times New Roman"/>
                        <a:cs typeface="Times New Roman"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US" sz="1600" dirty="0">
                          <a:effectLst/>
                          <a:latin typeface="Times New Roman" pitchFamily="18" charset="0"/>
                          <a:ea typeface="Times New Roman"/>
                          <a:cs typeface="Times New Roman" pitchFamily="18" charset="0"/>
                        </a:rPr>
                        <a:t>       </a:t>
                      </a:r>
                      <a:r>
                        <a:rPr lang="en-US" sz="1600" dirty="0" smtClean="0">
                          <a:effectLst/>
                          <a:latin typeface="Times New Roman" pitchFamily="18" charset="0"/>
                          <a:ea typeface="Times New Roman"/>
                          <a:cs typeface="Times New Roman" pitchFamily="18" charset="0"/>
                        </a:rPr>
                        <a:t>   </a:t>
                      </a:r>
                      <a:r>
                        <a:rPr lang="en-US" sz="1600" baseline="0" dirty="0" smtClean="0">
                          <a:effectLst/>
                          <a:latin typeface="Times New Roman" pitchFamily="18" charset="0"/>
                          <a:ea typeface="Times New Roman"/>
                          <a:cs typeface="Times New Roman" pitchFamily="18" charset="0"/>
                        </a:rPr>
                        <a:t>  </a:t>
                      </a:r>
                      <a:r>
                        <a:rPr lang="en-US" sz="1600" dirty="0" smtClean="0">
                          <a:effectLst/>
                          <a:latin typeface="Times New Roman" pitchFamily="18" charset="0"/>
                          <a:ea typeface="Times New Roman"/>
                          <a:cs typeface="Times New Roman" pitchFamily="18" charset="0"/>
                        </a:rPr>
                        <a:t>03</a:t>
                      </a:r>
                      <a:endParaRPr lang="en-US" sz="1600" dirty="0">
                        <a:effectLst/>
                        <a:latin typeface="Times New Roman" pitchFamily="18" charset="0"/>
                        <a:ea typeface="Times New Roman"/>
                        <a:cs typeface="Times New Roman"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r>
              <a:tr h="274320">
                <a:tc>
                  <a:txBody>
                    <a:bodyPr/>
                    <a:lstStyle/>
                    <a:p>
                      <a:pPr marL="63500" marR="0">
                        <a:lnSpc>
                          <a:spcPct val="150000"/>
                        </a:lnSpc>
                        <a:spcBef>
                          <a:spcPts val="0"/>
                        </a:spcBef>
                        <a:spcAft>
                          <a:spcPts val="0"/>
                        </a:spcAft>
                      </a:pPr>
                      <a:r>
                        <a:rPr lang="en-US" sz="1600" dirty="0" smtClean="0">
                          <a:effectLst/>
                          <a:latin typeface="Times New Roman" pitchFamily="18" charset="0"/>
                          <a:ea typeface="Times New Roman"/>
                          <a:cs typeface="Times New Roman" pitchFamily="18" charset="0"/>
                        </a:rPr>
                        <a:t>Apply/</a:t>
                      </a:r>
                      <a:r>
                        <a:rPr lang="en-US" sz="1600" b="1" dirty="0" smtClean="0">
                          <a:effectLst/>
                          <a:latin typeface="Times New Roman" pitchFamily="18" charset="0"/>
                          <a:ea typeface="Times New Roman"/>
                          <a:cs typeface="Times New Roman" pitchFamily="18" charset="0"/>
                        </a:rPr>
                        <a:t>Precision</a:t>
                      </a:r>
                      <a:endParaRPr lang="en-US" sz="1600" b="1" dirty="0">
                        <a:effectLst/>
                        <a:latin typeface="Times New Roman" pitchFamily="18" charset="0"/>
                        <a:ea typeface="Times New Roman"/>
                        <a:cs typeface="Times New Roman"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2865" marR="0" algn="ctr">
                        <a:lnSpc>
                          <a:spcPct val="150000"/>
                        </a:lnSpc>
                        <a:spcBef>
                          <a:spcPts val="0"/>
                        </a:spcBef>
                        <a:spcAft>
                          <a:spcPts val="0"/>
                        </a:spcAft>
                      </a:pPr>
                      <a:r>
                        <a:rPr lang="en-US" sz="1600">
                          <a:effectLst/>
                          <a:latin typeface="Times New Roman" pitchFamily="18" charset="0"/>
                          <a:ea typeface="Times New Roman"/>
                          <a:cs typeface="Times New Roman" pitchFamily="18" charset="0"/>
                        </a:rPr>
                        <a:t>05</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600">
                          <a:effectLst/>
                          <a:latin typeface="Times New Roman" pitchFamily="18" charset="0"/>
                          <a:ea typeface="Times New Roman"/>
                          <a:cs typeface="Times New Roman" pitchFamily="18"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600" dirty="0" smtClean="0">
                          <a:effectLst/>
                          <a:latin typeface="Times New Roman" pitchFamily="18" charset="0"/>
                          <a:ea typeface="Times New Roman"/>
                          <a:cs typeface="Times New Roman" pitchFamily="18" charset="0"/>
                        </a:rPr>
                        <a:t>05</a:t>
                      </a:r>
                      <a:endParaRPr lang="en-US" sz="1600" dirty="0">
                        <a:effectLst/>
                        <a:latin typeface="Times New Roman" pitchFamily="18" charset="0"/>
                        <a:ea typeface="Times New Roman"/>
                        <a:cs typeface="Times New Roman"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08355" marR="847725" algn="ctr">
                        <a:lnSpc>
                          <a:spcPct val="150000"/>
                        </a:lnSpc>
                        <a:spcBef>
                          <a:spcPts val="0"/>
                        </a:spcBef>
                        <a:spcAft>
                          <a:spcPts val="0"/>
                        </a:spcAft>
                      </a:pPr>
                      <a:r>
                        <a:rPr lang="en-US" sz="1600" dirty="0">
                          <a:effectLst/>
                          <a:latin typeface="Times New Roman" pitchFamily="18" charset="0"/>
                          <a:ea typeface="Times New Roman"/>
                          <a:cs typeface="Times New Roman" pitchFamily="18"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r>
              <a:tr h="274320">
                <a:tc>
                  <a:txBody>
                    <a:bodyPr/>
                    <a:lstStyle/>
                    <a:p>
                      <a:pPr marL="63500" marR="0">
                        <a:lnSpc>
                          <a:spcPct val="150000"/>
                        </a:lnSpc>
                        <a:spcBef>
                          <a:spcPts val="0"/>
                        </a:spcBef>
                        <a:spcAft>
                          <a:spcPts val="0"/>
                        </a:spcAft>
                      </a:pPr>
                      <a:r>
                        <a:rPr lang="en-US" sz="1600" dirty="0" smtClean="0">
                          <a:effectLst/>
                          <a:latin typeface="Times New Roman" pitchFamily="18" charset="0"/>
                          <a:ea typeface="Times New Roman"/>
                          <a:cs typeface="Times New Roman" pitchFamily="18" charset="0"/>
                        </a:rPr>
                        <a:t>Analyze/</a:t>
                      </a:r>
                      <a:r>
                        <a:rPr lang="en-US" sz="1600" b="1" dirty="0" smtClean="0">
                          <a:effectLst/>
                          <a:latin typeface="Times New Roman" pitchFamily="18" charset="0"/>
                          <a:ea typeface="Times New Roman"/>
                          <a:cs typeface="Times New Roman" pitchFamily="18" charset="0"/>
                        </a:rPr>
                        <a:t>Articulation</a:t>
                      </a:r>
                      <a:endParaRPr lang="en-US" sz="1600" b="1" dirty="0">
                        <a:effectLst/>
                        <a:latin typeface="Times New Roman" pitchFamily="18" charset="0"/>
                        <a:ea typeface="Times New Roman"/>
                        <a:cs typeface="Times New Roman"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2865" marR="0" algn="ctr">
                        <a:lnSpc>
                          <a:spcPct val="150000"/>
                        </a:lnSpc>
                        <a:spcBef>
                          <a:spcPts val="0"/>
                        </a:spcBef>
                        <a:spcAft>
                          <a:spcPts val="0"/>
                        </a:spcAft>
                      </a:pPr>
                      <a:r>
                        <a:rPr lang="en-US" sz="1600">
                          <a:effectLst/>
                          <a:latin typeface="Times New Roman" pitchFamily="18" charset="0"/>
                          <a:ea typeface="Times New Roman"/>
                          <a:cs typeface="Times New Roman" pitchFamily="18" charset="0"/>
                        </a:rPr>
                        <a:t>05</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600">
                          <a:effectLst/>
                          <a:latin typeface="Times New Roman" pitchFamily="18" charset="0"/>
                          <a:ea typeface="Times New Roman"/>
                          <a:cs typeface="Times New Roman" pitchFamily="18"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600" dirty="0" smtClean="0">
                          <a:effectLst/>
                          <a:latin typeface="Times New Roman" pitchFamily="18" charset="0"/>
                          <a:ea typeface="Times New Roman"/>
                          <a:cs typeface="Times New Roman" pitchFamily="18" charset="0"/>
                        </a:rPr>
                        <a:t>05</a:t>
                      </a:r>
                      <a:endParaRPr lang="en-US" sz="1600" dirty="0">
                        <a:effectLst/>
                        <a:latin typeface="Times New Roman" pitchFamily="18" charset="0"/>
                        <a:ea typeface="Times New Roman"/>
                        <a:cs typeface="Times New Roman"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600" dirty="0">
                          <a:effectLst/>
                          <a:latin typeface="Times New Roman" pitchFamily="18" charset="0"/>
                          <a:ea typeface="Times New Roman"/>
                          <a:cs typeface="Times New Roman" pitchFamily="18"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r>
              <a:tr h="274320">
                <a:tc>
                  <a:txBody>
                    <a:bodyPr/>
                    <a:lstStyle/>
                    <a:p>
                      <a:pPr marL="63500" marR="0">
                        <a:lnSpc>
                          <a:spcPct val="150000"/>
                        </a:lnSpc>
                        <a:spcBef>
                          <a:spcPts val="0"/>
                        </a:spcBef>
                        <a:spcAft>
                          <a:spcPts val="0"/>
                        </a:spcAft>
                      </a:pPr>
                      <a:r>
                        <a:rPr lang="en-US" sz="1600" dirty="0" smtClean="0">
                          <a:effectLst/>
                          <a:latin typeface="Times New Roman" pitchFamily="18" charset="0"/>
                          <a:ea typeface="Times New Roman"/>
                          <a:cs typeface="Times New Roman" pitchFamily="18" charset="0"/>
                        </a:rPr>
                        <a:t>Evaluate/</a:t>
                      </a:r>
                      <a:r>
                        <a:rPr lang="en-US" sz="1600" b="1" dirty="0" err="1" smtClean="0">
                          <a:effectLst/>
                          <a:latin typeface="Times New Roman" pitchFamily="18" charset="0"/>
                          <a:ea typeface="Times New Roman"/>
                          <a:cs typeface="Times New Roman" pitchFamily="18" charset="0"/>
                        </a:rPr>
                        <a:t>Naturalisation</a:t>
                      </a:r>
                      <a:endParaRPr lang="en-US" sz="1600" b="1" dirty="0">
                        <a:effectLst/>
                        <a:latin typeface="Times New Roman" pitchFamily="18" charset="0"/>
                        <a:ea typeface="Times New Roman"/>
                        <a:cs typeface="Times New Roman"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2865" marR="0" algn="ctr">
                        <a:lnSpc>
                          <a:spcPct val="150000"/>
                        </a:lnSpc>
                        <a:spcBef>
                          <a:spcPts val="0"/>
                        </a:spcBef>
                        <a:spcAft>
                          <a:spcPts val="0"/>
                        </a:spcAft>
                      </a:pPr>
                      <a:r>
                        <a:rPr lang="en-US" sz="1600">
                          <a:effectLst/>
                          <a:latin typeface="Times New Roman" pitchFamily="18" charset="0"/>
                          <a:ea typeface="Times New Roman"/>
                          <a:cs typeface="Times New Roman" pitchFamily="18" charset="0"/>
                        </a:rPr>
                        <a:t>05</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US" sz="1600" dirty="0">
                          <a:effectLst/>
                          <a:latin typeface="Times New Roman" pitchFamily="18" charset="0"/>
                          <a:ea typeface="Times New Roman"/>
                          <a:cs typeface="Times New Roman" pitchFamily="18" charset="0"/>
                        </a:rPr>
                        <a:t>    </a:t>
                      </a:r>
                      <a:r>
                        <a:rPr lang="en-US" sz="1600" dirty="0" smtClean="0">
                          <a:effectLst/>
                          <a:latin typeface="Times New Roman" pitchFamily="18" charset="0"/>
                          <a:ea typeface="Times New Roman"/>
                          <a:cs typeface="Times New Roman" pitchFamily="18" charset="0"/>
                        </a:rPr>
                        <a:t>   05</a:t>
                      </a:r>
                      <a:endParaRPr lang="en-US" sz="1600" dirty="0">
                        <a:effectLst/>
                        <a:latin typeface="Times New Roman" pitchFamily="18" charset="0"/>
                        <a:ea typeface="Times New Roman"/>
                        <a:cs typeface="Times New Roman"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600" dirty="0" smtClean="0">
                          <a:effectLst/>
                          <a:latin typeface="Times New Roman" pitchFamily="18" charset="0"/>
                          <a:ea typeface="Times New Roman"/>
                          <a:cs typeface="Times New Roman" pitchFamily="18" charset="0"/>
                        </a:rPr>
                        <a:t>05</a:t>
                      </a:r>
                      <a:endParaRPr lang="en-US" sz="1600" dirty="0">
                        <a:effectLst/>
                        <a:latin typeface="Times New Roman" pitchFamily="18" charset="0"/>
                        <a:ea typeface="Times New Roman"/>
                        <a:cs typeface="Times New Roman"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600" dirty="0">
                          <a:effectLst/>
                          <a:latin typeface="Times New Roman" pitchFamily="18" charset="0"/>
                          <a:ea typeface="Times New Roman"/>
                          <a:cs typeface="Times New Roman" pitchFamily="18"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r>
              <a:tr h="274320">
                <a:tc>
                  <a:txBody>
                    <a:bodyPr/>
                    <a:lstStyle/>
                    <a:p>
                      <a:pPr marL="63500" marR="0">
                        <a:lnSpc>
                          <a:spcPct val="150000"/>
                        </a:lnSpc>
                        <a:spcBef>
                          <a:spcPts val="0"/>
                        </a:spcBef>
                        <a:spcAft>
                          <a:spcPts val="0"/>
                        </a:spcAft>
                      </a:pPr>
                      <a:r>
                        <a:rPr lang="en-US" sz="1600">
                          <a:effectLst/>
                          <a:latin typeface="Times New Roman" pitchFamily="18" charset="0"/>
                          <a:ea typeface="Times New Roman"/>
                          <a:cs typeface="Times New Roman" pitchFamily="18" charset="0"/>
                        </a:rPr>
                        <a:t>Create</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600" dirty="0">
                          <a:effectLst/>
                          <a:latin typeface="Times New Roman" pitchFamily="18" charset="0"/>
                          <a:ea typeface="Times New Roman"/>
                          <a:cs typeface="Times New Roman" pitchFamily="18" charset="0"/>
                        </a:rPr>
                        <a:t> </a:t>
                      </a:r>
                      <a:r>
                        <a:rPr lang="en-US" sz="1600" dirty="0" smtClean="0">
                          <a:effectLst/>
                          <a:latin typeface="Times New Roman" pitchFamily="18" charset="0"/>
                          <a:ea typeface="Times New Roman"/>
                          <a:cs typeface="Times New Roman" pitchFamily="18" charset="0"/>
                        </a:rPr>
                        <a:t>05</a:t>
                      </a:r>
                      <a:endParaRPr lang="en-US" sz="1600" dirty="0">
                        <a:effectLst/>
                        <a:latin typeface="Times New Roman" pitchFamily="18" charset="0"/>
                        <a:ea typeface="Times New Roman"/>
                        <a:cs typeface="Times New Roman"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endParaRPr lang="en-US" sz="1600">
                        <a:effectLst/>
                        <a:latin typeface="Times New Roman" pitchFamily="18" charset="0"/>
                        <a:cs typeface="Times New Roman"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600" dirty="0">
                          <a:effectLst/>
                          <a:latin typeface="Times New Roman" pitchFamily="18" charset="0"/>
                          <a:ea typeface="Times New Roman"/>
                          <a:cs typeface="Times New Roman" pitchFamily="18" charset="0"/>
                        </a:rPr>
                        <a:t> </a:t>
                      </a:r>
                      <a:r>
                        <a:rPr lang="en-US" sz="1600" dirty="0" smtClean="0">
                          <a:effectLst/>
                          <a:latin typeface="Times New Roman" pitchFamily="18" charset="0"/>
                          <a:ea typeface="Times New Roman"/>
                          <a:cs typeface="Times New Roman" pitchFamily="18" charset="0"/>
                        </a:rPr>
                        <a:t>05</a:t>
                      </a:r>
                      <a:endParaRPr lang="en-US" sz="1600" dirty="0">
                        <a:effectLst/>
                        <a:latin typeface="Times New Roman" pitchFamily="18" charset="0"/>
                        <a:ea typeface="Times New Roman"/>
                        <a:cs typeface="Times New Roman"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600" dirty="0">
                          <a:effectLst/>
                          <a:latin typeface="Times New Roman" pitchFamily="18" charset="0"/>
                          <a:ea typeface="Times New Roman"/>
                          <a:cs typeface="Times New Roman" pitchFamily="18" charset="0"/>
                        </a:rPr>
                        <a:t>05</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r>
            </a:tbl>
          </a:graphicData>
        </a:graphic>
      </p:graphicFrame>
      <p:sp>
        <p:nvSpPr>
          <p:cNvPr id="11" name="Rectangle 3"/>
          <p:cNvSpPr>
            <a:spLocks noChangeArrowheads="1"/>
          </p:cNvSpPr>
          <p:nvPr/>
        </p:nvSpPr>
        <p:spPr bwMode="auto">
          <a:xfrm>
            <a:off x="838200" y="3132643"/>
            <a:ext cx="936666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n-US" b="1" dirty="0" smtClean="0">
                <a:solidFill>
                  <a:prstClr val="black"/>
                </a:solidFill>
                <a:latin typeface="Times New Roman" pitchFamily="18" charset="0"/>
                <a:ea typeface="Calibri" pitchFamily="34" charset="0"/>
                <a:cs typeface="Times New Roman" pitchFamily="18" charset="0"/>
              </a:rPr>
              <a:t>CIE- Continuous Internal Evaluation (100 Marks) (should be converted in actual marks (30))</a:t>
            </a:r>
            <a:endParaRPr lang="en-US" dirty="0" smtClean="0">
              <a:solidFill>
                <a:prstClr val="black"/>
              </a:solidFill>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fld id="{34216374-E7D6-4C74-ADA3-2C9987A1DEB2}" type="slidenum">
              <a:rPr lang="en-US" smtClean="0">
                <a:solidFill>
                  <a:prstClr val="black">
                    <a:tint val="75000"/>
                  </a:prstClr>
                </a:solidFill>
              </a:rPr>
              <a:pPr/>
              <a:t>5</a:t>
            </a:fld>
            <a:endParaRPr lang="en-US">
              <a:solidFill>
                <a:prstClr val="black">
                  <a:tint val="75000"/>
                </a:prstClr>
              </a:solidFill>
            </a:endParaRPr>
          </a:p>
        </p:txBody>
      </p:sp>
    </p:spTree>
    <p:extLst>
      <p:ext uri="{BB962C8B-B14F-4D97-AF65-F5344CB8AC3E}">
        <p14:creationId xmlns:p14="http://schemas.microsoft.com/office/powerpoint/2010/main" val="39890451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46.jpg"/>
          <p:cNvPicPr>
            <a:picLocks noChangeAspect="1"/>
          </p:cNvPicPr>
          <p:nvPr/>
        </p:nvPicPr>
        <p:blipFill>
          <a:blip r:embed="rId2"/>
          <a:stretch>
            <a:fillRect/>
          </a:stretch>
        </p:blipFill>
        <p:spPr>
          <a:xfrm>
            <a:off x="18" y="0"/>
            <a:ext cx="12192000" cy="6858000"/>
          </a:xfrm>
          <a:prstGeom prst="rect">
            <a:avLst/>
          </a:prstGeom>
        </p:spPr>
      </p:pic>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50</a:t>
            </a:fld>
            <a:endParaRPr lang="en-US">
              <a:solidFill>
                <a:prstClr val="black">
                  <a:tint val="75000"/>
                </a:prstClr>
              </a:solidFill>
            </a:endParaRPr>
          </a:p>
        </p:txBody>
      </p:sp>
    </p:spTree>
    <p:extLst>
      <p:ext uri="{BB962C8B-B14F-4D97-AF65-F5344CB8AC3E}">
        <p14:creationId xmlns:p14="http://schemas.microsoft.com/office/powerpoint/2010/main" val="342157263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47.jpg"/>
          <p:cNvPicPr>
            <a:picLocks noChangeAspect="1"/>
          </p:cNvPicPr>
          <p:nvPr/>
        </p:nvPicPr>
        <p:blipFill>
          <a:blip r:embed="rId2"/>
          <a:stretch>
            <a:fillRect/>
          </a:stretch>
        </p:blipFill>
        <p:spPr>
          <a:xfrm>
            <a:off x="18" y="0"/>
            <a:ext cx="12192000" cy="6858000"/>
          </a:xfrm>
          <a:prstGeom prst="rect">
            <a:avLst/>
          </a:prstGeom>
        </p:spPr>
      </p:pic>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51</a:t>
            </a:fld>
            <a:endParaRPr lang="en-US">
              <a:solidFill>
                <a:prstClr val="black">
                  <a:tint val="75000"/>
                </a:prstClr>
              </a:solidFill>
            </a:endParaRPr>
          </a:p>
        </p:txBody>
      </p:sp>
    </p:spTree>
    <p:extLst>
      <p:ext uri="{BB962C8B-B14F-4D97-AF65-F5344CB8AC3E}">
        <p14:creationId xmlns:p14="http://schemas.microsoft.com/office/powerpoint/2010/main" val="336630162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48.jpg"/>
          <p:cNvPicPr>
            <a:picLocks noChangeAspect="1"/>
          </p:cNvPicPr>
          <p:nvPr/>
        </p:nvPicPr>
        <p:blipFill>
          <a:blip r:embed="rId2"/>
          <a:stretch>
            <a:fillRect/>
          </a:stretch>
        </p:blipFill>
        <p:spPr>
          <a:xfrm>
            <a:off x="18" y="0"/>
            <a:ext cx="12192000" cy="6858000"/>
          </a:xfrm>
          <a:prstGeom prst="rect">
            <a:avLst/>
          </a:prstGeom>
        </p:spPr>
      </p:pic>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52</a:t>
            </a:fld>
            <a:endParaRPr lang="en-US">
              <a:solidFill>
                <a:prstClr val="black">
                  <a:tint val="75000"/>
                </a:prstClr>
              </a:solidFill>
            </a:endParaRPr>
          </a:p>
        </p:txBody>
      </p:sp>
    </p:spTree>
    <p:extLst>
      <p:ext uri="{BB962C8B-B14F-4D97-AF65-F5344CB8AC3E}">
        <p14:creationId xmlns:p14="http://schemas.microsoft.com/office/powerpoint/2010/main" val="265539391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49.jpg"/>
          <p:cNvPicPr>
            <a:picLocks noChangeAspect="1"/>
          </p:cNvPicPr>
          <p:nvPr/>
        </p:nvPicPr>
        <p:blipFill>
          <a:blip r:embed="rId2"/>
          <a:stretch>
            <a:fillRect/>
          </a:stretch>
        </p:blipFill>
        <p:spPr>
          <a:xfrm>
            <a:off x="18" y="0"/>
            <a:ext cx="12192000" cy="6858000"/>
          </a:xfrm>
          <a:prstGeom prst="rect">
            <a:avLst/>
          </a:prstGeom>
        </p:spPr>
      </p:pic>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53</a:t>
            </a:fld>
            <a:endParaRPr lang="en-US">
              <a:solidFill>
                <a:prstClr val="black">
                  <a:tint val="75000"/>
                </a:prstClr>
              </a:solidFill>
            </a:endParaRPr>
          </a:p>
        </p:txBody>
      </p:sp>
    </p:spTree>
    <p:extLst>
      <p:ext uri="{BB962C8B-B14F-4D97-AF65-F5344CB8AC3E}">
        <p14:creationId xmlns:p14="http://schemas.microsoft.com/office/powerpoint/2010/main" val="407869709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50.jpg"/>
          <p:cNvPicPr>
            <a:picLocks noChangeAspect="1"/>
          </p:cNvPicPr>
          <p:nvPr/>
        </p:nvPicPr>
        <p:blipFill>
          <a:blip r:embed="rId2"/>
          <a:stretch>
            <a:fillRect/>
          </a:stretch>
        </p:blipFill>
        <p:spPr>
          <a:xfrm>
            <a:off x="18" y="0"/>
            <a:ext cx="12192000" cy="6858000"/>
          </a:xfrm>
          <a:prstGeom prst="rect">
            <a:avLst/>
          </a:prstGeom>
        </p:spPr>
      </p:pic>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54</a:t>
            </a:fld>
            <a:endParaRPr lang="en-US">
              <a:solidFill>
                <a:prstClr val="black">
                  <a:tint val="75000"/>
                </a:prstClr>
              </a:solidFill>
            </a:endParaRPr>
          </a:p>
        </p:txBody>
      </p:sp>
    </p:spTree>
    <p:extLst>
      <p:ext uri="{BB962C8B-B14F-4D97-AF65-F5344CB8AC3E}">
        <p14:creationId xmlns:p14="http://schemas.microsoft.com/office/powerpoint/2010/main" val="216242148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51.jpg"/>
          <p:cNvPicPr>
            <a:picLocks noChangeAspect="1"/>
          </p:cNvPicPr>
          <p:nvPr/>
        </p:nvPicPr>
        <p:blipFill>
          <a:blip r:embed="rId2"/>
          <a:stretch>
            <a:fillRect/>
          </a:stretch>
        </p:blipFill>
        <p:spPr>
          <a:xfrm>
            <a:off x="18" y="0"/>
            <a:ext cx="12192000" cy="6858000"/>
          </a:xfrm>
          <a:prstGeom prst="rect">
            <a:avLst/>
          </a:prstGeom>
        </p:spPr>
      </p:pic>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55</a:t>
            </a:fld>
            <a:endParaRPr lang="en-US">
              <a:solidFill>
                <a:prstClr val="black">
                  <a:tint val="75000"/>
                </a:prstClr>
              </a:solidFill>
            </a:endParaRPr>
          </a:p>
        </p:txBody>
      </p:sp>
    </p:spTree>
    <p:extLst>
      <p:ext uri="{BB962C8B-B14F-4D97-AF65-F5344CB8AC3E}">
        <p14:creationId xmlns:p14="http://schemas.microsoft.com/office/powerpoint/2010/main" val="324907744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52.jpg"/>
          <p:cNvPicPr>
            <a:picLocks noChangeAspect="1"/>
          </p:cNvPicPr>
          <p:nvPr/>
        </p:nvPicPr>
        <p:blipFill>
          <a:blip r:embed="rId2"/>
          <a:stretch>
            <a:fillRect/>
          </a:stretch>
        </p:blipFill>
        <p:spPr>
          <a:xfrm>
            <a:off x="18" y="0"/>
            <a:ext cx="12192000" cy="6858000"/>
          </a:xfrm>
          <a:prstGeom prst="rect">
            <a:avLst/>
          </a:prstGeom>
        </p:spPr>
      </p:pic>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56</a:t>
            </a:fld>
            <a:endParaRPr lang="en-US">
              <a:solidFill>
                <a:prstClr val="black">
                  <a:tint val="75000"/>
                </a:prstClr>
              </a:solidFill>
            </a:endParaRPr>
          </a:p>
        </p:txBody>
      </p:sp>
    </p:spTree>
    <p:extLst>
      <p:ext uri="{BB962C8B-B14F-4D97-AF65-F5344CB8AC3E}">
        <p14:creationId xmlns:p14="http://schemas.microsoft.com/office/powerpoint/2010/main" val="226287841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55.jpg"/>
          <p:cNvPicPr>
            <a:picLocks noChangeAspect="1"/>
          </p:cNvPicPr>
          <p:nvPr/>
        </p:nvPicPr>
        <p:blipFill>
          <a:blip r:embed="rId2"/>
          <a:stretch>
            <a:fillRect/>
          </a:stretch>
        </p:blipFill>
        <p:spPr>
          <a:xfrm>
            <a:off x="18" y="0"/>
            <a:ext cx="12192000" cy="6858000"/>
          </a:xfrm>
          <a:prstGeom prst="rect">
            <a:avLst/>
          </a:prstGeom>
        </p:spPr>
      </p:pic>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57</a:t>
            </a:fld>
            <a:endParaRPr lang="en-US">
              <a:solidFill>
                <a:prstClr val="black">
                  <a:tint val="75000"/>
                </a:prstClr>
              </a:solidFill>
            </a:endParaRPr>
          </a:p>
        </p:txBody>
      </p:sp>
    </p:spTree>
    <p:extLst>
      <p:ext uri="{BB962C8B-B14F-4D97-AF65-F5344CB8AC3E}">
        <p14:creationId xmlns:p14="http://schemas.microsoft.com/office/powerpoint/2010/main" val="107862774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3807577" y="2256450"/>
            <a:ext cx="4364536" cy="1723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en-US" sz="6000" b="1" dirty="0" smtClean="0">
                <a:solidFill>
                  <a:srgbClr val="000000"/>
                </a:solidFill>
                <a:latin typeface="Times New Roman" pitchFamily="18" charset="0"/>
                <a:ea typeface="Times New Roman" pitchFamily="18" charset="0"/>
                <a:cs typeface="Times New Roman" pitchFamily="18" charset="0"/>
              </a:rPr>
              <a:t>Week 3-5</a:t>
            </a:r>
          </a:p>
          <a:p>
            <a:pPr algn="ctr" eaLnBrk="0" fontAlgn="base" hangingPunct="0">
              <a:spcBef>
                <a:spcPct val="0"/>
              </a:spcBef>
              <a:spcAft>
                <a:spcPct val="0"/>
              </a:spcAft>
            </a:pPr>
            <a:r>
              <a:rPr lang="en-US" sz="2800" b="1" dirty="0" smtClean="0">
                <a:solidFill>
                  <a:srgbClr val="000000"/>
                </a:solidFill>
                <a:latin typeface="Times New Roman" pitchFamily="18" charset="0"/>
                <a:cs typeface="Times New Roman" pitchFamily="18" charset="0"/>
              </a:rPr>
              <a:t>Pages 59-79</a:t>
            </a:r>
            <a:endParaRPr lang="en-US" sz="2800" dirty="0" smtClean="0">
              <a:solidFill>
                <a:srgbClr val="000000"/>
              </a:solidFill>
              <a:latin typeface="Times New Roman" pitchFamily="18" charset="0"/>
              <a:cs typeface="Times New Roman" pitchFamily="18" charset="0"/>
            </a:endParaRPr>
          </a:p>
          <a:p>
            <a:pPr eaLnBrk="0" fontAlgn="base" hangingPunct="0">
              <a:spcBef>
                <a:spcPct val="0"/>
              </a:spcBef>
              <a:spcAft>
                <a:spcPct val="0"/>
              </a:spcAft>
            </a:pPr>
            <a:endParaRPr lang="en-US" dirty="0" smtClean="0">
              <a:solidFill>
                <a:srgbClr val="000000"/>
              </a:solidFill>
              <a:latin typeface="Arial" panose="020B0604020202020204" pitchFamily="34" charset="0"/>
            </a:endParaRPr>
          </a:p>
        </p:txBody>
      </p:sp>
      <p:sp>
        <p:nvSpPr>
          <p:cNvPr id="2" name="Slide Number Placeholder 1"/>
          <p:cNvSpPr>
            <a:spLocks noGrp="1"/>
          </p:cNvSpPr>
          <p:nvPr>
            <p:ph type="sldNum" sz="quarter" idx="12"/>
          </p:nvPr>
        </p:nvSpPr>
        <p:spPr/>
        <p:txBody>
          <a:bodyPr/>
          <a:lstStyle/>
          <a:p>
            <a:fld id="{34216374-E7D6-4C74-ADA3-2C9987A1DEB2}" type="slidenum">
              <a:rPr lang="en-US" smtClean="0"/>
              <a:pPr/>
              <a:t>58</a:t>
            </a:fld>
            <a:endParaRPr lang="en-US"/>
          </a:p>
        </p:txBody>
      </p:sp>
      <p:sp>
        <p:nvSpPr>
          <p:cNvPr id="5" name="Freeform 28"/>
          <p:cNvSpPr/>
          <p:nvPr/>
        </p:nvSpPr>
        <p:spPr>
          <a:xfrm>
            <a:off x="18" y="37"/>
            <a:ext cx="972228" cy="1438231"/>
          </a:xfrm>
          <a:custGeom>
            <a:avLst/>
            <a:gdLst/>
            <a:ahLst/>
            <a:cxnLst/>
            <a:rect l="l" t="t" r="r" b="b"/>
            <a:pathLst>
              <a:path w="1458342" h="2157347">
                <a:moveTo>
                  <a:pt x="0" y="0"/>
                </a:moveTo>
                <a:lnTo>
                  <a:pt x="1458342" y="0"/>
                </a:lnTo>
                <a:lnTo>
                  <a:pt x="1458342" y="2157347"/>
                </a:lnTo>
                <a:lnTo>
                  <a:pt x="0" y="2157347"/>
                </a:lnTo>
                <a:lnTo>
                  <a:pt x="0" y="0"/>
                </a:lnTo>
                <a:close/>
              </a:path>
            </a:pathLst>
          </a:custGeom>
          <a:blipFill>
            <a:blip r:embed="rId2"/>
            <a:stretch>
              <a:fillRect l="-1187" t="-577" r="-1187"/>
            </a:stretch>
          </a:blipFill>
        </p:spPr>
      </p:sp>
      <p:sp>
        <p:nvSpPr>
          <p:cNvPr id="3" name="TextBox 2"/>
          <p:cNvSpPr txBox="1"/>
          <p:nvPr/>
        </p:nvSpPr>
        <p:spPr>
          <a:xfrm>
            <a:off x="2760149" y="1173958"/>
            <a:ext cx="6578599" cy="679545"/>
          </a:xfrm>
          <a:prstGeom prst="rect">
            <a:avLst/>
          </a:prstGeom>
          <a:noFill/>
        </p:spPr>
        <p:txBody>
          <a:bodyPr wrap="square" rtlCol="0">
            <a:spAutoFit/>
          </a:bodyPr>
          <a:lstStyle/>
          <a:p>
            <a:pPr algn="ctr">
              <a:lnSpc>
                <a:spcPct val="106000"/>
              </a:lnSpc>
            </a:pPr>
            <a:r>
              <a:rPr lang="en-US" sz="3600" b="1" dirty="0" smtClean="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Concrete Mix Design Math</a:t>
            </a:r>
            <a:endParaRPr lang="en-US" sz="36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9439685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1.jpg"/>
          <p:cNvPicPr>
            <a:picLocks noChangeAspect="1"/>
          </p:cNvPicPr>
          <p:nvPr/>
        </p:nvPicPr>
        <p:blipFill>
          <a:blip r:embed="rId2"/>
          <a:stretch>
            <a:fillRect/>
          </a:stretch>
        </p:blipFill>
        <p:spPr>
          <a:xfrm>
            <a:off x="15" y="0"/>
            <a:ext cx="12192000" cy="6858000"/>
          </a:xfrm>
          <a:prstGeom prst="rect">
            <a:avLst/>
          </a:prstGeom>
        </p:spPr>
      </p:pic>
      <p:sp>
        <p:nvSpPr>
          <p:cNvPr id="4" name="TextBox 3"/>
          <p:cNvSpPr txBox="1"/>
          <p:nvPr/>
        </p:nvSpPr>
        <p:spPr>
          <a:xfrm>
            <a:off x="668879" y="745067"/>
            <a:ext cx="2243667" cy="369332"/>
          </a:xfrm>
          <a:prstGeom prst="rect">
            <a:avLst/>
          </a:prstGeom>
          <a:solidFill>
            <a:schemeClr val="bg1"/>
          </a:solidFill>
        </p:spPr>
        <p:txBody>
          <a:bodyPr wrap="square" rtlCol="0">
            <a:spAutoFit/>
          </a:bodyPr>
          <a:lstStyle/>
          <a:p>
            <a:endParaRPr lang="en-US" dirty="0"/>
          </a:p>
        </p:txBody>
      </p:sp>
      <p:sp>
        <p:nvSpPr>
          <p:cNvPr id="5" name="TextBox 4"/>
          <p:cNvSpPr txBox="1"/>
          <p:nvPr/>
        </p:nvSpPr>
        <p:spPr>
          <a:xfrm>
            <a:off x="3031067" y="728160"/>
            <a:ext cx="5037666" cy="646331"/>
          </a:xfrm>
          <a:prstGeom prst="rect">
            <a:avLst/>
          </a:prstGeom>
          <a:noFill/>
        </p:spPr>
        <p:txBody>
          <a:bodyPr wrap="square" rtlCol="0">
            <a:spAutoFit/>
          </a:bodyPr>
          <a:lstStyle/>
          <a:p>
            <a:pPr algn="ctr"/>
            <a:r>
              <a:rPr lang="en-GB" sz="3600" b="1" dirty="0" smtClean="0">
                <a:solidFill>
                  <a:srgbClr val="00B050"/>
                </a:solidFill>
                <a:latin typeface="Times New Roman" pitchFamily="18" charset="0"/>
                <a:cs typeface="Times New Roman" pitchFamily="18" charset="0"/>
              </a:rPr>
              <a:t>Workability of Concrete</a:t>
            </a:r>
            <a:endParaRPr lang="en-US" sz="3600" b="1" dirty="0">
              <a:solidFill>
                <a:srgbClr val="00B050"/>
              </a:solidFill>
              <a:latin typeface="Times New Roman" pitchFamily="18" charset="0"/>
              <a:cs typeface="Times New Roman" pitchFamily="18" charset="0"/>
            </a:endParaRPr>
          </a:p>
        </p:txBody>
      </p:sp>
      <p:sp>
        <p:nvSpPr>
          <p:cNvPr id="6" name="Slide Number Placeholder 5"/>
          <p:cNvSpPr>
            <a:spLocks noGrp="1"/>
          </p:cNvSpPr>
          <p:nvPr>
            <p:ph type="sldNum" sz="quarter" idx="12"/>
          </p:nvPr>
        </p:nvSpPr>
        <p:spPr/>
        <p:txBody>
          <a:bodyPr/>
          <a:lstStyle/>
          <a:p>
            <a:fld id="{C1FF6DA9-008F-8B48-92A6-B652298478BF}" type="slidenum">
              <a:rPr lang="en-US" smtClean="0">
                <a:solidFill>
                  <a:prstClr val="black">
                    <a:tint val="75000"/>
                  </a:prstClr>
                </a:solidFill>
              </a:rPr>
              <a:pPr/>
              <a:t>59</a:t>
            </a:fld>
            <a:endParaRPr lang="en-US">
              <a:solidFill>
                <a:prstClr val="black">
                  <a:tint val="75000"/>
                </a:prstClr>
              </a:solidFill>
            </a:endParaRPr>
          </a:p>
        </p:txBody>
      </p:sp>
    </p:spTree>
    <p:extLst>
      <p:ext uri="{BB962C8B-B14F-4D97-AF65-F5344CB8AC3E}">
        <p14:creationId xmlns:p14="http://schemas.microsoft.com/office/powerpoint/2010/main" val="15995101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558987264"/>
              </p:ext>
            </p:extLst>
          </p:nvPr>
        </p:nvGraphicFramePr>
        <p:xfrm>
          <a:off x="160884" y="1089221"/>
          <a:ext cx="11853333" cy="4989449"/>
        </p:xfrm>
        <a:graphic>
          <a:graphicData uri="http://schemas.openxmlformats.org/drawingml/2006/table">
            <a:tbl>
              <a:tblPr firstRow="1" firstCol="1" bandRow="1"/>
              <a:tblGrid>
                <a:gridCol w="806570"/>
                <a:gridCol w="5106225"/>
                <a:gridCol w="2188382"/>
                <a:gridCol w="2115436"/>
                <a:gridCol w="1636720"/>
              </a:tblGrid>
              <a:tr h="507780">
                <a:tc>
                  <a:txBody>
                    <a:bodyPr/>
                    <a:lstStyle/>
                    <a:p>
                      <a:pPr marL="0" marR="0" algn="ctr">
                        <a:lnSpc>
                          <a:spcPct val="107000"/>
                        </a:lnSpc>
                        <a:spcBef>
                          <a:spcPts val="0"/>
                        </a:spcBef>
                        <a:spcAft>
                          <a:spcPts val="0"/>
                        </a:spcAft>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Week</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Topic</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Teaching-Learning Strategy</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Assessment Strategy</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Corresponding CLOs</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5219">
                <a:tc>
                  <a:txBody>
                    <a:bodyPr/>
                    <a:lstStyle/>
                    <a:p>
                      <a:pPr marL="0" marR="0" algn="ctr">
                        <a:lnSpc>
                          <a:spcPct val="107000"/>
                        </a:lnSpc>
                        <a:spcBef>
                          <a:spcPts val="0"/>
                        </a:spcBef>
                        <a:spcAft>
                          <a:spcPts val="0"/>
                        </a:spcAft>
                      </a:pPr>
                      <a:r>
                        <a:rPr lang="en-US" sz="1800" dirty="0" smtClean="0">
                          <a:effectLst/>
                          <a:latin typeface="Times New Roman" panose="02020603050405020304" pitchFamily="18" charset="0"/>
                          <a:ea typeface="Calibri" panose="020F0502020204030204" pitchFamily="34" charset="0"/>
                          <a:cs typeface="Times New Roman" panose="02020603050405020304" pitchFamily="18" charset="0"/>
                        </a:rPr>
                        <a:t>1-2</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6000"/>
                        </a:lnSpc>
                        <a:spcBef>
                          <a:spcPts val="0"/>
                        </a:spcBef>
                        <a:spcAft>
                          <a:spcPts val="0"/>
                        </a:spcAft>
                      </a:pPr>
                      <a:r>
                        <a:rPr lang="en-US" sz="18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Basic concepts of coarse aggregate, fine aggregate and cement</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Lecture, discussion, Experiment</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Quiz, Lab Test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CLO1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5219">
                <a:tc>
                  <a:txBody>
                    <a:bodyPr/>
                    <a:lstStyle/>
                    <a:p>
                      <a:pPr marL="0" marR="0" algn="ctr">
                        <a:lnSpc>
                          <a:spcPct val="107000"/>
                        </a:lnSpc>
                        <a:spcBef>
                          <a:spcPts val="0"/>
                        </a:spcBef>
                        <a:spcAft>
                          <a:spcPts val="0"/>
                        </a:spcAft>
                      </a:pPr>
                      <a:r>
                        <a:rPr lang="en-US" sz="1800" dirty="0" smtClean="0">
                          <a:effectLst/>
                          <a:latin typeface="Times New Roman" panose="02020603050405020304" pitchFamily="18" charset="0"/>
                          <a:ea typeface="Calibri" panose="020F0502020204030204" pitchFamily="34" charset="0"/>
                          <a:cs typeface="Times New Roman" panose="02020603050405020304" pitchFamily="18" charset="0"/>
                        </a:rPr>
                        <a:t>3-5</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6000"/>
                        </a:lnSpc>
                        <a:spcBef>
                          <a:spcPts val="0"/>
                        </a:spcBef>
                        <a:spcAft>
                          <a:spcPts val="0"/>
                        </a:spcAft>
                      </a:pPr>
                      <a:r>
                        <a:rPr lang="en-US" sz="18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Concrete Mix Design Math Solved</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Oral Presentation, Project Exhibition</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Lab Report Assessment, viva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CLO3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6024">
                <a:tc>
                  <a:txBody>
                    <a:bodyPr/>
                    <a:lstStyle/>
                    <a:p>
                      <a:pPr marL="0" marR="0" algn="ctr">
                        <a:lnSpc>
                          <a:spcPct val="107000"/>
                        </a:lnSpc>
                        <a:spcBef>
                          <a:spcPts val="0"/>
                        </a:spcBef>
                        <a:spcAft>
                          <a:spcPts val="0"/>
                        </a:spcAft>
                      </a:pPr>
                      <a:r>
                        <a:rPr lang="en-US" sz="1800" dirty="0" smtClean="0">
                          <a:effectLst/>
                          <a:latin typeface="Times New Roman" panose="02020603050405020304" pitchFamily="18" charset="0"/>
                          <a:ea typeface="Calibri" panose="020F0502020204030204" pitchFamily="34" charset="0"/>
                          <a:cs typeface="Times New Roman" panose="02020603050405020304" pitchFamily="18" charset="0"/>
                        </a:rPr>
                        <a:t>6-9</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6000"/>
                        </a:lnSpc>
                        <a:spcBef>
                          <a:spcPts val="0"/>
                        </a:spcBef>
                        <a:spcAft>
                          <a:spcPts val="0"/>
                        </a:spcAft>
                      </a:pPr>
                      <a:r>
                        <a:rPr lang="en-US" sz="18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Materials purchasing and Mixing</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Presentation, Field visit</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Skill Development Test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CLO2, CLO4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60428">
                <a:tc>
                  <a:txBody>
                    <a:bodyPr/>
                    <a:lstStyle/>
                    <a:p>
                      <a:pPr marL="0" marR="0" algn="ctr">
                        <a:lnSpc>
                          <a:spcPct val="107000"/>
                        </a:lnSpc>
                        <a:spcBef>
                          <a:spcPts val="0"/>
                        </a:spcBef>
                        <a:spcAft>
                          <a:spcPts val="0"/>
                        </a:spcAft>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800" dirty="0" smtClean="0">
                          <a:effectLst/>
                          <a:latin typeface="Times New Roman" panose="02020603050405020304" pitchFamily="18" charset="0"/>
                          <a:ea typeface="Calibri" panose="020F0502020204030204" pitchFamily="34" charset="0"/>
                          <a:cs typeface="Times New Roman" panose="02020603050405020304" pitchFamily="18" charset="0"/>
                        </a:rPr>
                        <a:t>10</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Determination of Slump Value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Lecture, discussion, Experiment, Demonstration</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Quiz, Lab Test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CLO1, CLO3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5219">
                <a:tc>
                  <a:txBody>
                    <a:bodyPr/>
                    <a:lstStyle/>
                    <a:p>
                      <a:pPr marL="0" marR="0" algn="ctr">
                        <a:lnSpc>
                          <a:spcPct val="107000"/>
                        </a:lnSpc>
                        <a:spcBef>
                          <a:spcPts val="0"/>
                        </a:spcBef>
                        <a:spcAft>
                          <a:spcPts val="0"/>
                        </a:spcAft>
                      </a:pPr>
                      <a:r>
                        <a:rPr lang="en-US" sz="1800" dirty="0" smtClean="0">
                          <a:effectLst/>
                          <a:latin typeface="Times New Roman" panose="02020603050405020304" pitchFamily="18" charset="0"/>
                          <a:ea typeface="Calibri" panose="020F0502020204030204" pitchFamily="34" charset="0"/>
                          <a:cs typeface="Times New Roman" panose="02020603050405020304" pitchFamily="18" charset="0"/>
                        </a:rPr>
                        <a:t>11-13</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Details of Bridges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Oral Presentation, Project Exhibition</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Lab Report Assessment, viva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CLO1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5219">
                <a:tc>
                  <a:txBody>
                    <a:bodyPr/>
                    <a:lstStyle/>
                    <a:p>
                      <a:pPr marL="0" marR="0" algn="ctr">
                        <a:lnSpc>
                          <a:spcPct val="107000"/>
                        </a:lnSpc>
                        <a:spcBef>
                          <a:spcPts val="0"/>
                        </a:spcBef>
                        <a:spcAft>
                          <a:spcPts val="0"/>
                        </a:spcAft>
                      </a:pPr>
                      <a:r>
                        <a:rPr lang="en-US" sz="1800" dirty="0" smtClean="0">
                          <a:effectLst/>
                          <a:latin typeface="Times New Roman" panose="02020603050405020304" pitchFamily="18" charset="0"/>
                          <a:ea typeface="Calibri" panose="020F0502020204030204" pitchFamily="34" charset="0"/>
                          <a:cs typeface="Times New Roman" panose="02020603050405020304" pitchFamily="18" charset="0"/>
                        </a:rPr>
                        <a:t>14-15</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Practice, Review/Reserved Day, Lab Report Assessment, Self study</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Presentation, Field visit</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Skill Development Test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CLO3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5219">
                <a:tc>
                  <a:txBody>
                    <a:bodyPr/>
                    <a:lstStyle/>
                    <a:p>
                      <a:pPr marL="0" marR="0" algn="ctr">
                        <a:lnSpc>
                          <a:spcPct val="107000"/>
                        </a:lnSpc>
                        <a:spcBef>
                          <a:spcPts val="0"/>
                        </a:spcBef>
                        <a:spcAft>
                          <a:spcPts val="0"/>
                        </a:spcAft>
                      </a:pPr>
                      <a:r>
                        <a:rPr lang="en-US" sz="1800" dirty="0" smtClean="0">
                          <a:effectLst/>
                          <a:latin typeface="Times New Roman" panose="02020603050405020304" pitchFamily="18" charset="0"/>
                          <a:ea typeface="Calibri" panose="020F0502020204030204" pitchFamily="34" charset="0"/>
                          <a:cs typeface="Times New Roman" panose="02020603050405020304" pitchFamily="18" charset="0"/>
                        </a:rPr>
                        <a:t>16-17</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Lab Test, Viva, Quiz, Overall Assessment, Skill Development Test (Competency)</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Lecture, discussion, Experiment</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Quiz, Lab Test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CLO2, CLO4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Rectangle 1"/>
          <p:cNvSpPr>
            <a:spLocks noChangeArrowheads="1"/>
          </p:cNvSpPr>
          <p:nvPr/>
        </p:nvSpPr>
        <p:spPr bwMode="auto">
          <a:xfrm>
            <a:off x="611188" y="321280"/>
            <a:ext cx="111460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Couse plan specifying content, CLOs, teaching learning and assessment strategy mapped with CLOs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Arial" panose="020B0604020202020204" pitchFamily="34" charset="0"/>
            </a:endParaRPr>
          </a:p>
        </p:txBody>
      </p:sp>
      <p:sp>
        <p:nvSpPr>
          <p:cNvPr id="2" name="Slide Number Placeholder 1"/>
          <p:cNvSpPr>
            <a:spLocks noGrp="1"/>
          </p:cNvSpPr>
          <p:nvPr>
            <p:ph type="sldNum" sz="quarter" idx="12"/>
          </p:nvPr>
        </p:nvSpPr>
        <p:spPr/>
        <p:txBody>
          <a:bodyPr/>
          <a:lstStyle/>
          <a:p>
            <a:fld id="{34216374-E7D6-4C74-ADA3-2C9987A1DEB2}" type="slidenum">
              <a:rPr lang="en-US" smtClean="0"/>
              <a:t>6</a:t>
            </a:fld>
            <a:endParaRPr lang="en-US"/>
          </a:p>
        </p:txBody>
      </p:sp>
    </p:spTree>
    <p:extLst>
      <p:ext uri="{BB962C8B-B14F-4D97-AF65-F5344CB8AC3E}">
        <p14:creationId xmlns:p14="http://schemas.microsoft.com/office/powerpoint/2010/main" val="26397849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2.jpg"/>
          <p:cNvPicPr>
            <a:picLocks noChangeAspect="1"/>
          </p:cNvPicPr>
          <p:nvPr/>
        </p:nvPicPr>
        <p:blipFill>
          <a:blip r:embed="rId2"/>
          <a:stretch>
            <a:fillRect/>
          </a:stretch>
        </p:blipFill>
        <p:spPr>
          <a:xfrm>
            <a:off x="15" y="0"/>
            <a:ext cx="12192000" cy="6858000"/>
          </a:xfrm>
          <a:prstGeom prst="rect">
            <a:avLst/>
          </a:prstGeom>
        </p:spPr>
      </p:pic>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60</a:t>
            </a:fld>
            <a:endParaRPr lang="en-US">
              <a:solidFill>
                <a:prstClr val="black">
                  <a:tint val="75000"/>
                </a:prstClr>
              </a:solidFill>
            </a:endParaRPr>
          </a:p>
        </p:txBody>
      </p:sp>
    </p:spTree>
    <p:extLst>
      <p:ext uri="{BB962C8B-B14F-4D97-AF65-F5344CB8AC3E}">
        <p14:creationId xmlns:p14="http://schemas.microsoft.com/office/powerpoint/2010/main" val="322424897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3.jpg"/>
          <p:cNvPicPr>
            <a:picLocks noChangeAspect="1"/>
          </p:cNvPicPr>
          <p:nvPr/>
        </p:nvPicPr>
        <p:blipFill>
          <a:blip r:embed="rId2"/>
          <a:stretch>
            <a:fillRect/>
          </a:stretch>
        </p:blipFill>
        <p:spPr>
          <a:xfrm>
            <a:off x="15" y="0"/>
            <a:ext cx="12192000" cy="6858000"/>
          </a:xfrm>
          <a:prstGeom prst="rect">
            <a:avLst/>
          </a:prstGeom>
        </p:spPr>
      </p:pic>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61</a:t>
            </a:fld>
            <a:endParaRPr lang="en-US">
              <a:solidFill>
                <a:prstClr val="black">
                  <a:tint val="75000"/>
                </a:prstClr>
              </a:solidFill>
            </a:endParaRPr>
          </a:p>
        </p:txBody>
      </p:sp>
    </p:spTree>
    <p:extLst>
      <p:ext uri="{BB962C8B-B14F-4D97-AF65-F5344CB8AC3E}">
        <p14:creationId xmlns:p14="http://schemas.microsoft.com/office/powerpoint/2010/main" val="169425739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4.jpg"/>
          <p:cNvPicPr>
            <a:picLocks noChangeAspect="1"/>
          </p:cNvPicPr>
          <p:nvPr/>
        </p:nvPicPr>
        <p:blipFill>
          <a:blip r:embed="rId2"/>
          <a:stretch>
            <a:fillRect/>
          </a:stretch>
        </p:blipFill>
        <p:spPr>
          <a:xfrm>
            <a:off x="15" y="0"/>
            <a:ext cx="12192000" cy="6858000"/>
          </a:xfrm>
          <a:prstGeom prst="rect">
            <a:avLst/>
          </a:prstGeom>
        </p:spPr>
      </p:pic>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62</a:t>
            </a:fld>
            <a:endParaRPr lang="en-US">
              <a:solidFill>
                <a:prstClr val="black">
                  <a:tint val="75000"/>
                </a:prstClr>
              </a:solidFill>
            </a:endParaRPr>
          </a:p>
        </p:txBody>
      </p:sp>
    </p:spTree>
    <p:extLst>
      <p:ext uri="{BB962C8B-B14F-4D97-AF65-F5344CB8AC3E}">
        <p14:creationId xmlns:p14="http://schemas.microsoft.com/office/powerpoint/2010/main" val="53281437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5.jpg"/>
          <p:cNvPicPr>
            <a:picLocks noChangeAspect="1"/>
          </p:cNvPicPr>
          <p:nvPr/>
        </p:nvPicPr>
        <p:blipFill>
          <a:blip r:embed="rId2"/>
          <a:stretch>
            <a:fillRect/>
          </a:stretch>
        </p:blipFill>
        <p:spPr>
          <a:xfrm>
            <a:off x="15" y="0"/>
            <a:ext cx="12192000" cy="6858000"/>
          </a:xfrm>
          <a:prstGeom prst="rect">
            <a:avLst/>
          </a:prstGeom>
        </p:spPr>
      </p:pic>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63</a:t>
            </a:fld>
            <a:endParaRPr lang="en-US">
              <a:solidFill>
                <a:prstClr val="black">
                  <a:tint val="75000"/>
                </a:prstClr>
              </a:solidFill>
            </a:endParaRPr>
          </a:p>
        </p:txBody>
      </p:sp>
    </p:spTree>
    <p:extLst>
      <p:ext uri="{BB962C8B-B14F-4D97-AF65-F5344CB8AC3E}">
        <p14:creationId xmlns:p14="http://schemas.microsoft.com/office/powerpoint/2010/main" val="96990609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6.jpg"/>
          <p:cNvPicPr>
            <a:picLocks noChangeAspect="1"/>
          </p:cNvPicPr>
          <p:nvPr/>
        </p:nvPicPr>
        <p:blipFill>
          <a:blip r:embed="rId2"/>
          <a:stretch>
            <a:fillRect/>
          </a:stretch>
        </p:blipFill>
        <p:spPr>
          <a:xfrm>
            <a:off x="15" y="0"/>
            <a:ext cx="12192000" cy="6858000"/>
          </a:xfrm>
          <a:prstGeom prst="rect">
            <a:avLst/>
          </a:prstGeom>
        </p:spPr>
      </p:pic>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64</a:t>
            </a:fld>
            <a:endParaRPr lang="en-US">
              <a:solidFill>
                <a:prstClr val="black">
                  <a:tint val="75000"/>
                </a:prstClr>
              </a:solidFill>
            </a:endParaRPr>
          </a:p>
        </p:txBody>
      </p:sp>
    </p:spTree>
    <p:extLst>
      <p:ext uri="{BB962C8B-B14F-4D97-AF65-F5344CB8AC3E}">
        <p14:creationId xmlns:p14="http://schemas.microsoft.com/office/powerpoint/2010/main" val="842894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7.jpg"/>
          <p:cNvPicPr>
            <a:picLocks noChangeAspect="1"/>
          </p:cNvPicPr>
          <p:nvPr/>
        </p:nvPicPr>
        <p:blipFill>
          <a:blip r:embed="rId2"/>
          <a:stretch>
            <a:fillRect/>
          </a:stretch>
        </p:blipFill>
        <p:spPr>
          <a:xfrm>
            <a:off x="15" y="0"/>
            <a:ext cx="12192000" cy="6858000"/>
          </a:xfrm>
          <a:prstGeom prst="rect">
            <a:avLst/>
          </a:prstGeom>
        </p:spPr>
      </p:pic>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65</a:t>
            </a:fld>
            <a:endParaRPr lang="en-US">
              <a:solidFill>
                <a:prstClr val="black">
                  <a:tint val="75000"/>
                </a:prstClr>
              </a:solidFill>
            </a:endParaRPr>
          </a:p>
        </p:txBody>
      </p:sp>
    </p:spTree>
    <p:extLst>
      <p:ext uri="{BB962C8B-B14F-4D97-AF65-F5344CB8AC3E}">
        <p14:creationId xmlns:p14="http://schemas.microsoft.com/office/powerpoint/2010/main" val="111586547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8.jpg"/>
          <p:cNvPicPr>
            <a:picLocks noChangeAspect="1"/>
          </p:cNvPicPr>
          <p:nvPr/>
        </p:nvPicPr>
        <p:blipFill>
          <a:blip r:embed="rId2"/>
          <a:stretch>
            <a:fillRect/>
          </a:stretch>
        </p:blipFill>
        <p:spPr>
          <a:xfrm>
            <a:off x="15" y="0"/>
            <a:ext cx="12192000" cy="6858000"/>
          </a:xfrm>
          <a:prstGeom prst="rect">
            <a:avLst/>
          </a:prstGeom>
        </p:spPr>
      </p:pic>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66</a:t>
            </a:fld>
            <a:endParaRPr lang="en-US">
              <a:solidFill>
                <a:prstClr val="black">
                  <a:tint val="75000"/>
                </a:prstClr>
              </a:solidFill>
            </a:endParaRPr>
          </a:p>
        </p:txBody>
      </p:sp>
    </p:spTree>
    <p:extLst>
      <p:ext uri="{BB962C8B-B14F-4D97-AF65-F5344CB8AC3E}">
        <p14:creationId xmlns:p14="http://schemas.microsoft.com/office/powerpoint/2010/main" val="199653871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9.jpg"/>
          <p:cNvPicPr>
            <a:picLocks noChangeAspect="1"/>
          </p:cNvPicPr>
          <p:nvPr/>
        </p:nvPicPr>
        <p:blipFill>
          <a:blip r:embed="rId2"/>
          <a:stretch>
            <a:fillRect/>
          </a:stretch>
        </p:blipFill>
        <p:spPr>
          <a:xfrm>
            <a:off x="15" y="0"/>
            <a:ext cx="12192000" cy="6858000"/>
          </a:xfrm>
          <a:prstGeom prst="rect">
            <a:avLst/>
          </a:prstGeom>
        </p:spPr>
      </p:pic>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67</a:t>
            </a:fld>
            <a:endParaRPr lang="en-US">
              <a:solidFill>
                <a:prstClr val="black">
                  <a:tint val="75000"/>
                </a:prstClr>
              </a:solidFill>
            </a:endParaRPr>
          </a:p>
        </p:txBody>
      </p:sp>
    </p:spTree>
    <p:extLst>
      <p:ext uri="{BB962C8B-B14F-4D97-AF65-F5344CB8AC3E}">
        <p14:creationId xmlns:p14="http://schemas.microsoft.com/office/powerpoint/2010/main" val="249369187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10.jpg"/>
          <p:cNvPicPr>
            <a:picLocks noChangeAspect="1"/>
          </p:cNvPicPr>
          <p:nvPr/>
        </p:nvPicPr>
        <p:blipFill>
          <a:blip r:embed="rId2"/>
          <a:stretch>
            <a:fillRect/>
          </a:stretch>
        </p:blipFill>
        <p:spPr>
          <a:xfrm>
            <a:off x="15" y="0"/>
            <a:ext cx="12192000" cy="6858000"/>
          </a:xfrm>
          <a:prstGeom prst="rect">
            <a:avLst/>
          </a:prstGeom>
        </p:spPr>
      </p:pic>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68</a:t>
            </a:fld>
            <a:endParaRPr lang="en-US">
              <a:solidFill>
                <a:prstClr val="black">
                  <a:tint val="75000"/>
                </a:prstClr>
              </a:solidFill>
            </a:endParaRPr>
          </a:p>
        </p:txBody>
      </p:sp>
    </p:spTree>
    <p:extLst>
      <p:ext uri="{BB962C8B-B14F-4D97-AF65-F5344CB8AC3E}">
        <p14:creationId xmlns:p14="http://schemas.microsoft.com/office/powerpoint/2010/main" val="8448621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11.jpg"/>
          <p:cNvPicPr>
            <a:picLocks noChangeAspect="1"/>
          </p:cNvPicPr>
          <p:nvPr/>
        </p:nvPicPr>
        <p:blipFill>
          <a:blip r:embed="rId2"/>
          <a:stretch>
            <a:fillRect/>
          </a:stretch>
        </p:blipFill>
        <p:spPr>
          <a:xfrm>
            <a:off x="15" y="0"/>
            <a:ext cx="12192000" cy="6858000"/>
          </a:xfrm>
          <a:prstGeom prst="rect">
            <a:avLst/>
          </a:prstGeom>
        </p:spPr>
      </p:pic>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69</a:t>
            </a:fld>
            <a:endParaRPr lang="en-US">
              <a:solidFill>
                <a:prstClr val="black">
                  <a:tint val="75000"/>
                </a:prstClr>
              </a:solidFill>
            </a:endParaRPr>
          </a:p>
        </p:txBody>
      </p:sp>
    </p:spTree>
    <p:extLst>
      <p:ext uri="{BB962C8B-B14F-4D97-AF65-F5344CB8AC3E}">
        <p14:creationId xmlns:p14="http://schemas.microsoft.com/office/powerpoint/2010/main" val="6940103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3959977" y="2256450"/>
            <a:ext cx="4364536" cy="1723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en-US" sz="6000" b="1" dirty="0" smtClean="0">
                <a:solidFill>
                  <a:srgbClr val="000000"/>
                </a:solidFill>
                <a:latin typeface="Times New Roman" pitchFamily="18" charset="0"/>
                <a:ea typeface="Times New Roman" pitchFamily="18" charset="0"/>
                <a:cs typeface="Times New Roman" pitchFamily="18" charset="0"/>
              </a:rPr>
              <a:t>Week 1-2</a:t>
            </a:r>
          </a:p>
          <a:p>
            <a:pPr algn="ctr" eaLnBrk="0" fontAlgn="base" hangingPunct="0">
              <a:spcBef>
                <a:spcPct val="0"/>
              </a:spcBef>
              <a:spcAft>
                <a:spcPct val="0"/>
              </a:spcAft>
            </a:pPr>
            <a:r>
              <a:rPr lang="en-US" sz="2800" b="1" dirty="0" smtClean="0">
                <a:solidFill>
                  <a:srgbClr val="000000"/>
                </a:solidFill>
                <a:latin typeface="Times New Roman" pitchFamily="18" charset="0"/>
                <a:cs typeface="Times New Roman" pitchFamily="18" charset="0"/>
              </a:rPr>
              <a:t>Pages 8-57</a:t>
            </a:r>
            <a:endParaRPr lang="en-US" sz="2800" dirty="0" smtClean="0">
              <a:solidFill>
                <a:srgbClr val="000000"/>
              </a:solidFill>
              <a:latin typeface="Times New Roman" pitchFamily="18" charset="0"/>
              <a:cs typeface="Times New Roman" pitchFamily="18" charset="0"/>
            </a:endParaRPr>
          </a:p>
          <a:p>
            <a:pPr eaLnBrk="0" fontAlgn="base" hangingPunct="0">
              <a:spcBef>
                <a:spcPct val="0"/>
              </a:spcBef>
              <a:spcAft>
                <a:spcPct val="0"/>
              </a:spcAft>
            </a:pPr>
            <a:endParaRPr lang="en-US" dirty="0" smtClean="0">
              <a:solidFill>
                <a:srgbClr val="000000"/>
              </a:solidFill>
              <a:latin typeface="Arial" panose="020B0604020202020204" pitchFamily="34" charset="0"/>
            </a:endParaRPr>
          </a:p>
        </p:txBody>
      </p:sp>
      <p:sp>
        <p:nvSpPr>
          <p:cNvPr id="2" name="Slide Number Placeholder 1"/>
          <p:cNvSpPr>
            <a:spLocks noGrp="1"/>
          </p:cNvSpPr>
          <p:nvPr>
            <p:ph type="sldNum" sz="quarter" idx="12"/>
          </p:nvPr>
        </p:nvSpPr>
        <p:spPr/>
        <p:txBody>
          <a:bodyPr/>
          <a:lstStyle/>
          <a:p>
            <a:fld id="{34216374-E7D6-4C74-ADA3-2C9987A1DEB2}" type="slidenum">
              <a:rPr lang="en-US" smtClean="0"/>
              <a:pPr/>
              <a:t>7</a:t>
            </a:fld>
            <a:endParaRPr lang="en-US"/>
          </a:p>
        </p:txBody>
      </p:sp>
      <p:sp>
        <p:nvSpPr>
          <p:cNvPr id="5" name="Freeform 28"/>
          <p:cNvSpPr/>
          <p:nvPr/>
        </p:nvSpPr>
        <p:spPr>
          <a:xfrm>
            <a:off x="18" y="37"/>
            <a:ext cx="972228" cy="1438231"/>
          </a:xfrm>
          <a:custGeom>
            <a:avLst/>
            <a:gdLst/>
            <a:ahLst/>
            <a:cxnLst/>
            <a:rect l="l" t="t" r="r" b="b"/>
            <a:pathLst>
              <a:path w="1458342" h="2157347">
                <a:moveTo>
                  <a:pt x="0" y="0"/>
                </a:moveTo>
                <a:lnTo>
                  <a:pt x="1458342" y="0"/>
                </a:lnTo>
                <a:lnTo>
                  <a:pt x="1458342" y="2157347"/>
                </a:lnTo>
                <a:lnTo>
                  <a:pt x="0" y="2157347"/>
                </a:lnTo>
                <a:lnTo>
                  <a:pt x="0" y="0"/>
                </a:lnTo>
                <a:close/>
              </a:path>
            </a:pathLst>
          </a:custGeom>
          <a:blipFill>
            <a:blip r:embed="rId2"/>
            <a:stretch>
              <a:fillRect l="-1187" t="-577" r="-1187"/>
            </a:stretch>
          </a:blipFill>
        </p:spPr>
      </p:sp>
      <p:sp>
        <p:nvSpPr>
          <p:cNvPr id="3" name="TextBox 2"/>
          <p:cNvSpPr txBox="1"/>
          <p:nvPr/>
        </p:nvSpPr>
        <p:spPr>
          <a:xfrm>
            <a:off x="2641600" y="914400"/>
            <a:ext cx="6578599" cy="1005788"/>
          </a:xfrm>
          <a:prstGeom prst="rect">
            <a:avLst/>
          </a:prstGeom>
          <a:noFill/>
        </p:spPr>
        <p:txBody>
          <a:bodyPr wrap="square" rtlCol="0">
            <a:spAutoFit/>
          </a:bodyPr>
          <a:lstStyle/>
          <a:p>
            <a:pPr lvl="0" algn="ctr">
              <a:lnSpc>
                <a:spcPct val="106000"/>
              </a:lnSpc>
            </a:pPr>
            <a:r>
              <a:rPr lang="en-US" sz="28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Basic concepts of coarse aggregate, fine aggregate and cement</a:t>
            </a:r>
          </a:p>
        </p:txBody>
      </p:sp>
    </p:spTree>
    <p:extLst>
      <p:ext uri="{BB962C8B-B14F-4D97-AF65-F5344CB8AC3E}">
        <p14:creationId xmlns:p14="http://schemas.microsoft.com/office/powerpoint/2010/main" val="54151783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4216374-E7D6-4C74-ADA3-2C9987A1DEB2}" type="slidenum">
              <a:rPr lang="en-US" smtClean="0"/>
              <a:pPr/>
              <a:t>70</a:t>
            </a:fld>
            <a:endParaRPr lang="en-US"/>
          </a:p>
        </p:txBody>
      </p:sp>
      <p:sp>
        <p:nvSpPr>
          <p:cNvPr id="6" name="Rectangle 5"/>
          <p:cNvSpPr/>
          <p:nvPr/>
        </p:nvSpPr>
        <p:spPr>
          <a:xfrm>
            <a:off x="220146" y="987493"/>
            <a:ext cx="11861800" cy="4893647"/>
          </a:xfrm>
          <a:prstGeom prst="rect">
            <a:avLst/>
          </a:prstGeom>
        </p:spPr>
        <p:txBody>
          <a:bodyPr wrap="square">
            <a:spAutoFit/>
          </a:bodyPr>
          <a:lstStyle/>
          <a:p>
            <a:pPr algn="just"/>
            <a:r>
              <a:rPr lang="en-GB" sz="2400" dirty="0">
                <a:latin typeface="Times New Roman" pitchFamily="18" charset="0"/>
                <a:cs typeface="Times New Roman" pitchFamily="18" charset="0"/>
              </a:rPr>
              <a:t>The freeze-thaw cycle is a major cause of damage to concrete, and can lead to cracking, flaking, and settling: </a:t>
            </a:r>
          </a:p>
          <a:p>
            <a:pPr algn="just"/>
            <a:r>
              <a:rPr lang="en-GB" sz="2400" dirty="0">
                <a:latin typeface="Times New Roman" pitchFamily="18" charset="0"/>
                <a:cs typeface="Times New Roman" pitchFamily="18" charset="0"/>
              </a:rPr>
              <a:t>How it happens</a:t>
            </a:r>
          </a:p>
          <a:p>
            <a:pPr algn="just"/>
            <a:r>
              <a:rPr lang="en-GB" sz="2400" dirty="0">
                <a:latin typeface="Times New Roman" pitchFamily="18" charset="0"/>
                <a:cs typeface="Times New Roman" pitchFamily="18" charset="0"/>
              </a:rPr>
              <a:t>When water in concrete freezes, it expands by about 9%. This expansion puts pressure on the concrete's pores, which can "pop". </a:t>
            </a:r>
          </a:p>
          <a:p>
            <a:pPr algn="just"/>
            <a:r>
              <a:rPr lang="en-GB" sz="2400" dirty="0">
                <a:latin typeface="Times New Roman" pitchFamily="18" charset="0"/>
                <a:cs typeface="Times New Roman" pitchFamily="18" charset="0"/>
              </a:rPr>
              <a:t>The effect</a:t>
            </a:r>
          </a:p>
          <a:p>
            <a:pPr algn="just"/>
            <a:r>
              <a:rPr lang="en-GB" sz="2400" dirty="0">
                <a:latin typeface="Times New Roman" pitchFamily="18" charset="0"/>
                <a:cs typeface="Times New Roman" pitchFamily="18" charset="0"/>
              </a:rPr>
              <a:t>When the water thaws, it leaves behind larger empty pockets in the concrete. This allows more water to enter the pores, which can lead to more cracking when it freezes again. </a:t>
            </a:r>
          </a:p>
          <a:p>
            <a:pPr algn="just"/>
            <a:r>
              <a:rPr lang="en-GB" sz="2400" dirty="0">
                <a:latin typeface="Times New Roman" pitchFamily="18" charset="0"/>
                <a:cs typeface="Times New Roman" pitchFamily="18" charset="0"/>
              </a:rPr>
              <a:t>The result</a:t>
            </a:r>
          </a:p>
          <a:p>
            <a:pPr algn="just"/>
            <a:r>
              <a:rPr lang="en-GB" sz="2400" dirty="0">
                <a:latin typeface="Times New Roman" pitchFamily="18" charset="0"/>
                <a:cs typeface="Times New Roman" pitchFamily="18" charset="0"/>
              </a:rPr>
              <a:t>Over time, the repeated freeze-thaw cycle can weaken the concrete and cause structural defects. </a:t>
            </a:r>
          </a:p>
          <a:p>
            <a:pPr algn="just"/>
            <a:r>
              <a:rPr lang="en-GB" sz="2400" dirty="0">
                <a:latin typeface="Times New Roman" pitchFamily="18" charset="0"/>
                <a:cs typeface="Times New Roman" pitchFamily="18" charset="0"/>
              </a:rPr>
              <a:t>Other effects</a:t>
            </a:r>
          </a:p>
          <a:p>
            <a:pPr algn="just"/>
            <a:r>
              <a:rPr lang="en-GB" sz="2400" dirty="0">
                <a:latin typeface="Times New Roman" pitchFamily="18" charset="0"/>
                <a:cs typeface="Times New Roman" pitchFamily="18" charset="0"/>
              </a:rPr>
              <a:t>Freeze-thaw cycles can also disrupt the soil or sub-material below the concrete, causing it to shift and settle. </a:t>
            </a:r>
            <a:endParaRPr lang="en-US" sz="2400" dirty="0">
              <a:latin typeface="Times New Roman" pitchFamily="18" charset="0"/>
              <a:cs typeface="Times New Roman" pitchFamily="18" charset="0"/>
            </a:endParaRPr>
          </a:p>
        </p:txBody>
      </p:sp>
      <p:sp>
        <p:nvSpPr>
          <p:cNvPr id="7" name="TextBox 6"/>
          <p:cNvSpPr txBox="1"/>
          <p:nvPr/>
        </p:nvSpPr>
        <p:spPr>
          <a:xfrm>
            <a:off x="321734" y="224135"/>
            <a:ext cx="5232400" cy="461665"/>
          </a:xfrm>
          <a:prstGeom prst="rect">
            <a:avLst/>
          </a:prstGeom>
          <a:noFill/>
        </p:spPr>
        <p:txBody>
          <a:bodyPr wrap="square" rtlCol="0">
            <a:spAutoFit/>
          </a:bodyPr>
          <a:lstStyle/>
          <a:p>
            <a:r>
              <a:rPr lang="en-GB" sz="2400" b="1" dirty="0" smtClean="0">
                <a:latin typeface="Times New Roman" pitchFamily="18" charset="0"/>
                <a:cs typeface="Times New Roman" pitchFamily="18" charset="0"/>
              </a:rPr>
              <a:t>Freeze-thaw Effect on Concrete</a:t>
            </a:r>
            <a:endParaRPr lang="en-US" sz="2400" b="1" dirty="0">
              <a:latin typeface="Times New Roman" pitchFamily="18" charset="0"/>
              <a:cs typeface="Times New Roman" pitchFamily="18" charset="0"/>
            </a:endParaRPr>
          </a:p>
        </p:txBody>
      </p:sp>
    </p:spTree>
    <p:extLst>
      <p:ext uri="{BB962C8B-B14F-4D97-AF65-F5344CB8AC3E}">
        <p14:creationId xmlns:p14="http://schemas.microsoft.com/office/powerpoint/2010/main" val="417713190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4216374-E7D6-4C74-ADA3-2C9987A1DEB2}" type="slidenum">
              <a:rPr lang="en-US" smtClean="0"/>
              <a:pPr/>
              <a:t>71</a:t>
            </a:fld>
            <a:endParaRPr lang="en-US"/>
          </a:p>
        </p:txBody>
      </p:sp>
      <p:pic>
        <p:nvPicPr>
          <p:cNvPr id="2050" name="Picture 2" descr="What is the Freeze-Thaw Cycle in Concrete? - Polytrad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0079" y="206399"/>
            <a:ext cx="9808345" cy="48566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12932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4216374-E7D6-4C74-ADA3-2C9987A1DEB2}" type="slidenum">
              <a:rPr lang="en-US" smtClean="0"/>
              <a:pPr/>
              <a:t>72</a:t>
            </a:fld>
            <a:endParaRPr lang="en-US"/>
          </a:p>
        </p:txBody>
      </p:sp>
      <p:sp>
        <p:nvSpPr>
          <p:cNvPr id="3" name="AutoShape 2" descr="Freeze-Thaw Cycle in Concrete ..."/>
          <p:cNvSpPr>
            <a:spLocks noChangeAspect="1" noChangeArrowheads="1"/>
          </p:cNvSpPr>
          <p:nvPr/>
        </p:nvSpPr>
        <p:spPr bwMode="auto">
          <a:xfrm>
            <a:off x="155588" y="-136525"/>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7" name="Picture 5" descr="What is the Freeze-Thaw Cycle in Concrete? - Polytrad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9040" y="270405"/>
            <a:ext cx="8407483" cy="4564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178806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4216374-E7D6-4C74-ADA3-2C9987A1DEB2}" type="slidenum">
              <a:rPr lang="en-US" smtClean="0"/>
              <a:pPr/>
              <a:t>73</a:t>
            </a:fld>
            <a:endParaRPr lang="en-US"/>
          </a:p>
        </p:txBody>
      </p:sp>
      <p:sp>
        <p:nvSpPr>
          <p:cNvPr id="3" name="AutoShape 2" descr="Freeze-Thaw Cycle in Concrete ..."/>
          <p:cNvSpPr>
            <a:spLocks noChangeAspect="1" noChangeArrowheads="1"/>
          </p:cNvSpPr>
          <p:nvPr/>
        </p:nvSpPr>
        <p:spPr bwMode="auto">
          <a:xfrm>
            <a:off x="155588" y="-136525"/>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098" name="Picture 2" descr="D:\UGV\Laboratory\Slide\Final\Concrete Mix design\Khosora\Math\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8668" y="0"/>
            <a:ext cx="5850466" cy="68278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53544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4216374-E7D6-4C74-ADA3-2C9987A1DEB2}" type="slidenum">
              <a:rPr lang="en-US" smtClean="0"/>
              <a:pPr/>
              <a:t>74</a:t>
            </a:fld>
            <a:endParaRPr lang="en-US"/>
          </a:p>
        </p:txBody>
      </p:sp>
      <p:sp>
        <p:nvSpPr>
          <p:cNvPr id="3" name="AutoShape 2" descr="Freeze-Thaw Cycle in Concrete ..."/>
          <p:cNvSpPr>
            <a:spLocks noChangeAspect="1" noChangeArrowheads="1"/>
          </p:cNvSpPr>
          <p:nvPr/>
        </p:nvSpPr>
        <p:spPr bwMode="auto">
          <a:xfrm>
            <a:off x="155588" y="-136525"/>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22" name="Picture 2" descr="D:\UGV\Laboratory\Slide\Final\Concrete Mix design\Khosora\Math\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46413" y="26"/>
            <a:ext cx="5562600" cy="6799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39056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4216374-E7D6-4C74-ADA3-2C9987A1DEB2}" type="slidenum">
              <a:rPr lang="en-US" smtClean="0"/>
              <a:pPr/>
              <a:t>75</a:t>
            </a:fld>
            <a:endParaRPr lang="en-US"/>
          </a:p>
        </p:txBody>
      </p:sp>
      <p:sp>
        <p:nvSpPr>
          <p:cNvPr id="3" name="AutoShape 2" descr="Freeze-Thaw Cycle in Concrete ..."/>
          <p:cNvSpPr>
            <a:spLocks noChangeAspect="1" noChangeArrowheads="1"/>
          </p:cNvSpPr>
          <p:nvPr/>
        </p:nvSpPr>
        <p:spPr bwMode="auto">
          <a:xfrm>
            <a:off x="155588" y="-136525"/>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146" name="Picture 2" descr="D:\UGV\Laboratory\Slide\Final\Concrete Mix design\Khosora\Math\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87710" y="26"/>
            <a:ext cx="5685367" cy="67815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960256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4216374-E7D6-4C74-ADA3-2C9987A1DEB2}" type="slidenum">
              <a:rPr lang="en-US" smtClean="0"/>
              <a:pPr/>
              <a:t>76</a:t>
            </a:fld>
            <a:endParaRPr lang="en-US"/>
          </a:p>
        </p:txBody>
      </p:sp>
      <p:sp>
        <p:nvSpPr>
          <p:cNvPr id="3" name="AutoShape 2" descr="Freeze-Thaw Cycle in Concrete ..."/>
          <p:cNvSpPr>
            <a:spLocks noChangeAspect="1" noChangeArrowheads="1"/>
          </p:cNvSpPr>
          <p:nvPr/>
        </p:nvSpPr>
        <p:spPr bwMode="auto">
          <a:xfrm>
            <a:off x="155588" y="-136525"/>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170" name="Picture 2" descr="D:\UGV\Laboratory\Slide\Final\Concrete Mix design\Khosora\Math\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1199" y="11910"/>
            <a:ext cx="5511802" cy="6880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736705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4216374-E7D6-4C74-ADA3-2C9987A1DEB2}" type="slidenum">
              <a:rPr lang="en-US" smtClean="0"/>
              <a:pPr/>
              <a:t>77</a:t>
            </a:fld>
            <a:endParaRPr lang="en-US"/>
          </a:p>
        </p:txBody>
      </p:sp>
      <p:sp>
        <p:nvSpPr>
          <p:cNvPr id="3" name="AutoShape 2" descr="Freeze-Thaw Cycle in Concrete ..."/>
          <p:cNvSpPr>
            <a:spLocks noChangeAspect="1" noChangeArrowheads="1"/>
          </p:cNvSpPr>
          <p:nvPr/>
        </p:nvSpPr>
        <p:spPr bwMode="auto">
          <a:xfrm>
            <a:off x="155588" y="-136525"/>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194" name="Picture 2" descr="D:\UGV\Laboratory\Slide\Final\Concrete Mix design\Khosora\Math\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9595" y="0"/>
            <a:ext cx="56152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715289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4216374-E7D6-4C74-ADA3-2C9987A1DEB2}" type="slidenum">
              <a:rPr lang="en-US" smtClean="0"/>
              <a:pPr/>
              <a:t>78</a:t>
            </a:fld>
            <a:endParaRPr lang="en-US"/>
          </a:p>
        </p:txBody>
      </p:sp>
      <p:sp>
        <p:nvSpPr>
          <p:cNvPr id="3" name="AutoShape 2" descr="Freeze-Thaw Cycle in Concrete ..."/>
          <p:cNvSpPr>
            <a:spLocks noChangeAspect="1" noChangeArrowheads="1"/>
          </p:cNvSpPr>
          <p:nvPr/>
        </p:nvSpPr>
        <p:spPr bwMode="auto">
          <a:xfrm>
            <a:off x="155588" y="-136525"/>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218" name="Picture 2" descr="D:\UGV\Laboratory\Slide\Final\Concrete Mix design\Khosora\Math\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15783" y="0"/>
            <a:ext cx="55439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711295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4216374-E7D6-4C74-ADA3-2C9987A1DEB2}" type="slidenum">
              <a:rPr lang="en-US" smtClean="0"/>
              <a:pPr/>
              <a:t>79</a:t>
            </a:fld>
            <a:endParaRPr lang="en-US"/>
          </a:p>
        </p:txBody>
      </p:sp>
      <p:sp>
        <p:nvSpPr>
          <p:cNvPr id="3" name="AutoShape 2" descr="Freeze-Thaw Cycle in Concrete ..."/>
          <p:cNvSpPr>
            <a:spLocks noChangeAspect="1" noChangeArrowheads="1"/>
          </p:cNvSpPr>
          <p:nvPr/>
        </p:nvSpPr>
        <p:spPr bwMode="auto">
          <a:xfrm>
            <a:off x="155588" y="-136525"/>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42" name="Picture 2" descr="D:\UGV\Laboratory\Slide\Final\Concrete Mix design\Khosora\Math\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38022" y="0"/>
            <a:ext cx="5165724" cy="6902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234069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4.jpg"/>
          <p:cNvPicPr>
            <a:picLocks noChangeAspect="1"/>
          </p:cNvPicPr>
          <p:nvPr/>
        </p:nvPicPr>
        <p:blipFill>
          <a:blip r:embed="rId3"/>
          <a:stretch>
            <a:fillRect/>
          </a:stretch>
        </p:blipFill>
        <p:spPr>
          <a:xfrm>
            <a:off x="18" y="0"/>
            <a:ext cx="12192000" cy="6858000"/>
          </a:xfrm>
          <a:prstGeom prst="rect">
            <a:avLst/>
          </a:prstGeom>
        </p:spPr>
      </p:pic>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8</a:t>
            </a:fld>
            <a:endParaRPr lang="en-US">
              <a:solidFill>
                <a:prstClr val="black">
                  <a:tint val="75000"/>
                </a:prstClr>
              </a:solidFill>
            </a:endParaRPr>
          </a:p>
        </p:txBody>
      </p:sp>
    </p:spTree>
    <p:extLst>
      <p:ext uri="{BB962C8B-B14F-4D97-AF65-F5344CB8AC3E}">
        <p14:creationId xmlns:p14="http://schemas.microsoft.com/office/powerpoint/2010/main" val="186797450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3276601" y="2581934"/>
            <a:ext cx="5960532" cy="1292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en-US" sz="6000" b="1" dirty="0" smtClean="0">
                <a:solidFill>
                  <a:srgbClr val="000000"/>
                </a:solidFill>
                <a:latin typeface="Times New Roman" pitchFamily="18" charset="0"/>
                <a:ea typeface="Times New Roman" pitchFamily="18" charset="0"/>
                <a:cs typeface="Times New Roman" pitchFamily="18" charset="0"/>
              </a:rPr>
              <a:t>Week 6-9</a:t>
            </a:r>
          </a:p>
          <a:p>
            <a:pPr eaLnBrk="0" fontAlgn="base" hangingPunct="0">
              <a:spcBef>
                <a:spcPct val="0"/>
              </a:spcBef>
              <a:spcAft>
                <a:spcPct val="0"/>
              </a:spcAft>
            </a:pPr>
            <a:endParaRPr lang="en-US" dirty="0" smtClean="0">
              <a:solidFill>
                <a:srgbClr val="000000"/>
              </a:solidFill>
              <a:latin typeface="Arial" panose="020B0604020202020204" pitchFamily="34" charset="0"/>
            </a:endParaRPr>
          </a:p>
        </p:txBody>
      </p:sp>
      <p:sp>
        <p:nvSpPr>
          <p:cNvPr id="2" name="Slide Number Placeholder 1"/>
          <p:cNvSpPr>
            <a:spLocks noGrp="1"/>
          </p:cNvSpPr>
          <p:nvPr>
            <p:ph type="sldNum" sz="quarter" idx="12"/>
          </p:nvPr>
        </p:nvSpPr>
        <p:spPr/>
        <p:txBody>
          <a:bodyPr/>
          <a:lstStyle/>
          <a:p>
            <a:fld id="{34216374-E7D6-4C74-ADA3-2C9987A1DEB2}" type="slidenum">
              <a:rPr lang="en-US" smtClean="0"/>
              <a:pPr/>
              <a:t>80</a:t>
            </a:fld>
            <a:endParaRPr lang="en-US"/>
          </a:p>
        </p:txBody>
      </p:sp>
      <p:sp>
        <p:nvSpPr>
          <p:cNvPr id="5" name="Freeform 28"/>
          <p:cNvSpPr/>
          <p:nvPr/>
        </p:nvSpPr>
        <p:spPr>
          <a:xfrm>
            <a:off x="18" y="37"/>
            <a:ext cx="972228" cy="1438231"/>
          </a:xfrm>
          <a:custGeom>
            <a:avLst/>
            <a:gdLst/>
            <a:ahLst/>
            <a:cxnLst/>
            <a:rect l="l" t="t" r="r" b="b"/>
            <a:pathLst>
              <a:path w="1458342" h="2157347">
                <a:moveTo>
                  <a:pt x="0" y="0"/>
                </a:moveTo>
                <a:lnTo>
                  <a:pt x="1458342" y="0"/>
                </a:lnTo>
                <a:lnTo>
                  <a:pt x="1458342" y="2157347"/>
                </a:lnTo>
                <a:lnTo>
                  <a:pt x="0" y="2157347"/>
                </a:lnTo>
                <a:lnTo>
                  <a:pt x="0" y="0"/>
                </a:lnTo>
                <a:close/>
              </a:path>
            </a:pathLst>
          </a:custGeom>
          <a:blipFill>
            <a:blip r:embed="rId2"/>
            <a:stretch>
              <a:fillRect l="-1187" t="-577" r="-1187"/>
            </a:stretch>
          </a:blipFill>
        </p:spPr>
      </p:sp>
      <p:sp>
        <p:nvSpPr>
          <p:cNvPr id="3" name="TextBox 2"/>
          <p:cNvSpPr txBox="1"/>
          <p:nvPr/>
        </p:nvSpPr>
        <p:spPr>
          <a:xfrm>
            <a:off x="1651012" y="1493840"/>
            <a:ext cx="9101667" cy="679545"/>
          </a:xfrm>
          <a:prstGeom prst="rect">
            <a:avLst/>
          </a:prstGeom>
          <a:noFill/>
        </p:spPr>
        <p:txBody>
          <a:bodyPr wrap="square" rtlCol="0">
            <a:spAutoFit/>
          </a:bodyPr>
          <a:lstStyle/>
          <a:p>
            <a:pPr algn="ctr">
              <a:lnSpc>
                <a:spcPct val="106000"/>
              </a:lnSpc>
            </a:pPr>
            <a:r>
              <a:rPr lang="en-US" sz="3600" b="1" dirty="0" smtClean="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It’s time to Materials Purchasing and Mixing</a:t>
            </a:r>
            <a:endParaRPr lang="en-US" sz="36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543048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3900692" y="2476573"/>
            <a:ext cx="4364536" cy="1723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en-US" sz="6000" b="1" dirty="0" smtClean="0">
                <a:solidFill>
                  <a:srgbClr val="000000"/>
                </a:solidFill>
                <a:latin typeface="Times New Roman" pitchFamily="18" charset="0"/>
                <a:ea typeface="Times New Roman" pitchFamily="18" charset="0"/>
                <a:cs typeface="Times New Roman" pitchFamily="18" charset="0"/>
              </a:rPr>
              <a:t>Week 10</a:t>
            </a:r>
          </a:p>
          <a:p>
            <a:pPr algn="ctr" eaLnBrk="0" fontAlgn="base" hangingPunct="0">
              <a:spcBef>
                <a:spcPct val="0"/>
              </a:spcBef>
              <a:spcAft>
                <a:spcPct val="0"/>
              </a:spcAft>
            </a:pPr>
            <a:r>
              <a:rPr lang="en-US" sz="2800" b="1" dirty="0" smtClean="0">
                <a:solidFill>
                  <a:srgbClr val="000000"/>
                </a:solidFill>
                <a:latin typeface="Times New Roman" pitchFamily="18" charset="0"/>
                <a:cs typeface="Times New Roman" pitchFamily="18" charset="0"/>
              </a:rPr>
              <a:t>Pages 82-86</a:t>
            </a:r>
            <a:endParaRPr lang="en-US" sz="2800" dirty="0" smtClean="0">
              <a:solidFill>
                <a:srgbClr val="000000"/>
              </a:solidFill>
              <a:latin typeface="Times New Roman" pitchFamily="18" charset="0"/>
              <a:cs typeface="Times New Roman" pitchFamily="18" charset="0"/>
            </a:endParaRPr>
          </a:p>
          <a:p>
            <a:pPr eaLnBrk="0" fontAlgn="base" hangingPunct="0">
              <a:spcBef>
                <a:spcPct val="0"/>
              </a:spcBef>
              <a:spcAft>
                <a:spcPct val="0"/>
              </a:spcAft>
            </a:pPr>
            <a:endParaRPr lang="en-US" dirty="0" smtClean="0">
              <a:solidFill>
                <a:srgbClr val="000000"/>
              </a:solidFill>
              <a:latin typeface="Arial" panose="020B0604020202020204" pitchFamily="34" charset="0"/>
            </a:endParaRPr>
          </a:p>
        </p:txBody>
      </p:sp>
      <p:sp>
        <p:nvSpPr>
          <p:cNvPr id="2" name="Slide Number Placeholder 1"/>
          <p:cNvSpPr>
            <a:spLocks noGrp="1"/>
          </p:cNvSpPr>
          <p:nvPr>
            <p:ph type="sldNum" sz="quarter" idx="12"/>
          </p:nvPr>
        </p:nvSpPr>
        <p:spPr/>
        <p:txBody>
          <a:bodyPr/>
          <a:lstStyle/>
          <a:p>
            <a:fld id="{34216374-E7D6-4C74-ADA3-2C9987A1DEB2}" type="slidenum">
              <a:rPr lang="en-US" smtClean="0"/>
              <a:pPr/>
              <a:t>81</a:t>
            </a:fld>
            <a:endParaRPr lang="en-US"/>
          </a:p>
        </p:txBody>
      </p:sp>
      <p:sp>
        <p:nvSpPr>
          <p:cNvPr id="5" name="Freeform 28"/>
          <p:cNvSpPr/>
          <p:nvPr/>
        </p:nvSpPr>
        <p:spPr>
          <a:xfrm>
            <a:off x="13" y="27"/>
            <a:ext cx="972228" cy="1438231"/>
          </a:xfrm>
          <a:custGeom>
            <a:avLst/>
            <a:gdLst/>
            <a:ahLst/>
            <a:cxnLst/>
            <a:rect l="l" t="t" r="r" b="b"/>
            <a:pathLst>
              <a:path w="1458342" h="2157347">
                <a:moveTo>
                  <a:pt x="0" y="0"/>
                </a:moveTo>
                <a:lnTo>
                  <a:pt x="1458342" y="0"/>
                </a:lnTo>
                <a:lnTo>
                  <a:pt x="1458342" y="2157347"/>
                </a:lnTo>
                <a:lnTo>
                  <a:pt x="0" y="2157347"/>
                </a:lnTo>
                <a:lnTo>
                  <a:pt x="0" y="0"/>
                </a:lnTo>
                <a:close/>
              </a:path>
            </a:pathLst>
          </a:custGeom>
          <a:blipFill>
            <a:blip r:embed="rId2"/>
            <a:stretch>
              <a:fillRect l="-1187" t="-577" r="-1187"/>
            </a:stretch>
          </a:blipFill>
        </p:spPr>
      </p:sp>
      <p:sp>
        <p:nvSpPr>
          <p:cNvPr id="3" name="TextBox 2"/>
          <p:cNvSpPr txBox="1"/>
          <p:nvPr/>
        </p:nvSpPr>
        <p:spPr>
          <a:xfrm>
            <a:off x="1608679" y="1151466"/>
            <a:ext cx="9609667" cy="923330"/>
          </a:xfrm>
          <a:prstGeom prst="rect">
            <a:avLst/>
          </a:prstGeom>
          <a:noFill/>
        </p:spPr>
        <p:txBody>
          <a:bodyPr wrap="square" rtlCol="0">
            <a:spAutoFit/>
          </a:bodyPr>
          <a:lstStyle/>
          <a:p>
            <a:pPr algn="ctr"/>
            <a:r>
              <a:rPr lang="en-US" sz="5400" b="1" dirty="0" smtClean="0">
                <a:solidFill>
                  <a:srgbClr val="00B050"/>
                </a:solidFill>
                <a:latin typeface="Times New Roman" panose="02020603050405020304" pitchFamily="18" charset="0"/>
                <a:cs typeface="Times New Roman" panose="02020603050405020304" pitchFamily="18" charset="0"/>
              </a:rPr>
              <a:t>Determination of </a:t>
            </a:r>
            <a:r>
              <a:rPr lang="en-US" sz="5400" b="1" dirty="0">
                <a:solidFill>
                  <a:srgbClr val="00B050"/>
                </a:solidFill>
                <a:latin typeface="Times New Roman" panose="02020603050405020304" pitchFamily="18" charset="0"/>
                <a:cs typeface="Times New Roman" panose="02020603050405020304" pitchFamily="18" charset="0"/>
              </a:rPr>
              <a:t>S</a:t>
            </a:r>
            <a:r>
              <a:rPr lang="en-US" sz="5400" b="1" dirty="0" smtClean="0">
                <a:solidFill>
                  <a:srgbClr val="00B050"/>
                </a:solidFill>
                <a:latin typeface="Times New Roman" panose="02020603050405020304" pitchFamily="18" charset="0"/>
                <a:cs typeface="Times New Roman" panose="02020603050405020304" pitchFamily="18" charset="0"/>
              </a:rPr>
              <a:t>lump Value</a:t>
            </a:r>
            <a:endParaRPr lang="en-US" sz="5400" b="1"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479677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1.jpg"/>
          <p:cNvPicPr>
            <a:picLocks noChangeAspect="1"/>
          </p:cNvPicPr>
          <p:nvPr/>
        </p:nvPicPr>
        <p:blipFill>
          <a:blip r:embed="rId2"/>
          <a:stretch>
            <a:fillRect/>
          </a:stretch>
        </p:blipFill>
        <p:spPr>
          <a:xfrm>
            <a:off x="12" y="0"/>
            <a:ext cx="12192000" cy="6858000"/>
          </a:xfrm>
          <a:prstGeom prst="rect">
            <a:avLst/>
          </a:prstGeom>
        </p:spPr>
      </p:pic>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82</a:t>
            </a:fld>
            <a:endParaRPr lang="en-US">
              <a:solidFill>
                <a:prstClr val="black">
                  <a:tint val="75000"/>
                </a:prstClr>
              </a:solidFill>
            </a:endParaRPr>
          </a:p>
        </p:txBody>
      </p:sp>
    </p:spTree>
    <p:extLst>
      <p:ext uri="{BB962C8B-B14F-4D97-AF65-F5344CB8AC3E}">
        <p14:creationId xmlns:p14="http://schemas.microsoft.com/office/powerpoint/2010/main" val="375096596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2.jpg"/>
          <p:cNvPicPr>
            <a:picLocks noChangeAspect="1"/>
          </p:cNvPicPr>
          <p:nvPr/>
        </p:nvPicPr>
        <p:blipFill>
          <a:blip r:embed="rId2"/>
          <a:stretch>
            <a:fillRect/>
          </a:stretch>
        </p:blipFill>
        <p:spPr>
          <a:xfrm>
            <a:off x="12" y="0"/>
            <a:ext cx="12192000" cy="6858000"/>
          </a:xfrm>
          <a:prstGeom prst="rect">
            <a:avLst/>
          </a:prstGeom>
        </p:spPr>
      </p:pic>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83</a:t>
            </a:fld>
            <a:endParaRPr lang="en-US">
              <a:solidFill>
                <a:prstClr val="black">
                  <a:tint val="75000"/>
                </a:prstClr>
              </a:solidFill>
            </a:endParaRPr>
          </a:p>
        </p:txBody>
      </p:sp>
    </p:spTree>
    <p:extLst>
      <p:ext uri="{BB962C8B-B14F-4D97-AF65-F5344CB8AC3E}">
        <p14:creationId xmlns:p14="http://schemas.microsoft.com/office/powerpoint/2010/main" val="375703796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3.jpg"/>
          <p:cNvPicPr>
            <a:picLocks noChangeAspect="1"/>
          </p:cNvPicPr>
          <p:nvPr/>
        </p:nvPicPr>
        <p:blipFill>
          <a:blip r:embed="rId2"/>
          <a:stretch>
            <a:fillRect/>
          </a:stretch>
        </p:blipFill>
        <p:spPr>
          <a:xfrm>
            <a:off x="12" y="0"/>
            <a:ext cx="12192000" cy="6858000"/>
          </a:xfrm>
          <a:prstGeom prst="rect">
            <a:avLst/>
          </a:prstGeom>
        </p:spPr>
      </p:pic>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84</a:t>
            </a:fld>
            <a:endParaRPr lang="en-US">
              <a:solidFill>
                <a:prstClr val="black">
                  <a:tint val="75000"/>
                </a:prstClr>
              </a:solidFill>
            </a:endParaRPr>
          </a:p>
        </p:txBody>
      </p:sp>
    </p:spTree>
    <p:extLst>
      <p:ext uri="{BB962C8B-B14F-4D97-AF65-F5344CB8AC3E}">
        <p14:creationId xmlns:p14="http://schemas.microsoft.com/office/powerpoint/2010/main" val="48474832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4.jpg"/>
          <p:cNvPicPr>
            <a:picLocks noChangeAspect="1"/>
          </p:cNvPicPr>
          <p:nvPr/>
        </p:nvPicPr>
        <p:blipFill>
          <a:blip r:embed="rId2"/>
          <a:stretch>
            <a:fillRect/>
          </a:stretch>
        </p:blipFill>
        <p:spPr>
          <a:xfrm>
            <a:off x="12" y="0"/>
            <a:ext cx="12192000" cy="6858000"/>
          </a:xfrm>
          <a:prstGeom prst="rect">
            <a:avLst/>
          </a:prstGeom>
        </p:spPr>
      </p:pic>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85</a:t>
            </a:fld>
            <a:endParaRPr lang="en-US">
              <a:solidFill>
                <a:prstClr val="black">
                  <a:tint val="75000"/>
                </a:prstClr>
              </a:solidFill>
            </a:endParaRPr>
          </a:p>
        </p:txBody>
      </p:sp>
    </p:spTree>
    <p:extLst>
      <p:ext uri="{BB962C8B-B14F-4D97-AF65-F5344CB8AC3E}">
        <p14:creationId xmlns:p14="http://schemas.microsoft.com/office/powerpoint/2010/main" val="108549246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5.jpg"/>
          <p:cNvPicPr>
            <a:picLocks noChangeAspect="1"/>
          </p:cNvPicPr>
          <p:nvPr/>
        </p:nvPicPr>
        <p:blipFill>
          <a:blip r:embed="rId2"/>
          <a:stretch>
            <a:fillRect/>
          </a:stretch>
        </p:blipFill>
        <p:spPr>
          <a:xfrm>
            <a:off x="12" y="0"/>
            <a:ext cx="12192000" cy="6858000"/>
          </a:xfrm>
          <a:prstGeom prst="rect">
            <a:avLst/>
          </a:prstGeom>
        </p:spPr>
      </p:pic>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86</a:t>
            </a:fld>
            <a:endParaRPr lang="en-US">
              <a:solidFill>
                <a:prstClr val="black">
                  <a:tint val="75000"/>
                </a:prstClr>
              </a:solidFill>
            </a:endParaRPr>
          </a:p>
        </p:txBody>
      </p:sp>
    </p:spTree>
    <p:extLst>
      <p:ext uri="{BB962C8B-B14F-4D97-AF65-F5344CB8AC3E}">
        <p14:creationId xmlns:p14="http://schemas.microsoft.com/office/powerpoint/2010/main" val="364949413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3900692" y="2476573"/>
            <a:ext cx="4364536" cy="1723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en-US" sz="6000" b="1" dirty="0" smtClean="0">
                <a:solidFill>
                  <a:srgbClr val="000000"/>
                </a:solidFill>
                <a:latin typeface="Times New Roman" pitchFamily="18" charset="0"/>
                <a:ea typeface="Times New Roman" pitchFamily="18" charset="0"/>
                <a:cs typeface="Times New Roman" pitchFamily="18" charset="0"/>
              </a:rPr>
              <a:t>Week 11-13</a:t>
            </a:r>
          </a:p>
          <a:p>
            <a:pPr algn="ctr" eaLnBrk="0" fontAlgn="base" hangingPunct="0">
              <a:spcBef>
                <a:spcPct val="0"/>
              </a:spcBef>
              <a:spcAft>
                <a:spcPct val="0"/>
              </a:spcAft>
            </a:pPr>
            <a:r>
              <a:rPr lang="en-US" sz="2800" b="1" dirty="0" smtClean="0">
                <a:solidFill>
                  <a:srgbClr val="000000"/>
                </a:solidFill>
                <a:latin typeface="Times New Roman" pitchFamily="18" charset="0"/>
                <a:cs typeface="Times New Roman" pitchFamily="18" charset="0"/>
              </a:rPr>
              <a:t>Pages 88-114</a:t>
            </a:r>
            <a:endParaRPr lang="en-US" sz="2800" dirty="0" smtClean="0">
              <a:solidFill>
                <a:srgbClr val="000000"/>
              </a:solidFill>
              <a:latin typeface="Times New Roman" pitchFamily="18" charset="0"/>
              <a:cs typeface="Times New Roman" pitchFamily="18" charset="0"/>
            </a:endParaRPr>
          </a:p>
          <a:p>
            <a:pPr eaLnBrk="0" fontAlgn="base" hangingPunct="0">
              <a:spcBef>
                <a:spcPct val="0"/>
              </a:spcBef>
              <a:spcAft>
                <a:spcPct val="0"/>
              </a:spcAft>
            </a:pPr>
            <a:endParaRPr lang="en-US" dirty="0" smtClean="0">
              <a:solidFill>
                <a:srgbClr val="000000"/>
              </a:solidFill>
              <a:latin typeface="Arial" panose="020B0604020202020204" pitchFamily="34" charset="0"/>
            </a:endParaRPr>
          </a:p>
        </p:txBody>
      </p:sp>
      <p:sp>
        <p:nvSpPr>
          <p:cNvPr id="2" name="Slide Number Placeholder 1"/>
          <p:cNvSpPr>
            <a:spLocks noGrp="1"/>
          </p:cNvSpPr>
          <p:nvPr>
            <p:ph type="sldNum" sz="quarter" idx="12"/>
          </p:nvPr>
        </p:nvSpPr>
        <p:spPr/>
        <p:txBody>
          <a:bodyPr/>
          <a:lstStyle/>
          <a:p>
            <a:fld id="{34216374-E7D6-4C74-ADA3-2C9987A1DEB2}" type="slidenum">
              <a:rPr lang="en-US" smtClean="0"/>
              <a:pPr/>
              <a:t>87</a:t>
            </a:fld>
            <a:endParaRPr lang="en-US"/>
          </a:p>
        </p:txBody>
      </p:sp>
      <p:sp>
        <p:nvSpPr>
          <p:cNvPr id="5" name="Freeform 28"/>
          <p:cNvSpPr/>
          <p:nvPr/>
        </p:nvSpPr>
        <p:spPr>
          <a:xfrm>
            <a:off x="13" y="27"/>
            <a:ext cx="972228" cy="1438231"/>
          </a:xfrm>
          <a:custGeom>
            <a:avLst/>
            <a:gdLst/>
            <a:ahLst/>
            <a:cxnLst/>
            <a:rect l="l" t="t" r="r" b="b"/>
            <a:pathLst>
              <a:path w="1458342" h="2157347">
                <a:moveTo>
                  <a:pt x="0" y="0"/>
                </a:moveTo>
                <a:lnTo>
                  <a:pt x="1458342" y="0"/>
                </a:lnTo>
                <a:lnTo>
                  <a:pt x="1458342" y="2157347"/>
                </a:lnTo>
                <a:lnTo>
                  <a:pt x="0" y="2157347"/>
                </a:lnTo>
                <a:lnTo>
                  <a:pt x="0" y="0"/>
                </a:lnTo>
                <a:close/>
              </a:path>
            </a:pathLst>
          </a:custGeom>
          <a:blipFill>
            <a:blip r:embed="rId2"/>
            <a:stretch>
              <a:fillRect l="-1187" t="-577" r="-1187"/>
            </a:stretch>
          </a:blipFill>
        </p:spPr>
      </p:sp>
      <p:sp>
        <p:nvSpPr>
          <p:cNvPr id="3" name="TextBox 2"/>
          <p:cNvSpPr txBox="1"/>
          <p:nvPr/>
        </p:nvSpPr>
        <p:spPr>
          <a:xfrm>
            <a:off x="1337736" y="1151466"/>
            <a:ext cx="9609667" cy="923330"/>
          </a:xfrm>
          <a:prstGeom prst="rect">
            <a:avLst/>
          </a:prstGeom>
          <a:noFill/>
        </p:spPr>
        <p:txBody>
          <a:bodyPr wrap="square" rtlCol="0">
            <a:spAutoFit/>
          </a:bodyPr>
          <a:lstStyle/>
          <a:p>
            <a:pPr algn="ctr"/>
            <a:r>
              <a:rPr lang="en-US" sz="5400" b="1" dirty="0" smtClean="0">
                <a:solidFill>
                  <a:srgbClr val="00B050"/>
                </a:solidFill>
                <a:latin typeface="Times New Roman" panose="02020603050405020304" pitchFamily="18" charset="0"/>
                <a:cs typeface="Times New Roman" panose="02020603050405020304" pitchFamily="18" charset="0"/>
              </a:rPr>
              <a:t>Bridge Details</a:t>
            </a:r>
            <a:endParaRPr lang="en-US" sz="5400" b="1"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47814932"/>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2.jpg"/>
          <p:cNvPicPr>
            <a:picLocks noChangeAspect="1"/>
          </p:cNvPicPr>
          <p:nvPr/>
        </p:nvPicPr>
        <p:blipFill>
          <a:blip r:embed="rId2"/>
          <a:stretch>
            <a:fillRect/>
          </a:stretch>
        </p:blipFill>
        <p:spPr>
          <a:xfrm>
            <a:off x="8" y="0"/>
            <a:ext cx="12192000" cy="6858000"/>
          </a:xfrm>
          <a:prstGeom prst="rect">
            <a:avLst/>
          </a:prstGeom>
        </p:spPr>
      </p:pic>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88</a:t>
            </a:fld>
            <a:endParaRPr lang="en-US">
              <a:solidFill>
                <a:prstClr val="black">
                  <a:tint val="75000"/>
                </a:prstClr>
              </a:solidFill>
            </a:endParaRPr>
          </a:p>
        </p:txBody>
      </p:sp>
    </p:spTree>
    <p:extLst>
      <p:ext uri="{BB962C8B-B14F-4D97-AF65-F5344CB8AC3E}">
        <p14:creationId xmlns:p14="http://schemas.microsoft.com/office/powerpoint/2010/main" val="206030851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3.jpg"/>
          <p:cNvPicPr>
            <a:picLocks noChangeAspect="1"/>
          </p:cNvPicPr>
          <p:nvPr/>
        </p:nvPicPr>
        <p:blipFill>
          <a:blip r:embed="rId2"/>
          <a:stretch>
            <a:fillRect/>
          </a:stretch>
        </p:blipFill>
        <p:spPr>
          <a:xfrm>
            <a:off x="8" y="0"/>
            <a:ext cx="12192000" cy="6858000"/>
          </a:xfrm>
          <a:prstGeom prst="rect">
            <a:avLst/>
          </a:prstGeom>
        </p:spPr>
      </p:pic>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89</a:t>
            </a:fld>
            <a:endParaRPr lang="en-US">
              <a:solidFill>
                <a:prstClr val="black">
                  <a:tint val="75000"/>
                </a:prstClr>
              </a:solidFill>
            </a:endParaRPr>
          </a:p>
        </p:txBody>
      </p:sp>
    </p:spTree>
    <p:extLst>
      <p:ext uri="{BB962C8B-B14F-4D97-AF65-F5344CB8AC3E}">
        <p14:creationId xmlns:p14="http://schemas.microsoft.com/office/powerpoint/2010/main" val="29423416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5.jpg"/>
          <p:cNvPicPr>
            <a:picLocks noChangeAspect="1"/>
          </p:cNvPicPr>
          <p:nvPr/>
        </p:nvPicPr>
        <p:blipFill>
          <a:blip r:embed="rId2"/>
          <a:stretch>
            <a:fillRect/>
          </a:stretch>
        </p:blipFill>
        <p:spPr>
          <a:xfrm>
            <a:off x="18" y="0"/>
            <a:ext cx="12192000" cy="6858000"/>
          </a:xfrm>
          <a:prstGeom prst="rect">
            <a:avLst/>
          </a:prstGeom>
        </p:spPr>
      </p:pic>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9</a:t>
            </a:fld>
            <a:endParaRPr lang="en-US">
              <a:solidFill>
                <a:prstClr val="black">
                  <a:tint val="75000"/>
                </a:prstClr>
              </a:solidFill>
            </a:endParaRPr>
          </a:p>
        </p:txBody>
      </p:sp>
    </p:spTree>
    <p:extLst>
      <p:ext uri="{BB962C8B-B14F-4D97-AF65-F5344CB8AC3E}">
        <p14:creationId xmlns:p14="http://schemas.microsoft.com/office/powerpoint/2010/main" val="217510025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4.jpg"/>
          <p:cNvPicPr>
            <a:picLocks noChangeAspect="1"/>
          </p:cNvPicPr>
          <p:nvPr/>
        </p:nvPicPr>
        <p:blipFill>
          <a:blip r:embed="rId2"/>
          <a:stretch>
            <a:fillRect/>
          </a:stretch>
        </p:blipFill>
        <p:spPr>
          <a:xfrm>
            <a:off x="8" y="0"/>
            <a:ext cx="12192000" cy="6858000"/>
          </a:xfrm>
          <a:prstGeom prst="rect">
            <a:avLst/>
          </a:prstGeom>
        </p:spPr>
      </p:pic>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90</a:t>
            </a:fld>
            <a:endParaRPr lang="en-US">
              <a:solidFill>
                <a:prstClr val="black">
                  <a:tint val="75000"/>
                </a:prstClr>
              </a:solidFill>
            </a:endParaRPr>
          </a:p>
        </p:txBody>
      </p:sp>
    </p:spTree>
    <p:extLst>
      <p:ext uri="{BB962C8B-B14F-4D97-AF65-F5344CB8AC3E}">
        <p14:creationId xmlns:p14="http://schemas.microsoft.com/office/powerpoint/2010/main" val="353258576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5.jpg"/>
          <p:cNvPicPr>
            <a:picLocks noChangeAspect="1"/>
          </p:cNvPicPr>
          <p:nvPr/>
        </p:nvPicPr>
        <p:blipFill>
          <a:blip r:embed="rId2"/>
          <a:stretch>
            <a:fillRect/>
          </a:stretch>
        </p:blipFill>
        <p:spPr>
          <a:xfrm>
            <a:off x="8" y="0"/>
            <a:ext cx="12192000" cy="6858000"/>
          </a:xfrm>
          <a:prstGeom prst="rect">
            <a:avLst/>
          </a:prstGeom>
        </p:spPr>
      </p:pic>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91</a:t>
            </a:fld>
            <a:endParaRPr lang="en-US">
              <a:solidFill>
                <a:prstClr val="black">
                  <a:tint val="75000"/>
                </a:prstClr>
              </a:solidFill>
            </a:endParaRPr>
          </a:p>
        </p:txBody>
      </p:sp>
    </p:spTree>
    <p:extLst>
      <p:ext uri="{BB962C8B-B14F-4D97-AF65-F5344CB8AC3E}">
        <p14:creationId xmlns:p14="http://schemas.microsoft.com/office/powerpoint/2010/main" val="81864792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6.jpg"/>
          <p:cNvPicPr>
            <a:picLocks noChangeAspect="1"/>
          </p:cNvPicPr>
          <p:nvPr/>
        </p:nvPicPr>
        <p:blipFill>
          <a:blip r:embed="rId2"/>
          <a:stretch>
            <a:fillRect/>
          </a:stretch>
        </p:blipFill>
        <p:spPr>
          <a:xfrm>
            <a:off x="8" y="0"/>
            <a:ext cx="12192000" cy="6858000"/>
          </a:xfrm>
          <a:prstGeom prst="rect">
            <a:avLst/>
          </a:prstGeom>
        </p:spPr>
      </p:pic>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92</a:t>
            </a:fld>
            <a:endParaRPr lang="en-US">
              <a:solidFill>
                <a:prstClr val="black">
                  <a:tint val="75000"/>
                </a:prstClr>
              </a:solidFill>
            </a:endParaRPr>
          </a:p>
        </p:txBody>
      </p:sp>
    </p:spTree>
    <p:extLst>
      <p:ext uri="{BB962C8B-B14F-4D97-AF65-F5344CB8AC3E}">
        <p14:creationId xmlns:p14="http://schemas.microsoft.com/office/powerpoint/2010/main" val="135764370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7.jpg"/>
          <p:cNvPicPr>
            <a:picLocks noChangeAspect="1"/>
          </p:cNvPicPr>
          <p:nvPr/>
        </p:nvPicPr>
        <p:blipFill>
          <a:blip r:embed="rId2"/>
          <a:stretch>
            <a:fillRect/>
          </a:stretch>
        </p:blipFill>
        <p:spPr>
          <a:xfrm>
            <a:off x="8" y="0"/>
            <a:ext cx="12192000" cy="6858000"/>
          </a:xfrm>
          <a:prstGeom prst="rect">
            <a:avLst/>
          </a:prstGeom>
        </p:spPr>
      </p:pic>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93</a:t>
            </a:fld>
            <a:endParaRPr lang="en-US">
              <a:solidFill>
                <a:prstClr val="black">
                  <a:tint val="75000"/>
                </a:prstClr>
              </a:solidFill>
            </a:endParaRPr>
          </a:p>
        </p:txBody>
      </p:sp>
    </p:spTree>
    <p:extLst>
      <p:ext uri="{BB962C8B-B14F-4D97-AF65-F5344CB8AC3E}">
        <p14:creationId xmlns:p14="http://schemas.microsoft.com/office/powerpoint/2010/main" val="149771267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8.jpg"/>
          <p:cNvPicPr>
            <a:picLocks noChangeAspect="1"/>
          </p:cNvPicPr>
          <p:nvPr/>
        </p:nvPicPr>
        <p:blipFill>
          <a:blip r:embed="rId2"/>
          <a:stretch>
            <a:fillRect/>
          </a:stretch>
        </p:blipFill>
        <p:spPr>
          <a:xfrm>
            <a:off x="8" y="0"/>
            <a:ext cx="12192000" cy="6858000"/>
          </a:xfrm>
          <a:prstGeom prst="rect">
            <a:avLst/>
          </a:prstGeom>
        </p:spPr>
      </p:pic>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94</a:t>
            </a:fld>
            <a:endParaRPr lang="en-US">
              <a:solidFill>
                <a:prstClr val="black">
                  <a:tint val="75000"/>
                </a:prstClr>
              </a:solidFill>
            </a:endParaRPr>
          </a:p>
        </p:txBody>
      </p:sp>
    </p:spTree>
    <p:extLst>
      <p:ext uri="{BB962C8B-B14F-4D97-AF65-F5344CB8AC3E}">
        <p14:creationId xmlns:p14="http://schemas.microsoft.com/office/powerpoint/2010/main" val="232389143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9.jpg"/>
          <p:cNvPicPr>
            <a:picLocks noChangeAspect="1"/>
          </p:cNvPicPr>
          <p:nvPr/>
        </p:nvPicPr>
        <p:blipFill>
          <a:blip r:embed="rId2"/>
          <a:stretch>
            <a:fillRect/>
          </a:stretch>
        </p:blipFill>
        <p:spPr>
          <a:xfrm>
            <a:off x="8" y="0"/>
            <a:ext cx="12192000" cy="6858000"/>
          </a:xfrm>
          <a:prstGeom prst="rect">
            <a:avLst/>
          </a:prstGeom>
        </p:spPr>
      </p:pic>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95</a:t>
            </a:fld>
            <a:endParaRPr lang="en-US">
              <a:solidFill>
                <a:prstClr val="black">
                  <a:tint val="75000"/>
                </a:prstClr>
              </a:solidFill>
            </a:endParaRPr>
          </a:p>
        </p:txBody>
      </p:sp>
    </p:spTree>
    <p:extLst>
      <p:ext uri="{BB962C8B-B14F-4D97-AF65-F5344CB8AC3E}">
        <p14:creationId xmlns:p14="http://schemas.microsoft.com/office/powerpoint/2010/main" val="325137683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10.jpg"/>
          <p:cNvPicPr>
            <a:picLocks noChangeAspect="1"/>
          </p:cNvPicPr>
          <p:nvPr/>
        </p:nvPicPr>
        <p:blipFill>
          <a:blip r:embed="rId2"/>
          <a:stretch>
            <a:fillRect/>
          </a:stretch>
        </p:blipFill>
        <p:spPr>
          <a:xfrm>
            <a:off x="8" y="0"/>
            <a:ext cx="12192000" cy="6858000"/>
          </a:xfrm>
          <a:prstGeom prst="rect">
            <a:avLst/>
          </a:prstGeom>
        </p:spPr>
      </p:pic>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96</a:t>
            </a:fld>
            <a:endParaRPr lang="en-US">
              <a:solidFill>
                <a:prstClr val="black">
                  <a:tint val="75000"/>
                </a:prstClr>
              </a:solidFill>
            </a:endParaRPr>
          </a:p>
        </p:txBody>
      </p:sp>
    </p:spTree>
    <p:extLst>
      <p:ext uri="{BB962C8B-B14F-4D97-AF65-F5344CB8AC3E}">
        <p14:creationId xmlns:p14="http://schemas.microsoft.com/office/powerpoint/2010/main" val="370014571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11.jpg"/>
          <p:cNvPicPr>
            <a:picLocks noChangeAspect="1"/>
          </p:cNvPicPr>
          <p:nvPr/>
        </p:nvPicPr>
        <p:blipFill>
          <a:blip r:embed="rId2"/>
          <a:stretch>
            <a:fillRect/>
          </a:stretch>
        </p:blipFill>
        <p:spPr>
          <a:xfrm>
            <a:off x="8" y="0"/>
            <a:ext cx="12192000" cy="6858000"/>
          </a:xfrm>
          <a:prstGeom prst="rect">
            <a:avLst/>
          </a:prstGeom>
        </p:spPr>
      </p:pic>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97</a:t>
            </a:fld>
            <a:endParaRPr lang="en-US">
              <a:solidFill>
                <a:prstClr val="black">
                  <a:tint val="75000"/>
                </a:prstClr>
              </a:solidFill>
            </a:endParaRPr>
          </a:p>
        </p:txBody>
      </p:sp>
    </p:spTree>
    <p:extLst>
      <p:ext uri="{BB962C8B-B14F-4D97-AF65-F5344CB8AC3E}">
        <p14:creationId xmlns:p14="http://schemas.microsoft.com/office/powerpoint/2010/main" val="13935114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12.jpg"/>
          <p:cNvPicPr>
            <a:picLocks noChangeAspect="1"/>
          </p:cNvPicPr>
          <p:nvPr/>
        </p:nvPicPr>
        <p:blipFill>
          <a:blip r:embed="rId2"/>
          <a:stretch>
            <a:fillRect/>
          </a:stretch>
        </p:blipFill>
        <p:spPr>
          <a:xfrm>
            <a:off x="8" y="0"/>
            <a:ext cx="12192000" cy="6858000"/>
          </a:xfrm>
          <a:prstGeom prst="rect">
            <a:avLst/>
          </a:prstGeom>
        </p:spPr>
      </p:pic>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98</a:t>
            </a:fld>
            <a:endParaRPr lang="en-US">
              <a:solidFill>
                <a:prstClr val="black">
                  <a:tint val="75000"/>
                </a:prstClr>
              </a:solidFill>
            </a:endParaRPr>
          </a:p>
        </p:txBody>
      </p:sp>
    </p:spTree>
    <p:extLst>
      <p:ext uri="{BB962C8B-B14F-4D97-AF65-F5344CB8AC3E}">
        <p14:creationId xmlns:p14="http://schemas.microsoft.com/office/powerpoint/2010/main" val="150264565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13.jpg"/>
          <p:cNvPicPr>
            <a:picLocks noChangeAspect="1"/>
          </p:cNvPicPr>
          <p:nvPr/>
        </p:nvPicPr>
        <p:blipFill>
          <a:blip r:embed="rId2"/>
          <a:stretch>
            <a:fillRect/>
          </a:stretch>
        </p:blipFill>
        <p:spPr>
          <a:xfrm>
            <a:off x="8" y="0"/>
            <a:ext cx="12192000" cy="6858000"/>
          </a:xfrm>
          <a:prstGeom prst="rect">
            <a:avLst/>
          </a:prstGeom>
        </p:spPr>
      </p:pic>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99</a:t>
            </a:fld>
            <a:endParaRPr lang="en-US">
              <a:solidFill>
                <a:prstClr val="black">
                  <a:tint val="75000"/>
                </a:prstClr>
              </a:solidFill>
            </a:endParaRPr>
          </a:p>
        </p:txBody>
      </p:sp>
    </p:spTree>
    <p:extLst>
      <p:ext uri="{BB962C8B-B14F-4D97-AF65-F5344CB8AC3E}">
        <p14:creationId xmlns:p14="http://schemas.microsoft.com/office/powerpoint/2010/main" val="3793488116"/>
      </p:ext>
    </p:extLst>
  </p:cSld>
  <p:clrMapOvr>
    <a:masterClrMapping/>
  </p:clrMapOvr>
</p:sld>
</file>

<file path=ppt/theme/_rels/them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Angles">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Angles">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257</TotalTime>
  <Words>1738</Words>
  <Application>Microsoft Office PowerPoint</Application>
  <PresentationFormat>Custom</PresentationFormat>
  <Paragraphs>422</Paragraphs>
  <Slides>119</Slides>
  <Notes>12</Notes>
  <HiddenSlides>0</HiddenSlides>
  <MMClips>0</MMClips>
  <ScaleCrop>false</ScaleCrop>
  <HeadingPairs>
    <vt:vector size="4" baseType="variant">
      <vt:variant>
        <vt:lpstr>Theme</vt:lpstr>
      </vt:variant>
      <vt:variant>
        <vt:i4>9</vt:i4>
      </vt:variant>
      <vt:variant>
        <vt:lpstr>Slide Titles</vt:lpstr>
      </vt:variant>
      <vt:variant>
        <vt:i4>119</vt:i4>
      </vt:variant>
    </vt:vector>
  </HeadingPairs>
  <TitlesOfParts>
    <vt:vector size="128" baseType="lpstr">
      <vt:lpstr>1_Office Theme</vt:lpstr>
      <vt:lpstr>2_Office Theme</vt:lpstr>
      <vt:lpstr>3_Office Theme</vt:lpstr>
      <vt:lpstr>Angles</vt:lpstr>
      <vt:lpstr>Office Theme</vt:lpstr>
      <vt:lpstr>4_Office Theme</vt:lpstr>
      <vt:lpstr>5_Office Theme</vt:lpstr>
      <vt:lpstr>6_Office Theme</vt:lpstr>
      <vt:lpstr>1_Angles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Ideal</dc:creator>
  <cp:lastModifiedBy>user</cp:lastModifiedBy>
  <cp:revision>22</cp:revision>
  <dcterms:created xsi:type="dcterms:W3CDTF">2024-12-09T07:14:23Z</dcterms:created>
  <dcterms:modified xsi:type="dcterms:W3CDTF">2025-01-20T13:51:52Z</dcterms:modified>
</cp:coreProperties>
</file>