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6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7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7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7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7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7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7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7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7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37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37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8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8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8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38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8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8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8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87.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8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8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39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9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9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93.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94.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395.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39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39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98.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39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400.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401.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40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403.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0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40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06.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407.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408.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409.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41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411.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412.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413.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41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15.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416.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417.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418.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419.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420.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421.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422.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423.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424.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25.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426.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427.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8.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29.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30.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1.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32.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33.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4.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35.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436.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37.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438.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39.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440.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41.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442.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44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44.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445.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446.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447.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448.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449.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450.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451.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452.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453.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454.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455.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456.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457.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458.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459.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460.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461.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notesSlides/notesSlide462.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463.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464.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465.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466.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467.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468.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469.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7" r:id="rId2"/>
    <p:sldMasterId id="2147483670" r:id="rId3"/>
    <p:sldMasterId id="2147483674" r:id="rId4"/>
    <p:sldMasterId id="2147483678" r:id="rId5"/>
    <p:sldMasterId id="2147483681" r:id="rId6"/>
    <p:sldMasterId id="2147483683" r:id="rId7"/>
    <p:sldMasterId id="2147483686" r:id="rId8"/>
    <p:sldMasterId id="2147483691" r:id="rId9"/>
  </p:sldMasterIdLst>
  <p:notesMasterIdLst>
    <p:notesMasterId r:id="rId566"/>
  </p:notesMasterIdLst>
  <p:sldIdLst>
    <p:sldId id="814" r:id="rId10"/>
    <p:sldId id="804" r:id="rId11"/>
    <p:sldId id="805" r:id="rId12"/>
    <p:sldId id="807" r:id="rId13"/>
    <p:sldId id="810" r:id="rId14"/>
    <p:sldId id="806" r:id="rId15"/>
    <p:sldId id="808"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06" r:id="rId66"/>
    <p:sldId id="323" r:id="rId67"/>
    <p:sldId id="305" r:id="rId68"/>
    <p:sldId id="307" r:id="rId69"/>
    <p:sldId id="308" r:id="rId70"/>
    <p:sldId id="310" r:id="rId71"/>
    <p:sldId id="309"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41" r:id="rId87"/>
    <p:sldId id="342" r:id="rId88"/>
    <p:sldId id="343" r:id="rId89"/>
    <p:sldId id="344" r:id="rId90"/>
    <p:sldId id="338" r:id="rId91"/>
    <p:sldId id="345" r:id="rId92"/>
    <p:sldId id="346" r:id="rId93"/>
    <p:sldId id="347" r:id="rId94"/>
    <p:sldId id="339"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486" r:id="rId234"/>
    <p:sldId id="487" r:id="rId235"/>
    <p:sldId id="488" r:id="rId236"/>
    <p:sldId id="489" r:id="rId237"/>
    <p:sldId id="490" r:id="rId238"/>
    <p:sldId id="491" r:id="rId239"/>
    <p:sldId id="492" r:id="rId240"/>
    <p:sldId id="493" r:id="rId241"/>
    <p:sldId id="494" r:id="rId242"/>
    <p:sldId id="495" r:id="rId243"/>
    <p:sldId id="496" r:id="rId244"/>
    <p:sldId id="497" r:id="rId245"/>
    <p:sldId id="498" r:id="rId246"/>
    <p:sldId id="499" r:id="rId247"/>
    <p:sldId id="500" r:id="rId248"/>
    <p:sldId id="501" r:id="rId249"/>
    <p:sldId id="502" r:id="rId250"/>
    <p:sldId id="503" r:id="rId251"/>
    <p:sldId id="504" r:id="rId252"/>
    <p:sldId id="505" r:id="rId253"/>
    <p:sldId id="506" r:id="rId254"/>
    <p:sldId id="507" r:id="rId255"/>
    <p:sldId id="508" r:id="rId256"/>
    <p:sldId id="509" r:id="rId257"/>
    <p:sldId id="510" r:id="rId258"/>
    <p:sldId id="511" r:id="rId259"/>
    <p:sldId id="512" r:id="rId260"/>
    <p:sldId id="513" r:id="rId261"/>
    <p:sldId id="514" r:id="rId262"/>
    <p:sldId id="515" r:id="rId263"/>
    <p:sldId id="516" r:id="rId264"/>
    <p:sldId id="517" r:id="rId265"/>
    <p:sldId id="518" r:id="rId266"/>
    <p:sldId id="519" r:id="rId267"/>
    <p:sldId id="520" r:id="rId268"/>
    <p:sldId id="521" r:id="rId269"/>
    <p:sldId id="522" r:id="rId270"/>
    <p:sldId id="523" r:id="rId271"/>
    <p:sldId id="524" r:id="rId272"/>
    <p:sldId id="525" r:id="rId273"/>
    <p:sldId id="526" r:id="rId274"/>
    <p:sldId id="527" r:id="rId275"/>
    <p:sldId id="528" r:id="rId276"/>
    <p:sldId id="529" r:id="rId277"/>
    <p:sldId id="530" r:id="rId278"/>
    <p:sldId id="531" r:id="rId279"/>
    <p:sldId id="532" r:id="rId280"/>
    <p:sldId id="533" r:id="rId281"/>
    <p:sldId id="534" r:id="rId282"/>
    <p:sldId id="535" r:id="rId283"/>
    <p:sldId id="536" r:id="rId284"/>
    <p:sldId id="537" r:id="rId285"/>
    <p:sldId id="538" r:id="rId286"/>
    <p:sldId id="539" r:id="rId287"/>
    <p:sldId id="540" r:id="rId288"/>
    <p:sldId id="541" r:id="rId289"/>
    <p:sldId id="542" r:id="rId290"/>
    <p:sldId id="543" r:id="rId291"/>
    <p:sldId id="544" r:id="rId292"/>
    <p:sldId id="545" r:id="rId293"/>
    <p:sldId id="546" r:id="rId294"/>
    <p:sldId id="547" r:id="rId295"/>
    <p:sldId id="548" r:id="rId296"/>
    <p:sldId id="549" r:id="rId297"/>
    <p:sldId id="550" r:id="rId298"/>
    <p:sldId id="551" r:id="rId299"/>
    <p:sldId id="552" r:id="rId300"/>
    <p:sldId id="553" r:id="rId301"/>
    <p:sldId id="554" r:id="rId302"/>
    <p:sldId id="555" r:id="rId303"/>
    <p:sldId id="556" r:id="rId304"/>
    <p:sldId id="557" r:id="rId305"/>
    <p:sldId id="558" r:id="rId306"/>
    <p:sldId id="559" r:id="rId307"/>
    <p:sldId id="560" r:id="rId308"/>
    <p:sldId id="561" r:id="rId309"/>
    <p:sldId id="562" r:id="rId310"/>
    <p:sldId id="563" r:id="rId311"/>
    <p:sldId id="564" r:id="rId312"/>
    <p:sldId id="565" r:id="rId313"/>
    <p:sldId id="566" r:id="rId314"/>
    <p:sldId id="567" r:id="rId315"/>
    <p:sldId id="568" r:id="rId316"/>
    <p:sldId id="569" r:id="rId317"/>
    <p:sldId id="570" r:id="rId318"/>
    <p:sldId id="571" r:id="rId319"/>
    <p:sldId id="572" r:id="rId320"/>
    <p:sldId id="573" r:id="rId321"/>
    <p:sldId id="574" r:id="rId322"/>
    <p:sldId id="575" r:id="rId323"/>
    <p:sldId id="576" r:id="rId324"/>
    <p:sldId id="577" r:id="rId325"/>
    <p:sldId id="578" r:id="rId326"/>
    <p:sldId id="579" r:id="rId327"/>
    <p:sldId id="580" r:id="rId328"/>
    <p:sldId id="581" r:id="rId329"/>
    <p:sldId id="582" r:id="rId330"/>
    <p:sldId id="583" r:id="rId331"/>
    <p:sldId id="584" r:id="rId332"/>
    <p:sldId id="585" r:id="rId333"/>
    <p:sldId id="586" r:id="rId334"/>
    <p:sldId id="587" r:id="rId335"/>
    <p:sldId id="588" r:id="rId336"/>
    <p:sldId id="589" r:id="rId337"/>
    <p:sldId id="590" r:id="rId338"/>
    <p:sldId id="591" r:id="rId339"/>
    <p:sldId id="592" r:id="rId340"/>
    <p:sldId id="593" r:id="rId341"/>
    <p:sldId id="594" r:id="rId342"/>
    <p:sldId id="595" r:id="rId343"/>
    <p:sldId id="596" r:id="rId344"/>
    <p:sldId id="597" r:id="rId345"/>
    <p:sldId id="598" r:id="rId346"/>
    <p:sldId id="599" r:id="rId347"/>
    <p:sldId id="600" r:id="rId348"/>
    <p:sldId id="601" r:id="rId349"/>
    <p:sldId id="602" r:id="rId350"/>
    <p:sldId id="603" r:id="rId351"/>
    <p:sldId id="604" r:id="rId352"/>
    <p:sldId id="605" r:id="rId353"/>
    <p:sldId id="606" r:id="rId354"/>
    <p:sldId id="607" r:id="rId355"/>
    <p:sldId id="608" r:id="rId356"/>
    <p:sldId id="609" r:id="rId357"/>
    <p:sldId id="610" r:id="rId358"/>
    <p:sldId id="611" r:id="rId359"/>
    <p:sldId id="612" r:id="rId360"/>
    <p:sldId id="613" r:id="rId361"/>
    <p:sldId id="614" r:id="rId362"/>
    <p:sldId id="615" r:id="rId363"/>
    <p:sldId id="616" r:id="rId364"/>
    <p:sldId id="617" r:id="rId365"/>
    <p:sldId id="618" r:id="rId366"/>
    <p:sldId id="619" r:id="rId367"/>
    <p:sldId id="620" r:id="rId368"/>
    <p:sldId id="621" r:id="rId369"/>
    <p:sldId id="622" r:id="rId370"/>
    <p:sldId id="623" r:id="rId371"/>
    <p:sldId id="624" r:id="rId372"/>
    <p:sldId id="625" r:id="rId373"/>
    <p:sldId id="626" r:id="rId374"/>
    <p:sldId id="627" r:id="rId375"/>
    <p:sldId id="628" r:id="rId376"/>
    <p:sldId id="629" r:id="rId377"/>
    <p:sldId id="630" r:id="rId378"/>
    <p:sldId id="631" r:id="rId379"/>
    <p:sldId id="632" r:id="rId380"/>
    <p:sldId id="633" r:id="rId381"/>
    <p:sldId id="634" r:id="rId382"/>
    <p:sldId id="635" r:id="rId383"/>
    <p:sldId id="636" r:id="rId384"/>
    <p:sldId id="637" r:id="rId385"/>
    <p:sldId id="638" r:id="rId386"/>
    <p:sldId id="639" r:id="rId387"/>
    <p:sldId id="640" r:id="rId388"/>
    <p:sldId id="641" r:id="rId389"/>
    <p:sldId id="642" r:id="rId390"/>
    <p:sldId id="643" r:id="rId391"/>
    <p:sldId id="644" r:id="rId392"/>
    <p:sldId id="645" r:id="rId393"/>
    <p:sldId id="646" r:id="rId394"/>
    <p:sldId id="647" r:id="rId395"/>
    <p:sldId id="648" r:id="rId396"/>
    <p:sldId id="649" r:id="rId397"/>
    <p:sldId id="650" r:id="rId398"/>
    <p:sldId id="651" r:id="rId399"/>
    <p:sldId id="652" r:id="rId400"/>
    <p:sldId id="653" r:id="rId401"/>
    <p:sldId id="654" r:id="rId402"/>
    <p:sldId id="655" r:id="rId403"/>
    <p:sldId id="656" r:id="rId404"/>
    <p:sldId id="657" r:id="rId405"/>
    <p:sldId id="658" r:id="rId406"/>
    <p:sldId id="659" r:id="rId407"/>
    <p:sldId id="660" r:id="rId408"/>
    <p:sldId id="661" r:id="rId409"/>
    <p:sldId id="662" r:id="rId410"/>
    <p:sldId id="663" r:id="rId411"/>
    <p:sldId id="664" r:id="rId412"/>
    <p:sldId id="665" r:id="rId413"/>
    <p:sldId id="666" r:id="rId414"/>
    <p:sldId id="667" r:id="rId415"/>
    <p:sldId id="668" r:id="rId416"/>
    <p:sldId id="669" r:id="rId417"/>
    <p:sldId id="670" r:id="rId418"/>
    <p:sldId id="671" r:id="rId419"/>
    <p:sldId id="672" r:id="rId420"/>
    <p:sldId id="673" r:id="rId421"/>
    <p:sldId id="674" r:id="rId422"/>
    <p:sldId id="675" r:id="rId423"/>
    <p:sldId id="676" r:id="rId424"/>
    <p:sldId id="677" r:id="rId425"/>
    <p:sldId id="678" r:id="rId426"/>
    <p:sldId id="679" r:id="rId427"/>
    <p:sldId id="680" r:id="rId428"/>
    <p:sldId id="681" r:id="rId429"/>
    <p:sldId id="682" r:id="rId430"/>
    <p:sldId id="683" r:id="rId431"/>
    <p:sldId id="684" r:id="rId432"/>
    <p:sldId id="685" r:id="rId433"/>
    <p:sldId id="686" r:id="rId434"/>
    <p:sldId id="687" r:id="rId435"/>
    <p:sldId id="688" r:id="rId436"/>
    <p:sldId id="689" r:id="rId437"/>
    <p:sldId id="690" r:id="rId438"/>
    <p:sldId id="691" r:id="rId439"/>
    <p:sldId id="692" r:id="rId440"/>
    <p:sldId id="693" r:id="rId441"/>
    <p:sldId id="694" r:id="rId442"/>
    <p:sldId id="695" r:id="rId443"/>
    <p:sldId id="696" r:id="rId444"/>
    <p:sldId id="697" r:id="rId445"/>
    <p:sldId id="698" r:id="rId446"/>
    <p:sldId id="699" r:id="rId447"/>
    <p:sldId id="700" r:id="rId448"/>
    <p:sldId id="701" r:id="rId449"/>
    <p:sldId id="702" r:id="rId450"/>
    <p:sldId id="703" r:id="rId451"/>
    <p:sldId id="704" r:id="rId452"/>
    <p:sldId id="705" r:id="rId453"/>
    <p:sldId id="706" r:id="rId454"/>
    <p:sldId id="707" r:id="rId455"/>
    <p:sldId id="708" r:id="rId456"/>
    <p:sldId id="709" r:id="rId457"/>
    <p:sldId id="710" r:id="rId458"/>
    <p:sldId id="711" r:id="rId459"/>
    <p:sldId id="712" r:id="rId460"/>
    <p:sldId id="713" r:id="rId461"/>
    <p:sldId id="714" r:id="rId462"/>
    <p:sldId id="715" r:id="rId463"/>
    <p:sldId id="716" r:id="rId464"/>
    <p:sldId id="717" r:id="rId465"/>
    <p:sldId id="718" r:id="rId466"/>
    <p:sldId id="719" r:id="rId467"/>
    <p:sldId id="720" r:id="rId468"/>
    <p:sldId id="721" r:id="rId469"/>
    <p:sldId id="722" r:id="rId470"/>
    <p:sldId id="723" r:id="rId471"/>
    <p:sldId id="724" r:id="rId472"/>
    <p:sldId id="725" r:id="rId473"/>
    <p:sldId id="726" r:id="rId474"/>
    <p:sldId id="727" r:id="rId475"/>
    <p:sldId id="728" r:id="rId476"/>
    <p:sldId id="729" r:id="rId477"/>
    <p:sldId id="730" r:id="rId478"/>
    <p:sldId id="731" r:id="rId479"/>
    <p:sldId id="732" r:id="rId480"/>
    <p:sldId id="733" r:id="rId481"/>
    <p:sldId id="734" r:id="rId482"/>
    <p:sldId id="735" r:id="rId483"/>
    <p:sldId id="736" r:id="rId484"/>
    <p:sldId id="737" r:id="rId485"/>
    <p:sldId id="738" r:id="rId486"/>
    <p:sldId id="739" r:id="rId487"/>
    <p:sldId id="740" r:id="rId488"/>
    <p:sldId id="741" r:id="rId489"/>
    <p:sldId id="742" r:id="rId490"/>
    <p:sldId id="743" r:id="rId491"/>
    <p:sldId id="744" r:id="rId492"/>
    <p:sldId id="745" r:id="rId493"/>
    <p:sldId id="746" r:id="rId494"/>
    <p:sldId id="747" r:id="rId495"/>
    <p:sldId id="748" r:id="rId496"/>
    <p:sldId id="749" r:id="rId497"/>
    <p:sldId id="750" r:id="rId498"/>
    <p:sldId id="751" r:id="rId499"/>
    <p:sldId id="752" r:id="rId500"/>
    <p:sldId id="753" r:id="rId501"/>
    <p:sldId id="754" r:id="rId502"/>
    <p:sldId id="755" r:id="rId503"/>
    <p:sldId id="756" r:id="rId504"/>
    <p:sldId id="757" r:id="rId505"/>
    <p:sldId id="758" r:id="rId506"/>
    <p:sldId id="759" r:id="rId507"/>
    <p:sldId id="760" r:id="rId508"/>
    <p:sldId id="761" r:id="rId509"/>
    <p:sldId id="762" r:id="rId510"/>
    <p:sldId id="763" r:id="rId511"/>
    <p:sldId id="764" r:id="rId512"/>
    <p:sldId id="765" r:id="rId513"/>
    <p:sldId id="766" r:id="rId514"/>
    <p:sldId id="767" r:id="rId515"/>
    <p:sldId id="768" r:id="rId516"/>
    <p:sldId id="769" r:id="rId517"/>
    <p:sldId id="770" r:id="rId518"/>
    <p:sldId id="771" r:id="rId519"/>
    <p:sldId id="772" r:id="rId520"/>
    <p:sldId id="773" r:id="rId521"/>
    <p:sldId id="774" r:id="rId522"/>
    <p:sldId id="775" r:id="rId523"/>
    <p:sldId id="776" r:id="rId524"/>
    <p:sldId id="280" r:id="rId525"/>
    <p:sldId id="281" r:id="rId526"/>
    <p:sldId id="282" r:id="rId527"/>
    <p:sldId id="283" r:id="rId528"/>
    <p:sldId id="284" r:id="rId529"/>
    <p:sldId id="285" r:id="rId530"/>
    <p:sldId id="286" r:id="rId531"/>
    <p:sldId id="287" r:id="rId532"/>
    <p:sldId id="288" r:id="rId533"/>
    <p:sldId id="289" r:id="rId534"/>
    <p:sldId id="290" r:id="rId535"/>
    <p:sldId id="291" r:id="rId536"/>
    <p:sldId id="777" r:id="rId537"/>
    <p:sldId id="778" r:id="rId538"/>
    <p:sldId id="779" r:id="rId539"/>
    <p:sldId id="780" r:id="rId540"/>
    <p:sldId id="781" r:id="rId541"/>
    <p:sldId id="782" r:id="rId542"/>
    <p:sldId id="783" r:id="rId543"/>
    <p:sldId id="784" r:id="rId544"/>
    <p:sldId id="785" r:id="rId545"/>
    <p:sldId id="786" r:id="rId546"/>
    <p:sldId id="787" r:id="rId547"/>
    <p:sldId id="788" r:id="rId548"/>
    <p:sldId id="789" r:id="rId549"/>
    <p:sldId id="790" r:id="rId550"/>
    <p:sldId id="791" r:id="rId551"/>
    <p:sldId id="792" r:id="rId552"/>
    <p:sldId id="793" r:id="rId553"/>
    <p:sldId id="794" r:id="rId554"/>
    <p:sldId id="795" r:id="rId555"/>
    <p:sldId id="796" r:id="rId556"/>
    <p:sldId id="797" r:id="rId557"/>
    <p:sldId id="798" r:id="rId558"/>
    <p:sldId id="799" r:id="rId559"/>
    <p:sldId id="800" r:id="rId560"/>
    <p:sldId id="801" r:id="rId561"/>
    <p:sldId id="802" r:id="rId562"/>
    <p:sldId id="803" r:id="rId563"/>
    <p:sldId id="811" r:id="rId564"/>
    <p:sldId id="812" r:id="rId5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7" d="100"/>
          <a:sy n="107" d="100"/>
        </p:scale>
        <p:origin x="7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324" Type="http://schemas.openxmlformats.org/officeDocument/2006/relationships/slide" Target="slides/slide315.xml"/><Relationship Id="rId531" Type="http://schemas.openxmlformats.org/officeDocument/2006/relationships/slide" Target="slides/slide522.xml"/><Relationship Id="rId170" Type="http://schemas.openxmlformats.org/officeDocument/2006/relationships/slide" Target="slides/slide161.xml"/><Relationship Id="rId268" Type="http://schemas.openxmlformats.org/officeDocument/2006/relationships/slide" Target="slides/slide259.xml"/><Relationship Id="rId475" Type="http://schemas.openxmlformats.org/officeDocument/2006/relationships/slide" Target="slides/slide466.xml"/><Relationship Id="rId32" Type="http://schemas.openxmlformats.org/officeDocument/2006/relationships/slide" Target="slides/slide23.xml"/><Relationship Id="rId128" Type="http://schemas.openxmlformats.org/officeDocument/2006/relationships/slide" Target="slides/slide119.xml"/><Relationship Id="rId335" Type="http://schemas.openxmlformats.org/officeDocument/2006/relationships/slide" Target="slides/slide326.xml"/><Relationship Id="rId542" Type="http://schemas.openxmlformats.org/officeDocument/2006/relationships/slide" Target="slides/slide533.xml"/><Relationship Id="rId181" Type="http://schemas.openxmlformats.org/officeDocument/2006/relationships/slide" Target="slides/slide172.xml"/><Relationship Id="rId402" Type="http://schemas.openxmlformats.org/officeDocument/2006/relationships/slide" Target="slides/slide393.xml"/><Relationship Id="rId279" Type="http://schemas.openxmlformats.org/officeDocument/2006/relationships/slide" Target="slides/slide270.xml"/><Relationship Id="rId486" Type="http://schemas.openxmlformats.org/officeDocument/2006/relationships/slide" Target="slides/slide477.xml"/><Relationship Id="rId43" Type="http://schemas.openxmlformats.org/officeDocument/2006/relationships/slide" Target="slides/slide34.xml"/><Relationship Id="rId139" Type="http://schemas.openxmlformats.org/officeDocument/2006/relationships/slide" Target="slides/slide130.xml"/><Relationship Id="rId346" Type="http://schemas.openxmlformats.org/officeDocument/2006/relationships/slide" Target="slides/slide337.xml"/><Relationship Id="rId553" Type="http://schemas.openxmlformats.org/officeDocument/2006/relationships/slide" Target="slides/slide544.xml"/><Relationship Id="rId192" Type="http://schemas.openxmlformats.org/officeDocument/2006/relationships/slide" Target="slides/slide183.xml"/><Relationship Id="rId206" Type="http://schemas.openxmlformats.org/officeDocument/2006/relationships/slide" Target="slides/slide197.xml"/><Relationship Id="rId413" Type="http://schemas.openxmlformats.org/officeDocument/2006/relationships/slide" Target="slides/slide404.xml"/><Relationship Id="rId497" Type="http://schemas.openxmlformats.org/officeDocument/2006/relationships/slide" Target="slides/slide488.xml"/><Relationship Id="rId357" Type="http://schemas.openxmlformats.org/officeDocument/2006/relationships/slide" Target="slides/slide348.xml"/><Relationship Id="rId54" Type="http://schemas.openxmlformats.org/officeDocument/2006/relationships/slide" Target="slides/slide45.xml"/><Relationship Id="rId217" Type="http://schemas.openxmlformats.org/officeDocument/2006/relationships/slide" Target="slides/slide208.xml"/><Relationship Id="rId564" Type="http://schemas.openxmlformats.org/officeDocument/2006/relationships/slide" Target="slides/slide555.xml"/><Relationship Id="rId424" Type="http://schemas.openxmlformats.org/officeDocument/2006/relationships/slide" Target="slides/slide415.xml"/><Relationship Id="rId270" Type="http://schemas.openxmlformats.org/officeDocument/2006/relationships/slide" Target="slides/slide261.xml"/><Relationship Id="rId65" Type="http://schemas.openxmlformats.org/officeDocument/2006/relationships/slide" Target="slides/slide56.xml"/><Relationship Id="rId130" Type="http://schemas.openxmlformats.org/officeDocument/2006/relationships/slide" Target="slides/slide121.xml"/><Relationship Id="rId368" Type="http://schemas.openxmlformats.org/officeDocument/2006/relationships/slide" Target="slides/slide359.xml"/><Relationship Id="rId172" Type="http://schemas.openxmlformats.org/officeDocument/2006/relationships/slide" Target="slides/slide163.xml"/><Relationship Id="rId228" Type="http://schemas.openxmlformats.org/officeDocument/2006/relationships/slide" Target="slides/slide219.xml"/><Relationship Id="rId435" Type="http://schemas.openxmlformats.org/officeDocument/2006/relationships/slide" Target="slides/slide426.xml"/><Relationship Id="rId477" Type="http://schemas.openxmlformats.org/officeDocument/2006/relationships/slide" Target="slides/slide468.xml"/><Relationship Id="rId281" Type="http://schemas.openxmlformats.org/officeDocument/2006/relationships/slide" Target="slides/slide272.xml"/><Relationship Id="rId337" Type="http://schemas.openxmlformats.org/officeDocument/2006/relationships/slide" Target="slides/slide328.xml"/><Relationship Id="rId502" Type="http://schemas.openxmlformats.org/officeDocument/2006/relationships/slide" Target="slides/slide493.xml"/><Relationship Id="rId34" Type="http://schemas.openxmlformats.org/officeDocument/2006/relationships/slide" Target="slides/slide25.xml"/><Relationship Id="rId76" Type="http://schemas.openxmlformats.org/officeDocument/2006/relationships/slide" Target="slides/slide67.xml"/><Relationship Id="rId141" Type="http://schemas.openxmlformats.org/officeDocument/2006/relationships/slide" Target="slides/slide132.xml"/><Relationship Id="rId379" Type="http://schemas.openxmlformats.org/officeDocument/2006/relationships/slide" Target="slides/slide370.xml"/><Relationship Id="rId544" Type="http://schemas.openxmlformats.org/officeDocument/2006/relationships/slide" Target="slides/slide535.xml"/><Relationship Id="rId7" Type="http://schemas.openxmlformats.org/officeDocument/2006/relationships/slideMaster" Target="slideMasters/slideMaster7.xml"/><Relationship Id="rId183" Type="http://schemas.openxmlformats.org/officeDocument/2006/relationships/slide" Target="slides/slide174.xml"/><Relationship Id="rId239" Type="http://schemas.openxmlformats.org/officeDocument/2006/relationships/slide" Target="slides/slide230.xml"/><Relationship Id="rId390" Type="http://schemas.openxmlformats.org/officeDocument/2006/relationships/slide" Target="slides/slide381.xml"/><Relationship Id="rId404" Type="http://schemas.openxmlformats.org/officeDocument/2006/relationships/slide" Target="slides/slide395.xml"/><Relationship Id="rId446" Type="http://schemas.openxmlformats.org/officeDocument/2006/relationships/slide" Target="slides/slide437.xml"/><Relationship Id="rId250" Type="http://schemas.openxmlformats.org/officeDocument/2006/relationships/slide" Target="slides/slide241.xml"/><Relationship Id="rId292" Type="http://schemas.openxmlformats.org/officeDocument/2006/relationships/slide" Target="slides/slide283.xml"/><Relationship Id="rId306" Type="http://schemas.openxmlformats.org/officeDocument/2006/relationships/slide" Target="slides/slide297.xml"/><Relationship Id="rId488" Type="http://schemas.openxmlformats.org/officeDocument/2006/relationships/slide" Target="slides/slide479.xml"/><Relationship Id="rId45" Type="http://schemas.openxmlformats.org/officeDocument/2006/relationships/slide" Target="slides/slide36.xml"/><Relationship Id="rId87" Type="http://schemas.openxmlformats.org/officeDocument/2006/relationships/slide" Target="slides/slide78.xml"/><Relationship Id="rId110" Type="http://schemas.openxmlformats.org/officeDocument/2006/relationships/slide" Target="slides/slide101.xml"/><Relationship Id="rId348" Type="http://schemas.openxmlformats.org/officeDocument/2006/relationships/slide" Target="slides/slide339.xml"/><Relationship Id="rId513" Type="http://schemas.openxmlformats.org/officeDocument/2006/relationships/slide" Target="slides/slide504.xml"/><Relationship Id="rId555" Type="http://schemas.openxmlformats.org/officeDocument/2006/relationships/slide" Target="slides/slide546.xml"/><Relationship Id="rId152" Type="http://schemas.openxmlformats.org/officeDocument/2006/relationships/slide" Target="slides/slide143.xml"/><Relationship Id="rId194" Type="http://schemas.openxmlformats.org/officeDocument/2006/relationships/slide" Target="slides/slide185.xml"/><Relationship Id="rId208" Type="http://schemas.openxmlformats.org/officeDocument/2006/relationships/slide" Target="slides/slide199.xml"/><Relationship Id="rId415" Type="http://schemas.openxmlformats.org/officeDocument/2006/relationships/slide" Target="slides/slide406.xml"/><Relationship Id="rId457" Type="http://schemas.openxmlformats.org/officeDocument/2006/relationships/slide" Target="slides/slide448.xml"/><Relationship Id="rId261" Type="http://schemas.openxmlformats.org/officeDocument/2006/relationships/slide" Target="slides/slide252.xml"/><Relationship Id="rId499" Type="http://schemas.openxmlformats.org/officeDocument/2006/relationships/slide" Target="slides/slide490.xml"/><Relationship Id="rId14" Type="http://schemas.openxmlformats.org/officeDocument/2006/relationships/slide" Target="slides/slide5.xml"/><Relationship Id="rId56" Type="http://schemas.openxmlformats.org/officeDocument/2006/relationships/slide" Target="slides/slide47.xml"/><Relationship Id="rId317" Type="http://schemas.openxmlformats.org/officeDocument/2006/relationships/slide" Target="slides/slide308.xml"/><Relationship Id="rId359" Type="http://schemas.openxmlformats.org/officeDocument/2006/relationships/slide" Target="slides/slide350.xml"/><Relationship Id="rId524" Type="http://schemas.openxmlformats.org/officeDocument/2006/relationships/slide" Target="slides/slide515.xml"/><Relationship Id="rId566" Type="http://schemas.openxmlformats.org/officeDocument/2006/relationships/notesMaster" Target="notesMasters/notesMaster1.xml"/><Relationship Id="rId98" Type="http://schemas.openxmlformats.org/officeDocument/2006/relationships/slide" Target="slides/slide89.xml"/><Relationship Id="rId121" Type="http://schemas.openxmlformats.org/officeDocument/2006/relationships/slide" Target="slides/slide112.xml"/><Relationship Id="rId163" Type="http://schemas.openxmlformats.org/officeDocument/2006/relationships/slide" Target="slides/slide154.xml"/><Relationship Id="rId219" Type="http://schemas.openxmlformats.org/officeDocument/2006/relationships/slide" Target="slides/slide210.xml"/><Relationship Id="rId370" Type="http://schemas.openxmlformats.org/officeDocument/2006/relationships/slide" Target="slides/slide361.xml"/><Relationship Id="rId426" Type="http://schemas.openxmlformats.org/officeDocument/2006/relationships/slide" Target="slides/slide417.xml"/><Relationship Id="rId230" Type="http://schemas.openxmlformats.org/officeDocument/2006/relationships/slide" Target="slides/slide221.xml"/><Relationship Id="rId468" Type="http://schemas.openxmlformats.org/officeDocument/2006/relationships/slide" Target="slides/slide459.xml"/><Relationship Id="rId25" Type="http://schemas.openxmlformats.org/officeDocument/2006/relationships/slide" Target="slides/slide16.xml"/><Relationship Id="rId67" Type="http://schemas.openxmlformats.org/officeDocument/2006/relationships/slide" Target="slides/slide58.xml"/><Relationship Id="rId272" Type="http://schemas.openxmlformats.org/officeDocument/2006/relationships/slide" Target="slides/slide263.xml"/><Relationship Id="rId328" Type="http://schemas.openxmlformats.org/officeDocument/2006/relationships/slide" Target="slides/slide319.xml"/><Relationship Id="rId535" Type="http://schemas.openxmlformats.org/officeDocument/2006/relationships/slide" Target="slides/slide526.xml"/><Relationship Id="rId132" Type="http://schemas.openxmlformats.org/officeDocument/2006/relationships/slide" Target="slides/slide123.xml"/><Relationship Id="rId174" Type="http://schemas.openxmlformats.org/officeDocument/2006/relationships/slide" Target="slides/slide165.xml"/><Relationship Id="rId381" Type="http://schemas.openxmlformats.org/officeDocument/2006/relationships/slide" Target="slides/slide372.xml"/><Relationship Id="rId241" Type="http://schemas.openxmlformats.org/officeDocument/2006/relationships/slide" Target="slides/slide232.xml"/><Relationship Id="rId437" Type="http://schemas.openxmlformats.org/officeDocument/2006/relationships/slide" Target="slides/slide428.xml"/><Relationship Id="rId479" Type="http://schemas.openxmlformats.org/officeDocument/2006/relationships/slide" Target="slides/slide470.xml"/><Relationship Id="rId36" Type="http://schemas.openxmlformats.org/officeDocument/2006/relationships/slide" Target="slides/slide27.xml"/><Relationship Id="rId283" Type="http://schemas.openxmlformats.org/officeDocument/2006/relationships/slide" Target="slides/slide274.xml"/><Relationship Id="rId339" Type="http://schemas.openxmlformats.org/officeDocument/2006/relationships/slide" Target="slides/slide330.xml"/><Relationship Id="rId490" Type="http://schemas.openxmlformats.org/officeDocument/2006/relationships/slide" Target="slides/slide481.xml"/><Relationship Id="rId504" Type="http://schemas.openxmlformats.org/officeDocument/2006/relationships/slide" Target="slides/slide495.xml"/><Relationship Id="rId546" Type="http://schemas.openxmlformats.org/officeDocument/2006/relationships/slide" Target="slides/slide537.xml"/><Relationship Id="rId78" Type="http://schemas.openxmlformats.org/officeDocument/2006/relationships/slide" Target="slides/slide69.xml"/><Relationship Id="rId101" Type="http://schemas.openxmlformats.org/officeDocument/2006/relationships/slide" Target="slides/slide92.xml"/><Relationship Id="rId143" Type="http://schemas.openxmlformats.org/officeDocument/2006/relationships/slide" Target="slides/slide134.xml"/><Relationship Id="rId185" Type="http://schemas.openxmlformats.org/officeDocument/2006/relationships/slide" Target="slides/slide176.xml"/><Relationship Id="rId350" Type="http://schemas.openxmlformats.org/officeDocument/2006/relationships/slide" Target="slides/slide341.xml"/><Relationship Id="rId406" Type="http://schemas.openxmlformats.org/officeDocument/2006/relationships/slide" Target="slides/slide397.xml"/><Relationship Id="rId9" Type="http://schemas.openxmlformats.org/officeDocument/2006/relationships/slideMaster" Target="slideMasters/slideMaster9.xml"/><Relationship Id="rId210" Type="http://schemas.openxmlformats.org/officeDocument/2006/relationships/slide" Target="slides/slide201.xml"/><Relationship Id="rId392" Type="http://schemas.openxmlformats.org/officeDocument/2006/relationships/slide" Target="slides/slide383.xml"/><Relationship Id="rId448" Type="http://schemas.openxmlformats.org/officeDocument/2006/relationships/slide" Target="slides/slide439.xml"/><Relationship Id="rId252" Type="http://schemas.openxmlformats.org/officeDocument/2006/relationships/slide" Target="slides/slide243.xml"/><Relationship Id="rId294" Type="http://schemas.openxmlformats.org/officeDocument/2006/relationships/slide" Target="slides/slide285.xml"/><Relationship Id="rId308" Type="http://schemas.openxmlformats.org/officeDocument/2006/relationships/slide" Target="slides/slide299.xml"/><Relationship Id="rId515" Type="http://schemas.openxmlformats.org/officeDocument/2006/relationships/slide" Target="slides/slide506.xml"/><Relationship Id="rId47" Type="http://schemas.openxmlformats.org/officeDocument/2006/relationships/slide" Target="slides/slide38.xml"/><Relationship Id="rId89" Type="http://schemas.openxmlformats.org/officeDocument/2006/relationships/slide" Target="slides/slide80.xml"/><Relationship Id="rId112" Type="http://schemas.openxmlformats.org/officeDocument/2006/relationships/slide" Target="slides/slide103.xml"/><Relationship Id="rId154" Type="http://schemas.openxmlformats.org/officeDocument/2006/relationships/slide" Target="slides/slide145.xml"/><Relationship Id="rId361" Type="http://schemas.openxmlformats.org/officeDocument/2006/relationships/slide" Target="slides/slide352.xml"/><Relationship Id="rId557" Type="http://schemas.openxmlformats.org/officeDocument/2006/relationships/slide" Target="slides/slide548.xml"/><Relationship Id="rId196" Type="http://schemas.openxmlformats.org/officeDocument/2006/relationships/slide" Target="slides/slide187.xml"/><Relationship Id="rId417" Type="http://schemas.openxmlformats.org/officeDocument/2006/relationships/slide" Target="slides/slide408.xml"/><Relationship Id="rId459" Type="http://schemas.openxmlformats.org/officeDocument/2006/relationships/slide" Target="slides/slide450.xml"/><Relationship Id="rId16" Type="http://schemas.openxmlformats.org/officeDocument/2006/relationships/slide" Target="slides/slide7.xml"/><Relationship Id="rId221" Type="http://schemas.openxmlformats.org/officeDocument/2006/relationships/slide" Target="slides/slide212.xml"/><Relationship Id="rId263" Type="http://schemas.openxmlformats.org/officeDocument/2006/relationships/slide" Target="slides/slide254.xml"/><Relationship Id="rId319" Type="http://schemas.openxmlformats.org/officeDocument/2006/relationships/slide" Target="slides/slide310.xml"/><Relationship Id="rId470" Type="http://schemas.openxmlformats.org/officeDocument/2006/relationships/slide" Target="slides/slide461.xml"/><Relationship Id="rId526" Type="http://schemas.openxmlformats.org/officeDocument/2006/relationships/slide" Target="slides/slide517.xml"/><Relationship Id="rId58" Type="http://schemas.openxmlformats.org/officeDocument/2006/relationships/slide" Target="slides/slide49.xml"/><Relationship Id="rId123" Type="http://schemas.openxmlformats.org/officeDocument/2006/relationships/slide" Target="slides/slide114.xml"/><Relationship Id="rId330" Type="http://schemas.openxmlformats.org/officeDocument/2006/relationships/slide" Target="slides/slide321.xml"/><Relationship Id="rId568" Type="http://schemas.openxmlformats.org/officeDocument/2006/relationships/viewProps" Target="viewProps.xml"/><Relationship Id="rId165" Type="http://schemas.openxmlformats.org/officeDocument/2006/relationships/slide" Target="slides/slide156.xml"/><Relationship Id="rId372" Type="http://schemas.openxmlformats.org/officeDocument/2006/relationships/slide" Target="slides/slide363.xml"/><Relationship Id="rId428" Type="http://schemas.openxmlformats.org/officeDocument/2006/relationships/slide" Target="slides/slide419.xml"/><Relationship Id="rId232" Type="http://schemas.openxmlformats.org/officeDocument/2006/relationships/slide" Target="slides/slide223.xml"/><Relationship Id="rId274" Type="http://schemas.openxmlformats.org/officeDocument/2006/relationships/slide" Target="slides/slide265.xml"/><Relationship Id="rId481" Type="http://schemas.openxmlformats.org/officeDocument/2006/relationships/slide" Target="slides/slide472.xml"/><Relationship Id="rId27" Type="http://schemas.openxmlformats.org/officeDocument/2006/relationships/slide" Target="slides/slide18.xml"/><Relationship Id="rId69" Type="http://schemas.openxmlformats.org/officeDocument/2006/relationships/slide" Target="slides/slide60.xml"/><Relationship Id="rId134" Type="http://schemas.openxmlformats.org/officeDocument/2006/relationships/slide" Target="slides/slide125.xml"/><Relationship Id="rId537" Type="http://schemas.openxmlformats.org/officeDocument/2006/relationships/slide" Target="slides/slide528.xml"/><Relationship Id="rId80" Type="http://schemas.openxmlformats.org/officeDocument/2006/relationships/slide" Target="slides/slide71.xml"/><Relationship Id="rId176" Type="http://schemas.openxmlformats.org/officeDocument/2006/relationships/slide" Target="slides/slide167.xml"/><Relationship Id="rId341" Type="http://schemas.openxmlformats.org/officeDocument/2006/relationships/slide" Target="slides/slide332.xml"/><Relationship Id="rId383" Type="http://schemas.openxmlformats.org/officeDocument/2006/relationships/slide" Target="slides/slide374.xml"/><Relationship Id="rId439" Type="http://schemas.openxmlformats.org/officeDocument/2006/relationships/slide" Target="slides/slide430.xml"/><Relationship Id="rId201" Type="http://schemas.openxmlformats.org/officeDocument/2006/relationships/slide" Target="slides/slide192.xml"/><Relationship Id="rId243" Type="http://schemas.openxmlformats.org/officeDocument/2006/relationships/slide" Target="slides/slide234.xml"/><Relationship Id="rId285" Type="http://schemas.openxmlformats.org/officeDocument/2006/relationships/slide" Target="slides/slide276.xml"/><Relationship Id="rId450" Type="http://schemas.openxmlformats.org/officeDocument/2006/relationships/slide" Target="slides/slide441.xml"/><Relationship Id="rId506" Type="http://schemas.openxmlformats.org/officeDocument/2006/relationships/slide" Target="slides/slide497.xml"/><Relationship Id="rId38" Type="http://schemas.openxmlformats.org/officeDocument/2006/relationships/slide" Target="slides/slide29.xml"/><Relationship Id="rId103" Type="http://schemas.openxmlformats.org/officeDocument/2006/relationships/slide" Target="slides/slide94.xml"/><Relationship Id="rId310" Type="http://schemas.openxmlformats.org/officeDocument/2006/relationships/slide" Target="slides/slide301.xml"/><Relationship Id="rId492" Type="http://schemas.openxmlformats.org/officeDocument/2006/relationships/slide" Target="slides/slide483.xml"/><Relationship Id="rId548" Type="http://schemas.openxmlformats.org/officeDocument/2006/relationships/slide" Target="slides/slide539.xml"/><Relationship Id="rId91" Type="http://schemas.openxmlformats.org/officeDocument/2006/relationships/slide" Target="slides/slide82.xml"/><Relationship Id="rId145" Type="http://schemas.openxmlformats.org/officeDocument/2006/relationships/slide" Target="slides/slide136.xml"/><Relationship Id="rId187" Type="http://schemas.openxmlformats.org/officeDocument/2006/relationships/slide" Target="slides/slide178.xml"/><Relationship Id="rId352" Type="http://schemas.openxmlformats.org/officeDocument/2006/relationships/slide" Target="slides/slide343.xml"/><Relationship Id="rId394" Type="http://schemas.openxmlformats.org/officeDocument/2006/relationships/slide" Target="slides/slide385.xml"/><Relationship Id="rId408" Type="http://schemas.openxmlformats.org/officeDocument/2006/relationships/slide" Target="slides/slide399.xml"/><Relationship Id="rId212" Type="http://schemas.openxmlformats.org/officeDocument/2006/relationships/slide" Target="slides/slide203.xml"/><Relationship Id="rId254" Type="http://schemas.openxmlformats.org/officeDocument/2006/relationships/slide" Target="slides/slide245.xml"/><Relationship Id="rId49" Type="http://schemas.openxmlformats.org/officeDocument/2006/relationships/slide" Target="slides/slide40.xml"/><Relationship Id="rId114" Type="http://schemas.openxmlformats.org/officeDocument/2006/relationships/slide" Target="slides/slide105.xml"/><Relationship Id="rId296" Type="http://schemas.openxmlformats.org/officeDocument/2006/relationships/slide" Target="slides/slide287.xml"/><Relationship Id="rId461" Type="http://schemas.openxmlformats.org/officeDocument/2006/relationships/slide" Target="slides/slide452.xml"/><Relationship Id="rId517" Type="http://schemas.openxmlformats.org/officeDocument/2006/relationships/slide" Target="slides/slide508.xml"/><Relationship Id="rId559" Type="http://schemas.openxmlformats.org/officeDocument/2006/relationships/slide" Target="slides/slide550.xml"/><Relationship Id="rId60" Type="http://schemas.openxmlformats.org/officeDocument/2006/relationships/slide" Target="slides/slide51.xml"/><Relationship Id="rId156" Type="http://schemas.openxmlformats.org/officeDocument/2006/relationships/slide" Target="slides/slide147.xml"/><Relationship Id="rId198" Type="http://schemas.openxmlformats.org/officeDocument/2006/relationships/slide" Target="slides/slide189.xml"/><Relationship Id="rId321" Type="http://schemas.openxmlformats.org/officeDocument/2006/relationships/slide" Target="slides/slide312.xml"/><Relationship Id="rId363" Type="http://schemas.openxmlformats.org/officeDocument/2006/relationships/slide" Target="slides/slide354.xml"/><Relationship Id="rId419" Type="http://schemas.openxmlformats.org/officeDocument/2006/relationships/slide" Target="slides/slide410.xml"/><Relationship Id="rId570" Type="http://schemas.openxmlformats.org/officeDocument/2006/relationships/tableStyles" Target="tableStyles.xml"/><Relationship Id="rId223" Type="http://schemas.openxmlformats.org/officeDocument/2006/relationships/slide" Target="slides/slide214.xml"/><Relationship Id="rId430" Type="http://schemas.openxmlformats.org/officeDocument/2006/relationships/slide" Target="slides/slide421.xml"/><Relationship Id="rId18" Type="http://schemas.openxmlformats.org/officeDocument/2006/relationships/slide" Target="slides/slide9.xml"/><Relationship Id="rId265" Type="http://schemas.openxmlformats.org/officeDocument/2006/relationships/slide" Target="slides/slide256.xml"/><Relationship Id="rId472" Type="http://schemas.openxmlformats.org/officeDocument/2006/relationships/slide" Target="slides/slide463.xml"/><Relationship Id="rId528" Type="http://schemas.openxmlformats.org/officeDocument/2006/relationships/slide" Target="slides/slide519.xml"/><Relationship Id="rId125" Type="http://schemas.openxmlformats.org/officeDocument/2006/relationships/slide" Target="slides/slide116.xml"/><Relationship Id="rId167" Type="http://schemas.openxmlformats.org/officeDocument/2006/relationships/slide" Target="slides/slide158.xml"/><Relationship Id="rId332" Type="http://schemas.openxmlformats.org/officeDocument/2006/relationships/slide" Target="slides/slide323.xml"/><Relationship Id="rId374" Type="http://schemas.openxmlformats.org/officeDocument/2006/relationships/slide" Target="slides/slide365.xml"/><Relationship Id="rId71" Type="http://schemas.openxmlformats.org/officeDocument/2006/relationships/slide" Target="slides/slide62.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276" Type="http://schemas.openxmlformats.org/officeDocument/2006/relationships/slide" Target="slides/slide267.xml"/><Relationship Id="rId441" Type="http://schemas.openxmlformats.org/officeDocument/2006/relationships/slide" Target="slides/slide432.xml"/><Relationship Id="rId483" Type="http://schemas.openxmlformats.org/officeDocument/2006/relationships/slide" Target="slides/slide474.xml"/><Relationship Id="rId539" Type="http://schemas.openxmlformats.org/officeDocument/2006/relationships/slide" Target="slides/slide530.xml"/><Relationship Id="rId40" Type="http://schemas.openxmlformats.org/officeDocument/2006/relationships/slide" Target="slides/slide31.xml"/><Relationship Id="rId136" Type="http://schemas.openxmlformats.org/officeDocument/2006/relationships/slide" Target="slides/slide127.xml"/><Relationship Id="rId178" Type="http://schemas.openxmlformats.org/officeDocument/2006/relationships/slide" Target="slides/slide169.xml"/><Relationship Id="rId301" Type="http://schemas.openxmlformats.org/officeDocument/2006/relationships/slide" Target="slides/slide292.xml"/><Relationship Id="rId343" Type="http://schemas.openxmlformats.org/officeDocument/2006/relationships/slide" Target="slides/slide334.xml"/><Relationship Id="rId550" Type="http://schemas.openxmlformats.org/officeDocument/2006/relationships/slide" Target="slides/slide541.xml"/><Relationship Id="rId82" Type="http://schemas.openxmlformats.org/officeDocument/2006/relationships/slide" Target="slides/slide73.xml"/><Relationship Id="rId203" Type="http://schemas.openxmlformats.org/officeDocument/2006/relationships/slide" Target="slides/slide194.xml"/><Relationship Id="rId385" Type="http://schemas.openxmlformats.org/officeDocument/2006/relationships/slide" Target="slides/slide376.xml"/><Relationship Id="rId245" Type="http://schemas.openxmlformats.org/officeDocument/2006/relationships/slide" Target="slides/slide236.xml"/><Relationship Id="rId287" Type="http://schemas.openxmlformats.org/officeDocument/2006/relationships/slide" Target="slides/slide278.xml"/><Relationship Id="rId410" Type="http://schemas.openxmlformats.org/officeDocument/2006/relationships/slide" Target="slides/slide401.xml"/><Relationship Id="rId452" Type="http://schemas.openxmlformats.org/officeDocument/2006/relationships/slide" Target="slides/slide443.xml"/><Relationship Id="rId494" Type="http://schemas.openxmlformats.org/officeDocument/2006/relationships/slide" Target="slides/slide485.xml"/><Relationship Id="rId508" Type="http://schemas.openxmlformats.org/officeDocument/2006/relationships/slide" Target="slides/slide499.xml"/><Relationship Id="rId105" Type="http://schemas.openxmlformats.org/officeDocument/2006/relationships/slide" Target="slides/slide96.xml"/><Relationship Id="rId147" Type="http://schemas.openxmlformats.org/officeDocument/2006/relationships/slide" Target="slides/slide138.xml"/><Relationship Id="rId312" Type="http://schemas.openxmlformats.org/officeDocument/2006/relationships/slide" Target="slides/slide303.xml"/><Relationship Id="rId354" Type="http://schemas.openxmlformats.org/officeDocument/2006/relationships/slide" Target="slides/slide345.xml"/><Relationship Id="rId51" Type="http://schemas.openxmlformats.org/officeDocument/2006/relationships/slide" Target="slides/slide42.xml"/><Relationship Id="rId93" Type="http://schemas.openxmlformats.org/officeDocument/2006/relationships/slide" Target="slides/slide84.xml"/><Relationship Id="rId189" Type="http://schemas.openxmlformats.org/officeDocument/2006/relationships/slide" Target="slides/slide180.xml"/><Relationship Id="rId396" Type="http://schemas.openxmlformats.org/officeDocument/2006/relationships/slide" Target="slides/slide387.xml"/><Relationship Id="rId561" Type="http://schemas.openxmlformats.org/officeDocument/2006/relationships/slide" Target="slides/slide552.xml"/><Relationship Id="rId214" Type="http://schemas.openxmlformats.org/officeDocument/2006/relationships/slide" Target="slides/slide205.xml"/><Relationship Id="rId256" Type="http://schemas.openxmlformats.org/officeDocument/2006/relationships/slide" Target="slides/slide247.xml"/><Relationship Id="rId298" Type="http://schemas.openxmlformats.org/officeDocument/2006/relationships/slide" Target="slides/slide289.xml"/><Relationship Id="rId421" Type="http://schemas.openxmlformats.org/officeDocument/2006/relationships/slide" Target="slides/slide412.xml"/><Relationship Id="rId463" Type="http://schemas.openxmlformats.org/officeDocument/2006/relationships/slide" Target="slides/slide454.xml"/><Relationship Id="rId519" Type="http://schemas.openxmlformats.org/officeDocument/2006/relationships/slide" Target="slides/slide510.xml"/><Relationship Id="rId116" Type="http://schemas.openxmlformats.org/officeDocument/2006/relationships/slide" Target="slides/slide107.xml"/><Relationship Id="rId158" Type="http://schemas.openxmlformats.org/officeDocument/2006/relationships/slide" Target="slides/slide149.xml"/><Relationship Id="rId323" Type="http://schemas.openxmlformats.org/officeDocument/2006/relationships/slide" Target="slides/slide314.xml"/><Relationship Id="rId530" Type="http://schemas.openxmlformats.org/officeDocument/2006/relationships/slide" Target="slides/slide521.xml"/><Relationship Id="rId20" Type="http://schemas.openxmlformats.org/officeDocument/2006/relationships/slide" Target="slides/slide11.xml"/><Relationship Id="rId62" Type="http://schemas.openxmlformats.org/officeDocument/2006/relationships/slide" Target="slides/slide53.xml"/><Relationship Id="rId365" Type="http://schemas.openxmlformats.org/officeDocument/2006/relationships/slide" Target="slides/slide356.xml"/><Relationship Id="rId225" Type="http://schemas.openxmlformats.org/officeDocument/2006/relationships/slide" Target="slides/slide216.xml"/><Relationship Id="rId267" Type="http://schemas.openxmlformats.org/officeDocument/2006/relationships/slide" Target="slides/slide258.xml"/><Relationship Id="rId432" Type="http://schemas.openxmlformats.org/officeDocument/2006/relationships/slide" Target="slides/slide423.xml"/><Relationship Id="rId474" Type="http://schemas.openxmlformats.org/officeDocument/2006/relationships/slide" Target="slides/slide465.xml"/><Relationship Id="rId127" Type="http://schemas.openxmlformats.org/officeDocument/2006/relationships/slide" Target="slides/slide118.xml"/><Relationship Id="rId31" Type="http://schemas.openxmlformats.org/officeDocument/2006/relationships/slide" Target="slides/slide22.xml"/><Relationship Id="rId73" Type="http://schemas.openxmlformats.org/officeDocument/2006/relationships/slide" Target="slides/slide64.xml"/><Relationship Id="rId169" Type="http://schemas.openxmlformats.org/officeDocument/2006/relationships/slide" Target="slides/slide160.xml"/><Relationship Id="rId334" Type="http://schemas.openxmlformats.org/officeDocument/2006/relationships/slide" Target="slides/slide325.xml"/><Relationship Id="rId376" Type="http://schemas.openxmlformats.org/officeDocument/2006/relationships/slide" Target="slides/slide367.xml"/><Relationship Id="rId541" Type="http://schemas.openxmlformats.org/officeDocument/2006/relationships/slide" Target="slides/slide532.xml"/><Relationship Id="rId4" Type="http://schemas.openxmlformats.org/officeDocument/2006/relationships/slideMaster" Target="slideMasters/slideMaster4.xml"/><Relationship Id="rId180" Type="http://schemas.openxmlformats.org/officeDocument/2006/relationships/slide" Target="slides/slide171.xml"/><Relationship Id="rId236" Type="http://schemas.openxmlformats.org/officeDocument/2006/relationships/slide" Target="slides/slide227.xml"/><Relationship Id="rId278" Type="http://schemas.openxmlformats.org/officeDocument/2006/relationships/slide" Target="slides/slide269.xml"/><Relationship Id="rId401" Type="http://schemas.openxmlformats.org/officeDocument/2006/relationships/slide" Target="slides/slide392.xml"/><Relationship Id="rId443" Type="http://schemas.openxmlformats.org/officeDocument/2006/relationships/slide" Target="slides/slide434.xml"/><Relationship Id="rId303" Type="http://schemas.openxmlformats.org/officeDocument/2006/relationships/slide" Target="slides/slide294.xml"/><Relationship Id="rId485" Type="http://schemas.openxmlformats.org/officeDocument/2006/relationships/slide" Target="slides/slide476.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345" Type="http://schemas.openxmlformats.org/officeDocument/2006/relationships/slide" Target="slides/slide336.xml"/><Relationship Id="rId387" Type="http://schemas.openxmlformats.org/officeDocument/2006/relationships/slide" Target="slides/slide378.xml"/><Relationship Id="rId510" Type="http://schemas.openxmlformats.org/officeDocument/2006/relationships/slide" Target="slides/slide501.xml"/><Relationship Id="rId552" Type="http://schemas.openxmlformats.org/officeDocument/2006/relationships/slide" Target="slides/slide543.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412" Type="http://schemas.openxmlformats.org/officeDocument/2006/relationships/slide" Target="slides/slide403.xml"/><Relationship Id="rId107" Type="http://schemas.openxmlformats.org/officeDocument/2006/relationships/slide" Target="slides/slide98.xml"/><Relationship Id="rId289" Type="http://schemas.openxmlformats.org/officeDocument/2006/relationships/slide" Target="slides/slide280.xml"/><Relationship Id="rId454" Type="http://schemas.openxmlformats.org/officeDocument/2006/relationships/slide" Target="slides/slide445.xml"/><Relationship Id="rId496" Type="http://schemas.openxmlformats.org/officeDocument/2006/relationships/slide" Target="slides/slide487.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314" Type="http://schemas.openxmlformats.org/officeDocument/2006/relationships/slide" Target="slides/slide305.xml"/><Relationship Id="rId356" Type="http://schemas.openxmlformats.org/officeDocument/2006/relationships/slide" Target="slides/slide347.xml"/><Relationship Id="rId398" Type="http://schemas.openxmlformats.org/officeDocument/2006/relationships/slide" Target="slides/slide389.xml"/><Relationship Id="rId521" Type="http://schemas.openxmlformats.org/officeDocument/2006/relationships/slide" Target="slides/slide512.xml"/><Relationship Id="rId563" Type="http://schemas.openxmlformats.org/officeDocument/2006/relationships/slide" Target="slides/slide554.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423" Type="http://schemas.openxmlformats.org/officeDocument/2006/relationships/slide" Target="slides/slide414.xml"/><Relationship Id="rId258" Type="http://schemas.openxmlformats.org/officeDocument/2006/relationships/slide" Target="slides/slide249.xml"/><Relationship Id="rId465" Type="http://schemas.openxmlformats.org/officeDocument/2006/relationships/slide" Target="slides/slide456.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325" Type="http://schemas.openxmlformats.org/officeDocument/2006/relationships/slide" Target="slides/slide316.xml"/><Relationship Id="rId367" Type="http://schemas.openxmlformats.org/officeDocument/2006/relationships/slide" Target="slides/slide358.xml"/><Relationship Id="rId532" Type="http://schemas.openxmlformats.org/officeDocument/2006/relationships/slide" Target="slides/slide523.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434" Type="http://schemas.openxmlformats.org/officeDocument/2006/relationships/slide" Target="slides/slide425.xml"/><Relationship Id="rId476" Type="http://schemas.openxmlformats.org/officeDocument/2006/relationships/slide" Target="slides/slide467.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 Id="rId336" Type="http://schemas.openxmlformats.org/officeDocument/2006/relationships/slide" Target="slides/slide327.xml"/><Relationship Id="rId501" Type="http://schemas.openxmlformats.org/officeDocument/2006/relationships/slide" Target="slides/slide492.xml"/><Relationship Id="rId543" Type="http://schemas.openxmlformats.org/officeDocument/2006/relationships/slide" Target="slides/slide534.xml"/><Relationship Id="rId75" Type="http://schemas.openxmlformats.org/officeDocument/2006/relationships/slide" Target="slides/slide66.xml"/><Relationship Id="rId140" Type="http://schemas.openxmlformats.org/officeDocument/2006/relationships/slide" Target="slides/slide131.xml"/><Relationship Id="rId182" Type="http://schemas.openxmlformats.org/officeDocument/2006/relationships/slide" Target="slides/slide173.xml"/><Relationship Id="rId378" Type="http://schemas.openxmlformats.org/officeDocument/2006/relationships/slide" Target="slides/slide369.xml"/><Relationship Id="rId403" Type="http://schemas.openxmlformats.org/officeDocument/2006/relationships/slide" Target="slides/slide394.xml"/><Relationship Id="rId6" Type="http://schemas.openxmlformats.org/officeDocument/2006/relationships/slideMaster" Target="slideMasters/slideMaster6.xml"/><Relationship Id="rId238" Type="http://schemas.openxmlformats.org/officeDocument/2006/relationships/slide" Target="slides/slide229.xml"/><Relationship Id="rId445" Type="http://schemas.openxmlformats.org/officeDocument/2006/relationships/slide" Target="slides/slide436.xml"/><Relationship Id="rId487" Type="http://schemas.openxmlformats.org/officeDocument/2006/relationships/slide" Target="slides/slide478.xml"/><Relationship Id="rId291" Type="http://schemas.openxmlformats.org/officeDocument/2006/relationships/slide" Target="slides/slide282.xml"/><Relationship Id="rId305" Type="http://schemas.openxmlformats.org/officeDocument/2006/relationships/slide" Target="slides/slide296.xml"/><Relationship Id="rId347" Type="http://schemas.openxmlformats.org/officeDocument/2006/relationships/slide" Target="slides/slide338.xml"/><Relationship Id="rId512" Type="http://schemas.openxmlformats.org/officeDocument/2006/relationships/slide" Target="slides/slide503.xml"/><Relationship Id="rId44" Type="http://schemas.openxmlformats.org/officeDocument/2006/relationships/slide" Target="slides/slide35.xml"/><Relationship Id="rId86" Type="http://schemas.openxmlformats.org/officeDocument/2006/relationships/slide" Target="slides/slide77.xml"/><Relationship Id="rId151" Type="http://schemas.openxmlformats.org/officeDocument/2006/relationships/slide" Target="slides/slide142.xml"/><Relationship Id="rId389" Type="http://schemas.openxmlformats.org/officeDocument/2006/relationships/slide" Target="slides/slide380.xml"/><Relationship Id="rId554" Type="http://schemas.openxmlformats.org/officeDocument/2006/relationships/slide" Target="slides/slide545.xml"/><Relationship Id="rId193" Type="http://schemas.openxmlformats.org/officeDocument/2006/relationships/slide" Target="slides/slide184.xml"/><Relationship Id="rId207" Type="http://schemas.openxmlformats.org/officeDocument/2006/relationships/slide" Target="slides/slide198.xml"/><Relationship Id="rId249" Type="http://schemas.openxmlformats.org/officeDocument/2006/relationships/slide" Target="slides/slide240.xml"/><Relationship Id="rId414" Type="http://schemas.openxmlformats.org/officeDocument/2006/relationships/slide" Target="slides/slide405.xml"/><Relationship Id="rId456" Type="http://schemas.openxmlformats.org/officeDocument/2006/relationships/slide" Target="slides/slide447.xml"/><Relationship Id="rId498" Type="http://schemas.openxmlformats.org/officeDocument/2006/relationships/slide" Target="slides/slide489.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316" Type="http://schemas.openxmlformats.org/officeDocument/2006/relationships/slide" Target="slides/slide307.xml"/><Relationship Id="rId523" Type="http://schemas.openxmlformats.org/officeDocument/2006/relationships/slide" Target="slides/slide514.xml"/><Relationship Id="rId55" Type="http://schemas.openxmlformats.org/officeDocument/2006/relationships/slide" Target="slides/slide46.xml"/><Relationship Id="rId97" Type="http://schemas.openxmlformats.org/officeDocument/2006/relationships/slide" Target="slides/slide88.xml"/><Relationship Id="rId120" Type="http://schemas.openxmlformats.org/officeDocument/2006/relationships/slide" Target="slides/slide111.xml"/><Relationship Id="rId358" Type="http://schemas.openxmlformats.org/officeDocument/2006/relationships/slide" Target="slides/slide349.xml"/><Relationship Id="rId565" Type="http://schemas.openxmlformats.org/officeDocument/2006/relationships/slide" Target="slides/slide556.xml"/><Relationship Id="rId162" Type="http://schemas.openxmlformats.org/officeDocument/2006/relationships/slide" Target="slides/slide153.xml"/><Relationship Id="rId218" Type="http://schemas.openxmlformats.org/officeDocument/2006/relationships/slide" Target="slides/slide209.xml"/><Relationship Id="rId425" Type="http://schemas.openxmlformats.org/officeDocument/2006/relationships/slide" Target="slides/slide416.xml"/><Relationship Id="rId467" Type="http://schemas.openxmlformats.org/officeDocument/2006/relationships/slide" Target="slides/slide458.xml"/><Relationship Id="rId271" Type="http://schemas.openxmlformats.org/officeDocument/2006/relationships/slide" Target="slides/slide262.xml"/><Relationship Id="rId24" Type="http://schemas.openxmlformats.org/officeDocument/2006/relationships/slide" Target="slides/slide15.xml"/><Relationship Id="rId66" Type="http://schemas.openxmlformats.org/officeDocument/2006/relationships/slide" Target="slides/slide57.xml"/><Relationship Id="rId131" Type="http://schemas.openxmlformats.org/officeDocument/2006/relationships/slide" Target="slides/slide122.xml"/><Relationship Id="rId327" Type="http://schemas.openxmlformats.org/officeDocument/2006/relationships/slide" Target="slides/slide318.xml"/><Relationship Id="rId369" Type="http://schemas.openxmlformats.org/officeDocument/2006/relationships/slide" Target="slides/slide360.xml"/><Relationship Id="rId534" Type="http://schemas.openxmlformats.org/officeDocument/2006/relationships/slide" Target="slides/slide525.xml"/><Relationship Id="rId173" Type="http://schemas.openxmlformats.org/officeDocument/2006/relationships/slide" Target="slides/slide164.xml"/><Relationship Id="rId229" Type="http://schemas.openxmlformats.org/officeDocument/2006/relationships/slide" Target="slides/slide220.xml"/><Relationship Id="rId380" Type="http://schemas.openxmlformats.org/officeDocument/2006/relationships/slide" Target="slides/slide371.xml"/><Relationship Id="rId436" Type="http://schemas.openxmlformats.org/officeDocument/2006/relationships/slide" Target="slides/slide427.xml"/><Relationship Id="rId240" Type="http://schemas.openxmlformats.org/officeDocument/2006/relationships/slide" Target="slides/slide231.xml"/><Relationship Id="rId478" Type="http://schemas.openxmlformats.org/officeDocument/2006/relationships/slide" Target="slides/slide469.xml"/><Relationship Id="rId35" Type="http://schemas.openxmlformats.org/officeDocument/2006/relationships/slide" Target="slides/slide26.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338" Type="http://schemas.openxmlformats.org/officeDocument/2006/relationships/slide" Target="slides/slide329.xml"/><Relationship Id="rId503" Type="http://schemas.openxmlformats.org/officeDocument/2006/relationships/slide" Target="slides/slide494.xml"/><Relationship Id="rId545" Type="http://schemas.openxmlformats.org/officeDocument/2006/relationships/slide" Target="slides/slide536.xml"/><Relationship Id="rId8" Type="http://schemas.openxmlformats.org/officeDocument/2006/relationships/slideMaster" Target="slideMasters/slideMaster8.xml"/><Relationship Id="rId142" Type="http://schemas.openxmlformats.org/officeDocument/2006/relationships/slide" Target="slides/slide133.xml"/><Relationship Id="rId184" Type="http://schemas.openxmlformats.org/officeDocument/2006/relationships/slide" Target="slides/slide175.xml"/><Relationship Id="rId391" Type="http://schemas.openxmlformats.org/officeDocument/2006/relationships/slide" Target="slides/slide382.xml"/><Relationship Id="rId405" Type="http://schemas.openxmlformats.org/officeDocument/2006/relationships/slide" Target="slides/slide396.xml"/><Relationship Id="rId447" Type="http://schemas.openxmlformats.org/officeDocument/2006/relationships/slide" Target="slides/slide438.xml"/><Relationship Id="rId251" Type="http://schemas.openxmlformats.org/officeDocument/2006/relationships/slide" Target="slides/slide242.xml"/><Relationship Id="rId489" Type="http://schemas.openxmlformats.org/officeDocument/2006/relationships/slide" Target="slides/slide480.xml"/><Relationship Id="rId46" Type="http://schemas.openxmlformats.org/officeDocument/2006/relationships/slide" Target="slides/slide37.xml"/><Relationship Id="rId293" Type="http://schemas.openxmlformats.org/officeDocument/2006/relationships/slide" Target="slides/slide284.xml"/><Relationship Id="rId307" Type="http://schemas.openxmlformats.org/officeDocument/2006/relationships/slide" Target="slides/slide298.xml"/><Relationship Id="rId349" Type="http://schemas.openxmlformats.org/officeDocument/2006/relationships/slide" Target="slides/slide340.xml"/><Relationship Id="rId514" Type="http://schemas.openxmlformats.org/officeDocument/2006/relationships/slide" Target="slides/slide505.xml"/><Relationship Id="rId556" Type="http://schemas.openxmlformats.org/officeDocument/2006/relationships/slide" Target="slides/slide547.xml"/><Relationship Id="rId88" Type="http://schemas.openxmlformats.org/officeDocument/2006/relationships/slide" Target="slides/slide79.xml"/><Relationship Id="rId111" Type="http://schemas.openxmlformats.org/officeDocument/2006/relationships/slide" Target="slides/slide102.xml"/><Relationship Id="rId153" Type="http://schemas.openxmlformats.org/officeDocument/2006/relationships/slide" Target="slides/slide144.xml"/><Relationship Id="rId195" Type="http://schemas.openxmlformats.org/officeDocument/2006/relationships/slide" Target="slides/slide186.xml"/><Relationship Id="rId209" Type="http://schemas.openxmlformats.org/officeDocument/2006/relationships/slide" Target="slides/slide200.xml"/><Relationship Id="rId360" Type="http://schemas.openxmlformats.org/officeDocument/2006/relationships/slide" Target="slides/slide351.xml"/><Relationship Id="rId416" Type="http://schemas.openxmlformats.org/officeDocument/2006/relationships/slide" Target="slides/slide407.xml"/><Relationship Id="rId220" Type="http://schemas.openxmlformats.org/officeDocument/2006/relationships/slide" Target="slides/slide211.xml"/><Relationship Id="rId458" Type="http://schemas.openxmlformats.org/officeDocument/2006/relationships/slide" Target="slides/slide449.xml"/><Relationship Id="rId15" Type="http://schemas.openxmlformats.org/officeDocument/2006/relationships/slide" Target="slides/slide6.xml"/><Relationship Id="rId57" Type="http://schemas.openxmlformats.org/officeDocument/2006/relationships/slide" Target="slides/slide48.xml"/><Relationship Id="rId262" Type="http://schemas.openxmlformats.org/officeDocument/2006/relationships/slide" Target="slides/slide253.xml"/><Relationship Id="rId318" Type="http://schemas.openxmlformats.org/officeDocument/2006/relationships/slide" Target="slides/slide309.xml"/><Relationship Id="rId525" Type="http://schemas.openxmlformats.org/officeDocument/2006/relationships/slide" Target="slides/slide516.xml"/><Relationship Id="rId567" Type="http://schemas.openxmlformats.org/officeDocument/2006/relationships/presProps" Target="presProps.xml"/><Relationship Id="rId99" Type="http://schemas.openxmlformats.org/officeDocument/2006/relationships/slide" Target="slides/slide90.xml"/><Relationship Id="rId122" Type="http://schemas.openxmlformats.org/officeDocument/2006/relationships/slide" Target="slides/slide113.xml"/><Relationship Id="rId164" Type="http://schemas.openxmlformats.org/officeDocument/2006/relationships/slide" Target="slides/slide155.xml"/><Relationship Id="rId371" Type="http://schemas.openxmlformats.org/officeDocument/2006/relationships/slide" Target="slides/slide362.xml"/><Relationship Id="rId427" Type="http://schemas.openxmlformats.org/officeDocument/2006/relationships/slide" Target="slides/slide418.xml"/><Relationship Id="rId469" Type="http://schemas.openxmlformats.org/officeDocument/2006/relationships/slide" Target="slides/slide460.xml"/><Relationship Id="rId26" Type="http://schemas.openxmlformats.org/officeDocument/2006/relationships/slide" Target="slides/slide17.xml"/><Relationship Id="rId231" Type="http://schemas.openxmlformats.org/officeDocument/2006/relationships/slide" Target="slides/slide222.xml"/><Relationship Id="rId273" Type="http://schemas.openxmlformats.org/officeDocument/2006/relationships/slide" Target="slides/slide264.xml"/><Relationship Id="rId329" Type="http://schemas.openxmlformats.org/officeDocument/2006/relationships/slide" Target="slides/slide320.xml"/><Relationship Id="rId480" Type="http://schemas.openxmlformats.org/officeDocument/2006/relationships/slide" Target="slides/slide471.xml"/><Relationship Id="rId536" Type="http://schemas.openxmlformats.org/officeDocument/2006/relationships/slide" Target="slides/slide527.xml"/><Relationship Id="rId68" Type="http://schemas.openxmlformats.org/officeDocument/2006/relationships/slide" Target="slides/slide59.xml"/><Relationship Id="rId133" Type="http://schemas.openxmlformats.org/officeDocument/2006/relationships/slide" Target="slides/slide124.xml"/><Relationship Id="rId175" Type="http://schemas.openxmlformats.org/officeDocument/2006/relationships/slide" Target="slides/slide166.xml"/><Relationship Id="rId340" Type="http://schemas.openxmlformats.org/officeDocument/2006/relationships/slide" Target="slides/slide331.xml"/><Relationship Id="rId200" Type="http://schemas.openxmlformats.org/officeDocument/2006/relationships/slide" Target="slides/slide191.xml"/><Relationship Id="rId382" Type="http://schemas.openxmlformats.org/officeDocument/2006/relationships/slide" Target="slides/slide373.xml"/><Relationship Id="rId438" Type="http://schemas.openxmlformats.org/officeDocument/2006/relationships/slide" Target="slides/slide429.xml"/><Relationship Id="rId242" Type="http://schemas.openxmlformats.org/officeDocument/2006/relationships/slide" Target="slides/slide233.xml"/><Relationship Id="rId284" Type="http://schemas.openxmlformats.org/officeDocument/2006/relationships/slide" Target="slides/slide275.xml"/><Relationship Id="rId491" Type="http://schemas.openxmlformats.org/officeDocument/2006/relationships/slide" Target="slides/slide482.xml"/><Relationship Id="rId505" Type="http://schemas.openxmlformats.org/officeDocument/2006/relationships/slide" Target="slides/slide496.xml"/><Relationship Id="rId37" Type="http://schemas.openxmlformats.org/officeDocument/2006/relationships/slide" Target="slides/slide28.xml"/><Relationship Id="rId79" Type="http://schemas.openxmlformats.org/officeDocument/2006/relationships/slide" Target="slides/slide70.xml"/><Relationship Id="rId102" Type="http://schemas.openxmlformats.org/officeDocument/2006/relationships/slide" Target="slides/slide93.xml"/><Relationship Id="rId144" Type="http://schemas.openxmlformats.org/officeDocument/2006/relationships/slide" Target="slides/slide135.xml"/><Relationship Id="rId547" Type="http://schemas.openxmlformats.org/officeDocument/2006/relationships/slide" Target="slides/slide538.xml"/><Relationship Id="rId90" Type="http://schemas.openxmlformats.org/officeDocument/2006/relationships/slide" Target="slides/slide81.xml"/><Relationship Id="rId186" Type="http://schemas.openxmlformats.org/officeDocument/2006/relationships/slide" Target="slides/slide177.xml"/><Relationship Id="rId351" Type="http://schemas.openxmlformats.org/officeDocument/2006/relationships/slide" Target="slides/slide342.xml"/><Relationship Id="rId393" Type="http://schemas.openxmlformats.org/officeDocument/2006/relationships/slide" Target="slides/slide384.xml"/><Relationship Id="rId407" Type="http://schemas.openxmlformats.org/officeDocument/2006/relationships/slide" Target="slides/slide398.xml"/><Relationship Id="rId449" Type="http://schemas.openxmlformats.org/officeDocument/2006/relationships/slide" Target="slides/slide440.xml"/><Relationship Id="rId211" Type="http://schemas.openxmlformats.org/officeDocument/2006/relationships/slide" Target="slides/slide202.xml"/><Relationship Id="rId253" Type="http://schemas.openxmlformats.org/officeDocument/2006/relationships/slide" Target="slides/slide244.xml"/><Relationship Id="rId295" Type="http://schemas.openxmlformats.org/officeDocument/2006/relationships/slide" Target="slides/slide286.xml"/><Relationship Id="rId309" Type="http://schemas.openxmlformats.org/officeDocument/2006/relationships/slide" Target="slides/slide300.xml"/><Relationship Id="rId460" Type="http://schemas.openxmlformats.org/officeDocument/2006/relationships/slide" Target="slides/slide451.xml"/><Relationship Id="rId516" Type="http://schemas.openxmlformats.org/officeDocument/2006/relationships/slide" Target="slides/slide507.xml"/><Relationship Id="rId48" Type="http://schemas.openxmlformats.org/officeDocument/2006/relationships/slide" Target="slides/slide39.xml"/><Relationship Id="rId113" Type="http://schemas.openxmlformats.org/officeDocument/2006/relationships/slide" Target="slides/slide104.xml"/><Relationship Id="rId320" Type="http://schemas.openxmlformats.org/officeDocument/2006/relationships/slide" Target="slides/slide311.xml"/><Relationship Id="rId558" Type="http://schemas.openxmlformats.org/officeDocument/2006/relationships/slide" Target="slides/slide549.xml"/><Relationship Id="rId155" Type="http://schemas.openxmlformats.org/officeDocument/2006/relationships/slide" Target="slides/slide146.xml"/><Relationship Id="rId197" Type="http://schemas.openxmlformats.org/officeDocument/2006/relationships/slide" Target="slides/slide188.xml"/><Relationship Id="rId362" Type="http://schemas.openxmlformats.org/officeDocument/2006/relationships/slide" Target="slides/slide353.xml"/><Relationship Id="rId418" Type="http://schemas.openxmlformats.org/officeDocument/2006/relationships/slide" Target="slides/slide409.xml"/><Relationship Id="rId222" Type="http://schemas.openxmlformats.org/officeDocument/2006/relationships/slide" Target="slides/slide213.xml"/><Relationship Id="rId264" Type="http://schemas.openxmlformats.org/officeDocument/2006/relationships/slide" Target="slides/slide255.xml"/><Relationship Id="rId471" Type="http://schemas.openxmlformats.org/officeDocument/2006/relationships/slide" Target="slides/slide462.xml"/><Relationship Id="rId17" Type="http://schemas.openxmlformats.org/officeDocument/2006/relationships/slide" Target="slides/slide8.xml"/><Relationship Id="rId59" Type="http://schemas.openxmlformats.org/officeDocument/2006/relationships/slide" Target="slides/slide50.xml"/><Relationship Id="rId124" Type="http://schemas.openxmlformats.org/officeDocument/2006/relationships/slide" Target="slides/slide115.xml"/><Relationship Id="rId527" Type="http://schemas.openxmlformats.org/officeDocument/2006/relationships/slide" Target="slides/slide518.xml"/><Relationship Id="rId569" Type="http://schemas.openxmlformats.org/officeDocument/2006/relationships/theme" Target="theme/theme1.xml"/><Relationship Id="rId70" Type="http://schemas.openxmlformats.org/officeDocument/2006/relationships/slide" Target="slides/slide61.xml"/><Relationship Id="rId166" Type="http://schemas.openxmlformats.org/officeDocument/2006/relationships/slide" Target="slides/slide157.xml"/><Relationship Id="rId331" Type="http://schemas.openxmlformats.org/officeDocument/2006/relationships/slide" Target="slides/slide322.xml"/><Relationship Id="rId373" Type="http://schemas.openxmlformats.org/officeDocument/2006/relationships/slide" Target="slides/slide364.xml"/><Relationship Id="rId429" Type="http://schemas.openxmlformats.org/officeDocument/2006/relationships/slide" Target="slides/slide420.xml"/><Relationship Id="rId1" Type="http://schemas.openxmlformats.org/officeDocument/2006/relationships/slideMaster" Target="slideMasters/slideMaster1.xml"/><Relationship Id="rId233" Type="http://schemas.openxmlformats.org/officeDocument/2006/relationships/slide" Target="slides/slide224.xml"/><Relationship Id="rId440" Type="http://schemas.openxmlformats.org/officeDocument/2006/relationships/slide" Target="slides/slide431.xml"/><Relationship Id="rId28" Type="http://schemas.openxmlformats.org/officeDocument/2006/relationships/slide" Target="slides/slide19.xml"/><Relationship Id="rId275" Type="http://schemas.openxmlformats.org/officeDocument/2006/relationships/slide" Target="slides/slide266.xml"/><Relationship Id="rId300" Type="http://schemas.openxmlformats.org/officeDocument/2006/relationships/slide" Target="slides/slide291.xml"/><Relationship Id="rId482" Type="http://schemas.openxmlformats.org/officeDocument/2006/relationships/slide" Target="slides/slide473.xml"/><Relationship Id="rId538" Type="http://schemas.openxmlformats.org/officeDocument/2006/relationships/slide" Target="slides/slide529.xml"/><Relationship Id="rId81" Type="http://schemas.openxmlformats.org/officeDocument/2006/relationships/slide" Target="slides/slide72.xml"/><Relationship Id="rId135" Type="http://schemas.openxmlformats.org/officeDocument/2006/relationships/slide" Target="slides/slide126.xml"/><Relationship Id="rId177" Type="http://schemas.openxmlformats.org/officeDocument/2006/relationships/slide" Target="slides/slide168.xml"/><Relationship Id="rId342" Type="http://schemas.openxmlformats.org/officeDocument/2006/relationships/slide" Target="slides/slide333.xml"/><Relationship Id="rId384" Type="http://schemas.openxmlformats.org/officeDocument/2006/relationships/slide" Target="slides/slide375.xml"/><Relationship Id="rId202" Type="http://schemas.openxmlformats.org/officeDocument/2006/relationships/slide" Target="slides/slide193.xml"/><Relationship Id="rId244" Type="http://schemas.openxmlformats.org/officeDocument/2006/relationships/slide" Target="slides/slide235.xml"/><Relationship Id="rId39" Type="http://schemas.openxmlformats.org/officeDocument/2006/relationships/slide" Target="slides/slide30.xml"/><Relationship Id="rId286" Type="http://schemas.openxmlformats.org/officeDocument/2006/relationships/slide" Target="slides/slide277.xml"/><Relationship Id="rId451" Type="http://schemas.openxmlformats.org/officeDocument/2006/relationships/slide" Target="slides/slide442.xml"/><Relationship Id="rId493" Type="http://schemas.openxmlformats.org/officeDocument/2006/relationships/slide" Target="slides/slide484.xml"/><Relationship Id="rId507" Type="http://schemas.openxmlformats.org/officeDocument/2006/relationships/slide" Target="slides/slide498.xml"/><Relationship Id="rId549" Type="http://schemas.openxmlformats.org/officeDocument/2006/relationships/slide" Target="slides/slide540.xml"/><Relationship Id="rId50" Type="http://schemas.openxmlformats.org/officeDocument/2006/relationships/slide" Target="slides/slide41.xml"/><Relationship Id="rId104" Type="http://schemas.openxmlformats.org/officeDocument/2006/relationships/slide" Target="slides/slide95.xml"/><Relationship Id="rId146" Type="http://schemas.openxmlformats.org/officeDocument/2006/relationships/slide" Target="slides/slide137.xml"/><Relationship Id="rId188" Type="http://schemas.openxmlformats.org/officeDocument/2006/relationships/slide" Target="slides/slide179.xml"/><Relationship Id="rId311" Type="http://schemas.openxmlformats.org/officeDocument/2006/relationships/slide" Target="slides/slide302.xml"/><Relationship Id="rId353" Type="http://schemas.openxmlformats.org/officeDocument/2006/relationships/slide" Target="slides/slide344.xml"/><Relationship Id="rId395" Type="http://schemas.openxmlformats.org/officeDocument/2006/relationships/slide" Target="slides/slide386.xml"/><Relationship Id="rId409" Type="http://schemas.openxmlformats.org/officeDocument/2006/relationships/slide" Target="slides/slide400.xml"/><Relationship Id="rId560" Type="http://schemas.openxmlformats.org/officeDocument/2006/relationships/slide" Target="slides/slide551.xml"/><Relationship Id="rId92" Type="http://schemas.openxmlformats.org/officeDocument/2006/relationships/slide" Target="slides/slide83.xml"/><Relationship Id="rId213" Type="http://schemas.openxmlformats.org/officeDocument/2006/relationships/slide" Target="slides/slide204.xml"/><Relationship Id="rId420" Type="http://schemas.openxmlformats.org/officeDocument/2006/relationships/slide" Target="slides/slide411.xml"/><Relationship Id="rId255" Type="http://schemas.openxmlformats.org/officeDocument/2006/relationships/slide" Target="slides/slide246.xml"/><Relationship Id="rId297" Type="http://schemas.openxmlformats.org/officeDocument/2006/relationships/slide" Target="slides/slide288.xml"/><Relationship Id="rId462" Type="http://schemas.openxmlformats.org/officeDocument/2006/relationships/slide" Target="slides/slide453.xml"/><Relationship Id="rId518" Type="http://schemas.openxmlformats.org/officeDocument/2006/relationships/slide" Target="slides/slide509.xml"/><Relationship Id="rId115" Type="http://schemas.openxmlformats.org/officeDocument/2006/relationships/slide" Target="slides/slide106.xml"/><Relationship Id="rId157" Type="http://schemas.openxmlformats.org/officeDocument/2006/relationships/slide" Target="slides/slide148.xml"/><Relationship Id="rId322" Type="http://schemas.openxmlformats.org/officeDocument/2006/relationships/slide" Target="slides/slide313.xml"/><Relationship Id="rId364" Type="http://schemas.openxmlformats.org/officeDocument/2006/relationships/slide" Target="slides/slide355.xml"/><Relationship Id="rId61" Type="http://schemas.openxmlformats.org/officeDocument/2006/relationships/slide" Target="slides/slide52.xml"/><Relationship Id="rId199" Type="http://schemas.openxmlformats.org/officeDocument/2006/relationships/slide" Target="slides/slide190.xml"/><Relationship Id="rId571" Type="http://schemas.microsoft.com/office/2016/11/relationships/changesInfo" Target="changesInfos/changesInfo1.xml"/><Relationship Id="rId19" Type="http://schemas.openxmlformats.org/officeDocument/2006/relationships/slide" Target="slides/slide10.xml"/><Relationship Id="rId224" Type="http://schemas.openxmlformats.org/officeDocument/2006/relationships/slide" Target="slides/slide215.xml"/><Relationship Id="rId266" Type="http://schemas.openxmlformats.org/officeDocument/2006/relationships/slide" Target="slides/slide257.xml"/><Relationship Id="rId431" Type="http://schemas.openxmlformats.org/officeDocument/2006/relationships/slide" Target="slides/slide422.xml"/><Relationship Id="rId473" Type="http://schemas.openxmlformats.org/officeDocument/2006/relationships/slide" Target="slides/slide464.xml"/><Relationship Id="rId529" Type="http://schemas.openxmlformats.org/officeDocument/2006/relationships/slide" Target="slides/slide520.xml"/><Relationship Id="rId30" Type="http://schemas.openxmlformats.org/officeDocument/2006/relationships/slide" Target="slides/slide21.xml"/><Relationship Id="rId126" Type="http://schemas.openxmlformats.org/officeDocument/2006/relationships/slide" Target="slides/slide117.xml"/><Relationship Id="rId168" Type="http://schemas.openxmlformats.org/officeDocument/2006/relationships/slide" Target="slides/slide159.xml"/><Relationship Id="rId333" Type="http://schemas.openxmlformats.org/officeDocument/2006/relationships/slide" Target="slides/slide324.xml"/><Relationship Id="rId540" Type="http://schemas.openxmlformats.org/officeDocument/2006/relationships/slide" Target="slides/slide531.xml"/><Relationship Id="rId72" Type="http://schemas.openxmlformats.org/officeDocument/2006/relationships/slide" Target="slides/slide63.xml"/><Relationship Id="rId375" Type="http://schemas.openxmlformats.org/officeDocument/2006/relationships/slide" Target="slides/slide366.xml"/><Relationship Id="rId3" Type="http://schemas.openxmlformats.org/officeDocument/2006/relationships/slideMaster" Target="slideMasters/slideMaster3.xml"/><Relationship Id="rId235" Type="http://schemas.openxmlformats.org/officeDocument/2006/relationships/slide" Target="slides/slide226.xml"/><Relationship Id="rId277" Type="http://schemas.openxmlformats.org/officeDocument/2006/relationships/slide" Target="slides/slide268.xml"/><Relationship Id="rId400" Type="http://schemas.openxmlformats.org/officeDocument/2006/relationships/slide" Target="slides/slide391.xml"/><Relationship Id="rId442" Type="http://schemas.openxmlformats.org/officeDocument/2006/relationships/slide" Target="slides/slide433.xml"/><Relationship Id="rId484" Type="http://schemas.openxmlformats.org/officeDocument/2006/relationships/slide" Target="slides/slide475.xml"/><Relationship Id="rId137" Type="http://schemas.openxmlformats.org/officeDocument/2006/relationships/slide" Target="slides/slide128.xml"/><Relationship Id="rId302" Type="http://schemas.openxmlformats.org/officeDocument/2006/relationships/slide" Target="slides/slide293.xml"/><Relationship Id="rId344" Type="http://schemas.openxmlformats.org/officeDocument/2006/relationships/slide" Target="slides/slide335.xml"/><Relationship Id="rId41" Type="http://schemas.openxmlformats.org/officeDocument/2006/relationships/slide" Target="slides/slide32.xml"/><Relationship Id="rId83" Type="http://schemas.openxmlformats.org/officeDocument/2006/relationships/slide" Target="slides/slide74.xml"/><Relationship Id="rId179" Type="http://schemas.openxmlformats.org/officeDocument/2006/relationships/slide" Target="slides/slide170.xml"/><Relationship Id="rId386" Type="http://schemas.openxmlformats.org/officeDocument/2006/relationships/slide" Target="slides/slide377.xml"/><Relationship Id="rId551" Type="http://schemas.openxmlformats.org/officeDocument/2006/relationships/slide" Target="slides/slide542.xml"/><Relationship Id="rId190" Type="http://schemas.openxmlformats.org/officeDocument/2006/relationships/slide" Target="slides/slide181.xml"/><Relationship Id="rId204" Type="http://schemas.openxmlformats.org/officeDocument/2006/relationships/slide" Target="slides/slide195.xml"/><Relationship Id="rId246" Type="http://schemas.openxmlformats.org/officeDocument/2006/relationships/slide" Target="slides/slide237.xml"/><Relationship Id="rId288" Type="http://schemas.openxmlformats.org/officeDocument/2006/relationships/slide" Target="slides/slide279.xml"/><Relationship Id="rId411" Type="http://schemas.openxmlformats.org/officeDocument/2006/relationships/slide" Target="slides/slide402.xml"/><Relationship Id="rId453" Type="http://schemas.openxmlformats.org/officeDocument/2006/relationships/slide" Target="slides/slide444.xml"/><Relationship Id="rId509" Type="http://schemas.openxmlformats.org/officeDocument/2006/relationships/slide" Target="slides/slide500.xml"/><Relationship Id="rId106" Type="http://schemas.openxmlformats.org/officeDocument/2006/relationships/slide" Target="slides/slide97.xml"/><Relationship Id="rId313" Type="http://schemas.openxmlformats.org/officeDocument/2006/relationships/slide" Target="slides/slide304.xml"/><Relationship Id="rId495" Type="http://schemas.openxmlformats.org/officeDocument/2006/relationships/slide" Target="slides/slide486.xml"/><Relationship Id="rId10" Type="http://schemas.openxmlformats.org/officeDocument/2006/relationships/slide" Target="slides/slide1.xml"/><Relationship Id="rId52" Type="http://schemas.openxmlformats.org/officeDocument/2006/relationships/slide" Target="slides/slide43.xml"/><Relationship Id="rId94" Type="http://schemas.openxmlformats.org/officeDocument/2006/relationships/slide" Target="slides/slide85.xml"/><Relationship Id="rId148" Type="http://schemas.openxmlformats.org/officeDocument/2006/relationships/slide" Target="slides/slide139.xml"/><Relationship Id="rId355" Type="http://schemas.openxmlformats.org/officeDocument/2006/relationships/slide" Target="slides/slide346.xml"/><Relationship Id="rId397" Type="http://schemas.openxmlformats.org/officeDocument/2006/relationships/slide" Target="slides/slide388.xml"/><Relationship Id="rId520" Type="http://schemas.openxmlformats.org/officeDocument/2006/relationships/slide" Target="slides/slide511.xml"/><Relationship Id="rId562" Type="http://schemas.openxmlformats.org/officeDocument/2006/relationships/slide" Target="slides/slide553.xml"/><Relationship Id="rId215" Type="http://schemas.openxmlformats.org/officeDocument/2006/relationships/slide" Target="slides/slide206.xml"/><Relationship Id="rId257" Type="http://schemas.openxmlformats.org/officeDocument/2006/relationships/slide" Target="slides/slide248.xml"/><Relationship Id="rId422" Type="http://schemas.openxmlformats.org/officeDocument/2006/relationships/slide" Target="slides/slide413.xml"/><Relationship Id="rId464" Type="http://schemas.openxmlformats.org/officeDocument/2006/relationships/slide" Target="slides/slide455.xml"/><Relationship Id="rId299" Type="http://schemas.openxmlformats.org/officeDocument/2006/relationships/slide" Target="slides/slide290.xml"/><Relationship Id="rId63" Type="http://schemas.openxmlformats.org/officeDocument/2006/relationships/slide" Target="slides/slide54.xml"/><Relationship Id="rId159" Type="http://schemas.openxmlformats.org/officeDocument/2006/relationships/slide" Target="slides/slide150.xml"/><Relationship Id="rId366" Type="http://schemas.openxmlformats.org/officeDocument/2006/relationships/slide" Target="slides/slide357.xml"/><Relationship Id="rId226" Type="http://schemas.openxmlformats.org/officeDocument/2006/relationships/slide" Target="slides/slide217.xml"/><Relationship Id="rId433" Type="http://schemas.openxmlformats.org/officeDocument/2006/relationships/slide" Target="slides/slide424.xml"/><Relationship Id="rId74" Type="http://schemas.openxmlformats.org/officeDocument/2006/relationships/slide" Target="slides/slide65.xml"/><Relationship Id="rId377" Type="http://schemas.openxmlformats.org/officeDocument/2006/relationships/slide" Target="slides/slide368.xml"/><Relationship Id="rId500" Type="http://schemas.openxmlformats.org/officeDocument/2006/relationships/slide" Target="slides/slide491.xml"/><Relationship Id="rId5" Type="http://schemas.openxmlformats.org/officeDocument/2006/relationships/slideMaster" Target="slideMasters/slideMaster5.xml"/><Relationship Id="rId237" Type="http://schemas.openxmlformats.org/officeDocument/2006/relationships/slide" Target="slides/slide228.xml"/><Relationship Id="rId444" Type="http://schemas.openxmlformats.org/officeDocument/2006/relationships/slide" Target="slides/slide435.xml"/><Relationship Id="rId290" Type="http://schemas.openxmlformats.org/officeDocument/2006/relationships/slide" Target="slides/slide281.xml"/><Relationship Id="rId304" Type="http://schemas.openxmlformats.org/officeDocument/2006/relationships/slide" Target="slides/slide295.xml"/><Relationship Id="rId388" Type="http://schemas.openxmlformats.org/officeDocument/2006/relationships/slide" Target="slides/slide379.xml"/><Relationship Id="rId511" Type="http://schemas.openxmlformats.org/officeDocument/2006/relationships/slide" Target="slides/slide502.xml"/><Relationship Id="rId85" Type="http://schemas.openxmlformats.org/officeDocument/2006/relationships/slide" Target="slides/slide76.xml"/><Relationship Id="rId150" Type="http://schemas.openxmlformats.org/officeDocument/2006/relationships/slide" Target="slides/slide141.xml"/><Relationship Id="rId248" Type="http://schemas.openxmlformats.org/officeDocument/2006/relationships/slide" Target="slides/slide239.xml"/><Relationship Id="rId455" Type="http://schemas.openxmlformats.org/officeDocument/2006/relationships/slide" Target="slides/slide446.xml"/><Relationship Id="rId12" Type="http://schemas.openxmlformats.org/officeDocument/2006/relationships/slide" Target="slides/slide3.xml"/><Relationship Id="rId108" Type="http://schemas.openxmlformats.org/officeDocument/2006/relationships/slide" Target="slides/slide99.xml"/><Relationship Id="rId315" Type="http://schemas.openxmlformats.org/officeDocument/2006/relationships/slide" Target="slides/slide306.xml"/><Relationship Id="rId522" Type="http://schemas.openxmlformats.org/officeDocument/2006/relationships/slide" Target="slides/slide513.xml"/><Relationship Id="rId96" Type="http://schemas.openxmlformats.org/officeDocument/2006/relationships/slide" Target="slides/slide87.xml"/><Relationship Id="rId161" Type="http://schemas.openxmlformats.org/officeDocument/2006/relationships/slide" Target="slides/slide152.xml"/><Relationship Id="rId399" Type="http://schemas.openxmlformats.org/officeDocument/2006/relationships/slide" Target="slides/slide390.xml"/><Relationship Id="rId259" Type="http://schemas.openxmlformats.org/officeDocument/2006/relationships/slide" Target="slides/slide250.xml"/><Relationship Id="rId466" Type="http://schemas.openxmlformats.org/officeDocument/2006/relationships/slide" Target="slides/slide457.xml"/><Relationship Id="rId23" Type="http://schemas.openxmlformats.org/officeDocument/2006/relationships/slide" Target="slides/slide14.xml"/><Relationship Id="rId119" Type="http://schemas.openxmlformats.org/officeDocument/2006/relationships/slide" Target="slides/slide110.xml"/><Relationship Id="rId326" Type="http://schemas.openxmlformats.org/officeDocument/2006/relationships/slide" Target="slides/slide317.xml"/><Relationship Id="rId533" Type="http://schemas.openxmlformats.org/officeDocument/2006/relationships/slide" Target="slides/slide5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d. Masudur Rahman" userId="7b31cda9e9d283c8" providerId="LiveId" clId="{8C13A48C-8589-41EF-8BEC-CB7AF4B37D2B}"/>
    <pc:docChg chg="undo redo custSel modSld modMainMaster">
      <pc:chgData name="Md. Masudur Rahman" userId="7b31cda9e9d283c8" providerId="LiveId" clId="{8C13A48C-8589-41EF-8BEC-CB7AF4B37D2B}" dt="2025-01-15T17:13:36.886" v="856" actId="1076"/>
      <pc:docMkLst>
        <pc:docMk/>
      </pc:docMkLst>
      <pc:sldChg chg="delSp modSp mod setBg">
        <pc:chgData name="Md. Masudur Rahman" userId="7b31cda9e9d283c8" providerId="LiveId" clId="{8C13A48C-8589-41EF-8BEC-CB7AF4B37D2B}" dt="2025-01-15T16:41:25.840" v="783" actId="478"/>
        <pc:sldMkLst>
          <pc:docMk/>
          <pc:sldMk cId="1191255734" sldId="256"/>
        </pc:sldMkLst>
        <pc:spChg chg="mod">
          <ac:chgData name="Md. Masudur Rahman" userId="7b31cda9e9d283c8" providerId="LiveId" clId="{8C13A48C-8589-41EF-8BEC-CB7AF4B37D2B}" dt="2025-01-15T13:33:02.078" v="132" actId="20577"/>
          <ac:spMkLst>
            <pc:docMk/>
            <pc:sldMk cId="1191255734" sldId="256"/>
            <ac:spMk id="3074" creationId="{34AED9D8-772B-2058-3BF5-1EC2D50F7522}"/>
          </ac:spMkLst>
        </pc:spChg>
        <pc:spChg chg="del">
          <ac:chgData name="Md. Masudur Rahman" userId="7b31cda9e9d283c8" providerId="LiveId" clId="{8C13A48C-8589-41EF-8BEC-CB7AF4B37D2B}" dt="2025-01-15T16:41:25.840" v="783" actId="478"/>
          <ac:spMkLst>
            <pc:docMk/>
            <pc:sldMk cId="1191255734" sldId="256"/>
            <ac:spMk id="3076" creationId="{B93E78C1-86B2-8DBB-F17F-6C9AEBD7D73C}"/>
          </ac:spMkLst>
        </pc:spChg>
        <pc:picChg chg="del">
          <ac:chgData name="Md. Masudur Rahman" userId="7b31cda9e9d283c8" providerId="LiveId" clId="{8C13A48C-8589-41EF-8BEC-CB7AF4B37D2B}" dt="2025-01-15T16:16:48.717" v="568" actId="21"/>
          <ac:picMkLst>
            <pc:docMk/>
            <pc:sldMk cId="1191255734" sldId="256"/>
            <ac:picMk id="3075" creationId="{D317420D-1D1B-7264-3A10-F2658EB76057}"/>
          </ac:picMkLst>
        </pc:picChg>
      </pc:sldChg>
      <pc:sldChg chg="addSp delSp modSp mod setBg">
        <pc:chgData name="Md. Masudur Rahman" userId="7b31cda9e9d283c8" providerId="LiveId" clId="{8C13A48C-8589-41EF-8BEC-CB7AF4B37D2B}" dt="2025-01-15T17:01:33.805" v="853" actId="20577"/>
        <pc:sldMkLst>
          <pc:docMk/>
          <pc:sldMk cId="564859706" sldId="257"/>
        </pc:sldMkLst>
        <pc:spChg chg="add mod">
          <ac:chgData name="Md. Masudur Rahman" userId="7b31cda9e9d283c8" providerId="LiveId" clId="{8C13A48C-8589-41EF-8BEC-CB7AF4B37D2B}" dt="2025-01-15T17:01:30.562" v="852" actId="478"/>
          <ac:spMkLst>
            <pc:docMk/>
            <pc:sldMk cId="564859706" sldId="257"/>
            <ac:spMk id="3" creationId="{222F60A4-53F0-BA1A-7531-90EDE5BFD270}"/>
          </ac:spMkLst>
        </pc:spChg>
        <pc:spChg chg="mod">
          <ac:chgData name="Md. Masudur Rahman" userId="7b31cda9e9d283c8" providerId="LiveId" clId="{8C13A48C-8589-41EF-8BEC-CB7AF4B37D2B}" dt="2025-01-15T17:01:33.805" v="853" actId="20577"/>
          <ac:spMkLst>
            <pc:docMk/>
            <pc:sldMk cId="564859706" sldId="257"/>
            <ac:spMk id="5124" creationId="{6B1B7C78-D5BC-FB4F-4824-19002AF5933F}"/>
          </ac:spMkLst>
        </pc:spChg>
        <pc:spChg chg="del mod">
          <ac:chgData name="Md. Masudur Rahman" userId="7b31cda9e9d283c8" providerId="LiveId" clId="{8C13A48C-8589-41EF-8BEC-CB7AF4B37D2B}" dt="2025-01-15T17:01:30.562" v="852" actId="478"/>
          <ac:spMkLst>
            <pc:docMk/>
            <pc:sldMk cId="564859706" sldId="257"/>
            <ac:spMk id="5125" creationId="{61CA6F57-5D3F-747F-7BDF-5BCF38E804E6}"/>
          </ac:spMkLst>
        </pc:spChg>
      </pc:sldChg>
      <pc:sldChg chg="modSp">
        <pc:chgData name="Md. Masudur Rahman" userId="7b31cda9e9d283c8" providerId="LiveId" clId="{8C13A48C-8589-41EF-8BEC-CB7AF4B37D2B}" dt="2025-01-15T16:23:18.369" v="624" actId="14100"/>
        <pc:sldMkLst>
          <pc:docMk/>
          <pc:sldMk cId="6480268" sldId="258"/>
        </pc:sldMkLst>
        <pc:spChg chg="mod">
          <ac:chgData name="Md. Masudur Rahman" userId="7b31cda9e9d283c8" providerId="LiveId" clId="{8C13A48C-8589-41EF-8BEC-CB7AF4B37D2B}" dt="2025-01-15T15:45:41.380" v="162"/>
          <ac:spMkLst>
            <pc:docMk/>
            <pc:sldMk cId="6480268" sldId="258"/>
            <ac:spMk id="7172" creationId="{2D47F6BA-E614-3459-AE3F-1C60D2065978}"/>
          </ac:spMkLst>
        </pc:spChg>
        <pc:spChg chg="mod">
          <ac:chgData name="Md. Masudur Rahman" userId="7b31cda9e9d283c8" providerId="LiveId" clId="{8C13A48C-8589-41EF-8BEC-CB7AF4B37D2B}" dt="2025-01-15T16:23:18.369" v="624" actId="14100"/>
          <ac:spMkLst>
            <pc:docMk/>
            <pc:sldMk cId="6480268" sldId="258"/>
            <ac:spMk id="7173" creationId="{FC1C7D61-1295-FE3E-D547-E502A711ADD4}"/>
          </ac:spMkLst>
        </pc:spChg>
      </pc:sldChg>
      <pc:sldChg chg="modSp mod">
        <pc:chgData name="Md. Masudur Rahman" userId="7b31cda9e9d283c8" providerId="LiveId" clId="{8C13A48C-8589-41EF-8BEC-CB7AF4B37D2B}" dt="2025-01-15T16:22:57.128" v="621" actId="14100"/>
        <pc:sldMkLst>
          <pc:docMk/>
          <pc:sldMk cId="2309404839" sldId="259"/>
        </pc:sldMkLst>
        <pc:spChg chg="mod">
          <ac:chgData name="Md. Masudur Rahman" userId="7b31cda9e9d283c8" providerId="LiveId" clId="{8C13A48C-8589-41EF-8BEC-CB7AF4B37D2B}" dt="2025-01-15T16:22:57.128" v="621" actId="14100"/>
          <ac:spMkLst>
            <pc:docMk/>
            <pc:sldMk cId="2309404839" sldId="259"/>
            <ac:spMk id="9218" creationId="{E2938097-D8ED-FF23-E181-9C59DD7BF8FB}"/>
          </ac:spMkLst>
        </pc:spChg>
        <pc:spChg chg="mod">
          <ac:chgData name="Md. Masudur Rahman" userId="7b31cda9e9d283c8" providerId="LiveId" clId="{8C13A48C-8589-41EF-8BEC-CB7AF4B37D2B}" dt="2025-01-15T16:22:51.028" v="619" actId="14100"/>
          <ac:spMkLst>
            <pc:docMk/>
            <pc:sldMk cId="2309404839" sldId="259"/>
            <ac:spMk id="9219" creationId="{3401B2AA-9667-2154-3D19-EE0D5DBD1941}"/>
          </ac:spMkLst>
        </pc:spChg>
      </pc:sldChg>
      <pc:sldChg chg="modSp mod">
        <pc:chgData name="Md. Masudur Rahman" userId="7b31cda9e9d283c8" providerId="LiveId" clId="{8C13A48C-8589-41EF-8BEC-CB7AF4B37D2B}" dt="2025-01-15T16:22:32.035" v="617" actId="1036"/>
        <pc:sldMkLst>
          <pc:docMk/>
          <pc:sldMk cId="2478223807" sldId="260"/>
        </pc:sldMkLst>
        <pc:spChg chg="mod">
          <ac:chgData name="Md. Masudur Rahman" userId="7b31cda9e9d283c8" providerId="LiveId" clId="{8C13A48C-8589-41EF-8BEC-CB7AF4B37D2B}" dt="2025-01-15T16:22:32.035" v="617" actId="1036"/>
          <ac:spMkLst>
            <pc:docMk/>
            <pc:sldMk cId="2478223807" sldId="260"/>
            <ac:spMk id="11266" creationId="{7A222FAE-16A0-A46D-A083-C70B3460909F}"/>
          </ac:spMkLst>
        </pc:spChg>
        <pc:spChg chg="mod">
          <ac:chgData name="Md. Masudur Rahman" userId="7b31cda9e9d283c8" providerId="LiveId" clId="{8C13A48C-8589-41EF-8BEC-CB7AF4B37D2B}" dt="2025-01-15T16:22:14.130" v="613" actId="14100"/>
          <ac:spMkLst>
            <pc:docMk/>
            <pc:sldMk cId="2478223807" sldId="260"/>
            <ac:spMk id="11267" creationId="{B970D3B6-9B2A-9E5E-4E25-2085F5DF7171}"/>
          </ac:spMkLst>
        </pc:spChg>
        <pc:picChg chg="mod">
          <ac:chgData name="Md. Masudur Rahman" userId="7b31cda9e9d283c8" providerId="LiveId" clId="{8C13A48C-8589-41EF-8BEC-CB7AF4B37D2B}" dt="2025-01-15T16:22:06.105" v="612" actId="14100"/>
          <ac:picMkLst>
            <pc:docMk/>
            <pc:sldMk cId="2478223807" sldId="260"/>
            <ac:picMk id="11271" creationId="{2534E519-367C-6526-A15D-5A2446CE1D72}"/>
          </ac:picMkLst>
        </pc:picChg>
      </pc:sldChg>
      <pc:sldChg chg="modSp">
        <pc:chgData name="Md. Masudur Rahman" userId="7b31cda9e9d283c8" providerId="LiveId" clId="{8C13A48C-8589-41EF-8BEC-CB7AF4B37D2B}" dt="2025-01-15T16:21:40.584" v="608" actId="14100"/>
        <pc:sldMkLst>
          <pc:docMk/>
          <pc:sldMk cId="3739111726" sldId="261"/>
        </pc:sldMkLst>
        <pc:spChg chg="mod">
          <ac:chgData name="Md. Masudur Rahman" userId="7b31cda9e9d283c8" providerId="LiveId" clId="{8C13A48C-8589-41EF-8BEC-CB7AF4B37D2B}" dt="2025-01-15T16:21:40.584" v="608" actId="14100"/>
          <ac:spMkLst>
            <pc:docMk/>
            <pc:sldMk cId="3739111726" sldId="261"/>
            <ac:spMk id="13314" creationId="{D06B346E-2EF7-80FE-84C9-E0D38A516B04}"/>
          </ac:spMkLst>
        </pc:spChg>
        <pc:spChg chg="mod">
          <ac:chgData name="Md. Masudur Rahman" userId="7b31cda9e9d283c8" providerId="LiveId" clId="{8C13A48C-8589-41EF-8BEC-CB7AF4B37D2B}" dt="2025-01-15T16:21:31.537" v="606" actId="14100"/>
          <ac:spMkLst>
            <pc:docMk/>
            <pc:sldMk cId="3739111726" sldId="261"/>
            <ac:spMk id="13315" creationId="{4DDC3D85-FA48-7A46-B6C5-3960A5C039F5}"/>
          </ac:spMkLst>
        </pc:spChg>
      </pc:sldChg>
      <pc:sldChg chg="modSp">
        <pc:chgData name="Md. Masudur Rahman" userId="7b31cda9e9d283c8" providerId="LiveId" clId="{8C13A48C-8589-41EF-8BEC-CB7AF4B37D2B}" dt="2025-01-15T15:45:41.380" v="162"/>
        <pc:sldMkLst>
          <pc:docMk/>
          <pc:sldMk cId="4022923830" sldId="262"/>
        </pc:sldMkLst>
        <pc:spChg chg="mod">
          <ac:chgData name="Md. Masudur Rahman" userId="7b31cda9e9d283c8" providerId="LiveId" clId="{8C13A48C-8589-41EF-8BEC-CB7AF4B37D2B}" dt="2025-01-15T15:45:41.380" v="162"/>
          <ac:spMkLst>
            <pc:docMk/>
            <pc:sldMk cId="4022923830" sldId="262"/>
            <ac:spMk id="15362" creationId="{26EEAF2B-0945-CBD9-46CC-8C8A3B27CC1E}"/>
          </ac:spMkLst>
        </pc:spChg>
        <pc:spChg chg="mod">
          <ac:chgData name="Md. Masudur Rahman" userId="7b31cda9e9d283c8" providerId="LiveId" clId="{8C13A48C-8589-41EF-8BEC-CB7AF4B37D2B}" dt="2025-01-15T15:45:41.380" v="162"/>
          <ac:spMkLst>
            <pc:docMk/>
            <pc:sldMk cId="4022923830" sldId="262"/>
            <ac:spMk id="15363" creationId="{2D8159BB-EFDA-2C61-DF99-663AB5229F22}"/>
          </ac:spMkLst>
        </pc:spChg>
      </pc:sldChg>
      <pc:sldChg chg="modSp">
        <pc:chgData name="Md. Masudur Rahman" userId="7b31cda9e9d283c8" providerId="LiveId" clId="{8C13A48C-8589-41EF-8BEC-CB7AF4B37D2B}" dt="2025-01-15T15:45:41.380" v="162"/>
        <pc:sldMkLst>
          <pc:docMk/>
          <pc:sldMk cId="571041172" sldId="263"/>
        </pc:sldMkLst>
        <pc:spChg chg="mod">
          <ac:chgData name="Md. Masudur Rahman" userId="7b31cda9e9d283c8" providerId="LiveId" clId="{8C13A48C-8589-41EF-8BEC-CB7AF4B37D2B}" dt="2025-01-15T15:45:41.380" v="162"/>
          <ac:spMkLst>
            <pc:docMk/>
            <pc:sldMk cId="571041172" sldId="263"/>
            <ac:spMk id="17412" creationId="{DE9BEFE3-21DA-F18C-B341-DC1976BD7B2C}"/>
          </ac:spMkLst>
        </pc:spChg>
        <pc:spChg chg="mod">
          <ac:chgData name="Md. Masudur Rahman" userId="7b31cda9e9d283c8" providerId="LiveId" clId="{8C13A48C-8589-41EF-8BEC-CB7AF4B37D2B}" dt="2025-01-15T15:45:41.380" v="162"/>
          <ac:spMkLst>
            <pc:docMk/>
            <pc:sldMk cId="571041172" sldId="263"/>
            <ac:spMk id="17413" creationId="{F97C67D8-5E5E-3DA8-01F8-58B230F25FA9}"/>
          </ac:spMkLst>
        </pc:spChg>
      </pc:sldChg>
      <pc:sldChg chg="modSp mod">
        <pc:chgData name="Md. Masudur Rahman" userId="7b31cda9e9d283c8" providerId="LiveId" clId="{8C13A48C-8589-41EF-8BEC-CB7AF4B37D2B}" dt="2025-01-15T16:25:19.959" v="631" actId="14100"/>
        <pc:sldMkLst>
          <pc:docMk/>
          <pc:sldMk cId="177902367" sldId="264"/>
        </pc:sldMkLst>
        <pc:spChg chg="mod">
          <ac:chgData name="Md. Masudur Rahman" userId="7b31cda9e9d283c8" providerId="LiveId" clId="{8C13A48C-8589-41EF-8BEC-CB7AF4B37D2B}" dt="2025-01-15T16:25:19.959" v="631" actId="14100"/>
          <ac:spMkLst>
            <pc:docMk/>
            <pc:sldMk cId="177902367" sldId="264"/>
            <ac:spMk id="19458" creationId="{294FB364-6D8E-0BCC-00A7-6C53BC2B76F0}"/>
          </ac:spMkLst>
        </pc:spChg>
        <pc:spChg chg="mod">
          <ac:chgData name="Md. Masudur Rahman" userId="7b31cda9e9d283c8" providerId="LiveId" clId="{8C13A48C-8589-41EF-8BEC-CB7AF4B37D2B}" dt="2025-01-15T16:25:11.111" v="630" actId="14100"/>
          <ac:spMkLst>
            <pc:docMk/>
            <pc:sldMk cId="177902367" sldId="264"/>
            <ac:spMk id="19459" creationId="{A36A65CE-89A2-02E1-0A2C-0D431D73755B}"/>
          </ac:spMkLst>
        </pc:spChg>
      </pc:sldChg>
      <pc:sldChg chg="modSp">
        <pc:chgData name="Md. Masudur Rahman" userId="7b31cda9e9d283c8" providerId="LiveId" clId="{8C13A48C-8589-41EF-8BEC-CB7AF4B37D2B}" dt="2025-01-15T15:45:41.380" v="162"/>
        <pc:sldMkLst>
          <pc:docMk/>
          <pc:sldMk cId="1745837151" sldId="265"/>
        </pc:sldMkLst>
        <pc:spChg chg="mod">
          <ac:chgData name="Md. Masudur Rahman" userId="7b31cda9e9d283c8" providerId="LiveId" clId="{8C13A48C-8589-41EF-8BEC-CB7AF4B37D2B}" dt="2025-01-15T15:45:41.380" v="162"/>
          <ac:spMkLst>
            <pc:docMk/>
            <pc:sldMk cId="1745837151" sldId="265"/>
            <ac:spMk id="21508" creationId="{0ED8D1B5-6118-F536-5804-5A6106B3F3DC}"/>
          </ac:spMkLst>
        </pc:spChg>
        <pc:spChg chg="mod">
          <ac:chgData name="Md. Masudur Rahman" userId="7b31cda9e9d283c8" providerId="LiveId" clId="{8C13A48C-8589-41EF-8BEC-CB7AF4B37D2B}" dt="2025-01-15T15:45:41.380" v="162"/>
          <ac:spMkLst>
            <pc:docMk/>
            <pc:sldMk cId="1745837151" sldId="265"/>
            <ac:spMk id="21509" creationId="{138082CB-B57A-296F-46A9-543EC84AD1E0}"/>
          </ac:spMkLst>
        </pc:spChg>
      </pc:sldChg>
      <pc:sldChg chg="modSp">
        <pc:chgData name="Md. Masudur Rahman" userId="7b31cda9e9d283c8" providerId="LiveId" clId="{8C13A48C-8589-41EF-8BEC-CB7AF4B37D2B}" dt="2025-01-15T15:45:41.380" v="162"/>
        <pc:sldMkLst>
          <pc:docMk/>
          <pc:sldMk cId="2946361872" sldId="266"/>
        </pc:sldMkLst>
        <pc:spChg chg="mod">
          <ac:chgData name="Md. Masudur Rahman" userId="7b31cda9e9d283c8" providerId="LiveId" clId="{8C13A48C-8589-41EF-8BEC-CB7AF4B37D2B}" dt="2025-01-15T15:45:41.380" v="162"/>
          <ac:spMkLst>
            <pc:docMk/>
            <pc:sldMk cId="2946361872" sldId="266"/>
            <ac:spMk id="23558" creationId="{66233BB6-0473-2B51-E849-53EC69E219C0}"/>
          </ac:spMkLst>
        </pc:spChg>
        <pc:spChg chg="mod">
          <ac:chgData name="Md. Masudur Rahman" userId="7b31cda9e9d283c8" providerId="LiveId" clId="{8C13A48C-8589-41EF-8BEC-CB7AF4B37D2B}" dt="2025-01-15T15:45:41.380" v="162"/>
          <ac:spMkLst>
            <pc:docMk/>
            <pc:sldMk cId="2946361872" sldId="266"/>
            <ac:spMk id="23559" creationId="{B0F47DF9-3D1C-0DF8-C9B7-FA1DAAFC6F3C}"/>
          </ac:spMkLst>
        </pc:spChg>
      </pc:sldChg>
      <pc:sldChg chg="modSp">
        <pc:chgData name="Md. Masudur Rahman" userId="7b31cda9e9d283c8" providerId="LiveId" clId="{8C13A48C-8589-41EF-8BEC-CB7AF4B37D2B}" dt="2025-01-15T15:45:41.380" v="162"/>
        <pc:sldMkLst>
          <pc:docMk/>
          <pc:sldMk cId="1919738367" sldId="267"/>
        </pc:sldMkLst>
        <pc:spChg chg="mod">
          <ac:chgData name="Md. Masudur Rahman" userId="7b31cda9e9d283c8" providerId="LiveId" clId="{8C13A48C-8589-41EF-8BEC-CB7AF4B37D2B}" dt="2025-01-15T15:45:41.380" v="162"/>
          <ac:spMkLst>
            <pc:docMk/>
            <pc:sldMk cId="1919738367" sldId="267"/>
            <ac:spMk id="25606" creationId="{1528A2F7-B96D-1955-6CFA-2FB1C957AABD}"/>
          </ac:spMkLst>
        </pc:spChg>
        <pc:spChg chg="mod">
          <ac:chgData name="Md. Masudur Rahman" userId="7b31cda9e9d283c8" providerId="LiveId" clId="{8C13A48C-8589-41EF-8BEC-CB7AF4B37D2B}" dt="2025-01-15T15:45:41.380" v="162"/>
          <ac:spMkLst>
            <pc:docMk/>
            <pc:sldMk cId="1919738367" sldId="267"/>
            <ac:spMk id="25607" creationId="{6AF149EF-A134-F565-C85B-F4FB5EB1FB97}"/>
          </ac:spMkLst>
        </pc:spChg>
      </pc:sldChg>
      <pc:sldChg chg="modSp">
        <pc:chgData name="Md. Masudur Rahman" userId="7b31cda9e9d283c8" providerId="LiveId" clId="{8C13A48C-8589-41EF-8BEC-CB7AF4B37D2B}" dt="2025-01-15T15:45:41.380" v="162"/>
        <pc:sldMkLst>
          <pc:docMk/>
          <pc:sldMk cId="2112378470" sldId="268"/>
        </pc:sldMkLst>
        <pc:spChg chg="mod">
          <ac:chgData name="Md. Masudur Rahman" userId="7b31cda9e9d283c8" providerId="LiveId" clId="{8C13A48C-8589-41EF-8BEC-CB7AF4B37D2B}" dt="2025-01-15T15:45:41.380" v="162"/>
          <ac:spMkLst>
            <pc:docMk/>
            <pc:sldMk cId="2112378470" sldId="268"/>
            <ac:spMk id="27652" creationId="{5ACB6DA4-93CB-7676-D1F8-21197DE2801B}"/>
          </ac:spMkLst>
        </pc:spChg>
        <pc:spChg chg="mod">
          <ac:chgData name="Md. Masudur Rahman" userId="7b31cda9e9d283c8" providerId="LiveId" clId="{8C13A48C-8589-41EF-8BEC-CB7AF4B37D2B}" dt="2025-01-15T15:45:41.380" v="162"/>
          <ac:spMkLst>
            <pc:docMk/>
            <pc:sldMk cId="2112378470" sldId="268"/>
            <ac:spMk id="27653" creationId="{FBD1D485-96F9-6530-6F63-65CFD7473D3E}"/>
          </ac:spMkLst>
        </pc:spChg>
      </pc:sldChg>
      <pc:sldChg chg="modSp">
        <pc:chgData name="Md. Masudur Rahman" userId="7b31cda9e9d283c8" providerId="LiveId" clId="{8C13A48C-8589-41EF-8BEC-CB7AF4B37D2B}" dt="2025-01-15T15:45:41.380" v="162"/>
        <pc:sldMkLst>
          <pc:docMk/>
          <pc:sldMk cId="2465894606" sldId="269"/>
        </pc:sldMkLst>
        <pc:spChg chg="mod">
          <ac:chgData name="Md. Masudur Rahman" userId="7b31cda9e9d283c8" providerId="LiveId" clId="{8C13A48C-8589-41EF-8BEC-CB7AF4B37D2B}" dt="2025-01-15T15:45:41.380" v="162"/>
          <ac:spMkLst>
            <pc:docMk/>
            <pc:sldMk cId="2465894606" sldId="269"/>
            <ac:spMk id="29700" creationId="{3611D15B-6134-8AE6-18FC-E325E758AD83}"/>
          </ac:spMkLst>
        </pc:spChg>
        <pc:spChg chg="mod">
          <ac:chgData name="Md. Masudur Rahman" userId="7b31cda9e9d283c8" providerId="LiveId" clId="{8C13A48C-8589-41EF-8BEC-CB7AF4B37D2B}" dt="2025-01-15T15:45:41.380" v="162"/>
          <ac:spMkLst>
            <pc:docMk/>
            <pc:sldMk cId="2465894606" sldId="269"/>
            <ac:spMk id="29701" creationId="{2A513CD4-0027-F246-3ACF-B39ED4FC8396}"/>
          </ac:spMkLst>
        </pc:spChg>
      </pc:sldChg>
      <pc:sldChg chg="modSp">
        <pc:chgData name="Md. Masudur Rahman" userId="7b31cda9e9d283c8" providerId="LiveId" clId="{8C13A48C-8589-41EF-8BEC-CB7AF4B37D2B}" dt="2025-01-15T15:45:41.380" v="162"/>
        <pc:sldMkLst>
          <pc:docMk/>
          <pc:sldMk cId="2925451505" sldId="270"/>
        </pc:sldMkLst>
        <pc:spChg chg="mod">
          <ac:chgData name="Md. Masudur Rahman" userId="7b31cda9e9d283c8" providerId="LiveId" clId="{8C13A48C-8589-41EF-8BEC-CB7AF4B37D2B}" dt="2025-01-15T15:45:41.380" v="162"/>
          <ac:spMkLst>
            <pc:docMk/>
            <pc:sldMk cId="2925451505" sldId="270"/>
            <ac:spMk id="31749" creationId="{ED445CEB-5CA9-F0E7-2111-971C3A1295CA}"/>
          </ac:spMkLst>
        </pc:spChg>
        <pc:spChg chg="mod">
          <ac:chgData name="Md. Masudur Rahman" userId="7b31cda9e9d283c8" providerId="LiveId" clId="{8C13A48C-8589-41EF-8BEC-CB7AF4B37D2B}" dt="2025-01-15T15:45:41.380" v="162"/>
          <ac:spMkLst>
            <pc:docMk/>
            <pc:sldMk cId="2925451505" sldId="270"/>
            <ac:spMk id="31750" creationId="{A0F91256-9209-8A1A-B080-1B1B2E217E91}"/>
          </ac:spMkLst>
        </pc:spChg>
      </pc:sldChg>
      <pc:sldChg chg="modSp mod">
        <pc:chgData name="Md. Masudur Rahman" userId="7b31cda9e9d283c8" providerId="LiveId" clId="{8C13A48C-8589-41EF-8BEC-CB7AF4B37D2B}" dt="2025-01-15T16:26:16.288" v="636" actId="1036"/>
        <pc:sldMkLst>
          <pc:docMk/>
          <pc:sldMk cId="1072909173" sldId="271"/>
        </pc:sldMkLst>
        <pc:spChg chg="mod">
          <ac:chgData name="Md. Masudur Rahman" userId="7b31cda9e9d283c8" providerId="LiveId" clId="{8C13A48C-8589-41EF-8BEC-CB7AF4B37D2B}" dt="2025-01-15T16:26:16.288" v="636" actId="1036"/>
          <ac:spMkLst>
            <pc:docMk/>
            <pc:sldMk cId="1072909173" sldId="271"/>
            <ac:spMk id="33794" creationId="{DB0AB13C-7C9F-AD21-0877-723939584339}"/>
          </ac:spMkLst>
        </pc:spChg>
        <pc:spChg chg="mod">
          <ac:chgData name="Md. Masudur Rahman" userId="7b31cda9e9d283c8" providerId="LiveId" clId="{8C13A48C-8589-41EF-8BEC-CB7AF4B37D2B}" dt="2025-01-15T16:26:06.970" v="633" actId="14100"/>
          <ac:spMkLst>
            <pc:docMk/>
            <pc:sldMk cId="1072909173" sldId="271"/>
            <ac:spMk id="33795" creationId="{61F019D0-3311-28DD-6B8B-18C9A557E14E}"/>
          </ac:spMkLst>
        </pc:spChg>
      </pc:sldChg>
      <pc:sldChg chg="modSp">
        <pc:chgData name="Md. Masudur Rahman" userId="7b31cda9e9d283c8" providerId="LiveId" clId="{8C13A48C-8589-41EF-8BEC-CB7AF4B37D2B}" dt="2025-01-15T16:26:34.799" v="640" actId="14100"/>
        <pc:sldMkLst>
          <pc:docMk/>
          <pc:sldMk cId="2587460519" sldId="272"/>
        </pc:sldMkLst>
        <pc:spChg chg="mod">
          <ac:chgData name="Md. Masudur Rahman" userId="7b31cda9e9d283c8" providerId="LiveId" clId="{8C13A48C-8589-41EF-8BEC-CB7AF4B37D2B}" dt="2025-01-15T16:26:34.799" v="640" actId="14100"/>
          <ac:spMkLst>
            <pc:docMk/>
            <pc:sldMk cId="2587460519" sldId="272"/>
            <ac:spMk id="35842" creationId="{E41048AE-D433-B163-EBCA-027E5F069196}"/>
          </ac:spMkLst>
        </pc:spChg>
        <pc:spChg chg="mod">
          <ac:chgData name="Md. Masudur Rahman" userId="7b31cda9e9d283c8" providerId="LiveId" clId="{8C13A48C-8589-41EF-8BEC-CB7AF4B37D2B}" dt="2025-01-15T16:26:24.308" v="637" actId="14100"/>
          <ac:spMkLst>
            <pc:docMk/>
            <pc:sldMk cId="2587460519" sldId="272"/>
            <ac:spMk id="35843" creationId="{E7251A2A-A8C8-B2D6-456B-914E17DF5426}"/>
          </ac:spMkLst>
        </pc:spChg>
      </pc:sldChg>
      <pc:sldChg chg="modSp">
        <pc:chgData name="Md. Masudur Rahman" userId="7b31cda9e9d283c8" providerId="LiveId" clId="{8C13A48C-8589-41EF-8BEC-CB7AF4B37D2B}" dt="2025-01-15T16:26:54.406" v="643" actId="14100"/>
        <pc:sldMkLst>
          <pc:docMk/>
          <pc:sldMk cId="1578784616" sldId="273"/>
        </pc:sldMkLst>
        <pc:spChg chg="mod">
          <ac:chgData name="Md. Masudur Rahman" userId="7b31cda9e9d283c8" providerId="LiveId" clId="{8C13A48C-8589-41EF-8BEC-CB7AF4B37D2B}" dt="2025-01-15T16:26:54.406" v="643" actId="14100"/>
          <ac:spMkLst>
            <pc:docMk/>
            <pc:sldMk cId="1578784616" sldId="273"/>
            <ac:spMk id="37890" creationId="{3909F2F1-DAAF-3340-F2D3-6D05876506FA}"/>
          </ac:spMkLst>
        </pc:spChg>
        <pc:spChg chg="mod">
          <ac:chgData name="Md. Masudur Rahman" userId="7b31cda9e9d283c8" providerId="LiveId" clId="{8C13A48C-8589-41EF-8BEC-CB7AF4B37D2B}" dt="2025-01-15T16:26:45.495" v="641" actId="14100"/>
          <ac:spMkLst>
            <pc:docMk/>
            <pc:sldMk cId="1578784616" sldId="273"/>
            <ac:spMk id="37891" creationId="{34C68BF7-C5E6-802F-E4C6-5C16252F74D2}"/>
          </ac:spMkLst>
        </pc:spChg>
      </pc:sldChg>
      <pc:sldChg chg="modSp">
        <pc:chgData name="Md. Masudur Rahman" userId="7b31cda9e9d283c8" providerId="LiveId" clId="{8C13A48C-8589-41EF-8BEC-CB7AF4B37D2B}" dt="2025-01-15T16:27:08.254" v="646" actId="14100"/>
        <pc:sldMkLst>
          <pc:docMk/>
          <pc:sldMk cId="4083723899" sldId="274"/>
        </pc:sldMkLst>
        <pc:spChg chg="mod">
          <ac:chgData name="Md. Masudur Rahman" userId="7b31cda9e9d283c8" providerId="LiveId" clId="{8C13A48C-8589-41EF-8BEC-CB7AF4B37D2B}" dt="2025-01-15T16:27:08.254" v="646" actId="14100"/>
          <ac:spMkLst>
            <pc:docMk/>
            <pc:sldMk cId="4083723899" sldId="274"/>
            <ac:spMk id="39938" creationId="{31B70D77-BE72-178C-6B3F-E238D7488A57}"/>
          </ac:spMkLst>
        </pc:spChg>
        <pc:spChg chg="mod">
          <ac:chgData name="Md. Masudur Rahman" userId="7b31cda9e9d283c8" providerId="LiveId" clId="{8C13A48C-8589-41EF-8BEC-CB7AF4B37D2B}" dt="2025-01-15T16:27:01.920" v="644" actId="14100"/>
          <ac:spMkLst>
            <pc:docMk/>
            <pc:sldMk cId="4083723899" sldId="274"/>
            <ac:spMk id="39939" creationId="{46A70C1A-5EA0-8DB1-2719-61888AAB4E57}"/>
          </ac:spMkLst>
        </pc:spChg>
      </pc:sldChg>
      <pc:sldChg chg="modSp mod">
        <pc:chgData name="Md. Masudur Rahman" userId="7b31cda9e9d283c8" providerId="LiveId" clId="{8C13A48C-8589-41EF-8BEC-CB7AF4B37D2B}" dt="2025-01-15T16:27:21.629" v="649" actId="14100"/>
        <pc:sldMkLst>
          <pc:docMk/>
          <pc:sldMk cId="3482094659" sldId="275"/>
        </pc:sldMkLst>
        <pc:spChg chg="mod">
          <ac:chgData name="Md. Masudur Rahman" userId="7b31cda9e9d283c8" providerId="LiveId" clId="{8C13A48C-8589-41EF-8BEC-CB7AF4B37D2B}" dt="2025-01-15T16:27:21.629" v="649" actId="14100"/>
          <ac:spMkLst>
            <pc:docMk/>
            <pc:sldMk cId="3482094659" sldId="275"/>
            <ac:spMk id="41986" creationId="{FAD8CA45-3A0A-25C8-D1A3-F59FE9F5BE18}"/>
          </ac:spMkLst>
        </pc:spChg>
        <pc:spChg chg="mod">
          <ac:chgData name="Md. Masudur Rahman" userId="7b31cda9e9d283c8" providerId="LiveId" clId="{8C13A48C-8589-41EF-8BEC-CB7AF4B37D2B}" dt="2025-01-15T16:27:16.217" v="647" actId="14100"/>
          <ac:spMkLst>
            <pc:docMk/>
            <pc:sldMk cId="3482094659" sldId="275"/>
            <ac:spMk id="41987" creationId="{20A83D02-AE10-D715-C02C-410362130BF8}"/>
          </ac:spMkLst>
        </pc:spChg>
      </pc:sldChg>
      <pc:sldChg chg="modSp">
        <pc:chgData name="Md. Masudur Rahman" userId="7b31cda9e9d283c8" providerId="LiveId" clId="{8C13A48C-8589-41EF-8BEC-CB7AF4B37D2B}" dt="2025-01-15T16:27:37.846" v="652" actId="14100"/>
        <pc:sldMkLst>
          <pc:docMk/>
          <pc:sldMk cId="2632089232" sldId="276"/>
        </pc:sldMkLst>
        <pc:spChg chg="mod">
          <ac:chgData name="Md. Masudur Rahman" userId="7b31cda9e9d283c8" providerId="LiveId" clId="{8C13A48C-8589-41EF-8BEC-CB7AF4B37D2B}" dt="2025-01-15T16:27:37.846" v="652" actId="14100"/>
          <ac:spMkLst>
            <pc:docMk/>
            <pc:sldMk cId="2632089232" sldId="276"/>
            <ac:spMk id="44034" creationId="{7859D955-C3F2-E478-1DFA-D811CDAC776F}"/>
          </ac:spMkLst>
        </pc:spChg>
        <pc:spChg chg="mod">
          <ac:chgData name="Md. Masudur Rahman" userId="7b31cda9e9d283c8" providerId="LiveId" clId="{8C13A48C-8589-41EF-8BEC-CB7AF4B37D2B}" dt="2025-01-15T16:27:32.311" v="650" actId="14100"/>
          <ac:spMkLst>
            <pc:docMk/>
            <pc:sldMk cId="2632089232" sldId="276"/>
            <ac:spMk id="44035" creationId="{9BFBC626-7529-527A-594A-9D0FB9FA87F3}"/>
          </ac:spMkLst>
        </pc:spChg>
      </pc:sldChg>
      <pc:sldChg chg="modSp mod">
        <pc:chgData name="Md. Masudur Rahman" userId="7b31cda9e9d283c8" providerId="LiveId" clId="{8C13A48C-8589-41EF-8BEC-CB7AF4B37D2B}" dt="2025-01-15T16:27:51.101" v="655" actId="14100"/>
        <pc:sldMkLst>
          <pc:docMk/>
          <pc:sldMk cId="2855063880" sldId="277"/>
        </pc:sldMkLst>
        <pc:spChg chg="mod">
          <ac:chgData name="Md. Masudur Rahman" userId="7b31cda9e9d283c8" providerId="LiveId" clId="{8C13A48C-8589-41EF-8BEC-CB7AF4B37D2B}" dt="2025-01-15T16:27:51.101" v="655" actId="14100"/>
          <ac:spMkLst>
            <pc:docMk/>
            <pc:sldMk cId="2855063880" sldId="277"/>
            <ac:spMk id="46082" creationId="{4C70228D-E169-96B5-9CF7-8548B66F04C0}"/>
          </ac:spMkLst>
        </pc:spChg>
        <pc:spChg chg="mod">
          <ac:chgData name="Md. Masudur Rahman" userId="7b31cda9e9d283c8" providerId="LiveId" clId="{8C13A48C-8589-41EF-8BEC-CB7AF4B37D2B}" dt="2025-01-15T16:27:45.075" v="653" actId="14100"/>
          <ac:spMkLst>
            <pc:docMk/>
            <pc:sldMk cId="2855063880" sldId="277"/>
            <ac:spMk id="46083" creationId="{B0FFEF54-DD72-62C4-78D6-D508C4E8D3D7}"/>
          </ac:spMkLst>
        </pc:spChg>
      </pc:sldChg>
      <pc:sldChg chg="modSp mod">
        <pc:chgData name="Md. Masudur Rahman" userId="7b31cda9e9d283c8" providerId="LiveId" clId="{8C13A48C-8589-41EF-8BEC-CB7AF4B37D2B}" dt="2025-01-15T16:28:05.189" v="658" actId="14100"/>
        <pc:sldMkLst>
          <pc:docMk/>
          <pc:sldMk cId="626970479" sldId="278"/>
        </pc:sldMkLst>
        <pc:spChg chg="mod">
          <ac:chgData name="Md. Masudur Rahman" userId="7b31cda9e9d283c8" providerId="LiveId" clId="{8C13A48C-8589-41EF-8BEC-CB7AF4B37D2B}" dt="2025-01-15T16:28:05.189" v="658" actId="14100"/>
          <ac:spMkLst>
            <pc:docMk/>
            <pc:sldMk cId="626970479" sldId="278"/>
            <ac:spMk id="48130" creationId="{80FEF479-7CC1-4B9D-0D36-368DFF69CCBA}"/>
          </ac:spMkLst>
        </pc:spChg>
        <pc:spChg chg="mod">
          <ac:chgData name="Md. Masudur Rahman" userId="7b31cda9e9d283c8" providerId="LiveId" clId="{8C13A48C-8589-41EF-8BEC-CB7AF4B37D2B}" dt="2025-01-15T16:27:59.886" v="656" actId="14100"/>
          <ac:spMkLst>
            <pc:docMk/>
            <pc:sldMk cId="626970479" sldId="278"/>
            <ac:spMk id="48131" creationId="{D50FEAA5-3F89-4958-843C-CAA7D94295A0}"/>
          </ac:spMkLst>
        </pc:spChg>
      </pc:sldChg>
      <pc:sldChg chg="modSp">
        <pc:chgData name="Md. Masudur Rahman" userId="7b31cda9e9d283c8" providerId="LiveId" clId="{8C13A48C-8589-41EF-8BEC-CB7AF4B37D2B}" dt="2025-01-15T15:45:41.380" v="162"/>
        <pc:sldMkLst>
          <pc:docMk/>
          <pc:sldMk cId="3357927919" sldId="279"/>
        </pc:sldMkLst>
        <pc:spChg chg="mod">
          <ac:chgData name="Md. Masudur Rahman" userId="7b31cda9e9d283c8" providerId="LiveId" clId="{8C13A48C-8589-41EF-8BEC-CB7AF4B37D2B}" dt="2025-01-15T15:45:41.380" v="162"/>
          <ac:spMkLst>
            <pc:docMk/>
            <pc:sldMk cId="3357927919" sldId="279"/>
            <ac:spMk id="50180" creationId="{17ADF202-D2FB-7EC8-907D-97312E5694B6}"/>
          </ac:spMkLst>
        </pc:spChg>
        <pc:spChg chg="mod">
          <ac:chgData name="Md. Masudur Rahman" userId="7b31cda9e9d283c8" providerId="LiveId" clId="{8C13A48C-8589-41EF-8BEC-CB7AF4B37D2B}" dt="2025-01-15T15:45:41.380" v="162"/>
          <ac:spMkLst>
            <pc:docMk/>
            <pc:sldMk cId="3357927919" sldId="279"/>
            <ac:spMk id="50181" creationId="{53839446-BC9B-35D5-0198-68961AF2D34D}"/>
          </ac:spMkLst>
        </pc:spChg>
      </pc:sldChg>
      <pc:sldChg chg="delSp mod">
        <pc:chgData name="Md. Masudur Rahman" userId="7b31cda9e9d283c8" providerId="LiveId" clId="{8C13A48C-8589-41EF-8BEC-CB7AF4B37D2B}" dt="2025-01-15T15:54:03.925" v="219" actId="478"/>
        <pc:sldMkLst>
          <pc:docMk/>
          <pc:sldMk cId="1775920472" sldId="280"/>
        </pc:sldMkLst>
        <pc:grpChg chg="del">
          <ac:chgData name="Md. Masudur Rahman" userId="7b31cda9e9d283c8" providerId="LiveId" clId="{8C13A48C-8589-41EF-8BEC-CB7AF4B37D2B}" dt="2025-01-15T15:54:03.925" v="219" actId="478"/>
          <ac:grpSpMkLst>
            <pc:docMk/>
            <pc:sldMk cId="1775920472" sldId="280"/>
            <ac:grpSpMk id="3" creationId="{00000000-0000-0000-0000-000000000000}"/>
          </ac:grpSpMkLst>
        </pc:grpChg>
      </pc:sldChg>
      <pc:sldChg chg="delSp mod">
        <pc:chgData name="Md. Masudur Rahman" userId="7b31cda9e9d283c8" providerId="LiveId" clId="{8C13A48C-8589-41EF-8BEC-CB7AF4B37D2B}" dt="2025-01-15T15:54:31.412" v="220" actId="478"/>
        <pc:sldMkLst>
          <pc:docMk/>
          <pc:sldMk cId="913360360" sldId="285"/>
        </pc:sldMkLst>
        <pc:grpChg chg="del">
          <ac:chgData name="Md. Masudur Rahman" userId="7b31cda9e9d283c8" providerId="LiveId" clId="{8C13A48C-8589-41EF-8BEC-CB7AF4B37D2B}" dt="2025-01-15T15:54:31.412" v="220" actId="478"/>
          <ac:grpSpMkLst>
            <pc:docMk/>
            <pc:sldMk cId="913360360" sldId="285"/>
            <ac:grpSpMk id="4" creationId="{00000000-0000-0000-0000-000000000000}"/>
          </ac:grpSpMkLst>
        </pc:grpChg>
      </pc:sldChg>
      <pc:sldChg chg="delSp mod">
        <pc:chgData name="Md. Masudur Rahman" userId="7b31cda9e9d283c8" providerId="LiveId" clId="{8C13A48C-8589-41EF-8BEC-CB7AF4B37D2B}" dt="2025-01-15T15:54:36.501" v="221" actId="478"/>
        <pc:sldMkLst>
          <pc:docMk/>
          <pc:sldMk cId="993812000" sldId="286"/>
        </pc:sldMkLst>
        <pc:grpChg chg="del">
          <ac:chgData name="Md. Masudur Rahman" userId="7b31cda9e9d283c8" providerId="LiveId" clId="{8C13A48C-8589-41EF-8BEC-CB7AF4B37D2B}" dt="2025-01-15T15:54:36.501" v="221" actId="478"/>
          <ac:grpSpMkLst>
            <pc:docMk/>
            <pc:sldMk cId="993812000" sldId="286"/>
            <ac:grpSpMk id="3" creationId="{00000000-0000-0000-0000-000000000000}"/>
          </ac:grpSpMkLst>
        </pc:grpChg>
      </pc:sldChg>
      <pc:sldChg chg="delSp mod">
        <pc:chgData name="Md. Masudur Rahman" userId="7b31cda9e9d283c8" providerId="LiveId" clId="{8C13A48C-8589-41EF-8BEC-CB7AF4B37D2B}" dt="2025-01-15T15:54:43.421" v="222" actId="478"/>
        <pc:sldMkLst>
          <pc:docMk/>
          <pc:sldMk cId="615910699" sldId="289"/>
        </pc:sldMkLst>
        <pc:grpChg chg="del">
          <ac:chgData name="Md. Masudur Rahman" userId="7b31cda9e9d283c8" providerId="LiveId" clId="{8C13A48C-8589-41EF-8BEC-CB7AF4B37D2B}" dt="2025-01-15T15:54:43.421" v="222" actId="478"/>
          <ac:grpSpMkLst>
            <pc:docMk/>
            <pc:sldMk cId="615910699" sldId="289"/>
            <ac:grpSpMk id="3" creationId="{00000000-0000-0000-0000-000000000000}"/>
          </ac:grpSpMkLst>
        </pc:grpChg>
      </pc:sldChg>
      <pc:sldChg chg="delSp mod">
        <pc:chgData name="Md. Masudur Rahman" userId="7b31cda9e9d283c8" providerId="LiveId" clId="{8C13A48C-8589-41EF-8BEC-CB7AF4B37D2B}" dt="2025-01-15T15:54:46.682" v="223" actId="478"/>
        <pc:sldMkLst>
          <pc:docMk/>
          <pc:sldMk cId="3603513604" sldId="290"/>
        </pc:sldMkLst>
        <pc:grpChg chg="del">
          <ac:chgData name="Md. Masudur Rahman" userId="7b31cda9e9d283c8" providerId="LiveId" clId="{8C13A48C-8589-41EF-8BEC-CB7AF4B37D2B}" dt="2025-01-15T15:54:46.682" v="223" actId="478"/>
          <ac:grpSpMkLst>
            <pc:docMk/>
            <pc:sldMk cId="3603513604" sldId="290"/>
            <ac:grpSpMk id="3" creationId="{00000000-0000-0000-0000-000000000000}"/>
          </ac:grpSpMkLst>
        </pc:grpChg>
      </pc:sldChg>
      <pc:sldChg chg="delSp modSp mod">
        <pc:chgData name="Md. Masudur Rahman" userId="7b31cda9e9d283c8" providerId="LiveId" clId="{8C13A48C-8589-41EF-8BEC-CB7AF4B37D2B}" dt="2025-01-15T16:12:52.654" v="369" actId="478"/>
        <pc:sldMkLst>
          <pc:docMk/>
          <pc:sldMk cId="4006977572" sldId="292"/>
        </pc:sldMkLst>
        <pc:spChg chg="mod">
          <ac:chgData name="Md. Masudur Rahman" userId="7b31cda9e9d283c8" providerId="LiveId" clId="{8C13A48C-8589-41EF-8BEC-CB7AF4B37D2B}" dt="2025-01-15T13:33:13.635" v="136" actId="20577"/>
          <ac:spMkLst>
            <pc:docMk/>
            <pc:sldMk cId="4006977572" sldId="292"/>
            <ac:spMk id="3077" creationId="{78A6521E-08CE-87F5-5734-AD7E4AA140C6}"/>
          </ac:spMkLst>
        </pc:spChg>
        <pc:picChg chg="del">
          <ac:chgData name="Md. Masudur Rahman" userId="7b31cda9e9d283c8" providerId="LiveId" clId="{8C13A48C-8589-41EF-8BEC-CB7AF4B37D2B}" dt="2025-01-15T16:12:52.654" v="369" actId="478"/>
          <ac:picMkLst>
            <pc:docMk/>
            <pc:sldMk cId="4006977572" sldId="292"/>
            <ac:picMk id="3075" creationId="{C1398D67-CBF6-50FE-306D-96B6DEAE108C}"/>
          </ac:picMkLst>
        </pc:picChg>
      </pc:sldChg>
      <pc:sldChg chg="modSp">
        <pc:chgData name="Md. Masudur Rahman" userId="7b31cda9e9d283c8" providerId="LiveId" clId="{8C13A48C-8589-41EF-8BEC-CB7AF4B37D2B}" dt="2025-01-15T13:25:11.803" v="89"/>
        <pc:sldMkLst>
          <pc:docMk/>
          <pc:sldMk cId="1805992717" sldId="293"/>
        </pc:sldMkLst>
        <pc:spChg chg="mod">
          <ac:chgData name="Md. Masudur Rahman" userId="7b31cda9e9d283c8" providerId="LiveId" clId="{8C13A48C-8589-41EF-8BEC-CB7AF4B37D2B}" dt="2025-01-15T13:25:11.803" v="89"/>
          <ac:spMkLst>
            <pc:docMk/>
            <pc:sldMk cId="1805992717" sldId="293"/>
            <ac:spMk id="5122" creationId="{9664E8B0-58FD-FBD5-AC62-A9AB3B101728}"/>
          </ac:spMkLst>
        </pc:spChg>
      </pc:sldChg>
      <pc:sldChg chg="modSp mod">
        <pc:chgData name="Md. Masudur Rahman" userId="7b31cda9e9d283c8" providerId="LiveId" clId="{8C13A48C-8589-41EF-8BEC-CB7AF4B37D2B}" dt="2025-01-15T13:25:11.803" v="89"/>
        <pc:sldMkLst>
          <pc:docMk/>
          <pc:sldMk cId="1334758489" sldId="294"/>
        </pc:sldMkLst>
        <pc:spChg chg="mod">
          <ac:chgData name="Md. Masudur Rahman" userId="7b31cda9e9d283c8" providerId="LiveId" clId="{8C13A48C-8589-41EF-8BEC-CB7AF4B37D2B}" dt="2025-01-15T13:25:11.803" v="89"/>
          <ac:spMkLst>
            <pc:docMk/>
            <pc:sldMk cId="1334758489" sldId="294"/>
            <ac:spMk id="3" creationId="{CCB5ADD5-97BD-54D3-F6C0-B38B1F9CAABA}"/>
          </ac:spMkLst>
        </pc:spChg>
        <pc:spChg chg="mod">
          <ac:chgData name="Md. Masudur Rahman" userId="7b31cda9e9d283c8" providerId="LiveId" clId="{8C13A48C-8589-41EF-8BEC-CB7AF4B37D2B}" dt="2025-01-15T13:25:11.803" v="89"/>
          <ac:spMkLst>
            <pc:docMk/>
            <pc:sldMk cId="1334758489" sldId="294"/>
            <ac:spMk id="7170" creationId="{2C346736-C6F5-B95F-2EA6-AC431594A060}"/>
          </ac:spMkLst>
        </pc:spChg>
      </pc:sldChg>
      <pc:sldChg chg="modSp">
        <pc:chgData name="Md. Masudur Rahman" userId="7b31cda9e9d283c8" providerId="LiveId" clId="{8C13A48C-8589-41EF-8BEC-CB7AF4B37D2B}" dt="2025-01-15T13:25:11.803" v="89"/>
        <pc:sldMkLst>
          <pc:docMk/>
          <pc:sldMk cId="3991466030" sldId="295"/>
        </pc:sldMkLst>
        <pc:spChg chg="mod">
          <ac:chgData name="Md. Masudur Rahman" userId="7b31cda9e9d283c8" providerId="LiveId" clId="{8C13A48C-8589-41EF-8BEC-CB7AF4B37D2B}" dt="2025-01-15T13:25:11.803" v="89"/>
          <ac:spMkLst>
            <pc:docMk/>
            <pc:sldMk cId="3991466030" sldId="295"/>
            <ac:spMk id="9218" creationId="{F4EAA6FD-44F6-0A89-3EBD-EA7081958043}"/>
          </ac:spMkLst>
        </pc:spChg>
      </pc:sldChg>
      <pc:sldChg chg="modSp">
        <pc:chgData name="Md. Masudur Rahman" userId="7b31cda9e9d283c8" providerId="LiveId" clId="{8C13A48C-8589-41EF-8BEC-CB7AF4B37D2B}" dt="2025-01-15T13:25:11.803" v="89"/>
        <pc:sldMkLst>
          <pc:docMk/>
          <pc:sldMk cId="1862266858" sldId="296"/>
        </pc:sldMkLst>
        <pc:spChg chg="mod">
          <ac:chgData name="Md. Masudur Rahman" userId="7b31cda9e9d283c8" providerId="LiveId" clId="{8C13A48C-8589-41EF-8BEC-CB7AF4B37D2B}" dt="2025-01-15T13:25:11.803" v="89"/>
          <ac:spMkLst>
            <pc:docMk/>
            <pc:sldMk cId="1862266858" sldId="296"/>
            <ac:spMk id="11266" creationId="{F613B832-B967-2BE1-D747-FFA919D896F1}"/>
          </ac:spMkLst>
        </pc:spChg>
      </pc:sldChg>
      <pc:sldChg chg="modSp">
        <pc:chgData name="Md. Masudur Rahman" userId="7b31cda9e9d283c8" providerId="LiveId" clId="{8C13A48C-8589-41EF-8BEC-CB7AF4B37D2B}" dt="2025-01-15T13:25:11.803" v="89"/>
        <pc:sldMkLst>
          <pc:docMk/>
          <pc:sldMk cId="882463245" sldId="297"/>
        </pc:sldMkLst>
        <pc:spChg chg="mod">
          <ac:chgData name="Md. Masudur Rahman" userId="7b31cda9e9d283c8" providerId="LiveId" clId="{8C13A48C-8589-41EF-8BEC-CB7AF4B37D2B}" dt="2025-01-15T13:25:11.803" v="89"/>
          <ac:spMkLst>
            <pc:docMk/>
            <pc:sldMk cId="882463245" sldId="297"/>
            <ac:spMk id="13314" creationId="{4C546212-CBF0-6291-111E-F770025431AE}"/>
          </ac:spMkLst>
        </pc:spChg>
      </pc:sldChg>
      <pc:sldChg chg="modSp">
        <pc:chgData name="Md. Masudur Rahman" userId="7b31cda9e9d283c8" providerId="LiveId" clId="{8C13A48C-8589-41EF-8BEC-CB7AF4B37D2B}" dt="2025-01-15T13:25:11.803" v="89"/>
        <pc:sldMkLst>
          <pc:docMk/>
          <pc:sldMk cId="2583437601" sldId="298"/>
        </pc:sldMkLst>
        <pc:spChg chg="mod">
          <ac:chgData name="Md. Masudur Rahman" userId="7b31cda9e9d283c8" providerId="LiveId" clId="{8C13A48C-8589-41EF-8BEC-CB7AF4B37D2B}" dt="2025-01-15T13:25:11.803" v="89"/>
          <ac:spMkLst>
            <pc:docMk/>
            <pc:sldMk cId="2583437601" sldId="298"/>
            <ac:spMk id="15362" creationId="{FFE646DA-A365-4C3E-95BC-AE4C3F4FB0FC}"/>
          </ac:spMkLst>
        </pc:spChg>
        <pc:spChg chg="mod">
          <ac:chgData name="Md. Masudur Rahman" userId="7b31cda9e9d283c8" providerId="LiveId" clId="{8C13A48C-8589-41EF-8BEC-CB7AF4B37D2B}" dt="2025-01-15T13:25:11.803" v="89"/>
          <ac:spMkLst>
            <pc:docMk/>
            <pc:sldMk cId="2583437601" sldId="298"/>
            <ac:spMk id="15363" creationId="{B5740219-DA20-E82E-5C41-F91F19EA9B16}"/>
          </ac:spMkLst>
        </pc:spChg>
      </pc:sldChg>
      <pc:sldChg chg="modSp">
        <pc:chgData name="Md. Masudur Rahman" userId="7b31cda9e9d283c8" providerId="LiveId" clId="{8C13A48C-8589-41EF-8BEC-CB7AF4B37D2B}" dt="2025-01-15T13:25:11.803" v="89"/>
        <pc:sldMkLst>
          <pc:docMk/>
          <pc:sldMk cId="1823151317" sldId="299"/>
        </pc:sldMkLst>
        <pc:spChg chg="mod">
          <ac:chgData name="Md. Masudur Rahman" userId="7b31cda9e9d283c8" providerId="LiveId" clId="{8C13A48C-8589-41EF-8BEC-CB7AF4B37D2B}" dt="2025-01-15T13:25:11.803" v="89"/>
          <ac:spMkLst>
            <pc:docMk/>
            <pc:sldMk cId="1823151317" sldId="299"/>
            <ac:spMk id="17410" creationId="{120B93F8-E879-B6E7-4B89-4C04B9CD411A}"/>
          </ac:spMkLst>
        </pc:spChg>
      </pc:sldChg>
      <pc:sldChg chg="modSp">
        <pc:chgData name="Md. Masudur Rahman" userId="7b31cda9e9d283c8" providerId="LiveId" clId="{8C13A48C-8589-41EF-8BEC-CB7AF4B37D2B}" dt="2025-01-15T13:25:11.803" v="89"/>
        <pc:sldMkLst>
          <pc:docMk/>
          <pc:sldMk cId="3799314806" sldId="300"/>
        </pc:sldMkLst>
        <pc:spChg chg="mod">
          <ac:chgData name="Md. Masudur Rahman" userId="7b31cda9e9d283c8" providerId="LiveId" clId="{8C13A48C-8589-41EF-8BEC-CB7AF4B37D2B}" dt="2025-01-15T13:25:11.803" v="89"/>
          <ac:spMkLst>
            <pc:docMk/>
            <pc:sldMk cId="3799314806" sldId="300"/>
            <ac:spMk id="19459" creationId="{D91D21CD-7C3F-2999-6A7A-801B2A5C7042}"/>
          </ac:spMkLst>
        </pc:spChg>
      </pc:sldChg>
      <pc:sldChg chg="modSp">
        <pc:chgData name="Md. Masudur Rahman" userId="7b31cda9e9d283c8" providerId="LiveId" clId="{8C13A48C-8589-41EF-8BEC-CB7AF4B37D2B}" dt="2025-01-15T13:25:11.803" v="89"/>
        <pc:sldMkLst>
          <pc:docMk/>
          <pc:sldMk cId="3170606737" sldId="301"/>
        </pc:sldMkLst>
        <pc:spChg chg="mod">
          <ac:chgData name="Md. Masudur Rahman" userId="7b31cda9e9d283c8" providerId="LiveId" clId="{8C13A48C-8589-41EF-8BEC-CB7AF4B37D2B}" dt="2025-01-15T13:25:11.803" v="89"/>
          <ac:spMkLst>
            <pc:docMk/>
            <pc:sldMk cId="3170606737" sldId="301"/>
            <ac:spMk id="21506" creationId="{36B1CDB2-9FD2-4155-A4B5-77B3CFCE7540}"/>
          </ac:spMkLst>
        </pc:spChg>
        <pc:spChg chg="mod">
          <ac:chgData name="Md. Masudur Rahman" userId="7b31cda9e9d283c8" providerId="LiveId" clId="{8C13A48C-8589-41EF-8BEC-CB7AF4B37D2B}" dt="2025-01-15T13:25:11.803" v="89"/>
          <ac:spMkLst>
            <pc:docMk/>
            <pc:sldMk cId="3170606737" sldId="301"/>
            <ac:spMk id="21507" creationId="{6FBB18E2-E900-2B86-06FA-679F2E243531}"/>
          </ac:spMkLst>
        </pc:spChg>
      </pc:sldChg>
      <pc:sldChg chg="modSp">
        <pc:chgData name="Md. Masudur Rahman" userId="7b31cda9e9d283c8" providerId="LiveId" clId="{8C13A48C-8589-41EF-8BEC-CB7AF4B37D2B}" dt="2025-01-15T13:25:11.803" v="89"/>
        <pc:sldMkLst>
          <pc:docMk/>
          <pc:sldMk cId="2519638852" sldId="302"/>
        </pc:sldMkLst>
        <pc:spChg chg="mod">
          <ac:chgData name="Md. Masudur Rahman" userId="7b31cda9e9d283c8" providerId="LiveId" clId="{8C13A48C-8589-41EF-8BEC-CB7AF4B37D2B}" dt="2025-01-15T13:25:11.803" v="89"/>
          <ac:spMkLst>
            <pc:docMk/>
            <pc:sldMk cId="2519638852" sldId="302"/>
            <ac:spMk id="23554" creationId="{82D38AA8-59F1-E071-029D-3749F16085D0}"/>
          </ac:spMkLst>
        </pc:spChg>
        <pc:spChg chg="mod">
          <ac:chgData name="Md. Masudur Rahman" userId="7b31cda9e9d283c8" providerId="LiveId" clId="{8C13A48C-8589-41EF-8BEC-CB7AF4B37D2B}" dt="2025-01-15T13:25:11.803" v="89"/>
          <ac:spMkLst>
            <pc:docMk/>
            <pc:sldMk cId="2519638852" sldId="302"/>
            <ac:spMk id="23555" creationId="{CDBAFC1A-1438-C0EB-1E89-E084EC3A7F9C}"/>
          </ac:spMkLst>
        </pc:spChg>
      </pc:sldChg>
      <pc:sldChg chg="modSp mod">
        <pc:chgData name="Md. Masudur Rahman" userId="7b31cda9e9d283c8" providerId="LiveId" clId="{8C13A48C-8589-41EF-8BEC-CB7AF4B37D2B}" dt="2025-01-15T16:29:03.381" v="680" actId="14100"/>
        <pc:sldMkLst>
          <pc:docMk/>
          <pc:sldMk cId="4076688429" sldId="303"/>
        </pc:sldMkLst>
        <pc:spChg chg="mod">
          <ac:chgData name="Md. Masudur Rahman" userId="7b31cda9e9d283c8" providerId="LiveId" clId="{8C13A48C-8589-41EF-8BEC-CB7AF4B37D2B}" dt="2025-01-15T16:29:03.381" v="680" actId="14100"/>
          <ac:spMkLst>
            <pc:docMk/>
            <pc:sldMk cId="4076688429" sldId="303"/>
            <ac:spMk id="25602" creationId="{68BEF78F-72D3-35A8-B8BB-F46085263BC0}"/>
          </ac:spMkLst>
        </pc:spChg>
        <pc:spChg chg="mod">
          <ac:chgData name="Md. Masudur Rahman" userId="7b31cda9e9d283c8" providerId="LiveId" clId="{8C13A48C-8589-41EF-8BEC-CB7AF4B37D2B}" dt="2025-01-15T16:28:54.613" v="678" actId="14100"/>
          <ac:spMkLst>
            <pc:docMk/>
            <pc:sldMk cId="4076688429" sldId="303"/>
            <ac:spMk id="25603" creationId="{AD3E1101-5FF4-DDBE-79FE-1849E86FA202}"/>
          </ac:spMkLst>
        </pc:spChg>
      </pc:sldChg>
      <pc:sldChg chg="delSp modSp mod">
        <pc:chgData name="Md. Masudur Rahman" userId="7b31cda9e9d283c8" providerId="LiveId" clId="{8C13A48C-8589-41EF-8BEC-CB7AF4B37D2B}" dt="2025-01-15T16:13:05.982" v="370" actId="478"/>
        <pc:sldMkLst>
          <pc:docMk/>
          <pc:sldMk cId="2305043384" sldId="304"/>
        </pc:sldMkLst>
        <pc:spChg chg="mod">
          <ac:chgData name="Md. Masudur Rahman" userId="7b31cda9e9d283c8" providerId="LiveId" clId="{8C13A48C-8589-41EF-8BEC-CB7AF4B37D2B}" dt="2025-01-15T15:45:46.956" v="166"/>
          <ac:spMkLst>
            <pc:docMk/>
            <pc:sldMk cId="2305043384" sldId="304"/>
            <ac:spMk id="7" creationId="{D4022A64-8193-C2B2-DE81-46BB61DB6F3A}"/>
          </ac:spMkLst>
        </pc:spChg>
        <pc:picChg chg="del mod">
          <ac:chgData name="Md. Masudur Rahman" userId="7b31cda9e9d283c8" providerId="LiveId" clId="{8C13A48C-8589-41EF-8BEC-CB7AF4B37D2B}" dt="2025-01-15T16:13:05.982" v="370" actId="478"/>
          <ac:picMkLst>
            <pc:docMk/>
            <pc:sldMk cId="2305043384" sldId="304"/>
            <ac:picMk id="10244" creationId="{184E9E5F-7E98-0D73-B262-2DEC7E5A568D}"/>
          </ac:picMkLst>
        </pc:picChg>
      </pc:sldChg>
      <pc:sldChg chg="modSp">
        <pc:chgData name="Md. Masudur Rahman" userId="7b31cda9e9d283c8" providerId="LiveId" clId="{8C13A48C-8589-41EF-8BEC-CB7AF4B37D2B}" dt="2025-01-15T16:30:30.798" v="691" actId="14100"/>
        <pc:sldMkLst>
          <pc:docMk/>
          <pc:sldMk cId="2739384695" sldId="305"/>
        </pc:sldMkLst>
        <pc:spChg chg="mod">
          <ac:chgData name="Md. Masudur Rahman" userId="7b31cda9e9d283c8" providerId="LiveId" clId="{8C13A48C-8589-41EF-8BEC-CB7AF4B37D2B}" dt="2025-01-15T16:30:30.798" v="691" actId="14100"/>
          <ac:spMkLst>
            <pc:docMk/>
            <pc:sldMk cId="2739384695" sldId="305"/>
            <ac:spMk id="40962" creationId="{B17AAEC1-1818-7ACB-171C-DF616F764E26}"/>
          </ac:spMkLst>
        </pc:spChg>
      </pc:sldChg>
      <pc:sldChg chg="modSp">
        <pc:chgData name="Md. Masudur Rahman" userId="7b31cda9e9d283c8" providerId="LiveId" clId="{8C13A48C-8589-41EF-8BEC-CB7AF4B37D2B}" dt="2025-01-15T15:45:46.956" v="166"/>
        <pc:sldMkLst>
          <pc:docMk/>
          <pc:sldMk cId="4039737041" sldId="306"/>
        </pc:sldMkLst>
        <pc:spChg chg="mod">
          <ac:chgData name="Md. Masudur Rahman" userId="7b31cda9e9d283c8" providerId="LiveId" clId="{8C13A48C-8589-41EF-8BEC-CB7AF4B37D2B}" dt="2025-01-15T15:45:46.956" v="166"/>
          <ac:spMkLst>
            <pc:docMk/>
            <pc:sldMk cId="4039737041" sldId="306"/>
            <ac:spMk id="6" creationId="{3481DF06-0C7B-F6FA-2290-73666B13D899}"/>
          </ac:spMkLst>
        </pc:spChg>
        <pc:spChg chg="mod">
          <ac:chgData name="Md. Masudur Rahman" userId="7b31cda9e9d283c8" providerId="LiveId" clId="{8C13A48C-8589-41EF-8BEC-CB7AF4B37D2B}" dt="2025-01-15T15:45:46.956" v="166"/>
          <ac:spMkLst>
            <pc:docMk/>
            <pc:sldMk cId="4039737041" sldId="306"/>
            <ac:spMk id="36866" creationId="{0843189F-401D-667A-B53F-2473EC527FB2}"/>
          </ac:spMkLst>
        </pc:spChg>
      </pc:sldChg>
      <pc:sldChg chg="modSp">
        <pc:chgData name="Md. Masudur Rahman" userId="7b31cda9e9d283c8" providerId="LiveId" clId="{8C13A48C-8589-41EF-8BEC-CB7AF4B37D2B}" dt="2025-01-15T15:45:46.956" v="166"/>
        <pc:sldMkLst>
          <pc:docMk/>
          <pc:sldMk cId="3312430641" sldId="307"/>
        </pc:sldMkLst>
        <pc:spChg chg="mod">
          <ac:chgData name="Md. Masudur Rahman" userId="7b31cda9e9d283c8" providerId="LiveId" clId="{8C13A48C-8589-41EF-8BEC-CB7AF4B37D2B}" dt="2025-01-15T15:45:46.956" v="166"/>
          <ac:spMkLst>
            <pc:docMk/>
            <pc:sldMk cId="3312430641" sldId="307"/>
            <ac:spMk id="43010" creationId="{F30C9C02-8E22-5BD0-FDA8-06A5566EF1CE}"/>
          </ac:spMkLst>
        </pc:spChg>
      </pc:sldChg>
      <pc:sldChg chg="modSp mod">
        <pc:chgData name="Md. Masudur Rahman" userId="7b31cda9e9d283c8" providerId="LiveId" clId="{8C13A48C-8589-41EF-8BEC-CB7AF4B37D2B}" dt="2025-01-15T16:30:58.509" v="694" actId="14100"/>
        <pc:sldMkLst>
          <pc:docMk/>
          <pc:sldMk cId="2094133495" sldId="308"/>
        </pc:sldMkLst>
        <pc:spChg chg="mod">
          <ac:chgData name="Md. Masudur Rahman" userId="7b31cda9e9d283c8" providerId="LiveId" clId="{8C13A48C-8589-41EF-8BEC-CB7AF4B37D2B}" dt="2025-01-15T16:30:54.898" v="693" actId="27636"/>
          <ac:spMkLst>
            <pc:docMk/>
            <pc:sldMk cId="2094133495" sldId="308"/>
            <ac:spMk id="3" creationId="{4BAC73CA-7DE7-40AE-DE2A-ED8135C4183F}"/>
          </ac:spMkLst>
        </pc:spChg>
        <pc:spChg chg="mod">
          <ac:chgData name="Md. Masudur Rahman" userId="7b31cda9e9d283c8" providerId="LiveId" clId="{8C13A48C-8589-41EF-8BEC-CB7AF4B37D2B}" dt="2025-01-15T16:30:58.509" v="694" actId="14100"/>
          <ac:spMkLst>
            <pc:docMk/>
            <pc:sldMk cId="2094133495" sldId="308"/>
            <ac:spMk id="45058" creationId="{90ECA82E-7EED-EE3C-BFDB-F997296F540E}"/>
          </ac:spMkLst>
        </pc:spChg>
      </pc:sldChg>
      <pc:sldChg chg="modSp">
        <pc:chgData name="Md. Masudur Rahman" userId="7b31cda9e9d283c8" providerId="LiveId" clId="{8C13A48C-8589-41EF-8BEC-CB7AF4B37D2B}" dt="2025-01-15T15:45:46.956" v="166"/>
        <pc:sldMkLst>
          <pc:docMk/>
          <pc:sldMk cId="4199193851" sldId="309"/>
        </pc:sldMkLst>
        <pc:spChg chg="mod">
          <ac:chgData name="Md. Masudur Rahman" userId="7b31cda9e9d283c8" providerId="LiveId" clId="{8C13A48C-8589-41EF-8BEC-CB7AF4B37D2B}" dt="2025-01-15T15:45:46.956" v="166"/>
          <ac:spMkLst>
            <pc:docMk/>
            <pc:sldMk cId="4199193851" sldId="309"/>
            <ac:spMk id="49154" creationId="{E3AFF3B1-3738-E969-4ABF-DC7B44720DBA}"/>
          </ac:spMkLst>
        </pc:spChg>
      </pc:sldChg>
      <pc:sldChg chg="modSp">
        <pc:chgData name="Md. Masudur Rahman" userId="7b31cda9e9d283c8" providerId="LiveId" clId="{8C13A48C-8589-41EF-8BEC-CB7AF4B37D2B}" dt="2025-01-15T15:45:46.956" v="166"/>
        <pc:sldMkLst>
          <pc:docMk/>
          <pc:sldMk cId="2601246263" sldId="310"/>
        </pc:sldMkLst>
        <pc:spChg chg="mod">
          <ac:chgData name="Md. Masudur Rahman" userId="7b31cda9e9d283c8" providerId="LiveId" clId="{8C13A48C-8589-41EF-8BEC-CB7AF4B37D2B}" dt="2025-01-15T15:45:46.956" v="166"/>
          <ac:spMkLst>
            <pc:docMk/>
            <pc:sldMk cId="2601246263" sldId="310"/>
            <ac:spMk id="5" creationId="{38E3B00E-A2F6-2455-9BE7-8E11345FF5C1}"/>
          </ac:spMkLst>
        </pc:spChg>
        <pc:spChg chg="mod">
          <ac:chgData name="Md. Masudur Rahman" userId="7b31cda9e9d283c8" providerId="LiveId" clId="{8C13A48C-8589-41EF-8BEC-CB7AF4B37D2B}" dt="2025-01-15T15:45:46.956" v="166"/>
          <ac:spMkLst>
            <pc:docMk/>
            <pc:sldMk cId="2601246263" sldId="310"/>
            <ac:spMk id="47106" creationId="{BACF410E-6DC4-4F51-E4F7-70DF1A3C53FC}"/>
          </ac:spMkLst>
        </pc:spChg>
      </pc:sldChg>
      <pc:sldChg chg="modSp">
        <pc:chgData name="Md. Masudur Rahman" userId="7b31cda9e9d283c8" providerId="LiveId" clId="{8C13A48C-8589-41EF-8BEC-CB7AF4B37D2B}" dt="2025-01-15T15:45:46.956" v="166"/>
        <pc:sldMkLst>
          <pc:docMk/>
          <pc:sldMk cId="1149048952" sldId="311"/>
        </pc:sldMkLst>
        <pc:spChg chg="mod">
          <ac:chgData name="Md. Masudur Rahman" userId="7b31cda9e9d283c8" providerId="LiveId" clId="{8C13A48C-8589-41EF-8BEC-CB7AF4B37D2B}" dt="2025-01-15T15:45:46.956" v="166"/>
          <ac:spMkLst>
            <pc:docMk/>
            <pc:sldMk cId="1149048952" sldId="311"/>
            <ac:spMk id="5" creationId="{1E9ED3BA-52F1-7E4E-F9DE-6E599C7DEB75}"/>
          </ac:spMkLst>
        </pc:spChg>
        <pc:spChg chg="mod">
          <ac:chgData name="Md. Masudur Rahman" userId="7b31cda9e9d283c8" providerId="LiveId" clId="{8C13A48C-8589-41EF-8BEC-CB7AF4B37D2B}" dt="2025-01-15T15:45:46.956" v="166"/>
          <ac:spMkLst>
            <pc:docMk/>
            <pc:sldMk cId="1149048952" sldId="311"/>
            <ac:spMk id="12290" creationId="{6B1F4258-1CED-C527-6E16-1A4C9F350810}"/>
          </ac:spMkLst>
        </pc:spChg>
      </pc:sldChg>
      <pc:sldChg chg="modSp">
        <pc:chgData name="Md. Masudur Rahman" userId="7b31cda9e9d283c8" providerId="LiveId" clId="{8C13A48C-8589-41EF-8BEC-CB7AF4B37D2B}" dt="2025-01-15T16:29:17.020" v="682" actId="14100"/>
        <pc:sldMkLst>
          <pc:docMk/>
          <pc:sldMk cId="3958267061" sldId="312"/>
        </pc:sldMkLst>
        <pc:spChg chg="mod">
          <ac:chgData name="Md. Masudur Rahman" userId="7b31cda9e9d283c8" providerId="LiveId" clId="{8C13A48C-8589-41EF-8BEC-CB7AF4B37D2B}" dt="2025-01-15T16:29:17.020" v="682" actId="14100"/>
          <ac:spMkLst>
            <pc:docMk/>
            <pc:sldMk cId="3958267061" sldId="312"/>
            <ac:spMk id="14338" creationId="{1928FC47-0834-B815-F1BB-8E91225298A9}"/>
          </ac:spMkLst>
        </pc:spChg>
        <pc:spChg chg="mod">
          <ac:chgData name="Md. Masudur Rahman" userId="7b31cda9e9d283c8" providerId="LiveId" clId="{8C13A48C-8589-41EF-8BEC-CB7AF4B37D2B}" dt="2025-01-15T16:29:12.615" v="681" actId="14100"/>
          <ac:spMkLst>
            <pc:docMk/>
            <pc:sldMk cId="3958267061" sldId="312"/>
            <ac:spMk id="14339" creationId="{1B9453C7-29C9-7709-9A8D-8B6EA5033069}"/>
          </ac:spMkLst>
        </pc:spChg>
      </pc:sldChg>
      <pc:sldChg chg="modSp">
        <pc:chgData name="Md. Masudur Rahman" userId="7b31cda9e9d283c8" providerId="LiveId" clId="{8C13A48C-8589-41EF-8BEC-CB7AF4B37D2B}" dt="2025-01-15T15:45:46.956" v="166"/>
        <pc:sldMkLst>
          <pc:docMk/>
          <pc:sldMk cId="384865972" sldId="313"/>
        </pc:sldMkLst>
        <pc:spChg chg="mod">
          <ac:chgData name="Md. Masudur Rahman" userId="7b31cda9e9d283c8" providerId="LiveId" clId="{8C13A48C-8589-41EF-8BEC-CB7AF4B37D2B}" dt="2025-01-15T15:45:46.956" v="166"/>
          <ac:spMkLst>
            <pc:docMk/>
            <pc:sldMk cId="384865972" sldId="313"/>
            <ac:spMk id="16386" creationId="{ADFF914D-5C5E-1A2D-8172-14A190F3DCB4}"/>
          </ac:spMkLst>
        </pc:spChg>
      </pc:sldChg>
      <pc:sldChg chg="modSp">
        <pc:chgData name="Md. Masudur Rahman" userId="7b31cda9e9d283c8" providerId="LiveId" clId="{8C13A48C-8589-41EF-8BEC-CB7AF4B37D2B}" dt="2025-01-15T15:45:46.956" v="166"/>
        <pc:sldMkLst>
          <pc:docMk/>
          <pc:sldMk cId="3769068135" sldId="314"/>
        </pc:sldMkLst>
        <pc:spChg chg="mod">
          <ac:chgData name="Md. Masudur Rahman" userId="7b31cda9e9d283c8" providerId="LiveId" clId="{8C13A48C-8589-41EF-8BEC-CB7AF4B37D2B}" dt="2025-01-15T15:45:46.956" v="166"/>
          <ac:spMkLst>
            <pc:docMk/>
            <pc:sldMk cId="3769068135" sldId="314"/>
            <ac:spMk id="18434" creationId="{5A099855-9046-1A52-6C85-AA1B73AB5ACA}"/>
          </ac:spMkLst>
        </pc:spChg>
      </pc:sldChg>
      <pc:sldChg chg="modSp">
        <pc:chgData name="Md. Masudur Rahman" userId="7b31cda9e9d283c8" providerId="LiveId" clId="{8C13A48C-8589-41EF-8BEC-CB7AF4B37D2B}" dt="2025-01-15T15:45:46.956" v="166"/>
        <pc:sldMkLst>
          <pc:docMk/>
          <pc:sldMk cId="248184735" sldId="315"/>
        </pc:sldMkLst>
        <pc:spChg chg="mod">
          <ac:chgData name="Md. Masudur Rahman" userId="7b31cda9e9d283c8" providerId="LiveId" clId="{8C13A48C-8589-41EF-8BEC-CB7AF4B37D2B}" dt="2025-01-15T15:45:46.956" v="166"/>
          <ac:spMkLst>
            <pc:docMk/>
            <pc:sldMk cId="248184735" sldId="315"/>
            <ac:spMk id="20482" creationId="{4ABB699B-90FC-0160-21A0-8A5798D89635}"/>
          </ac:spMkLst>
        </pc:spChg>
      </pc:sldChg>
      <pc:sldChg chg="modSp">
        <pc:chgData name="Md. Masudur Rahman" userId="7b31cda9e9d283c8" providerId="LiveId" clId="{8C13A48C-8589-41EF-8BEC-CB7AF4B37D2B}" dt="2025-01-15T15:45:46.956" v="166"/>
        <pc:sldMkLst>
          <pc:docMk/>
          <pc:sldMk cId="3921753795" sldId="316"/>
        </pc:sldMkLst>
        <pc:spChg chg="mod">
          <ac:chgData name="Md. Masudur Rahman" userId="7b31cda9e9d283c8" providerId="LiveId" clId="{8C13A48C-8589-41EF-8BEC-CB7AF4B37D2B}" dt="2025-01-15T15:45:46.956" v="166"/>
          <ac:spMkLst>
            <pc:docMk/>
            <pc:sldMk cId="3921753795" sldId="316"/>
            <ac:spMk id="22530" creationId="{A06E6686-0ECD-4674-2746-995C316CF273}"/>
          </ac:spMkLst>
        </pc:spChg>
      </pc:sldChg>
      <pc:sldChg chg="modSp">
        <pc:chgData name="Md. Masudur Rahman" userId="7b31cda9e9d283c8" providerId="LiveId" clId="{8C13A48C-8589-41EF-8BEC-CB7AF4B37D2B}" dt="2025-01-15T15:45:46.956" v="166"/>
        <pc:sldMkLst>
          <pc:docMk/>
          <pc:sldMk cId="2435434776" sldId="317"/>
        </pc:sldMkLst>
        <pc:spChg chg="mod">
          <ac:chgData name="Md. Masudur Rahman" userId="7b31cda9e9d283c8" providerId="LiveId" clId="{8C13A48C-8589-41EF-8BEC-CB7AF4B37D2B}" dt="2025-01-15T15:45:46.956" v="166"/>
          <ac:spMkLst>
            <pc:docMk/>
            <pc:sldMk cId="2435434776" sldId="317"/>
            <ac:spMk id="24578" creationId="{8EAFA65C-3CF3-A379-1F0F-9D59FB25F914}"/>
          </ac:spMkLst>
        </pc:spChg>
      </pc:sldChg>
      <pc:sldChg chg="modSp">
        <pc:chgData name="Md. Masudur Rahman" userId="7b31cda9e9d283c8" providerId="LiveId" clId="{8C13A48C-8589-41EF-8BEC-CB7AF4B37D2B}" dt="2025-01-15T15:45:46.956" v="166"/>
        <pc:sldMkLst>
          <pc:docMk/>
          <pc:sldMk cId="1031288399" sldId="318"/>
        </pc:sldMkLst>
        <pc:spChg chg="mod">
          <ac:chgData name="Md. Masudur Rahman" userId="7b31cda9e9d283c8" providerId="LiveId" clId="{8C13A48C-8589-41EF-8BEC-CB7AF4B37D2B}" dt="2025-01-15T15:45:46.956" v="166"/>
          <ac:spMkLst>
            <pc:docMk/>
            <pc:sldMk cId="1031288399" sldId="318"/>
            <ac:spMk id="26626" creationId="{328B13CF-9F13-55DA-B946-F5BE0C2BB2BA}"/>
          </ac:spMkLst>
        </pc:spChg>
      </pc:sldChg>
      <pc:sldChg chg="modSp">
        <pc:chgData name="Md. Masudur Rahman" userId="7b31cda9e9d283c8" providerId="LiveId" clId="{8C13A48C-8589-41EF-8BEC-CB7AF4B37D2B}" dt="2025-01-15T16:29:35.525" v="684" actId="14100"/>
        <pc:sldMkLst>
          <pc:docMk/>
          <pc:sldMk cId="3311343635" sldId="319"/>
        </pc:sldMkLst>
        <pc:spChg chg="mod">
          <ac:chgData name="Md. Masudur Rahman" userId="7b31cda9e9d283c8" providerId="LiveId" clId="{8C13A48C-8589-41EF-8BEC-CB7AF4B37D2B}" dt="2025-01-15T16:29:35.525" v="684" actId="14100"/>
          <ac:spMkLst>
            <pc:docMk/>
            <pc:sldMk cId="3311343635" sldId="319"/>
            <ac:spMk id="28674" creationId="{2680E91A-3980-2F9A-8376-0AB1395C913C}"/>
          </ac:spMkLst>
        </pc:spChg>
        <pc:spChg chg="mod">
          <ac:chgData name="Md. Masudur Rahman" userId="7b31cda9e9d283c8" providerId="LiveId" clId="{8C13A48C-8589-41EF-8BEC-CB7AF4B37D2B}" dt="2025-01-15T16:29:31.914" v="683" actId="14100"/>
          <ac:spMkLst>
            <pc:docMk/>
            <pc:sldMk cId="3311343635" sldId="319"/>
            <ac:spMk id="28675" creationId="{BD2253AE-3BD2-F70D-0D6D-4942B82636C3}"/>
          </ac:spMkLst>
        </pc:spChg>
      </pc:sldChg>
      <pc:sldChg chg="modSp">
        <pc:chgData name="Md. Masudur Rahman" userId="7b31cda9e9d283c8" providerId="LiveId" clId="{8C13A48C-8589-41EF-8BEC-CB7AF4B37D2B}" dt="2025-01-15T16:29:51.815" v="687" actId="14100"/>
        <pc:sldMkLst>
          <pc:docMk/>
          <pc:sldMk cId="666452675" sldId="320"/>
        </pc:sldMkLst>
        <pc:spChg chg="mod">
          <ac:chgData name="Md. Masudur Rahman" userId="7b31cda9e9d283c8" providerId="LiveId" clId="{8C13A48C-8589-41EF-8BEC-CB7AF4B37D2B}" dt="2025-01-15T16:29:51.815" v="687" actId="14100"/>
          <ac:spMkLst>
            <pc:docMk/>
            <pc:sldMk cId="666452675" sldId="320"/>
            <ac:spMk id="30722" creationId="{985F7D45-B191-F93D-1A50-D83B6F1548A9}"/>
          </ac:spMkLst>
        </pc:spChg>
        <pc:spChg chg="mod">
          <ac:chgData name="Md. Masudur Rahman" userId="7b31cda9e9d283c8" providerId="LiveId" clId="{8C13A48C-8589-41EF-8BEC-CB7AF4B37D2B}" dt="2025-01-15T16:29:44.048" v="685" actId="14100"/>
          <ac:spMkLst>
            <pc:docMk/>
            <pc:sldMk cId="666452675" sldId="320"/>
            <ac:spMk id="30723" creationId="{84160455-312C-6FF7-66D9-CD3585D7DCBD}"/>
          </ac:spMkLst>
        </pc:spChg>
      </pc:sldChg>
      <pc:sldChg chg="modSp">
        <pc:chgData name="Md. Masudur Rahman" userId="7b31cda9e9d283c8" providerId="LiveId" clId="{8C13A48C-8589-41EF-8BEC-CB7AF4B37D2B}" dt="2025-01-15T16:29:59.141" v="688" actId="14100"/>
        <pc:sldMkLst>
          <pc:docMk/>
          <pc:sldMk cId="3337236579" sldId="321"/>
        </pc:sldMkLst>
        <pc:spChg chg="mod">
          <ac:chgData name="Md. Masudur Rahman" userId="7b31cda9e9d283c8" providerId="LiveId" clId="{8C13A48C-8589-41EF-8BEC-CB7AF4B37D2B}" dt="2025-01-15T16:29:59.141" v="688" actId="14100"/>
          <ac:spMkLst>
            <pc:docMk/>
            <pc:sldMk cId="3337236579" sldId="321"/>
            <ac:spMk id="32770" creationId="{5F0879DD-4938-E020-D4FE-3A42377F99E2}"/>
          </ac:spMkLst>
        </pc:spChg>
      </pc:sldChg>
      <pc:sldChg chg="modSp mod">
        <pc:chgData name="Md. Masudur Rahman" userId="7b31cda9e9d283c8" providerId="LiveId" clId="{8C13A48C-8589-41EF-8BEC-CB7AF4B37D2B}" dt="2025-01-15T16:30:07.383" v="689" actId="14100"/>
        <pc:sldMkLst>
          <pc:docMk/>
          <pc:sldMk cId="1433509926" sldId="322"/>
        </pc:sldMkLst>
        <pc:spChg chg="mod">
          <ac:chgData name="Md. Masudur Rahman" userId="7b31cda9e9d283c8" providerId="LiveId" clId="{8C13A48C-8589-41EF-8BEC-CB7AF4B37D2B}" dt="2025-01-15T16:30:07.383" v="689" actId="14100"/>
          <ac:spMkLst>
            <pc:docMk/>
            <pc:sldMk cId="1433509926" sldId="322"/>
            <ac:spMk id="34818" creationId="{07DBB7FC-1529-2C41-9DA0-BB1B7C4BFC4D}"/>
          </ac:spMkLst>
        </pc:spChg>
        <pc:spChg chg="mod">
          <ac:chgData name="Md. Masudur Rahman" userId="7b31cda9e9d283c8" providerId="LiveId" clId="{8C13A48C-8589-41EF-8BEC-CB7AF4B37D2B}" dt="2025-01-15T13:25:11.785" v="87"/>
          <ac:spMkLst>
            <pc:docMk/>
            <pc:sldMk cId="1433509926" sldId="322"/>
            <ac:spMk id="34819" creationId="{C702B91C-A33B-C492-AEAF-DE4330B4F302}"/>
          </ac:spMkLst>
        </pc:spChg>
      </pc:sldChg>
      <pc:sldChg chg="modSp">
        <pc:chgData name="Md. Masudur Rahman" userId="7b31cda9e9d283c8" providerId="LiveId" clId="{8C13A48C-8589-41EF-8BEC-CB7AF4B37D2B}" dt="2025-01-15T16:30:19.174" v="690" actId="14100"/>
        <pc:sldMkLst>
          <pc:docMk/>
          <pc:sldMk cId="2882409067" sldId="323"/>
        </pc:sldMkLst>
        <pc:spChg chg="mod">
          <ac:chgData name="Md. Masudur Rahman" userId="7b31cda9e9d283c8" providerId="LiveId" clId="{8C13A48C-8589-41EF-8BEC-CB7AF4B37D2B}" dt="2025-01-15T16:30:19.174" v="690" actId="14100"/>
          <ac:spMkLst>
            <pc:docMk/>
            <pc:sldMk cId="2882409067" sldId="323"/>
            <ac:spMk id="38914" creationId="{C4DC4653-CAC4-3F49-60F4-74AEF5AFBEDD}"/>
          </ac:spMkLst>
        </pc:spChg>
      </pc:sldChg>
      <pc:sldChg chg="modSp">
        <pc:chgData name="Md. Masudur Rahman" userId="7b31cda9e9d283c8" providerId="LiveId" clId="{8C13A48C-8589-41EF-8BEC-CB7AF4B37D2B}" dt="2025-01-15T15:45:46.956" v="166"/>
        <pc:sldMkLst>
          <pc:docMk/>
          <pc:sldMk cId="408332274" sldId="324"/>
        </pc:sldMkLst>
        <pc:spChg chg="mod">
          <ac:chgData name="Md. Masudur Rahman" userId="7b31cda9e9d283c8" providerId="LiveId" clId="{8C13A48C-8589-41EF-8BEC-CB7AF4B37D2B}" dt="2025-01-15T15:45:46.956" v="166"/>
          <ac:spMkLst>
            <pc:docMk/>
            <pc:sldMk cId="408332274" sldId="324"/>
            <ac:spMk id="51202" creationId="{D32AE371-E0A1-D4DA-5F57-A150E45166CE}"/>
          </ac:spMkLst>
        </pc:spChg>
      </pc:sldChg>
      <pc:sldChg chg="modSp">
        <pc:chgData name="Md. Masudur Rahman" userId="7b31cda9e9d283c8" providerId="LiveId" clId="{8C13A48C-8589-41EF-8BEC-CB7AF4B37D2B}" dt="2025-01-15T15:45:46.956" v="166"/>
        <pc:sldMkLst>
          <pc:docMk/>
          <pc:sldMk cId="2705396964" sldId="325"/>
        </pc:sldMkLst>
        <pc:spChg chg="mod">
          <ac:chgData name="Md. Masudur Rahman" userId="7b31cda9e9d283c8" providerId="LiveId" clId="{8C13A48C-8589-41EF-8BEC-CB7AF4B37D2B}" dt="2025-01-15T15:45:46.956" v="166"/>
          <ac:spMkLst>
            <pc:docMk/>
            <pc:sldMk cId="2705396964" sldId="325"/>
            <ac:spMk id="53250" creationId="{4A59195B-146B-048F-5D60-839035748C24}"/>
          </ac:spMkLst>
        </pc:spChg>
      </pc:sldChg>
      <pc:sldChg chg="modSp">
        <pc:chgData name="Md. Masudur Rahman" userId="7b31cda9e9d283c8" providerId="LiveId" clId="{8C13A48C-8589-41EF-8BEC-CB7AF4B37D2B}" dt="2025-01-15T15:45:46.956" v="166"/>
        <pc:sldMkLst>
          <pc:docMk/>
          <pc:sldMk cId="2777958248" sldId="326"/>
        </pc:sldMkLst>
        <pc:spChg chg="mod">
          <ac:chgData name="Md. Masudur Rahman" userId="7b31cda9e9d283c8" providerId="LiveId" clId="{8C13A48C-8589-41EF-8BEC-CB7AF4B37D2B}" dt="2025-01-15T15:45:46.956" v="166"/>
          <ac:spMkLst>
            <pc:docMk/>
            <pc:sldMk cId="2777958248" sldId="326"/>
            <ac:spMk id="2" creationId="{611D155B-0A26-A6CD-9FE3-5019A69898FF}"/>
          </ac:spMkLst>
        </pc:spChg>
      </pc:sldChg>
      <pc:sldChg chg="modSp">
        <pc:chgData name="Md. Masudur Rahman" userId="7b31cda9e9d283c8" providerId="LiveId" clId="{8C13A48C-8589-41EF-8BEC-CB7AF4B37D2B}" dt="2025-01-15T15:45:46.956" v="166"/>
        <pc:sldMkLst>
          <pc:docMk/>
          <pc:sldMk cId="3162798673" sldId="327"/>
        </pc:sldMkLst>
        <pc:spChg chg="mod">
          <ac:chgData name="Md. Masudur Rahman" userId="7b31cda9e9d283c8" providerId="LiveId" clId="{8C13A48C-8589-41EF-8BEC-CB7AF4B37D2B}" dt="2025-01-15T15:45:46.956" v="166"/>
          <ac:spMkLst>
            <pc:docMk/>
            <pc:sldMk cId="3162798673" sldId="327"/>
            <ac:spMk id="57346" creationId="{367481F4-B2B6-399C-4EFB-DE4FE7CC0628}"/>
          </ac:spMkLst>
        </pc:spChg>
      </pc:sldChg>
      <pc:sldChg chg="modSp">
        <pc:chgData name="Md. Masudur Rahman" userId="7b31cda9e9d283c8" providerId="LiveId" clId="{8C13A48C-8589-41EF-8BEC-CB7AF4B37D2B}" dt="2025-01-15T15:45:46.956" v="166"/>
        <pc:sldMkLst>
          <pc:docMk/>
          <pc:sldMk cId="3267124363" sldId="328"/>
        </pc:sldMkLst>
        <pc:spChg chg="mod">
          <ac:chgData name="Md. Masudur Rahman" userId="7b31cda9e9d283c8" providerId="LiveId" clId="{8C13A48C-8589-41EF-8BEC-CB7AF4B37D2B}" dt="2025-01-15T15:45:46.956" v="166"/>
          <ac:spMkLst>
            <pc:docMk/>
            <pc:sldMk cId="3267124363" sldId="328"/>
            <ac:spMk id="5" creationId="{36145FB3-B82B-A73C-1D6A-18D5CAC5EF20}"/>
          </ac:spMkLst>
        </pc:spChg>
        <pc:spChg chg="mod">
          <ac:chgData name="Md. Masudur Rahman" userId="7b31cda9e9d283c8" providerId="LiveId" clId="{8C13A48C-8589-41EF-8BEC-CB7AF4B37D2B}" dt="2025-01-15T15:45:46.956" v="166"/>
          <ac:spMkLst>
            <pc:docMk/>
            <pc:sldMk cId="3267124363" sldId="328"/>
            <ac:spMk id="59394" creationId="{2BECF9E8-F3DA-9795-C2EB-138608E329CE}"/>
          </ac:spMkLst>
        </pc:spChg>
      </pc:sldChg>
      <pc:sldChg chg="modSp">
        <pc:chgData name="Md. Masudur Rahman" userId="7b31cda9e9d283c8" providerId="LiveId" clId="{8C13A48C-8589-41EF-8BEC-CB7AF4B37D2B}" dt="2025-01-15T15:45:46.956" v="166"/>
        <pc:sldMkLst>
          <pc:docMk/>
          <pc:sldMk cId="1884695520" sldId="329"/>
        </pc:sldMkLst>
        <pc:spChg chg="mod">
          <ac:chgData name="Md. Masudur Rahman" userId="7b31cda9e9d283c8" providerId="LiveId" clId="{8C13A48C-8589-41EF-8BEC-CB7AF4B37D2B}" dt="2025-01-15T15:45:46.956" v="166"/>
          <ac:spMkLst>
            <pc:docMk/>
            <pc:sldMk cId="1884695520" sldId="329"/>
            <ac:spMk id="61442" creationId="{0DA00D16-C97F-93D1-38E3-A72018335297}"/>
          </ac:spMkLst>
        </pc:spChg>
      </pc:sldChg>
      <pc:sldChg chg="modSp">
        <pc:chgData name="Md. Masudur Rahman" userId="7b31cda9e9d283c8" providerId="LiveId" clId="{8C13A48C-8589-41EF-8BEC-CB7AF4B37D2B}" dt="2025-01-15T15:45:46.956" v="166"/>
        <pc:sldMkLst>
          <pc:docMk/>
          <pc:sldMk cId="570932145" sldId="330"/>
        </pc:sldMkLst>
        <pc:spChg chg="mod">
          <ac:chgData name="Md. Masudur Rahman" userId="7b31cda9e9d283c8" providerId="LiveId" clId="{8C13A48C-8589-41EF-8BEC-CB7AF4B37D2B}" dt="2025-01-15T15:45:46.956" v="166"/>
          <ac:spMkLst>
            <pc:docMk/>
            <pc:sldMk cId="570932145" sldId="330"/>
            <ac:spMk id="63490" creationId="{B412A01A-C341-5C80-F2BF-C2036D6B442A}"/>
          </ac:spMkLst>
        </pc:spChg>
      </pc:sldChg>
      <pc:sldChg chg="modSp">
        <pc:chgData name="Md. Masudur Rahman" userId="7b31cda9e9d283c8" providerId="LiveId" clId="{8C13A48C-8589-41EF-8BEC-CB7AF4B37D2B}" dt="2025-01-15T15:45:46.956" v="166"/>
        <pc:sldMkLst>
          <pc:docMk/>
          <pc:sldMk cId="1947434936" sldId="331"/>
        </pc:sldMkLst>
        <pc:spChg chg="mod">
          <ac:chgData name="Md. Masudur Rahman" userId="7b31cda9e9d283c8" providerId="LiveId" clId="{8C13A48C-8589-41EF-8BEC-CB7AF4B37D2B}" dt="2025-01-15T15:45:46.956" v="166"/>
          <ac:spMkLst>
            <pc:docMk/>
            <pc:sldMk cId="1947434936" sldId="331"/>
            <ac:spMk id="7" creationId="{3490F8CA-24CD-CF8B-69C4-BE5970D2FFAE}"/>
          </ac:spMkLst>
        </pc:spChg>
        <pc:spChg chg="mod">
          <ac:chgData name="Md. Masudur Rahman" userId="7b31cda9e9d283c8" providerId="LiveId" clId="{8C13A48C-8589-41EF-8BEC-CB7AF4B37D2B}" dt="2025-01-15T15:45:46.956" v="166"/>
          <ac:spMkLst>
            <pc:docMk/>
            <pc:sldMk cId="1947434936" sldId="331"/>
            <ac:spMk id="65538" creationId="{9D5E40DA-9302-47EF-826C-CF9C9171C858}"/>
          </ac:spMkLst>
        </pc:spChg>
      </pc:sldChg>
      <pc:sldChg chg="modSp">
        <pc:chgData name="Md. Masudur Rahman" userId="7b31cda9e9d283c8" providerId="LiveId" clId="{8C13A48C-8589-41EF-8BEC-CB7AF4B37D2B}" dt="2025-01-15T15:45:46.956" v="166"/>
        <pc:sldMkLst>
          <pc:docMk/>
          <pc:sldMk cId="1932535239" sldId="332"/>
        </pc:sldMkLst>
        <pc:spChg chg="mod">
          <ac:chgData name="Md. Masudur Rahman" userId="7b31cda9e9d283c8" providerId="LiveId" clId="{8C13A48C-8589-41EF-8BEC-CB7AF4B37D2B}" dt="2025-01-15T15:45:46.956" v="166"/>
          <ac:spMkLst>
            <pc:docMk/>
            <pc:sldMk cId="1932535239" sldId="332"/>
            <ac:spMk id="67586" creationId="{03DE3BAD-44FA-BC6F-ACF2-40D9730218B5}"/>
          </ac:spMkLst>
        </pc:spChg>
      </pc:sldChg>
      <pc:sldChg chg="modSp">
        <pc:chgData name="Md. Masudur Rahman" userId="7b31cda9e9d283c8" providerId="LiveId" clId="{8C13A48C-8589-41EF-8BEC-CB7AF4B37D2B}" dt="2025-01-15T15:45:46.956" v="166"/>
        <pc:sldMkLst>
          <pc:docMk/>
          <pc:sldMk cId="3705780173" sldId="333"/>
        </pc:sldMkLst>
        <pc:spChg chg="mod">
          <ac:chgData name="Md. Masudur Rahman" userId="7b31cda9e9d283c8" providerId="LiveId" clId="{8C13A48C-8589-41EF-8BEC-CB7AF4B37D2B}" dt="2025-01-15T15:45:46.956" v="166"/>
          <ac:spMkLst>
            <pc:docMk/>
            <pc:sldMk cId="3705780173" sldId="333"/>
            <ac:spMk id="69634" creationId="{A305FB9B-0ADE-D9BE-692A-4D16C6EF6B6F}"/>
          </ac:spMkLst>
        </pc:spChg>
      </pc:sldChg>
      <pc:sldChg chg="modSp">
        <pc:chgData name="Md. Masudur Rahman" userId="7b31cda9e9d283c8" providerId="LiveId" clId="{8C13A48C-8589-41EF-8BEC-CB7AF4B37D2B}" dt="2025-01-15T15:45:46.956" v="166"/>
        <pc:sldMkLst>
          <pc:docMk/>
          <pc:sldMk cId="3381794565" sldId="334"/>
        </pc:sldMkLst>
        <pc:spChg chg="mod">
          <ac:chgData name="Md. Masudur Rahman" userId="7b31cda9e9d283c8" providerId="LiveId" clId="{8C13A48C-8589-41EF-8BEC-CB7AF4B37D2B}" dt="2025-01-15T15:45:46.956" v="166"/>
          <ac:spMkLst>
            <pc:docMk/>
            <pc:sldMk cId="3381794565" sldId="334"/>
            <ac:spMk id="71682" creationId="{C0171581-7A4D-F74F-8347-68FDF57A7B01}"/>
          </ac:spMkLst>
        </pc:spChg>
      </pc:sldChg>
      <pc:sldChg chg="modSp">
        <pc:chgData name="Md. Masudur Rahman" userId="7b31cda9e9d283c8" providerId="LiveId" clId="{8C13A48C-8589-41EF-8BEC-CB7AF4B37D2B}" dt="2025-01-15T15:45:46.956" v="166"/>
        <pc:sldMkLst>
          <pc:docMk/>
          <pc:sldMk cId="2942556910" sldId="335"/>
        </pc:sldMkLst>
        <pc:spChg chg="mod">
          <ac:chgData name="Md. Masudur Rahman" userId="7b31cda9e9d283c8" providerId="LiveId" clId="{8C13A48C-8589-41EF-8BEC-CB7AF4B37D2B}" dt="2025-01-15T15:45:46.956" v="166"/>
          <ac:spMkLst>
            <pc:docMk/>
            <pc:sldMk cId="2942556910" sldId="335"/>
            <ac:spMk id="73730" creationId="{81713321-DA04-9BE7-E1D3-1565E921B1AF}"/>
          </ac:spMkLst>
        </pc:spChg>
      </pc:sldChg>
      <pc:sldChg chg="modSp">
        <pc:chgData name="Md. Masudur Rahman" userId="7b31cda9e9d283c8" providerId="LiveId" clId="{8C13A48C-8589-41EF-8BEC-CB7AF4B37D2B}" dt="2025-01-15T15:45:46.956" v="166"/>
        <pc:sldMkLst>
          <pc:docMk/>
          <pc:sldMk cId="657601198" sldId="336"/>
        </pc:sldMkLst>
        <pc:spChg chg="mod">
          <ac:chgData name="Md. Masudur Rahman" userId="7b31cda9e9d283c8" providerId="LiveId" clId="{8C13A48C-8589-41EF-8BEC-CB7AF4B37D2B}" dt="2025-01-15T15:45:46.956" v="166"/>
          <ac:spMkLst>
            <pc:docMk/>
            <pc:sldMk cId="657601198" sldId="336"/>
            <ac:spMk id="75778" creationId="{21A3C53A-956A-CE2F-D327-B13B884C108A}"/>
          </ac:spMkLst>
        </pc:spChg>
      </pc:sldChg>
      <pc:sldChg chg="modSp">
        <pc:chgData name="Md. Masudur Rahman" userId="7b31cda9e9d283c8" providerId="LiveId" clId="{8C13A48C-8589-41EF-8BEC-CB7AF4B37D2B}" dt="2025-01-15T15:45:46.956" v="166"/>
        <pc:sldMkLst>
          <pc:docMk/>
          <pc:sldMk cId="3529228310" sldId="337"/>
        </pc:sldMkLst>
        <pc:spChg chg="mod">
          <ac:chgData name="Md. Masudur Rahman" userId="7b31cda9e9d283c8" providerId="LiveId" clId="{8C13A48C-8589-41EF-8BEC-CB7AF4B37D2B}" dt="2025-01-15T15:45:46.956" v="166"/>
          <ac:spMkLst>
            <pc:docMk/>
            <pc:sldMk cId="3529228310" sldId="337"/>
            <ac:spMk id="77826" creationId="{8BD948F9-4CDE-359F-BABE-1465F1E89382}"/>
          </ac:spMkLst>
        </pc:spChg>
      </pc:sldChg>
      <pc:sldChg chg="modSp">
        <pc:chgData name="Md. Masudur Rahman" userId="7b31cda9e9d283c8" providerId="LiveId" clId="{8C13A48C-8589-41EF-8BEC-CB7AF4B37D2B}" dt="2025-01-15T15:45:46.956" v="166"/>
        <pc:sldMkLst>
          <pc:docMk/>
          <pc:sldMk cId="886340733" sldId="338"/>
        </pc:sldMkLst>
        <pc:spChg chg="mod">
          <ac:chgData name="Md. Masudur Rahman" userId="7b31cda9e9d283c8" providerId="LiveId" clId="{8C13A48C-8589-41EF-8BEC-CB7AF4B37D2B}" dt="2025-01-15T15:45:46.956" v="166"/>
          <ac:spMkLst>
            <pc:docMk/>
            <pc:sldMk cId="886340733" sldId="338"/>
            <ac:spMk id="88066" creationId="{CF9003EF-3FE9-2AFB-37CE-07055F888F65}"/>
          </ac:spMkLst>
        </pc:spChg>
      </pc:sldChg>
      <pc:sldChg chg="modSp">
        <pc:chgData name="Md. Masudur Rahman" userId="7b31cda9e9d283c8" providerId="LiveId" clId="{8C13A48C-8589-41EF-8BEC-CB7AF4B37D2B}" dt="2025-01-15T15:45:46.956" v="166"/>
        <pc:sldMkLst>
          <pc:docMk/>
          <pc:sldMk cId="2757794549" sldId="339"/>
        </pc:sldMkLst>
        <pc:spChg chg="mod">
          <ac:chgData name="Md. Masudur Rahman" userId="7b31cda9e9d283c8" providerId="LiveId" clId="{8C13A48C-8589-41EF-8BEC-CB7AF4B37D2B}" dt="2025-01-15T15:45:46.956" v="166"/>
          <ac:spMkLst>
            <pc:docMk/>
            <pc:sldMk cId="2757794549" sldId="339"/>
            <ac:spMk id="7" creationId="{8666A14D-C6DF-2158-7D8E-F005A2086D88}"/>
          </ac:spMkLst>
        </pc:spChg>
        <pc:spChg chg="mod">
          <ac:chgData name="Md. Masudur Rahman" userId="7b31cda9e9d283c8" providerId="LiveId" clId="{8C13A48C-8589-41EF-8BEC-CB7AF4B37D2B}" dt="2025-01-15T15:45:46.956" v="166"/>
          <ac:spMkLst>
            <pc:docMk/>
            <pc:sldMk cId="2757794549" sldId="339"/>
            <ac:spMk id="96258" creationId="{9451F237-01DD-51B3-E76D-4D3AD5B32280}"/>
          </ac:spMkLst>
        </pc:spChg>
      </pc:sldChg>
      <pc:sldChg chg="modSp">
        <pc:chgData name="Md. Masudur Rahman" userId="7b31cda9e9d283c8" providerId="LiveId" clId="{8C13A48C-8589-41EF-8BEC-CB7AF4B37D2B}" dt="2025-01-15T15:45:46.956" v="166"/>
        <pc:sldMkLst>
          <pc:docMk/>
          <pc:sldMk cId="1638222993" sldId="341"/>
        </pc:sldMkLst>
        <pc:spChg chg="mod">
          <ac:chgData name="Md. Masudur Rahman" userId="7b31cda9e9d283c8" providerId="LiveId" clId="{8C13A48C-8589-41EF-8BEC-CB7AF4B37D2B}" dt="2025-01-15T15:45:46.956" v="166"/>
          <ac:spMkLst>
            <pc:docMk/>
            <pc:sldMk cId="1638222993" sldId="341"/>
            <ac:spMk id="79874" creationId="{CBE60A53-E2C0-1A72-312A-19E62BBCD57D}"/>
          </ac:spMkLst>
        </pc:spChg>
      </pc:sldChg>
      <pc:sldChg chg="modSp">
        <pc:chgData name="Md. Masudur Rahman" userId="7b31cda9e9d283c8" providerId="LiveId" clId="{8C13A48C-8589-41EF-8BEC-CB7AF4B37D2B}" dt="2025-01-15T15:45:46.956" v="166"/>
        <pc:sldMkLst>
          <pc:docMk/>
          <pc:sldMk cId="1622993251" sldId="342"/>
        </pc:sldMkLst>
        <pc:spChg chg="mod">
          <ac:chgData name="Md. Masudur Rahman" userId="7b31cda9e9d283c8" providerId="LiveId" clId="{8C13A48C-8589-41EF-8BEC-CB7AF4B37D2B}" dt="2025-01-15T15:45:46.956" v="166"/>
          <ac:spMkLst>
            <pc:docMk/>
            <pc:sldMk cId="1622993251" sldId="342"/>
            <ac:spMk id="81922" creationId="{A017523D-C3B4-EDDF-C7AB-E4039415F9AD}"/>
          </ac:spMkLst>
        </pc:spChg>
      </pc:sldChg>
      <pc:sldChg chg="modSp">
        <pc:chgData name="Md. Masudur Rahman" userId="7b31cda9e9d283c8" providerId="LiveId" clId="{8C13A48C-8589-41EF-8BEC-CB7AF4B37D2B}" dt="2025-01-15T15:45:46.956" v="166"/>
        <pc:sldMkLst>
          <pc:docMk/>
          <pc:sldMk cId="1250507438" sldId="343"/>
        </pc:sldMkLst>
        <pc:spChg chg="mod">
          <ac:chgData name="Md. Masudur Rahman" userId="7b31cda9e9d283c8" providerId="LiveId" clId="{8C13A48C-8589-41EF-8BEC-CB7AF4B37D2B}" dt="2025-01-15T15:45:46.956" v="166"/>
          <ac:spMkLst>
            <pc:docMk/>
            <pc:sldMk cId="1250507438" sldId="343"/>
            <ac:spMk id="7" creationId="{54CAC00B-286B-1EA0-80DB-B9D98ADE575D}"/>
          </ac:spMkLst>
        </pc:spChg>
        <pc:spChg chg="mod">
          <ac:chgData name="Md. Masudur Rahman" userId="7b31cda9e9d283c8" providerId="LiveId" clId="{8C13A48C-8589-41EF-8BEC-CB7AF4B37D2B}" dt="2025-01-15T15:45:46.956" v="166"/>
          <ac:spMkLst>
            <pc:docMk/>
            <pc:sldMk cId="1250507438" sldId="343"/>
            <ac:spMk id="83970" creationId="{39B1ED91-707C-C878-FDB7-FF6AC50B2576}"/>
          </ac:spMkLst>
        </pc:spChg>
      </pc:sldChg>
      <pc:sldChg chg="modSp">
        <pc:chgData name="Md. Masudur Rahman" userId="7b31cda9e9d283c8" providerId="LiveId" clId="{8C13A48C-8589-41EF-8BEC-CB7AF4B37D2B}" dt="2025-01-15T15:45:46.956" v="166"/>
        <pc:sldMkLst>
          <pc:docMk/>
          <pc:sldMk cId="2897412600" sldId="344"/>
        </pc:sldMkLst>
        <pc:spChg chg="mod">
          <ac:chgData name="Md. Masudur Rahman" userId="7b31cda9e9d283c8" providerId="LiveId" clId="{8C13A48C-8589-41EF-8BEC-CB7AF4B37D2B}" dt="2025-01-15T15:45:46.956" v="166"/>
          <ac:spMkLst>
            <pc:docMk/>
            <pc:sldMk cId="2897412600" sldId="344"/>
            <ac:spMk id="86018" creationId="{4A0BA212-4C29-2078-7796-0112CC83ADDF}"/>
          </ac:spMkLst>
        </pc:spChg>
      </pc:sldChg>
      <pc:sldChg chg="modSp">
        <pc:chgData name="Md. Masudur Rahman" userId="7b31cda9e9d283c8" providerId="LiveId" clId="{8C13A48C-8589-41EF-8BEC-CB7AF4B37D2B}" dt="2025-01-15T15:45:46.956" v="166"/>
        <pc:sldMkLst>
          <pc:docMk/>
          <pc:sldMk cId="1947730830" sldId="345"/>
        </pc:sldMkLst>
        <pc:spChg chg="mod">
          <ac:chgData name="Md. Masudur Rahman" userId="7b31cda9e9d283c8" providerId="LiveId" clId="{8C13A48C-8589-41EF-8BEC-CB7AF4B37D2B}" dt="2025-01-15T15:45:46.956" v="166"/>
          <ac:spMkLst>
            <pc:docMk/>
            <pc:sldMk cId="1947730830" sldId="345"/>
            <ac:spMk id="90114" creationId="{C5729EFE-C329-79A9-C796-71704DD57E58}"/>
          </ac:spMkLst>
        </pc:spChg>
      </pc:sldChg>
      <pc:sldChg chg="modSp">
        <pc:chgData name="Md. Masudur Rahman" userId="7b31cda9e9d283c8" providerId="LiveId" clId="{8C13A48C-8589-41EF-8BEC-CB7AF4B37D2B}" dt="2025-01-15T15:45:46.956" v="166"/>
        <pc:sldMkLst>
          <pc:docMk/>
          <pc:sldMk cId="3026329447" sldId="346"/>
        </pc:sldMkLst>
        <pc:spChg chg="mod">
          <ac:chgData name="Md. Masudur Rahman" userId="7b31cda9e9d283c8" providerId="LiveId" clId="{8C13A48C-8589-41EF-8BEC-CB7AF4B37D2B}" dt="2025-01-15T15:45:46.956" v="166"/>
          <ac:spMkLst>
            <pc:docMk/>
            <pc:sldMk cId="3026329447" sldId="346"/>
            <ac:spMk id="92162" creationId="{DD08EA0F-BA64-2CBF-F5B8-4794548CF44F}"/>
          </ac:spMkLst>
        </pc:spChg>
      </pc:sldChg>
      <pc:sldChg chg="modSp">
        <pc:chgData name="Md. Masudur Rahman" userId="7b31cda9e9d283c8" providerId="LiveId" clId="{8C13A48C-8589-41EF-8BEC-CB7AF4B37D2B}" dt="2025-01-15T15:45:46.956" v="166"/>
        <pc:sldMkLst>
          <pc:docMk/>
          <pc:sldMk cId="892158446" sldId="347"/>
        </pc:sldMkLst>
        <pc:spChg chg="mod">
          <ac:chgData name="Md. Masudur Rahman" userId="7b31cda9e9d283c8" providerId="LiveId" clId="{8C13A48C-8589-41EF-8BEC-CB7AF4B37D2B}" dt="2025-01-15T15:45:46.956" v="166"/>
          <ac:spMkLst>
            <pc:docMk/>
            <pc:sldMk cId="892158446" sldId="347"/>
            <ac:spMk id="94210" creationId="{7225AD55-06A4-385B-9CDF-185003609C8B}"/>
          </ac:spMkLst>
        </pc:spChg>
      </pc:sldChg>
      <pc:sldChg chg="modSp">
        <pc:chgData name="Md. Masudur Rahman" userId="7b31cda9e9d283c8" providerId="LiveId" clId="{8C13A48C-8589-41EF-8BEC-CB7AF4B37D2B}" dt="2025-01-15T15:45:46.956" v="166"/>
        <pc:sldMkLst>
          <pc:docMk/>
          <pc:sldMk cId="636555487" sldId="348"/>
        </pc:sldMkLst>
        <pc:spChg chg="mod">
          <ac:chgData name="Md. Masudur Rahman" userId="7b31cda9e9d283c8" providerId="LiveId" clId="{8C13A48C-8589-41EF-8BEC-CB7AF4B37D2B}" dt="2025-01-15T15:45:46.956" v="166"/>
          <ac:spMkLst>
            <pc:docMk/>
            <pc:sldMk cId="636555487" sldId="348"/>
            <ac:spMk id="98306" creationId="{BBFB876D-D6E2-6857-1684-D2B5DEC34A49}"/>
          </ac:spMkLst>
        </pc:spChg>
      </pc:sldChg>
      <pc:sldChg chg="modSp">
        <pc:chgData name="Md. Masudur Rahman" userId="7b31cda9e9d283c8" providerId="LiveId" clId="{8C13A48C-8589-41EF-8BEC-CB7AF4B37D2B}" dt="2025-01-15T15:45:46.956" v="166"/>
        <pc:sldMkLst>
          <pc:docMk/>
          <pc:sldMk cId="1835123023" sldId="349"/>
        </pc:sldMkLst>
        <pc:spChg chg="mod">
          <ac:chgData name="Md. Masudur Rahman" userId="7b31cda9e9d283c8" providerId="LiveId" clId="{8C13A48C-8589-41EF-8BEC-CB7AF4B37D2B}" dt="2025-01-15T15:45:46.956" v="166"/>
          <ac:spMkLst>
            <pc:docMk/>
            <pc:sldMk cId="1835123023" sldId="349"/>
            <ac:spMk id="100354" creationId="{C8B1366E-64C4-4A4F-489D-AB6708498266}"/>
          </ac:spMkLst>
        </pc:spChg>
      </pc:sldChg>
      <pc:sldChg chg="modSp">
        <pc:chgData name="Md. Masudur Rahman" userId="7b31cda9e9d283c8" providerId="LiveId" clId="{8C13A48C-8589-41EF-8BEC-CB7AF4B37D2B}" dt="2025-01-15T15:45:46.956" v="166"/>
        <pc:sldMkLst>
          <pc:docMk/>
          <pc:sldMk cId="2808134763" sldId="350"/>
        </pc:sldMkLst>
        <pc:spChg chg="mod">
          <ac:chgData name="Md. Masudur Rahman" userId="7b31cda9e9d283c8" providerId="LiveId" clId="{8C13A48C-8589-41EF-8BEC-CB7AF4B37D2B}" dt="2025-01-15T15:45:46.956" v="166"/>
          <ac:spMkLst>
            <pc:docMk/>
            <pc:sldMk cId="2808134763" sldId="350"/>
            <ac:spMk id="102402" creationId="{9F371BCD-5395-6233-0E38-308E05DEC405}"/>
          </ac:spMkLst>
        </pc:spChg>
      </pc:sldChg>
      <pc:sldChg chg="modSp">
        <pc:chgData name="Md. Masudur Rahman" userId="7b31cda9e9d283c8" providerId="LiveId" clId="{8C13A48C-8589-41EF-8BEC-CB7AF4B37D2B}" dt="2025-01-15T15:45:46.956" v="166"/>
        <pc:sldMkLst>
          <pc:docMk/>
          <pc:sldMk cId="3703490052" sldId="351"/>
        </pc:sldMkLst>
        <pc:spChg chg="mod">
          <ac:chgData name="Md. Masudur Rahman" userId="7b31cda9e9d283c8" providerId="LiveId" clId="{8C13A48C-8589-41EF-8BEC-CB7AF4B37D2B}" dt="2025-01-15T15:45:46.956" v="166"/>
          <ac:spMkLst>
            <pc:docMk/>
            <pc:sldMk cId="3703490052" sldId="351"/>
            <ac:spMk id="104450" creationId="{9F0BF1AB-08BB-C1DC-8172-5E5F758A601D}"/>
          </ac:spMkLst>
        </pc:spChg>
      </pc:sldChg>
      <pc:sldChg chg="modSp">
        <pc:chgData name="Md. Masudur Rahman" userId="7b31cda9e9d283c8" providerId="LiveId" clId="{8C13A48C-8589-41EF-8BEC-CB7AF4B37D2B}" dt="2025-01-15T15:45:46.956" v="166"/>
        <pc:sldMkLst>
          <pc:docMk/>
          <pc:sldMk cId="619832820" sldId="352"/>
        </pc:sldMkLst>
        <pc:spChg chg="mod">
          <ac:chgData name="Md. Masudur Rahman" userId="7b31cda9e9d283c8" providerId="LiveId" clId="{8C13A48C-8589-41EF-8BEC-CB7AF4B37D2B}" dt="2025-01-15T15:45:46.956" v="166"/>
          <ac:spMkLst>
            <pc:docMk/>
            <pc:sldMk cId="619832820" sldId="352"/>
            <ac:spMk id="106498" creationId="{CCBC2E5C-F4A5-C905-7592-84B88F7906BF}"/>
          </ac:spMkLst>
        </pc:spChg>
      </pc:sldChg>
      <pc:sldChg chg="delSp modSp mod">
        <pc:chgData name="Md. Masudur Rahman" userId="7b31cda9e9d283c8" providerId="LiveId" clId="{8C13A48C-8589-41EF-8BEC-CB7AF4B37D2B}" dt="2025-01-15T16:13:27.299" v="371" actId="478"/>
        <pc:sldMkLst>
          <pc:docMk/>
          <pc:sldMk cId="3207558548" sldId="353"/>
        </pc:sldMkLst>
        <pc:spChg chg="mod">
          <ac:chgData name="Md. Masudur Rahman" userId="7b31cda9e9d283c8" providerId="LiveId" clId="{8C13A48C-8589-41EF-8BEC-CB7AF4B37D2B}" dt="2025-01-15T15:45:46.956" v="166"/>
          <ac:spMkLst>
            <pc:docMk/>
            <pc:sldMk cId="3207558548" sldId="353"/>
            <ac:spMk id="7" creationId="{8768242A-4622-835D-C15C-47B7E1146C7F}"/>
          </ac:spMkLst>
        </pc:spChg>
        <pc:picChg chg="del">
          <ac:chgData name="Md. Masudur Rahman" userId="7b31cda9e9d283c8" providerId="LiveId" clId="{8C13A48C-8589-41EF-8BEC-CB7AF4B37D2B}" dt="2025-01-15T16:13:27.299" v="371" actId="478"/>
          <ac:picMkLst>
            <pc:docMk/>
            <pc:sldMk cId="3207558548" sldId="353"/>
            <ac:picMk id="10242" creationId="{4143CBF8-E290-E5B4-0E12-0BD3400BD977}"/>
          </ac:picMkLst>
        </pc:picChg>
      </pc:sldChg>
      <pc:sldChg chg="modSp">
        <pc:chgData name="Md. Masudur Rahman" userId="7b31cda9e9d283c8" providerId="LiveId" clId="{8C13A48C-8589-41EF-8BEC-CB7AF4B37D2B}" dt="2025-01-15T15:45:46.956" v="166"/>
        <pc:sldMkLst>
          <pc:docMk/>
          <pc:sldMk cId="1005098758" sldId="354"/>
        </pc:sldMkLst>
        <pc:spChg chg="mod">
          <ac:chgData name="Md. Masudur Rahman" userId="7b31cda9e9d283c8" providerId="LiveId" clId="{8C13A48C-8589-41EF-8BEC-CB7AF4B37D2B}" dt="2025-01-15T15:45:46.956" v="166"/>
          <ac:spMkLst>
            <pc:docMk/>
            <pc:sldMk cId="1005098758" sldId="354"/>
            <ac:spMk id="12290" creationId="{2A369064-A9B2-48A6-8407-95E48E7C42B1}"/>
          </ac:spMkLst>
        </pc:spChg>
      </pc:sldChg>
      <pc:sldChg chg="modSp">
        <pc:chgData name="Md. Masudur Rahman" userId="7b31cda9e9d283c8" providerId="LiveId" clId="{8C13A48C-8589-41EF-8BEC-CB7AF4B37D2B}" dt="2025-01-15T15:45:46.956" v="166"/>
        <pc:sldMkLst>
          <pc:docMk/>
          <pc:sldMk cId="3994789080" sldId="355"/>
        </pc:sldMkLst>
        <pc:spChg chg="mod">
          <ac:chgData name="Md. Masudur Rahman" userId="7b31cda9e9d283c8" providerId="LiveId" clId="{8C13A48C-8589-41EF-8BEC-CB7AF4B37D2B}" dt="2025-01-15T15:45:46.956" v="166"/>
          <ac:spMkLst>
            <pc:docMk/>
            <pc:sldMk cId="3994789080" sldId="355"/>
            <ac:spMk id="5" creationId="{57C60767-7EDD-B10A-9CDB-6F7DDBCFEA91}"/>
          </ac:spMkLst>
        </pc:spChg>
        <pc:spChg chg="mod">
          <ac:chgData name="Md. Masudur Rahman" userId="7b31cda9e9d283c8" providerId="LiveId" clId="{8C13A48C-8589-41EF-8BEC-CB7AF4B37D2B}" dt="2025-01-15T15:45:46.956" v="166"/>
          <ac:spMkLst>
            <pc:docMk/>
            <pc:sldMk cId="3994789080" sldId="355"/>
            <ac:spMk id="14338" creationId="{C977F938-176C-686B-D0AA-AF27DECA7162}"/>
          </ac:spMkLst>
        </pc:spChg>
      </pc:sldChg>
      <pc:sldChg chg="modSp">
        <pc:chgData name="Md. Masudur Rahman" userId="7b31cda9e9d283c8" providerId="LiveId" clId="{8C13A48C-8589-41EF-8BEC-CB7AF4B37D2B}" dt="2025-01-15T15:45:46.956" v="166"/>
        <pc:sldMkLst>
          <pc:docMk/>
          <pc:sldMk cId="4017001205" sldId="356"/>
        </pc:sldMkLst>
        <pc:spChg chg="mod">
          <ac:chgData name="Md. Masudur Rahman" userId="7b31cda9e9d283c8" providerId="LiveId" clId="{8C13A48C-8589-41EF-8BEC-CB7AF4B37D2B}" dt="2025-01-15T15:45:46.956" v="166"/>
          <ac:spMkLst>
            <pc:docMk/>
            <pc:sldMk cId="4017001205" sldId="356"/>
            <ac:spMk id="16386" creationId="{478DC37E-1365-006D-9D67-55FCE7635D32}"/>
          </ac:spMkLst>
        </pc:spChg>
      </pc:sldChg>
      <pc:sldChg chg="modSp">
        <pc:chgData name="Md. Masudur Rahman" userId="7b31cda9e9d283c8" providerId="LiveId" clId="{8C13A48C-8589-41EF-8BEC-CB7AF4B37D2B}" dt="2025-01-15T15:45:46.956" v="166"/>
        <pc:sldMkLst>
          <pc:docMk/>
          <pc:sldMk cId="3418863544" sldId="357"/>
        </pc:sldMkLst>
        <pc:spChg chg="mod">
          <ac:chgData name="Md. Masudur Rahman" userId="7b31cda9e9d283c8" providerId="LiveId" clId="{8C13A48C-8589-41EF-8BEC-CB7AF4B37D2B}" dt="2025-01-15T15:45:46.956" v="166"/>
          <ac:spMkLst>
            <pc:docMk/>
            <pc:sldMk cId="3418863544" sldId="357"/>
            <ac:spMk id="18434" creationId="{0EFD6805-21A9-4CAB-EF62-6117D8D9F57D}"/>
          </ac:spMkLst>
        </pc:spChg>
      </pc:sldChg>
      <pc:sldChg chg="modSp">
        <pc:chgData name="Md. Masudur Rahman" userId="7b31cda9e9d283c8" providerId="LiveId" clId="{8C13A48C-8589-41EF-8BEC-CB7AF4B37D2B}" dt="2025-01-15T15:45:46.956" v="166"/>
        <pc:sldMkLst>
          <pc:docMk/>
          <pc:sldMk cId="3869153425" sldId="358"/>
        </pc:sldMkLst>
        <pc:spChg chg="mod">
          <ac:chgData name="Md. Masudur Rahman" userId="7b31cda9e9d283c8" providerId="LiveId" clId="{8C13A48C-8589-41EF-8BEC-CB7AF4B37D2B}" dt="2025-01-15T15:45:46.956" v="166"/>
          <ac:spMkLst>
            <pc:docMk/>
            <pc:sldMk cId="3869153425" sldId="358"/>
            <ac:spMk id="20482" creationId="{699FC245-B837-3248-D38E-3EB2E64168D4}"/>
          </ac:spMkLst>
        </pc:spChg>
      </pc:sldChg>
      <pc:sldChg chg="modSp">
        <pc:chgData name="Md. Masudur Rahman" userId="7b31cda9e9d283c8" providerId="LiveId" clId="{8C13A48C-8589-41EF-8BEC-CB7AF4B37D2B}" dt="2025-01-15T15:45:46.956" v="166"/>
        <pc:sldMkLst>
          <pc:docMk/>
          <pc:sldMk cId="4083154224" sldId="359"/>
        </pc:sldMkLst>
        <pc:spChg chg="mod">
          <ac:chgData name="Md. Masudur Rahman" userId="7b31cda9e9d283c8" providerId="LiveId" clId="{8C13A48C-8589-41EF-8BEC-CB7AF4B37D2B}" dt="2025-01-15T15:45:46.956" v="166"/>
          <ac:spMkLst>
            <pc:docMk/>
            <pc:sldMk cId="4083154224" sldId="359"/>
            <ac:spMk id="22530" creationId="{33D61976-38A4-B288-A00F-26EEC9369BA5}"/>
          </ac:spMkLst>
        </pc:spChg>
      </pc:sldChg>
      <pc:sldChg chg="modSp mod">
        <pc:chgData name="Md. Masudur Rahman" userId="7b31cda9e9d283c8" providerId="LiveId" clId="{8C13A48C-8589-41EF-8BEC-CB7AF4B37D2B}" dt="2025-01-15T15:45:46.956" v="166"/>
        <pc:sldMkLst>
          <pc:docMk/>
          <pc:sldMk cId="391520460" sldId="360"/>
        </pc:sldMkLst>
        <pc:spChg chg="mod">
          <ac:chgData name="Md. Masudur Rahman" userId="7b31cda9e9d283c8" providerId="LiveId" clId="{8C13A48C-8589-41EF-8BEC-CB7AF4B37D2B}" dt="2025-01-15T15:45:46.956" v="166"/>
          <ac:spMkLst>
            <pc:docMk/>
            <pc:sldMk cId="391520460" sldId="360"/>
            <ac:spMk id="24578" creationId="{91E59AEB-0638-A70B-725F-70DBAF99CDC6}"/>
          </ac:spMkLst>
        </pc:spChg>
        <pc:spChg chg="mod">
          <ac:chgData name="Md. Masudur Rahman" userId="7b31cda9e9d283c8" providerId="LiveId" clId="{8C13A48C-8589-41EF-8BEC-CB7AF4B37D2B}" dt="2025-01-15T13:25:11.785" v="87"/>
          <ac:spMkLst>
            <pc:docMk/>
            <pc:sldMk cId="391520460" sldId="360"/>
            <ac:spMk id="24579" creationId="{80EEF13A-31BE-6371-830F-70684E231B79}"/>
          </ac:spMkLst>
        </pc:spChg>
      </pc:sldChg>
      <pc:sldChg chg="modSp">
        <pc:chgData name="Md. Masudur Rahman" userId="7b31cda9e9d283c8" providerId="LiveId" clId="{8C13A48C-8589-41EF-8BEC-CB7AF4B37D2B}" dt="2025-01-15T15:45:46.956" v="166"/>
        <pc:sldMkLst>
          <pc:docMk/>
          <pc:sldMk cId="797079519" sldId="361"/>
        </pc:sldMkLst>
        <pc:spChg chg="mod">
          <ac:chgData name="Md. Masudur Rahman" userId="7b31cda9e9d283c8" providerId="LiveId" clId="{8C13A48C-8589-41EF-8BEC-CB7AF4B37D2B}" dt="2025-01-15T15:45:46.956" v="166"/>
          <ac:spMkLst>
            <pc:docMk/>
            <pc:sldMk cId="797079519" sldId="361"/>
            <ac:spMk id="5" creationId="{107DAA42-A1A8-6886-5E71-45A34A3BE73B}"/>
          </ac:spMkLst>
        </pc:spChg>
        <pc:spChg chg="mod">
          <ac:chgData name="Md. Masudur Rahman" userId="7b31cda9e9d283c8" providerId="LiveId" clId="{8C13A48C-8589-41EF-8BEC-CB7AF4B37D2B}" dt="2025-01-15T15:45:46.956" v="166"/>
          <ac:spMkLst>
            <pc:docMk/>
            <pc:sldMk cId="797079519" sldId="361"/>
            <ac:spMk id="26626" creationId="{EF2082ED-D0C3-9B37-D3BE-2A9B4B2740F1}"/>
          </ac:spMkLst>
        </pc:spChg>
      </pc:sldChg>
      <pc:sldChg chg="modSp">
        <pc:chgData name="Md. Masudur Rahman" userId="7b31cda9e9d283c8" providerId="LiveId" clId="{8C13A48C-8589-41EF-8BEC-CB7AF4B37D2B}" dt="2025-01-15T15:45:46.956" v="166"/>
        <pc:sldMkLst>
          <pc:docMk/>
          <pc:sldMk cId="2064079041" sldId="362"/>
        </pc:sldMkLst>
        <pc:spChg chg="mod">
          <ac:chgData name="Md. Masudur Rahman" userId="7b31cda9e9d283c8" providerId="LiveId" clId="{8C13A48C-8589-41EF-8BEC-CB7AF4B37D2B}" dt="2025-01-15T15:45:46.956" v="166"/>
          <ac:spMkLst>
            <pc:docMk/>
            <pc:sldMk cId="2064079041" sldId="362"/>
            <ac:spMk id="28674" creationId="{E4E3E6F7-45AB-F2F7-3F47-383EDF74C932}"/>
          </ac:spMkLst>
        </pc:spChg>
      </pc:sldChg>
      <pc:sldChg chg="modSp mod">
        <pc:chgData name="Md. Masudur Rahman" userId="7b31cda9e9d283c8" providerId="LiveId" clId="{8C13A48C-8589-41EF-8BEC-CB7AF4B37D2B}" dt="2025-01-15T15:45:46.956" v="166"/>
        <pc:sldMkLst>
          <pc:docMk/>
          <pc:sldMk cId="3023206041" sldId="363"/>
        </pc:sldMkLst>
        <pc:spChg chg="mod">
          <ac:chgData name="Md. Masudur Rahman" userId="7b31cda9e9d283c8" providerId="LiveId" clId="{8C13A48C-8589-41EF-8BEC-CB7AF4B37D2B}" dt="2025-01-15T15:45:46.956" v="166"/>
          <ac:spMkLst>
            <pc:docMk/>
            <pc:sldMk cId="3023206041" sldId="363"/>
            <ac:spMk id="30722" creationId="{6A3EB8AA-03DE-664E-39AC-D24649FE9468}"/>
          </ac:spMkLst>
        </pc:spChg>
        <pc:spChg chg="mod">
          <ac:chgData name="Md. Masudur Rahman" userId="7b31cda9e9d283c8" providerId="LiveId" clId="{8C13A48C-8589-41EF-8BEC-CB7AF4B37D2B}" dt="2025-01-15T13:25:11.785" v="87"/>
          <ac:spMkLst>
            <pc:docMk/>
            <pc:sldMk cId="3023206041" sldId="363"/>
            <ac:spMk id="30723" creationId="{CAC23D16-0306-025E-0BFC-88659FB2A63C}"/>
          </ac:spMkLst>
        </pc:spChg>
      </pc:sldChg>
      <pc:sldChg chg="modSp">
        <pc:chgData name="Md. Masudur Rahman" userId="7b31cda9e9d283c8" providerId="LiveId" clId="{8C13A48C-8589-41EF-8BEC-CB7AF4B37D2B}" dt="2025-01-15T15:45:46.956" v="166"/>
        <pc:sldMkLst>
          <pc:docMk/>
          <pc:sldMk cId="4111398465" sldId="364"/>
        </pc:sldMkLst>
        <pc:spChg chg="mod">
          <ac:chgData name="Md. Masudur Rahman" userId="7b31cda9e9d283c8" providerId="LiveId" clId="{8C13A48C-8589-41EF-8BEC-CB7AF4B37D2B}" dt="2025-01-15T15:45:46.956" v="166"/>
          <ac:spMkLst>
            <pc:docMk/>
            <pc:sldMk cId="4111398465" sldId="364"/>
            <ac:spMk id="32770" creationId="{2F00942B-21E2-31D9-8E9C-77729289E90E}"/>
          </ac:spMkLst>
        </pc:spChg>
      </pc:sldChg>
      <pc:sldChg chg="modSp mod">
        <pc:chgData name="Md. Masudur Rahman" userId="7b31cda9e9d283c8" providerId="LiveId" clId="{8C13A48C-8589-41EF-8BEC-CB7AF4B37D2B}" dt="2025-01-15T15:45:46.956" v="166"/>
        <pc:sldMkLst>
          <pc:docMk/>
          <pc:sldMk cId="3334032308" sldId="365"/>
        </pc:sldMkLst>
        <pc:spChg chg="mod">
          <ac:chgData name="Md. Masudur Rahman" userId="7b31cda9e9d283c8" providerId="LiveId" clId="{8C13A48C-8589-41EF-8BEC-CB7AF4B37D2B}" dt="2025-01-15T15:45:46.956" v="166"/>
          <ac:spMkLst>
            <pc:docMk/>
            <pc:sldMk cId="3334032308" sldId="365"/>
            <ac:spMk id="34818" creationId="{B43FE385-9238-F68B-44DD-96514C2ACFB5}"/>
          </ac:spMkLst>
        </pc:spChg>
        <pc:spChg chg="mod">
          <ac:chgData name="Md. Masudur Rahman" userId="7b31cda9e9d283c8" providerId="LiveId" clId="{8C13A48C-8589-41EF-8BEC-CB7AF4B37D2B}" dt="2025-01-15T13:25:11.785" v="87"/>
          <ac:spMkLst>
            <pc:docMk/>
            <pc:sldMk cId="3334032308" sldId="365"/>
            <ac:spMk id="34819" creationId="{11E88D3B-95D7-E9D4-6657-5C9D52753ABE}"/>
          </ac:spMkLst>
        </pc:spChg>
      </pc:sldChg>
      <pc:sldChg chg="modSp">
        <pc:chgData name="Md. Masudur Rahman" userId="7b31cda9e9d283c8" providerId="LiveId" clId="{8C13A48C-8589-41EF-8BEC-CB7AF4B37D2B}" dt="2025-01-15T15:45:46.956" v="166"/>
        <pc:sldMkLst>
          <pc:docMk/>
          <pc:sldMk cId="371809714" sldId="366"/>
        </pc:sldMkLst>
        <pc:spChg chg="mod">
          <ac:chgData name="Md. Masudur Rahman" userId="7b31cda9e9d283c8" providerId="LiveId" clId="{8C13A48C-8589-41EF-8BEC-CB7AF4B37D2B}" dt="2025-01-15T15:45:46.956" v="166"/>
          <ac:spMkLst>
            <pc:docMk/>
            <pc:sldMk cId="371809714" sldId="366"/>
            <ac:spMk id="36866" creationId="{CF1EE9C6-1BE5-2417-5BC7-5116CA052EF1}"/>
          </ac:spMkLst>
        </pc:spChg>
      </pc:sldChg>
      <pc:sldChg chg="modSp">
        <pc:chgData name="Md. Masudur Rahman" userId="7b31cda9e9d283c8" providerId="LiveId" clId="{8C13A48C-8589-41EF-8BEC-CB7AF4B37D2B}" dt="2025-01-15T15:45:46.956" v="166"/>
        <pc:sldMkLst>
          <pc:docMk/>
          <pc:sldMk cId="621721452" sldId="367"/>
        </pc:sldMkLst>
        <pc:spChg chg="mod">
          <ac:chgData name="Md. Masudur Rahman" userId="7b31cda9e9d283c8" providerId="LiveId" clId="{8C13A48C-8589-41EF-8BEC-CB7AF4B37D2B}" dt="2025-01-15T15:45:46.956" v="166"/>
          <ac:spMkLst>
            <pc:docMk/>
            <pc:sldMk cId="621721452" sldId="367"/>
            <ac:spMk id="38914" creationId="{CE1C5F93-1A15-36C5-D872-50BDE58FA24F}"/>
          </ac:spMkLst>
        </pc:spChg>
      </pc:sldChg>
      <pc:sldChg chg="modSp">
        <pc:chgData name="Md. Masudur Rahman" userId="7b31cda9e9d283c8" providerId="LiveId" clId="{8C13A48C-8589-41EF-8BEC-CB7AF4B37D2B}" dt="2025-01-15T15:45:46.956" v="166"/>
        <pc:sldMkLst>
          <pc:docMk/>
          <pc:sldMk cId="2049508258" sldId="368"/>
        </pc:sldMkLst>
        <pc:spChg chg="mod">
          <ac:chgData name="Md. Masudur Rahman" userId="7b31cda9e9d283c8" providerId="LiveId" clId="{8C13A48C-8589-41EF-8BEC-CB7AF4B37D2B}" dt="2025-01-15T15:45:46.956" v="166"/>
          <ac:spMkLst>
            <pc:docMk/>
            <pc:sldMk cId="2049508258" sldId="368"/>
            <ac:spMk id="40962" creationId="{6B7E3E65-A3D0-F1C3-0434-8C84B6A99842}"/>
          </ac:spMkLst>
        </pc:spChg>
      </pc:sldChg>
      <pc:sldChg chg="modSp">
        <pc:chgData name="Md. Masudur Rahman" userId="7b31cda9e9d283c8" providerId="LiveId" clId="{8C13A48C-8589-41EF-8BEC-CB7AF4B37D2B}" dt="2025-01-15T15:45:46.956" v="166"/>
        <pc:sldMkLst>
          <pc:docMk/>
          <pc:sldMk cId="1595939674" sldId="369"/>
        </pc:sldMkLst>
        <pc:spChg chg="mod">
          <ac:chgData name="Md. Masudur Rahman" userId="7b31cda9e9d283c8" providerId="LiveId" clId="{8C13A48C-8589-41EF-8BEC-CB7AF4B37D2B}" dt="2025-01-15T15:45:46.956" v="166"/>
          <ac:spMkLst>
            <pc:docMk/>
            <pc:sldMk cId="1595939674" sldId="369"/>
            <ac:spMk id="43010" creationId="{B49F4CC1-354B-E38A-3C72-ADD05E971787}"/>
          </ac:spMkLst>
        </pc:spChg>
      </pc:sldChg>
      <pc:sldChg chg="modSp">
        <pc:chgData name="Md. Masudur Rahman" userId="7b31cda9e9d283c8" providerId="LiveId" clId="{8C13A48C-8589-41EF-8BEC-CB7AF4B37D2B}" dt="2025-01-15T15:45:46.956" v="166"/>
        <pc:sldMkLst>
          <pc:docMk/>
          <pc:sldMk cId="1272595752" sldId="370"/>
        </pc:sldMkLst>
        <pc:spChg chg="mod">
          <ac:chgData name="Md. Masudur Rahman" userId="7b31cda9e9d283c8" providerId="LiveId" clId="{8C13A48C-8589-41EF-8BEC-CB7AF4B37D2B}" dt="2025-01-15T15:45:46.956" v="166"/>
          <ac:spMkLst>
            <pc:docMk/>
            <pc:sldMk cId="1272595752" sldId="370"/>
            <ac:spMk id="45058" creationId="{C7723A1F-E648-A6EA-96D1-54DF39A5E8AC}"/>
          </ac:spMkLst>
        </pc:spChg>
      </pc:sldChg>
      <pc:sldChg chg="modSp">
        <pc:chgData name="Md. Masudur Rahman" userId="7b31cda9e9d283c8" providerId="LiveId" clId="{8C13A48C-8589-41EF-8BEC-CB7AF4B37D2B}" dt="2025-01-15T15:45:46.956" v="166"/>
        <pc:sldMkLst>
          <pc:docMk/>
          <pc:sldMk cId="1269817181" sldId="371"/>
        </pc:sldMkLst>
        <pc:spChg chg="mod">
          <ac:chgData name="Md. Masudur Rahman" userId="7b31cda9e9d283c8" providerId="LiveId" clId="{8C13A48C-8589-41EF-8BEC-CB7AF4B37D2B}" dt="2025-01-15T15:45:46.956" v="166"/>
          <ac:spMkLst>
            <pc:docMk/>
            <pc:sldMk cId="1269817181" sldId="371"/>
            <ac:spMk id="47106" creationId="{330D346E-C61E-A8E9-ED3A-905D6BEBBE4A}"/>
          </ac:spMkLst>
        </pc:spChg>
      </pc:sldChg>
      <pc:sldChg chg="modSp">
        <pc:chgData name="Md. Masudur Rahman" userId="7b31cda9e9d283c8" providerId="LiveId" clId="{8C13A48C-8589-41EF-8BEC-CB7AF4B37D2B}" dt="2025-01-15T15:45:46.956" v="166"/>
        <pc:sldMkLst>
          <pc:docMk/>
          <pc:sldMk cId="3731857876" sldId="372"/>
        </pc:sldMkLst>
        <pc:spChg chg="mod">
          <ac:chgData name="Md. Masudur Rahman" userId="7b31cda9e9d283c8" providerId="LiveId" clId="{8C13A48C-8589-41EF-8BEC-CB7AF4B37D2B}" dt="2025-01-15T15:45:46.956" v="166"/>
          <ac:spMkLst>
            <pc:docMk/>
            <pc:sldMk cId="3731857876" sldId="372"/>
            <ac:spMk id="49154" creationId="{C0EF489F-1577-B652-F965-2BBE072BC15F}"/>
          </ac:spMkLst>
        </pc:spChg>
      </pc:sldChg>
      <pc:sldChg chg="modSp">
        <pc:chgData name="Md. Masudur Rahman" userId="7b31cda9e9d283c8" providerId="LiveId" clId="{8C13A48C-8589-41EF-8BEC-CB7AF4B37D2B}" dt="2025-01-15T15:45:46.956" v="166"/>
        <pc:sldMkLst>
          <pc:docMk/>
          <pc:sldMk cId="1017594305" sldId="373"/>
        </pc:sldMkLst>
        <pc:spChg chg="mod">
          <ac:chgData name="Md. Masudur Rahman" userId="7b31cda9e9d283c8" providerId="LiveId" clId="{8C13A48C-8589-41EF-8BEC-CB7AF4B37D2B}" dt="2025-01-15T15:45:46.956" v="166"/>
          <ac:spMkLst>
            <pc:docMk/>
            <pc:sldMk cId="1017594305" sldId="373"/>
            <ac:spMk id="51202" creationId="{BEC6A2B4-E54F-DC2A-9443-B7DE8E05CCE9}"/>
          </ac:spMkLst>
        </pc:spChg>
      </pc:sldChg>
      <pc:sldChg chg="modSp">
        <pc:chgData name="Md. Masudur Rahman" userId="7b31cda9e9d283c8" providerId="LiveId" clId="{8C13A48C-8589-41EF-8BEC-CB7AF4B37D2B}" dt="2025-01-15T15:45:46.956" v="166"/>
        <pc:sldMkLst>
          <pc:docMk/>
          <pc:sldMk cId="1140613650" sldId="374"/>
        </pc:sldMkLst>
        <pc:spChg chg="mod">
          <ac:chgData name="Md. Masudur Rahman" userId="7b31cda9e9d283c8" providerId="LiveId" clId="{8C13A48C-8589-41EF-8BEC-CB7AF4B37D2B}" dt="2025-01-15T15:45:46.956" v="166"/>
          <ac:spMkLst>
            <pc:docMk/>
            <pc:sldMk cId="1140613650" sldId="374"/>
            <ac:spMk id="53250" creationId="{E13A60FB-6D1B-24FB-EA06-7CD4A5F1A942}"/>
          </ac:spMkLst>
        </pc:spChg>
      </pc:sldChg>
      <pc:sldChg chg="modSp mod">
        <pc:chgData name="Md. Masudur Rahman" userId="7b31cda9e9d283c8" providerId="LiveId" clId="{8C13A48C-8589-41EF-8BEC-CB7AF4B37D2B}" dt="2025-01-15T15:45:46.956" v="166"/>
        <pc:sldMkLst>
          <pc:docMk/>
          <pc:sldMk cId="4277635418" sldId="375"/>
        </pc:sldMkLst>
        <pc:spChg chg="mod">
          <ac:chgData name="Md. Masudur Rahman" userId="7b31cda9e9d283c8" providerId="LiveId" clId="{8C13A48C-8589-41EF-8BEC-CB7AF4B37D2B}" dt="2025-01-15T13:25:11.785" v="87"/>
          <ac:spMkLst>
            <pc:docMk/>
            <pc:sldMk cId="4277635418" sldId="375"/>
            <ac:spMk id="3" creationId="{755850FC-47E5-9EE0-10C7-F22B14D685B1}"/>
          </ac:spMkLst>
        </pc:spChg>
        <pc:spChg chg="mod">
          <ac:chgData name="Md. Masudur Rahman" userId="7b31cda9e9d283c8" providerId="LiveId" clId="{8C13A48C-8589-41EF-8BEC-CB7AF4B37D2B}" dt="2025-01-15T15:45:46.956" v="166"/>
          <ac:spMkLst>
            <pc:docMk/>
            <pc:sldMk cId="4277635418" sldId="375"/>
            <ac:spMk id="55298" creationId="{877F1ABD-CFA9-9F2A-6720-66E165451D44}"/>
          </ac:spMkLst>
        </pc:spChg>
      </pc:sldChg>
      <pc:sldChg chg="modSp mod">
        <pc:chgData name="Md. Masudur Rahman" userId="7b31cda9e9d283c8" providerId="LiveId" clId="{8C13A48C-8589-41EF-8BEC-CB7AF4B37D2B}" dt="2025-01-15T15:45:46.956" v="166"/>
        <pc:sldMkLst>
          <pc:docMk/>
          <pc:sldMk cId="1568597625" sldId="376"/>
        </pc:sldMkLst>
        <pc:spChg chg="mod">
          <ac:chgData name="Md. Masudur Rahman" userId="7b31cda9e9d283c8" providerId="LiveId" clId="{8C13A48C-8589-41EF-8BEC-CB7AF4B37D2B}" dt="2025-01-15T13:25:11.785" v="87"/>
          <ac:spMkLst>
            <pc:docMk/>
            <pc:sldMk cId="1568597625" sldId="376"/>
            <ac:spMk id="3" creationId="{911CE8CD-EAB2-6A1C-3F87-31B3CA05410D}"/>
          </ac:spMkLst>
        </pc:spChg>
        <pc:spChg chg="mod">
          <ac:chgData name="Md. Masudur Rahman" userId="7b31cda9e9d283c8" providerId="LiveId" clId="{8C13A48C-8589-41EF-8BEC-CB7AF4B37D2B}" dt="2025-01-15T15:45:46.956" v="166"/>
          <ac:spMkLst>
            <pc:docMk/>
            <pc:sldMk cId="1568597625" sldId="376"/>
            <ac:spMk id="57346" creationId="{42BC163D-FF44-E067-013B-10AB21641A59}"/>
          </ac:spMkLst>
        </pc:spChg>
      </pc:sldChg>
      <pc:sldChg chg="modSp">
        <pc:chgData name="Md. Masudur Rahman" userId="7b31cda9e9d283c8" providerId="LiveId" clId="{8C13A48C-8589-41EF-8BEC-CB7AF4B37D2B}" dt="2025-01-15T15:45:46.956" v="166"/>
        <pc:sldMkLst>
          <pc:docMk/>
          <pc:sldMk cId="3162333534" sldId="377"/>
        </pc:sldMkLst>
        <pc:spChg chg="mod">
          <ac:chgData name="Md. Masudur Rahman" userId="7b31cda9e9d283c8" providerId="LiveId" clId="{8C13A48C-8589-41EF-8BEC-CB7AF4B37D2B}" dt="2025-01-15T15:45:46.956" v="166"/>
          <ac:spMkLst>
            <pc:docMk/>
            <pc:sldMk cId="3162333534" sldId="377"/>
            <ac:spMk id="59394" creationId="{BE98A107-3B59-9C4A-E789-8F6D577A01F7}"/>
          </ac:spMkLst>
        </pc:spChg>
      </pc:sldChg>
      <pc:sldChg chg="modSp">
        <pc:chgData name="Md. Masudur Rahman" userId="7b31cda9e9d283c8" providerId="LiveId" clId="{8C13A48C-8589-41EF-8BEC-CB7AF4B37D2B}" dt="2025-01-15T15:45:46.956" v="166"/>
        <pc:sldMkLst>
          <pc:docMk/>
          <pc:sldMk cId="755276660" sldId="378"/>
        </pc:sldMkLst>
        <pc:spChg chg="mod">
          <ac:chgData name="Md. Masudur Rahman" userId="7b31cda9e9d283c8" providerId="LiveId" clId="{8C13A48C-8589-41EF-8BEC-CB7AF4B37D2B}" dt="2025-01-15T15:45:46.956" v="166"/>
          <ac:spMkLst>
            <pc:docMk/>
            <pc:sldMk cId="755276660" sldId="378"/>
            <ac:spMk id="61442" creationId="{3435A573-DE73-A914-809F-5A499547D362}"/>
          </ac:spMkLst>
        </pc:spChg>
      </pc:sldChg>
      <pc:sldChg chg="modSp">
        <pc:chgData name="Md. Masudur Rahman" userId="7b31cda9e9d283c8" providerId="LiveId" clId="{8C13A48C-8589-41EF-8BEC-CB7AF4B37D2B}" dt="2025-01-15T15:45:46.956" v="166"/>
        <pc:sldMkLst>
          <pc:docMk/>
          <pc:sldMk cId="1694050947" sldId="379"/>
        </pc:sldMkLst>
        <pc:spChg chg="mod">
          <ac:chgData name="Md. Masudur Rahman" userId="7b31cda9e9d283c8" providerId="LiveId" clId="{8C13A48C-8589-41EF-8BEC-CB7AF4B37D2B}" dt="2025-01-15T15:45:46.956" v="166"/>
          <ac:spMkLst>
            <pc:docMk/>
            <pc:sldMk cId="1694050947" sldId="379"/>
            <ac:spMk id="63490" creationId="{820572B1-0070-2189-DD52-4DAA4186FB35}"/>
          </ac:spMkLst>
        </pc:spChg>
      </pc:sldChg>
      <pc:sldChg chg="modSp">
        <pc:chgData name="Md. Masudur Rahman" userId="7b31cda9e9d283c8" providerId="LiveId" clId="{8C13A48C-8589-41EF-8BEC-CB7AF4B37D2B}" dt="2025-01-15T15:45:46.956" v="166"/>
        <pc:sldMkLst>
          <pc:docMk/>
          <pc:sldMk cId="2963488475" sldId="380"/>
        </pc:sldMkLst>
        <pc:spChg chg="mod">
          <ac:chgData name="Md. Masudur Rahman" userId="7b31cda9e9d283c8" providerId="LiveId" clId="{8C13A48C-8589-41EF-8BEC-CB7AF4B37D2B}" dt="2025-01-15T15:45:46.956" v="166"/>
          <ac:spMkLst>
            <pc:docMk/>
            <pc:sldMk cId="2963488475" sldId="380"/>
            <ac:spMk id="65538" creationId="{CFA64E39-2FFA-B2E1-1774-EAD19F6E2119}"/>
          </ac:spMkLst>
        </pc:spChg>
      </pc:sldChg>
      <pc:sldChg chg="modSp">
        <pc:chgData name="Md. Masudur Rahman" userId="7b31cda9e9d283c8" providerId="LiveId" clId="{8C13A48C-8589-41EF-8BEC-CB7AF4B37D2B}" dt="2025-01-15T15:45:46.956" v="166"/>
        <pc:sldMkLst>
          <pc:docMk/>
          <pc:sldMk cId="2348066795" sldId="381"/>
        </pc:sldMkLst>
        <pc:spChg chg="mod">
          <ac:chgData name="Md. Masudur Rahman" userId="7b31cda9e9d283c8" providerId="LiveId" clId="{8C13A48C-8589-41EF-8BEC-CB7AF4B37D2B}" dt="2025-01-15T15:45:46.956" v="166"/>
          <ac:spMkLst>
            <pc:docMk/>
            <pc:sldMk cId="2348066795" sldId="381"/>
            <ac:spMk id="5" creationId="{28005A48-1396-C3F2-B6C1-B882E67C63CB}"/>
          </ac:spMkLst>
        </pc:spChg>
        <pc:spChg chg="mod">
          <ac:chgData name="Md. Masudur Rahman" userId="7b31cda9e9d283c8" providerId="LiveId" clId="{8C13A48C-8589-41EF-8BEC-CB7AF4B37D2B}" dt="2025-01-15T15:45:46.956" v="166"/>
          <ac:spMkLst>
            <pc:docMk/>
            <pc:sldMk cId="2348066795" sldId="381"/>
            <ac:spMk id="67586" creationId="{9A91DD77-A7E1-3550-19C4-4C6A63282D4B}"/>
          </ac:spMkLst>
        </pc:spChg>
      </pc:sldChg>
      <pc:sldChg chg="modSp">
        <pc:chgData name="Md. Masudur Rahman" userId="7b31cda9e9d283c8" providerId="LiveId" clId="{8C13A48C-8589-41EF-8BEC-CB7AF4B37D2B}" dt="2025-01-15T15:45:46.956" v="166"/>
        <pc:sldMkLst>
          <pc:docMk/>
          <pc:sldMk cId="721734482" sldId="382"/>
        </pc:sldMkLst>
        <pc:spChg chg="mod">
          <ac:chgData name="Md. Masudur Rahman" userId="7b31cda9e9d283c8" providerId="LiveId" clId="{8C13A48C-8589-41EF-8BEC-CB7AF4B37D2B}" dt="2025-01-15T15:45:46.956" v="166"/>
          <ac:spMkLst>
            <pc:docMk/>
            <pc:sldMk cId="721734482" sldId="382"/>
            <ac:spMk id="69634" creationId="{4AC962BF-25C2-4D71-DD8F-F67D1F6D4FE5}"/>
          </ac:spMkLst>
        </pc:spChg>
      </pc:sldChg>
      <pc:sldChg chg="modSp mod">
        <pc:chgData name="Md. Masudur Rahman" userId="7b31cda9e9d283c8" providerId="LiveId" clId="{8C13A48C-8589-41EF-8BEC-CB7AF4B37D2B}" dt="2025-01-15T15:45:46.956" v="166"/>
        <pc:sldMkLst>
          <pc:docMk/>
          <pc:sldMk cId="180184576" sldId="383"/>
        </pc:sldMkLst>
        <pc:spChg chg="mod">
          <ac:chgData name="Md. Masudur Rahman" userId="7b31cda9e9d283c8" providerId="LiveId" clId="{8C13A48C-8589-41EF-8BEC-CB7AF4B37D2B}" dt="2025-01-15T13:25:11.785" v="87"/>
          <ac:spMkLst>
            <pc:docMk/>
            <pc:sldMk cId="180184576" sldId="383"/>
            <ac:spMk id="3" creationId="{B41D7109-9A48-A29C-5805-C0CC7974384D}"/>
          </ac:spMkLst>
        </pc:spChg>
        <pc:spChg chg="mod">
          <ac:chgData name="Md. Masudur Rahman" userId="7b31cda9e9d283c8" providerId="LiveId" clId="{8C13A48C-8589-41EF-8BEC-CB7AF4B37D2B}" dt="2025-01-15T15:45:46.956" v="166"/>
          <ac:spMkLst>
            <pc:docMk/>
            <pc:sldMk cId="180184576" sldId="383"/>
            <ac:spMk id="71682" creationId="{1EABF67E-253B-31E6-1A43-E4F2FEA0DCE2}"/>
          </ac:spMkLst>
        </pc:spChg>
      </pc:sldChg>
      <pc:sldChg chg="modSp">
        <pc:chgData name="Md. Masudur Rahman" userId="7b31cda9e9d283c8" providerId="LiveId" clId="{8C13A48C-8589-41EF-8BEC-CB7AF4B37D2B}" dt="2025-01-15T15:45:46.956" v="166"/>
        <pc:sldMkLst>
          <pc:docMk/>
          <pc:sldMk cId="3532454328" sldId="384"/>
        </pc:sldMkLst>
        <pc:spChg chg="mod">
          <ac:chgData name="Md. Masudur Rahman" userId="7b31cda9e9d283c8" providerId="LiveId" clId="{8C13A48C-8589-41EF-8BEC-CB7AF4B37D2B}" dt="2025-01-15T15:45:46.956" v="166"/>
          <ac:spMkLst>
            <pc:docMk/>
            <pc:sldMk cId="3532454328" sldId="384"/>
            <ac:spMk id="73730" creationId="{C31258D1-D805-46A9-744A-8845860E2174}"/>
          </ac:spMkLst>
        </pc:spChg>
      </pc:sldChg>
      <pc:sldChg chg="modSp">
        <pc:chgData name="Md. Masudur Rahman" userId="7b31cda9e9d283c8" providerId="LiveId" clId="{8C13A48C-8589-41EF-8BEC-CB7AF4B37D2B}" dt="2025-01-15T15:45:46.956" v="166"/>
        <pc:sldMkLst>
          <pc:docMk/>
          <pc:sldMk cId="165899166" sldId="385"/>
        </pc:sldMkLst>
        <pc:spChg chg="mod">
          <ac:chgData name="Md. Masudur Rahman" userId="7b31cda9e9d283c8" providerId="LiveId" clId="{8C13A48C-8589-41EF-8BEC-CB7AF4B37D2B}" dt="2025-01-15T15:45:46.956" v="166"/>
          <ac:spMkLst>
            <pc:docMk/>
            <pc:sldMk cId="165899166" sldId="385"/>
            <ac:spMk id="75778" creationId="{6FE32439-3DC1-D0E2-3936-967E0C24BB1C}"/>
          </ac:spMkLst>
        </pc:spChg>
      </pc:sldChg>
      <pc:sldChg chg="modSp">
        <pc:chgData name="Md. Masudur Rahman" userId="7b31cda9e9d283c8" providerId="LiveId" clId="{8C13A48C-8589-41EF-8BEC-CB7AF4B37D2B}" dt="2025-01-15T15:45:46.956" v="166"/>
        <pc:sldMkLst>
          <pc:docMk/>
          <pc:sldMk cId="2699675213" sldId="386"/>
        </pc:sldMkLst>
        <pc:spChg chg="mod">
          <ac:chgData name="Md. Masudur Rahman" userId="7b31cda9e9d283c8" providerId="LiveId" clId="{8C13A48C-8589-41EF-8BEC-CB7AF4B37D2B}" dt="2025-01-15T15:45:46.956" v="166"/>
          <ac:spMkLst>
            <pc:docMk/>
            <pc:sldMk cId="2699675213" sldId="386"/>
            <ac:spMk id="77826" creationId="{373C4070-B10E-3E22-6DCC-0B5DB7DA3112}"/>
          </ac:spMkLst>
        </pc:spChg>
      </pc:sldChg>
      <pc:sldChg chg="modSp">
        <pc:chgData name="Md. Masudur Rahman" userId="7b31cda9e9d283c8" providerId="LiveId" clId="{8C13A48C-8589-41EF-8BEC-CB7AF4B37D2B}" dt="2025-01-15T15:45:46.956" v="166"/>
        <pc:sldMkLst>
          <pc:docMk/>
          <pc:sldMk cId="2855801581" sldId="387"/>
        </pc:sldMkLst>
        <pc:spChg chg="mod">
          <ac:chgData name="Md. Masudur Rahman" userId="7b31cda9e9d283c8" providerId="LiveId" clId="{8C13A48C-8589-41EF-8BEC-CB7AF4B37D2B}" dt="2025-01-15T15:45:46.956" v="166"/>
          <ac:spMkLst>
            <pc:docMk/>
            <pc:sldMk cId="2855801581" sldId="387"/>
            <ac:spMk id="79874" creationId="{48D5E3E8-5A60-E98E-F675-FC716198443E}"/>
          </ac:spMkLst>
        </pc:spChg>
      </pc:sldChg>
      <pc:sldChg chg="delSp modSp mod">
        <pc:chgData name="Md. Masudur Rahman" userId="7b31cda9e9d283c8" providerId="LiveId" clId="{8C13A48C-8589-41EF-8BEC-CB7AF4B37D2B}" dt="2025-01-15T16:45:27.508" v="807" actId="478"/>
        <pc:sldMkLst>
          <pc:docMk/>
          <pc:sldMk cId="3173698805" sldId="388"/>
        </pc:sldMkLst>
        <pc:spChg chg="mod">
          <ac:chgData name="Md. Masudur Rahman" userId="7b31cda9e9d283c8" providerId="LiveId" clId="{8C13A48C-8589-41EF-8BEC-CB7AF4B37D2B}" dt="2025-01-15T13:35:16.078" v="152" actId="20577"/>
          <ac:spMkLst>
            <pc:docMk/>
            <pc:sldMk cId="3173698805" sldId="388"/>
            <ac:spMk id="7" creationId="{ADF65CC4-E9FE-9689-D414-522BA169DC23}"/>
          </ac:spMkLst>
        </pc:spChg>
        <pc:picChg chg="del">
          <ac:chgData name="Md. Masudur Rahman" userId="7b31cda9e9d283c8" providerId="LiveId" clId="{8C13A48C-8589-41EF-8BEC-CB7AF4B37D2B}" dt="2025-01-15T16:45:27.508" v="807" actId="478"/>
          <ac:picMkLst>
            <pc:docMk/>
            <pc:sldMk cId="3173698805" sldId="388"/>
            <ac:picMk id="10242" creationId="{93B4183B-4EBF-BAD8-8421-05B5A5570997}"/>
          </ac:picMkLst>
        </pc:picChg>
      </pc:sldChg>
      <pc:sldChg chg="modSp">
        <pc:chgData name="Md. Masudur Rahman" userId="7b31cda9e9d283c8" providerId="LiveId" clId="{8C13A48C-8589-41EF-8BEC-CB7AF4B37D2B}" dt="2025-01-15T13:25:01.886" v="83"/>
        <pc:sldMkLst>
          <pc:docMk/>
          <pc:sldMk cId="1713804657" sldId="389"/>
        </pc:sldMkLst>
        <pc:spChg chg="mod">
          <ac:chgData name="Md. Masudur Rahman" userId="7b31cda9e9d283c8" providerId="LiveId" clId="{8C13A48C-8589-41EF-8BEC-CB7AF4B37D2B}" dt="2025-01-15T13:25:01.886" v="83"/>
          <ac:spMkLst>
            <pc:docMk/>
            <pc:sldMk cId="1713804657" sldId="389"/>
            <ac:spMk id="12290" creationId="{9086E797-D697-64FF-40BB-E507309D73FB}"/>
          </ac:spMkLst>
        </pc:spChg>
      </pc:sldChg>
      <pc:sldChg chg="modSp">
        <pc:chgData name="Md. Masudur Rahman" userId="7b31cda9e9d283c8" providerId="LiveId" clId="{8C13A48C-8589-41EF-8BEC-CB7AF4B37D2B}" dt="2025-01-15T13:25:01.886" v="83"/>
        <pc:sldMkLst>
          <pc:docMk/>
          <pc:sldMk cId="1143961356" sldId="390"/>
        </pc:sldMkLst>
        <pc:spChg chg="mod">
          <ac:chgData name="Md. Masudur Rahman" userId="7b31cda9e9d283c8" providerId="LiveId" clId="{8C13A48C-8589-41EF-8BEC-CB7AF4B37D2B}" dt="2025-01-15T13:25:01.886" v="83"/>
          <ac:spMkLst>
            <pc:docMk/>
            <pc:sldMk cId="1143961356" sldId="390"/>
            <ac:spMk id="5" creationId="{BBF35B01-B977-183C-7494-973FB2CD5100}"/>
          </ac:spMkLst>
        </pc:spChg>
        <pc:spChg chg="mod">
          <ac:chgData name="Md. Masudur Rahman" userId="7b31cda9e9d283c8" providerId="LiveId" clId="{8C13A48C-8589-41EF-8BEC-CB7AF4B37D2B}" dt="2025-01-15T13:25:01.886" v="83"/>
          <ac:spMkLst>
            <pc:docMk/>
            <pc:sldMk cId="1143961356" sldId="390"/>
            <ac:spMk id="14338" creationId="{05AEA865-0267-72AF-3DF2-B355991F9C4F}"/>
          </ac:spMkLst>
        </pc:spChg>
      </pc:sldChg>
      <pc:sldChg chg="modSp">
        <pc:chgData name="Md. Masudur Rahman" userId="7b31cda9e9d283c8" providerId="LiveId" clId="{8C13A48C-8589-41EF-8BEC-CB7AF4B37D2B}" dt="2025-01-15T13:25:01.886" v="83"/>
        <pc:sldMkLst>
          <pc:docMk/>
          <pc:sldMk cId="1911818539" sldId="391"/>
        </pc:sldMkLst>
        <pc:spChg chg="mod">
          <ac:chgData name="Md. Masudur Rahman" userId="7b31cda9e9d283c8" providerId="LiveId" clId="{8C13A48C-8589-41EF-8BEC-CB7AF4B37D2B}" dt="2025-01-15T13:25:01.886" v="83"/>
          <ac:spMkLst>
            <pc:docMk/>
            <pc:sldMk cId="1911818539" sldId="391"/>
            <ac:spMk id="16386" creationId="{BAB37654-C54E-76B9-A205-3A35875E0185}"/>
          </ac:spMkLst>
        </pc:spChg>
      </pc:sldChg>
      <pc:sldChg chg="modSp">
        <pc:chgData name="Md. Masudur Rahman" userId="7b31cda9e9d283c8" providerId="LiveId" clId="{8C13A48C-8589-41EF-8BEC-CB7AF4B37D2B}" dt="2025-01-15T13:25:01.886" v="83"/>
        <pc:sldMkLst>
          <pc:docMk/>
          <pc:sldMk cId="112424270" sldId="392"/>
        </pc:sldMkLst>
        <pc:spChg chg="mod">
          <ac:chgData name="Md. Masudur Rahman" userId="7b31cda9e9d283c8" providerId="LiveId" clId="{8C13A48C-8589-41EF-8BEC-CB7AF4B37D2B}" dt="2025-01-15T13:25:01.886" v="83"/>
          <ac:spMkLst>
            <pc:docMk/>
            <pc:sldMk cId="112424270" sldId="392"/>
            <ac:spMk id="18434" creationId="{661C8504-BB53-1D9C-5691-67BA73C6F819}"/>
          </ac:spMkLst>
        </pc:spChg>
      </pc:sldChg>
      <pc:sldChg chg="modSp mod">
        <pc:chgData name="Md. Masudur Rahman" userId="7b31cda9e9d283c8" providerId="LiveId" clId="{8C13A48C-8589-41EF-8BEC-CB7AF4B37D2B}" dt="2025-01-15T13:25:01.886" v="83"/>
        <pc:sldMkLst>
          <pc:docMk/>
          <pc:sldMk cId="428515641" sldId="393"/>
        </pc:sldMkLst>
        <pc:spChg chg="mod">
          <ac:chgData name="Md. Masudur Rahman" userId="7b31cda9e9d283c8" providerId="LiveId" clId="{8C13A48C-8589-41EF-8BEC-CB7AF4B37D2B}" dt="2025-01-15T13:25:01.886" v="83"/>
          <ac:spMkLst>
            <pc:docMk/>
            <pc:sldMk cId="428515641" sldId="393"/>
            <ac:spMk id="20482" creationId="{5D602262-1206-8915-36A8-AE88E56D4F34}"/>
          </ac:spMkLst>
        </pc:spChg>
        <pc:spChg chg="mod">
          <ac:chgData name="Md. Masudur Rahman" userId="7b31cda9e9d283c8" providerId="LiveId" clId="{8C13A48C-8589-41EF-8BEC-CB7AF4B37D2B}" dt="2025-01-15T13:25:01.886" v="83"/>
          <ac:spMkLst>
            <pc:docMk/>
            <pc:sldMk cId="428515641" sldId="393"/>
            <ac:spMk id="20483" creationId="{17816F5D-5516-A230-EB45-86AC327290D3}"/>
          </ac:spMkLst>
        </pc:spChg>
      </pc:sldChg>
      <pc:sldChg chg="modSp">
        <pc:chgData name="Md. Masudur Rahman" userId="7b31cda9e9d283c8" providerId="LiveId" clId="{8C13A48C-8589-41EF-8BEC-CB7AF4B37D2B}" dt="2025-01-15T13:25:01.886" v="83"/>
        <pc:sldMkLst>
          <pc:docMk/>
          <pc:sldMk cId="958793306" sldId="394"/>
        </pc:sldMkLst>
        <pc:spChg chg="mod">
          <ac:chgData name="Md. Masudur Rahman" userId="7b31cda9e9d283c8" providerId="LiveId" clId="{8C13A48C-8589-41EF-8BEC-CB7AF4B37D2B}" dt="2025-01-15T13:25:01.886" v="83"/>
          <ac:spMkLst>
            <pc:docMk/>
            <pc:sldMk cId="958793306" sldId="394"/>
            <ac:spMk id="22530" creationId="{29828CB6-BCA7-C39B-4106-13E0C4795EE7}"/>
          </ac:spMkLst>
        </pc:spChg>
        <pc:picChg chg="mod">
          <ac:chgData name="Md. Masudur Rahman" userId="7b31cda9e9d283c8" providerId="LiveId" clId="{8C13A48C-8589-41EF-8BEC-CB7AF4B37D2B}" dt="2025-01-15T13:25:01.886" v="83"/>
          <ac:picMkLst>
            <pc:docMk/>
            <pc:sldMk cId="958793306" sldId="394"/>
            <ac:picMk id="22531" creationId="{A34E9080-D77D-A2AF-82B4-A37CF165EF2C}"/>
          </ac:picMkLst>
        </pc:picChg>
      </pc:sldChg>
      <pc:sldChg chg="modSp">
        <pc:chgData name="Md. Masudur Rahman" userId="7b31cda9e9d283c8" providerId="LiveId" clId="{8C13A48C-8589-41EF-8BEC-CB7AF4B37D2B}" dt="2025-01-15T13:25:01.886" v="83"/>
        <pc:sldMkLst>
          <pc:docMk/>
          <pc:sldMk cId="1105053179" sldId="395"/>
        </pc:sldMkLst>
        <pc:spChg chg="mod">
          <ac:chgData name="Md. Masudur Rahman" userId="7b31cda9e9d283c8" providerId="LiveId" clId="{8C13A48C-8589-41EF-8BEC-CB7AF4B37D2B}" dt="2025-01-15T13:25:01.886" v="83"/>
          <ac:spMkLst>
            <pc:docMk/>
            <pc:sldMk cId="1105053179" sldId="395"/>
            <ac:spMk id="24578" creationId="{EF7341A9-8533-E8AE-B463-84CE9D49BBF6}"/>
          </ac:spMkLst>
        </pc:spChg>
      </pc:sldChg>
      <pc:sldChg chg="modSp">
        <pc:chgData name="Md. Masudur Rahman" userId="7b31cda9e9d283c8" providerId="LiveId" clId="{8C13A48C-8589-41EF-8BEC-CB7AF4B37D2B}" dt="2025-01-15T13:25:01.886" v="83"/>
        <pc:sldMkLst>
          <pc:docMk/>
          <pc:sldMk cId="1882278683" sldId="396"/>
        </pc:sldMkLst>
        <pc:spChg chg="mod">
          <ac:chgData name="Md. Masudur Rahman" userId="7b31cda9e9d283c8" providerId="LiveId" clId="{8C13A48C-8589-41EF-8BEC-CB7AF4B37D2B}" dt="2025-01-15T13:25:01.886" v="83"/>
          <ac:spMkLst>
            <pc:docMk/>
            <pc:sldMk cId="1882278683" sldId="396"/>
            <ac:spMk id="26626" creationId="{41152AE6-38DB-E6EE-4457-2603D8D01B50}"/>
          </ac:spMkLst>
        </pc:spChg>
      </pc:sldChg>
      <pc:sldChg chg="modSp">
        <pc:chgData name="Md. Masudur Rahman" userId="7b31cda9e9d283c8" providerId="LiveId" clId="{8C13A48C-8589-41EF-8BEC-CB7AF4B37D2B}" dt="2025-01-15T13:25:01.886" v="83"/>
        <pc:sldMkLst>
          <pc:docMk/>
          <pc:sldMk cId="1614972978" sldId="397"/>
        </pc:sldMkLst>
        <pc:spChg chg="mod">
          <ac:chgData name="Md. Masudur Rahman" userId="7b31cda9e9d283c8" providerId="LiveId" clId="{8C13A48C-8589-41EF-8BEC-CB7AF4B37D2B}" dt="2025-01-15T13:25:01.886" v="83"/>
          <ac:spMkLst>
            <pc:docMk/>
            <pc:sldMk cId="1614972978" sldId="397"/>
            <ac:spMk id="28674" creationId="{B9F287B3-B573-EDDF-69BB-8AC356A346E6}"/>
          </ac:spMkLst>
        </pc:spChg>
      </pc:sldChg>
      <pc:sldChg chg="modSp">
        <pc:chgData name="Md. Masudur Rahman" userId="7b31cda9e9d283c8" providerId="LiveId" clId="{8C13A48C-8589-41EF-8BEC-CB7AF4B37D2B}" dt="2025-01-15T13:25:01.886" v="83"/>
        <pc:sldMkLst>
          <pc:docMk/>
          <pc:sldMk cId="1375168481" sldId="398"/>
        </pc:sldMkLst>
        <pc:spChg chg="mod">
          <ac:chgData name="Md. Masudur Rahman" userId="7b31cda9e9d283c8" providerId="LiveId" clId="{8C13A48C-8589-41EF-8BEC-CB7AF4B37D2B}" dt="2025-01-15T13:25:01.886" v="83"/>
          <ac:spMkLst>
            <pc:docMk/>
            <pc:sldMk cId="1375168481" sldId="398"/>
            <ac:spMk id="30722" creationId="{CB5AB398-7340-4AF9-03A1-EE28BAE37991}"/>
          </ac:spMkLst>
        </pc:spChg>
      </pc:sldChg>
      <pc:sldChg chg="modSp">
        <pc:chgData name="Md. Masudur Rahman" userId="7b31cda9e9d283c8" providerId="LiveId" clId="{8C13A48C-8589-41EF-8BEC-CB7AF4B37D2B}" dt="2025-01-15T13:25:01.886" v="83"/>
        <pc:sldMkLst>
          <pc:docMk/>
          <pc:sldMk cId="2486933719" sldId="399"/>
        </pc:sldMkLst>
        <pc:spChg chg="mod">
          <ac:chgData name="Md. Masudur Rahman" userId="7b31cda9e9d283c8" providerId="LiveId" clId="{8C13A48C-8589-41EF-8BEC-CB7AF4B37D2B}" dt="2025-01-15T13:25:01.886" v="83"/>
          <ac:spMkLst>
            <pc:docMk/>
            <pc:sldMk cId="2486933719" sldId="399"/>
            <ac:spMk id="32770" creationId="{814A0852-3CFF-E3B7-09B2-C30518275C16}"/>
          </ac:spMkLst>
        </pc:spChg>
      </pc:sldChg>
      <pc:sldChg chg="modSp">
        <pc:chgData name="Md. Masudur Rahman" userId="7b31cda9e9d283c8" providerId="LiveId" clId="{8C13A48C-8589-41EF-8BEC-CB7AF4B37D2B}" dt="2025-01-15T13:25:01.886" v="83"/>
        <pc:sldMkLst>
          <pc:docMk/>
          <pc:sldMk cId="4202750954" sldId="400"/>
        </pc:sldMkLst>
        <pc:spChg chg="mod">
          <ac:chgData name="Md. Masudur Rahman" userId="7b31cda9e9d283c8" providerId="LiveId" clId="{8C13A48C-8589-41EF-8BEC-CB7AF4B37D2B}" dt="2025-01-15T13:25:01.886" v="83"/>
          <ac:spMkLst>
            <pc:docMk/>
            <pc:sldMk cId="4202750954" sldId="400"/>
            <ac:spMk id="34818" creationId="{12DD503E-D05E-F9F4-ED93-2037BBAD1102}"/>
          </ac:spMkLst>
        </pc:spChg>
      </pc:sldChg>
      <pc:sldChg chg="modSp">
        <pc:chgData name="Md. Masudur Rahman" userId="7b31cda9e9d283c8" providerId="LiveId" clId="{8C13A48C-8589-41EF-8BEC-CB7AF4B37D2B}" dt="2025-01-15T13:25:01.886" v="83"/>
        <pc:sldMkLst>
          <pc:docMk/>
          <pc:sldMk cId="3480059861" sldId="401"/>
        </pc:sldMkLst>
        <pc:spChg chg="mod">
          <ac:chgData name="Md. Masudur Rahman" userId="7b31cda9e9d283c8" providerId="LiveId" clId="{8C13A48C-8589-41EF-8BEC-CB7AF4B37D2B}" dt="2025-01-15T13:25:01.886" v="83"/>
          <ac:spMkLst>
            <pc:docMk/>
            <pc:sldMk cId="3480059861" sldId="401"/>
            <ac:spMk id="36866" creationId="{00E4C9D6-A562-0DCD-C534-9988876D40BD}"/>
          </ac:spMkLst>
        </pc:spChg>
      </pc:sldChg>
      <pc:sldChg chg="modSp">
        <pc:chgData name="Md. Masudur Rahman" userId="7b31cda9e9d283c8" providerId="LiveId" clId="{8C13A48C-8589-41EF-8BEC-CB7AF4B37D2B}" dt="2025-01-15T13:25:01.886" v="83"/>
        <pc:sldMkLst>
          <pc:docMk/>
          <pc:sldMk cId="4151284746" sldId="402"/>
        </pc:sldMkLst>
        <pc:spChg chg="mod">
          <ac:chgData name="Md. Masudur Rahman" userId="7b31cda9e9d283c8" providerId="LiveId" clId="{8C13A48C-8589-41EF-8BEC-CB7AF4B37D2B}" dt="2025-01-15T13:25:01.886" v="83"/>
          <ac:spMkLst>
            <pc:docMk/>
            <pc:sldMk cId="4151284746" sldId="402"/>
            <ac:spMk id="38914" creationId="{954C903F-37C0-C4F7-9330-76D091B0B23A}"/>
          </ac:spMkLst>
        </pc:spChg>
      </pc:sldChg>
      <pc:sldChg chg="modSp">
        <pc:chgData name="Md. Masudur Rahman" userId="7b31cda9e9d283c8" providerId="LiveId" clId="{8C13A48C-8589-41EF-8BEC-CB7AF4B37D2B}" dt="2025-01-15T13:25:01.886" v="83"/>
        <pc:sldMkLst>
          <pc:docMk/>
          <pc:sldMk cId="1131473901" sldId="403"/>
        </pc:sldMkLst>
        <pc:spChg chg="mod">
          <ac:chgData name="Md. Masudur Rahman" userId="7b31cda9e9d283c8" providerId="LiveId" clId="{8C13A48C-8589-41EF-8BEC-CB7AF4B37D2B}" dt="2025-01-15T13:25:01.886" v="83"/>
          <ac:spMkLst>
            <pc:docMk/>
            <pc:sldMk cId="1131473901" sldId="403"/>
            <ac:spMk id="40962" creationId="{F6EF5D5D-B341-94C5-5CFF-8A0708649EA0}"/>
          </ac:spMkLst>
        </pc:spChg>
      </pc:sldChg>
      <pc:sldChg chg="modSp">
        <pc:chgData name="Md. Masudur Rahman" userId="7b31cda9e9d283c8" providerId="LiveId" clId="{8C13A48C-8589-41EF-8BEC-CB7AF4B37D2B}" dt="2025-01-15T13:25:01.886" v="83"/>
        <pc:sldMkLst>
          <pc:docMk/>
          <pc:sldMk cId="341768017" sldId="404"/>
        </pc:sldMkLst>
        <pc:spChg chg="mod">
          <ac:chgData name="Md. Masudur Rahman" userId="7b31cda9e9d283c8" providerId="LiveId" clId="{8C13A48C-8589-41EF-8BEC-CB7AF4B37D2B}" dt="2025-01-15T13:25:01.886" v="83"/>
          <ac:spMkLst>
            <pc:docMk/>
            <pc:sldMk cId="341768017" sldId="404"/>
            <ac:spMk id="43010" creationId="{56E4CB2B-F791-ABA2-7F76-98BF243970E5}"/>
          </ac:spMkLst>
        </pc:spChg>
      </pc:sldChg>
      <pc:sldChg chg="modSp">
        <pc:chgData name="Md. Masudur Rahman" userId="7b31cda9e9d283c8" providerId="LiveId" clId="{8C13A48C-8589-41EF-8BEC-CB7AF4B37D2B}" dt="2025-01-15T13:25:01.886" v="83"/>
        <pc:sldMkLst>
          <pc:docMk/>
          <pc:sldMk cId="1225820252" sldId="405"/>
        </pc:sldMkLst>
        <pc:spChg chg="mod">
          <ac:chgData name="Md. Masudur Rahman" userId="7b31cda9e9d283c8" providerId="LiveId" clId="{8C13A48C-8589-41EF-8BEC-CB7AF4B37D2B}" dt="2025-01-15T13:25:01.886" v="83"/>
          <ac:spMkLst>
            <pc:docMk/>
            <pc:sldMk cId="1225820252" sldId="405"/>
            <ac:spMk id="45058" creationId="{53D201BE-6DC6-1617-E375-B0B8FD535E0D}"/>
          </ac:spMkLst>
        </pc:spChg>
      </pc:sldChg>
      <pc:sldChg chg="modSp">
        <pc:chgData name="Md. Masudur Rahman" userId="7b31cda9e9d283c8" providerId="LiveId" clId="{8C13A48C-8589-41EF-8BEC-CB7AF4B37D2B}" dt="2025-01-15T13:25:01.886" v="83"/>
        <pc:sldMkLst>
          <pc:docMk/>
          <pc:sldMk cId="1541543545" sldId="406"/>
        </pc:sldMkLst>
        <pc:spChg chg="mod">
          <ac:chgData name="Md. Masudur Rahman" userId="7b31cda9e9d283c8" providerId="LiveId" clId="{8C13A48C-8589-41EF-8BEC-CB7AF4B37D2B}" dt="2025-01-15T13:25:01.886" v="83"/>
          <ac:spMkLst>
            <pc:docMk/>
            <pc:sldMk cId="1541543545" sldId="406"/>
            <ac:spMk id="47106" creationId="{C39BC368-10C6-B3DE-7182-A5E36DF983B6}"/>
          </ac:spMkLst>
        </pc:spChg>
      </pc:sldChg>
      <pc:sldChg chg="modSp">
        <pc:chgData name="Md. Masudur Rahman" userId="7b31cda9e9d283c8" providerId="LiveId" clId="{8C13A48C-8589-41EF-8BEC-CB7AF4B37D2B}" dt="2025-01-15T13:25:01.886" v="83"/>
        <pc:sldMkLst>
          <pc:docMk/>
          <pc:sldMk cId="1163876025" sldId="407"/>
        </pc:sldMkLst>
        <pc:spChg chg="mod">
          <ac:chgData name="Md. Masudur Rahman" userId="7b31cda9e9d283c8" providerId="LiveId" clId="{8C13A48C-8589-41EF-8BEC-CB7AF4B37D2B}" dt="2025-01-15T13:25:01.886" v="83"/>
          <ac:spMkLst>
            <pc:docMk/>
            <pc:sldMk cId="1163876025" sldId="407"/>
            <ac:spMk id="49154" creationId="{CE46154D-ED7E-B5CF-2FFE-F34FB457296E}"/>
          </ac:spMkLst>
        </pc:spChg>
      </pc:sldChg>
      <pc:sldChg chg="modSp">
        <pc:chgData name="Md. Masudur Rahman" userId="7b31cda9e9d283c8" providerId="LiveId" clId="{8C13A48C-8589-41EF-8BEC-CB7AF4B37D2B}" dt="2025-01-15T13:25:01.886" v="83"/>
        <pc:sldMkLst>
          <pc:docMk/>
          <pc:sldMk cId="779871017" sldId="408"/>
        </pc:sldMkLst>
        <pc:spChg chg="mod">
          <ac:chgData name="Md. Masudur Rahman" userId="7b31cda9e9d283c8" providerId="LiveId" clId="{8C13A48C-8589-41EF-8BEC-CB7AF4B37D2B}" dt="2025-01-15T13:25:01.886" v="83"/>
          <ac:spMkLst>
            <pc:docMk/>
            <pc:sldMk cId="779871017" sldId="408"/>
            <ac:spMk id="51202" creationId="{B83999D7-2BA1-1FEF-7EE9-93D3B28FE893}"/>
          </ac:spMkLst>
        </pc:spChg>
      </pc:sldChg>
      <pc:sldChg chg="modSp">
        <pc:chgData name="Md. Masudur Rahman" userId="7b31cda9e9d283c8" providerId="LiveId" clId="{8C13A48C-8589-41EF-8BEC-CB7AF4B37D2B}" dt="2025-01-15T13:25:01.886" v="83"/>
        <pc:sldMkLst>
          <pc:docMk/>
          <pc:sldMk cId="3561816876" sldId="409"/>
        </pc:sldMkLst>
        <pc:spChg chg="mod">
          <ac:chgData name="Md. Masudur Rahman" userId="7b31cda9e9d283c8" providerId="LiveId" clId="{8C13A48C-8589-41EF-8BEC-CB7AF4B37D2B}" dt="2025-01-15T13:25:01.886" v="83"/>
          <ac:spMkLst>
            <pc:docMk/>
            <pc:sldMk cId="3561816876" sldId="409"/>
            <ac:spMk id="53250" creationId="{AAD5C930-D39D-4CDC-E39A-3EE73B18D9E8}"/>
          </ac:spMkLst>
        </pc:spChg>
      </pc:sldChg>
      <pc:sldChg chg="modSp">
        <pc:chgData name="Md. Masudur Rahman" userId="7b31cda9e9d283c8" providerId="LiveId" clId="{8C13A48C-8589-41EF-8BEC-CB7AF4B37D2B}" dt="2025-01-15T13:25:01.886" v="83"/>
        <pc:sldMkLst>
          <pc:docMk/>
          <pc:sldMk cId="3722039003" sldId="410"/>
        </pc:sldMkLst>
        <pc:spChg chg="mod">
          <ac:chgData name="Md. Masudur Rahman" userId="7b31cda9e9d283c8" providerId="LiveId" clId="{8C13A48C-8589-41EF-8BEC-CB7AF4B37D2B}" dt="2025-01-15T13:25:01.886" v="83"/>
          <ac:spMkLst>
            <pc:docMk/>
            <pc:sldMk cId="3722039003" sldId="410"/>
            <ac:spMk id="55298" creationId="{9DDE67A6-B192-AB38-5E3D-AF4BE0F18DCF}"/>
          </ac:spMkLst>
        </pc:spChg>
      </pc:sldChg>
      <pc:sldChg chg="modSp mod">
        <pc:chgData name="Md. Masudur Rahman" userId="7b31cda9e9d283c8" providerId="LiveId" clId="{8C13A48C-8589-41EF-8BEC-CB7AF4B37D2B}" dt="2025-01-15T13:25:01.886" v="83"/>
        <pc:sldMkLst>
          <pc:docMk/>
          <pc:sldMk cId="1810307078" sldId="411"/>
        </pc:sldMkLst>
        <pc:spChg chg="mod">
          <ac:chgData name="Md. Masudur Rahman" userId="7b31cda9e9d283c8" providerId="LiveId" clId="{8C13A48C-8589-41EF-8BEC-CB7AF4B37D2B}" dt="2025-01-15T13:25:01.886" v="83"/>
          <ac:spMkLst>
            <pc:docMk/>
            <pc:sldMk cId="1810307078" sldId="411"/>
            <ac:spMk id="57346" creationId="{A7829A17-F51E-7048-4032-17C2AE1EFEF5}"/>
          </ac:spMkLst>
        </pc:spChg>
        <pc:spChg chg="mod">
          <ac:chgData name="Md. Masudur Rahman" userId="7b31cda9e9d283c8" providerId="LiveId" clId="{8C13A48C-8589-41EF-8BEC-CB7AF4B37D2B}" dt="2025-01-15T13:25:01.886" v="83"/>
          <ac:spMkLst>
            <pc:docMk/>
            <pc:sldMk cId="1810307078" sldId="411"/>
            <ac:spMk id="57347" creationId="{3732DD28-FC7A-8BA3-9799-229756850DF2}"/>
          </ac:spMkLst>
        </pc:spChg>
      </pc:sldChg>
      <pc:sldChg chg="modSp">
        <pc:chgData name="Md. Masudur Rahman" userId="7b31cda9e9d283c8" providerId="LiveId" clId="{8C13A48C-8589-41EF-8BEC-CB7AF4B37D2B}" dt="2025-01-15T13:25:01.886" v="83"/>
        <pc:sldMkLst>
          <pc:docMk/>
          <pc:sldMk cId="206799598" sldId="412"/>
        </pc:sldMkLst>
        <pc:spChg chg="mod">
          <ac:chgData name="Md. Masudur Rahman" userId="7b31cda9e9d283c8" providerId="LiveId" clId="{8C13A48C-8589-41EF-8BEC-CB7AF4B37D2B}" dt="2025-01-15T13:25:01.886" v="83"/>
          <ac:spMkLst>
            <pc:docMk/>
            <pc:sldMk cId="206799598" sldId="412"/>
            <ac:spMk id="59394" creationId="{CBCDBD86-66FE-D618-511A-9B35D98CAFC4}"/>
          </ac:spMkLst>
        </pc:spChg>
      </pc:sldChg>
      <pc:sldChg chg="modSp">
        <pc:chgData name="Md. Masudur Rahman" userId="7b31cda9e9d283c8" providerId="LiveId" clId="{8C13A48C-8589-41EF-8BEC-CB7AF4B37D2B}" dt="2025-01-15T13:25:01.886" v="83"/>
        <pc:sldMkLst>
          <pc:docMk/>
          <pc:sldMk cId="2647572592" sldId="413"/>
        </pc:sldMkLst>
        <pc:spChg chg="mod">
          <ac:chgData name="Md. Masudur Rahman" userId="7b31cda9e9d283c8" providerId="LiveId" clId="{8C13A48C-8589-41EF-8BEC-CB7AF4B37D2B}" dt="2025-01-15T13:25:01.886" v="83"/>
          <ac:spMkLst>
            <pc:docMk/>
            <pc:sldMk cId="2647572592" sldId="413"/>
            <ac:spMk id="61442" creationId="{DE824FBB-839F-D6D7-3CA0-867D8E40AE9F}"/>
          </ac:spMkLst>
        </pc:spChg>
      </pc:sldChg>
      <pc:sldChg chg="modSp">
        <pc:chgData name="Md. Masudur Rahman" userId="7b31cda9e9d283c8" providerId="LiveId" clId="{8C13A48C-8589-41EF-8BEC-CB7AF4B37D2B}" dt="2025-01-15T13:25:01.886" v="83"/>
        <pc:sldMkLst>
          <pc:docMk/>
          <pc:sldMk cId="2974272665" sldId="414"/>
        </pc:sldMkLst>
        <pc:spChg chg="mod">
          <ac:chgData name="Md. Masudur Rahman" userId="7b31cda9e9d283c8" providerId="LiveId" clId="{8C13A48C-8589-41EF-8BEC-CB7AF4B37D2B}" dt="2025-01-15T13:25:01.886" v="83"/>
          <ac:spMkLst>
            <pc:docMk/>
            <pc:sldMk cId="2974272665" sldId="414"/>
            <ac:spMk id="63490" creationId="{221E3F55-A96D-DF0F-90A5-BF79F97E20C2}"/>
          </ac:spMkLst>
        </pc:spChg>
      </pc:sldChg>
      <pc:sldChg chg="modSp">
        <pc:chgData name="Md. Masudur Rahman" userId="7b31cda9e9d283c8" providerId="LiveId" clId="{8C13A48C-8589-41EF-8BEC-CB7AF4B37D2B}" dt="2025-01-15T13:25:01.886" v="83"/>
        <pc:sldMkLst>
          <pc:docMk/>
          <pc:sldMk cId="3822908457" sldId="415"/>
        </pc:sldMkLst>
        <pc:spChg chg="mod">
          <ac:chgData name="Md. Masudur Rahman" userId="7b31cda9e9d283c8" providerId="LiveId" clId="{8C13A48C-8589-41EF-8BEC-CB7AF4B37D2B}" dt="2025-01-15T13:25:01.886" v="83"/>
          <ac:spMkLst>
            <pc:docMk/>
            <pc:sldMk cId="3822908457" sldId="415"/>
            <ac:spMk id="65538" creationId="{F413D424-D164-8F71-3A9E-256A4DFA2D5B}"/>
          </ac:spMkLst>
        </pc:spChg>
      </pc:sldChg>
      <pc:sldChg chg="modSp">
        <pc:chgData name="Md. Masudur Rahman" userId="7b31cda9e9d283c8" providerId="LiveId" clId="{8C13A48C-8589-41EF-8BEC-CB7AF4B37D2B}" dt="2025-01-15T13:25:01.886" v="83"/>
        <pc:sldMkLst>
          <pc:docMk/>
          <pc:sldMk cId="3692964551" sldId="416"/>
        </pc:sldMkLst>
        <pc:spChg chg="mod">
          <ac:chgData name="Md. Masudur Rahman" userId="7b31cda9e9d283c8" providerId="LiveId" clId="{8C13A48C-8589-41EF-8BEC-CB7AF4B37D2B}" dt="2025-01-15T13:25:01.886" v="83"/>
          <ac:spMkLst>
            <pc:docMk/>
            <pc:sldMk cId="3692964551" sldId="416"/>
            <ac:spMk id="67586" creationId="{97512C6C-325A-DAA8-5971-DB725031A075}"/>
          </ac:spMkLst>
        </pc:spChg>
      </pc:sldChg>
      <pc:sldChg chg="modSp">
        <pc:chgData name="Md. Masudur Rahman" userId="7b31cda9e9d283c8" providerId="LiveId" clId="{8C13A48C-8589-41EF-8BEC-CB7AF4B37D2B}" dt="2025-01-15T13:25:01.886" v="83"/>
        <pc:sldMkLst>
          <pc:docMk/>
          <pc:sldMk cId="2690391249" sldId="417"/>
        </pc:sldMkLst>
        <pc:spChg chg="mod">
          <ac:chgData name="Md. Masudur Rahman" userId="7b31cda9e9d283c8" providerId="LiveId" clId="{8C13A48C-8589-41EF-8BEC-CB7AF4B37D2B}" dt="2025-01-15T13:25:01.886" v="83"/>
          <ac:spMkLst>
            <pc:docMk/>
            <pc:sldMk cId="2690391249" sldId="417"/>
            <ac:spMk id="69634" creationId="{B3E5F5F6-5A90-12A6-C53D-A18999F5D94A}"/>
          </ac:spMkLst>
        </pc:spChg>
      </pc:sldChg>
      <pc:sldChg chg="modSp">
        <pc:chgData name="Md. Masudur Rahman" userId="7b31cda9e9d283c8" providerId="LiveId" clId="{8C13A48C-8589-41EF-8BEC-CB7AF4B37D2B}" dt="2025-01-15T13:25:01.886" v="83"/>
        <pc:sldMkLst>
          <pc:docMk/>
          <pc:sldMk cId="1544837133" sldId="418"/>
        </pc:sldMkLst>
        <pc:spChg chg="mod">
          <ac:chgData name="Md. Masudur Rahman" userId="7b31cda9e9d283c8" providerId="LiveId" clId="{8C13A48C-8589-41EF-8BEC-CB7AF4B37D2B}" dt="2025-01-15T13:25:01.886" v="83"/>
          <ac:spMkLst>
            <pc:docMk/>
            <pc:sldMk cId="1544837133" sldId="418"/>
            <ac:spMk id="71682" creationId="{28484162-C761-C7FC-185B-5ACCAAFF66D3}"/>
          </ac:spMkLst>
        </pc:spChg>
      </pc:sldChg>
      <pc:sldChg chg="modSp">
        <pc:chgData name="Md. Masudur Rahman" userId="7b31cda9e9d283c8" providerId="LiveId" clId="{8C13A48C-8589-41EF-8BEC-CB7AF4B37D2B}" dt="2025-01-15T13:25:01.886" v="83"/>
        <pc:sldMkLst>
          <pc:docMk/>
          <pc:sldMk cId="1838025917" sldId="419"/>
        </pc:sldMkLst>
        <pc:spChg chg="mod">
          <ac:chgData name="Md. Masudur Rahman" userId="7b31cda9e9d283c8" providerId="LiveId" clId="{8C13A48C-8589-41EF-8BEC-CB7AF4B37D2B}" dt="2025-01-15T13:25:01.886" v="83"/>
          <ac:spMkLst>
            <pc:docMk/>
            <pc:sldMk cId="1838025917" sldId="419"/>
            <ac:spMk id="73730" creationId="{121FD602-9098-D758-B512-957C7E19B325}"/>
          </ac:spMkLst>
        </pc:spChg>
      </pc:sldChg>
      <pc:sldChg chg="modSp">
        <pc:chgData name="Md. Masudur Rahman" userId="7b31cda9e9d283c8" providerId="LiveId" clId="{8C13A48C-8589-41EF-8BEC-CB7AF4B37D2B}" dt="2025-01-15T13:25:01.886" v="83"/>
        <pc:sldMkLst>
          <pc:docMk/>
          <pc:sldMk cId="2920782778" sldId="420"/>
        </pc:sldMkLst>
        <pc:spChg chg="mod">
          <ac:chgData name="Md. Masudur Rahman" userId="7b31cda9e9d283c8" providerId="LiveId" clId="{8C13A48C-8589-41EF-8BEC-CB7AF4B37D2B}" dt="2025-01-15T13:25:01.886" v="83"/>
          <ac:spMkLst>
            <pc:docMk/>
            <pc:sldMk cId="2920782778" sldId="420"/>
            <ac:spMk id="75778" creationId="{498BE2D3-3BA3-7DD0-1CE3-06F8DE2E277D}"/>
          </ac:spMkLst>
        </pc:spChg>
      </pc:sldChg>
      <pc:sldChg chg="modSp">
        <pc:chgData name="Md. Masudur Rahman" userId="7b31cda9e9d283c8" providerId="LiveId" clId="{8C13A48C-8589-41EF-8BEC-CB7AF4B37D2B}" dt="2025-01-15T13:25:01.886" v="83"/>
        <pc:sldMkLst>
          <pc:docMk/>
          <pc:sldMk cId="3574733538" sldId="421"/>
        </pc:sldMkLst>
        <pc:spChg chg="mod">
          <ac:chgData name="Md. Masudur Rahman" userId="7b31cda9e9d283c8" providerId="LiveId" clId="{8C13A48C-8589-41EF-8BEC-CB7AF4B37D2B}" dt="2025-01-15T13:25:01.886" v="83"/>
          <ac:spMkLst>
            <pc:docMk/>
            <pc:sldMk cId="3574733538" sldId="421"/>
            <ac:spMk id="77826" creationId="{4C380BBC-2CA6-3A58-8430-82A4752388D2}"/>
          </ac:spMkLst>
        </pc:spChg>
      </pc:sldChg>
      <pc:sldChg chg="modSp">
        <pc:chgData name="Md. Masudur Rahman" userId="7b31cda9e9d283c8" providerId="LiveId" clId="{8C13A48C-8589-41EF-8BEC-CB7AF4B37D2B}" dt="2025-01-15T13:25:01.886" v="83"/>
        <pc:sldMkLst>
          <pc:docMk/>
          <pc:sldMk cId="457830823" sldId="422"/>
        </pc:sldMkLst>
        <pc:spChg chg="mod">
          <ac:chgData name="Md. Masudur Rahman" userId="7b31cda9e9d283c8" providerId="LiveId" clId="{8C13A48C-8589-41EF-8BEC-CB7AF4B37D2B}" dt="2025-01-15T13:25:01.886" v="83"/>
          <ac:spMkLst>
            <pc:docMk/>
            <pc:sldMk cId="457830823" sldId="422"/>
            <ac:spMk id="79874" creationId="{A9B138EB-5271-3794-953B-10BFE507C04E}"/>
          </ac:spMkLst>
        </pc:spChg>
      </pc:sldChg>
      <pc:sldChg chg="modSp mod">
        <pc:chgData name="Md. Masudur Rahman" userId="7b31cda9e9d283c8" providerId="LiveId" clId="{8C13A48C-8589-41EF-8BEC-CB7AF4B37D2B}" dt="2025-01-15T13:25:01.886" v="83"/>
        <pc:sldMkLst>
          <pc:docMk/>
          <pc:sldMk cId="2596600820" sldId="423"/>
        </pc:sldMkLst>
        <pc:spChg chg="mod">
          <ac:chgData name="Md. Masudur Rahman" userId="7b31cda9e9d283c8" providerId="LiveId" clId="{8C13A48C-8589-41EF-8BEC-CB7AF4B37D2B}" dt="2025-01-15T13:25:01.886" v="83"/>
          <ac:spMkLst>
            <pc:docMk/>
            <pc:sldMk cId="2596600820" sldId="423"/>
            <ac:spMk id="81922" creationId="{401B128B-D559-EBA5-7082-EFD1CC33E036}"/>
          </ac:spMkLst>
        </pc:spChg>
        <pc:spChg chg="mod">
          <ac:chgData name="Md. Masudur Rahman" userId="7b31cda9e9d283c8" providerId="LiveId" clId="{8C13A48C-8589-41EF-8BEC-CB7AF4B37D2B}" dt="2025-01-15T13:25:01.886" v="83"/>
          <ac:spMkLst>
            <pc:docMk/>
            <pc:sldMk cId="2596600820" sldId="423"/>
            <ac:spMk id="81923" creationId="{A97893C9-A86F-436C-FC99-4B834FFBAC5C}"/>
          </ac:spMkLst>
        </pc:spChg>
      </pc:sldChg>
      <pc:sldChg chg="modSp">
        <pc:chgData name="Md. Masudur Rahman" userId="7b31cda9e9d283c8" providerId="LiveId" clId="{8C13A48C-8589-41EF-8BEC-CB7AF4B37D2B}" dt="2025-01-15T13:25:01.886" v="83"/>
        <pc:sldMkLst>
          <pc:docMk/>
          <pc:sldMk cId="4237165391" sldId="424"/>
        </pc:sldMkLst>
        <pc:spChg chg="mod">
          <ac:chgData name="Md. Masudur Rahman" userId="7b31cda9e9d283c8" providerId="LiveId" clId="{8C13A48C-8589-41EF-8BEC-CB7AF4B37D2B}" dt="2025-01-15T13:25:01.886" v="83"/>
          <ac:spMkLst>
            <pc:docMk/>
            <pc:sldMk cId="4237165391" sldId="424"/>
            <ac:spMk id="83970" creationId="{00E7785D-69D5-76BF-50DF-FA70847E681D}"/>
          </ac:spMkLst>
        </pc:spChg>
      </pc:sldChg>
      <pc:sldChg chg="modSp">
        <pc:chgData name="Md. Masudur Rahman" userId="7b31cda9e9d283c8" providerId="LiveId" clId="{8C13A48C-8589-41EF-8BEC-CB7AF4B37D2B}" dt="2025-01-15T13:25:01.886" v="83"/>
        <pc:sldMkLst>
          <pc:docMk/>
          <pc:sldMk cId="2427094173" sldId="425"/>
        </pc:sldMkLst>
        <pc:spChg chg="mod">
          <ac:chgData name="Md. Masudur Rahman" userId="7b31cda9e9d283c8" providerId="LiveId" clId="{8C13A48C-8589-41EF-8BEC-CB7AF4B37D2B}" dt="2025-01-15T13:25:01.886" v="83"/>
          <ac:spMkLst>
            <pc:docMk/>
            <pc:sldMk cId="2427094173" sldId="425"/>
            <ac:spMk id="86018" creationId="{EAE37D53-CBE9-98D7-FB8A-B8F56EB7517C}"/>
          </ac:spMkLst>
        </pc:spChg>
      </pc:sldChg>
      <pc:sldChg chg="modSp">
        <pc:chgData name="Md. Masudur Rahman" userId="7b31cda9e9d283c8" providerId="LiveId" clId="{8C13A48C-8589-41EF-8BEC-CB7AF4B37D2B}" dt="2025-01-15T13:25:01.886" v="83"/>
        <pc:sldMkLst>
          <pc:docMk/>
          <pc:sldMk cId="2573414073" sldId="426"/>
        </pc:sldMkLst>
        <pc:spChg chg="mod">
          <ac:chgData name="Md. Masudur Rahman" userId="7b31cda9e9d283c8" providerId="LiveId" clId="{8C13A48C-8589-41EF-8BEC-CB7AF4B37D2B}" dt="2025-01-15T13:25:01.886" v="83"/>
          <ac:spMkLst>
            <pc:docMk/>
            <pc:sldMk cId="2573414073" sldId="426"/>
            <ac:spMk id="88066" creationId="{61471127-D5B9-44A0-A6D8-B2D8227FEB49}"/>
          </ac:spMkLst>
        </pc:spChg>
      </pc:sldChg>
      <pc:sldChg chg="modSp">
        <pc:chgData name="Md. Masudur Rahman" userId="7b31cda9e9d283c8" providerId="LiveId" clId="{8C13A48C-8589-41EF-8BEC-CB7AF4B37D2B}" dt="2025-01-15T13:25:01.886" v="83"/>
        <pc:sldMkLst>
          <pc:docMk/>
          <pc:sldMk cId="4189520952" sldId="427"/>
        </pc:sldMkLst>
        <pc:spChg chg="mod">
          <ac:chgData name="Md. Masudur Rahman" userId="7b31cda9e9d283c8" providerId="LiveId" clId="{8C13A48C-8589-41EF-8BEC-CB7AF4B37D2B}" dt="2025-01-15T13:25:01.886" v="83"/>
          <ac:spMkLst>
            <pc:docMk/>
            <pc:sldMk cId="4189520952" sldId="427"/>
            <ac:spMk id="90114" creationId="{04EB12B5-F5B0-E5DA-F2CE-374B338FF954}"/>
          </ac:spMkLst>
        </pc:spChg>
      </pc:sldChg>
      <pc:sldChg chg="modSp">
        <pc:chgData name="Md. Masudur Rahman" userId="7b31cda9e9d283c8" providerId="LiveId" clId="{8C13A48C-8589-41EF-8BEC-CB7AF4B37D2B}" dt="2025-01-15T13:25:01.886" v="83"/>
        <pc:sldMkLst>
          <pc:docMk/>
          <pc:sldMk cId="2249174366" sldId="428"/>
        </pc:sldMkLst>
        <pc:spChg chg="mod">
          <ac:chgData name="Md. Masudur Rahman" userId="7b31cda9e9d283c8" providerId="LiveId" clId="{8C13A48C-8589-41EF-8BEC-CB7AF4B37D2B}" dt="2025-01-15T13:25:01.886" v="83"/>
          <ac:spMkLst>
            <pc:docMk/>
            <pc:sldMk cId="2249174366" sldId="428"/>
            <ac:spMk id="92162" creationId="{CD54A242-DBFF-C026-45D1-2A4204D8A8CD}"/>
          </ac:spMkLst>
        </pc:spChg>
      </pc:sldChg>
      <pc:sldChg chg="modSp mod">
        <pc:chgData name="Md. Masudur Rahman" userId="7b31cda9e9d283c8" providerId="LiveId" clId="{8C13A48C-8589-41EF-8BEC-CB7AF4B37D2B}" dt="2025-01-15T13:25:01.886" v="83"/>
        <pc:sldMkLst>
          <pc:docMk/>
          <pc:sldMk cId="2109602621" sldId="429"/>
        </pc:sldMkLst>
        <pc:spChg chg="mod">
          <ac:chgData name="Md. Masudur Rahman" userId="7b31cda9e9d283c8" providerId="LiveId" clId="{8C13A48C-8589-41EF-8BEC-CB7AF4B37D2B}" dt="2025-01-15T13:25:01.886" v="83"/>
          <ac:spMkLst>
            <pc:docMk/>
            <pc:sldMk cId="2109602621" sldId="429"/>
            <ac:spMk id="94210" creationId="{768CABBC-3A0C-889A-C98B-1C09210E0F52}"/>
          </ac:spMkLst>
        </pc:spChg>
        <pc:spChg chg="mod">
          <ac:chgData name="Md. Masudur Rahman" userId="7b31cda9e9d283c8" providerId="LiveId" clId="{8C13A48C-8589-41EF-8BEC-CB7AF4B37D2B}" dt="2025-01-15T13:25:01.886" v="83"/>
          <ac:spMkLst>
            <pc:docMk/>
            <pc:sldMk cId="2109602621" sldId="429"/>
            <ac:spMk id="94211" creationId="{BFD029CD-8FDF-3497-ED7E-72CC41FBD994}"/>
          </ac:spMkLst>
        </pc:spChg>
      </pc:sldChg>
      <pc:sldChg chg="modSp">
        <pc:chgData name="Md. Masudur Rahman" userId="7b31cda9e9d283c8" providerId="LiveId" clId="{8C13A48C-8589-41EF-8BEC-CB7AF4B37D2B}" dt="2025-01-15T13:25:01.886" v="83"/>
        <pc:sldMkLst>
          <pc:docMk/>
          <pc:sldMk cId="648077384" sldId="430"/>
        </pc:sldMkLst>
        <pc:spChg chg="mod">
          <ac:chgData name="Md. Masudur Rahman" userId="7b31cda9e9d283c8" providerId="LiveId" clId="{8C13A48C-8589-41EF-8BEC-CB7AF4B37D2B}" dt="2025-01-15T13:25:01.886" v="83"/>
          <ac:spMkLst>
            <pc:docMk/>
            <pc:sldMk cId="648077384" sldId="430"/>
            <ac:spMk id="96258" creationId="{FBEC0B7D-BFBD-66A4-4F2C-8AD24FA5A32B}"/>
          </ac:spMkLst>
        </pc:spChg>
      </pc:sldChg>
      <pc:sldChg chg="delSp modSp mod">
        <pc:chgData name="Md. Masudur Rahman" userId="7b31cda9e9d283c8" providerId="LiveId" clId="{8C13A48C-8589-41EF-8BEC-CB7AF4B37D2B}" dt="2025-01-15T16:45:59.157" v="808" actId="478"/>
        <pc:sldMkLst>
          <pc:docMk/>
          <pc:sldMk cId="1236886972" sldId="431"/>
        </pc:sldMkLst>
        <pc:spChg chg="mod">
          <ac:chgData name="Md. Masudur Rahman" userId="7b31cda9e9d283c8" providerId="LiveId" clId="{8C13A48C-8589-41EF-8BEC-CB7AF4B37D2B}" dt="2025-01-15T15:46:50.278" v="170" actId="20577"/>
          <ac:spMkLst>
            <pc:docMk/>
            <pc:sldMk cId="1236886972" sldId="431"/>
            <ac:spMk id="7" creationId="{C3286A53-08FA-FE9B-EBF2-D98CCCBF808E}"/>
          </ac:spMkLst>
        </pc:spChg>
        <pc:picChg chg="del">
          <ac:chgData name="Md. Masudur Rahman" userId="7b31cda9e9d283c8" providerId="LiveId" clId="{8C13A48C-8589-41EF-8BEC-CB7AF4B37D2B}" dt="2025-01-15T16:45:59.157" v="808" actId="478"/>
          <ac:picMkLst>
            <pc:docMk/>
            <pc:sldMk cId="1236886972" sldId="431"/>
            <ac:picMk id="10242" creationId="{2C3881F8-556E-5381-6B08-357147D5BCBF}"/>
          </ac:picMkLst>
        </pc:picChg>
      </pc:sldChg>
      <pc:sldChg chg="modSp">
        <pc:chgData name="Md. Masudur Rahman" userId="7b31cda9e9d283c8" providerId="LiveId" clId="{8C13A48C-8589-41EF-8BEC-CB7AF4B37D2B}" dt="2025-01-15T13:25:01.886" v="83"/>
        <pc:sldMkLst>
          <pc:docMk/>
          <pc:sldMk cId="3697269116" sldId="432"/>
        </pc:sldMkLst>
        <pc:spChg chg="mod">
          <ac:chgData name="Md. Masudur Rahman" userId="7b31cda9e9d283c8" providerId="LiveId" clId="{8C13A48C-8589-41EF-8BEC-CB7AF4B37D2B}" dt="2025-01-15T13:25:01.886" v="83"/>
          <ac:spMkLst>
            <pc:docMk/>
            <pc:sldMk cId="3697269116" sldId="432"/>
            <ac:spMk id="12290" creationId="{AC7641A0-56E4-B9ED-D429-5BCC5E796C55}"/>
          </ac:spMkLst>
        </pc:spChg>
      </pc:sldChg>
      <pc:sldChg chg="modSp">
        <pc:chgData name="Md. Masudur Rahman" userId="7b31cda9e9d283c8" providerId="LiveId" clId="{8C13A48C-8589-41EF-8BEC-CB7AF4B37D2B}" dt="2025-01-15T13:25:01.886" v="83"/>
        <pc:sldMkLst>
          <pc:docMk/>
          <pc:sldMk cId="1301913342" sldId="433"/>
        </pc:sldMkLst>
        <pc:spChg chg="mod">
          <ac:chgData name="Md. Masudur Rahman" userId="7b31cda9e9d283c8" providerId="LiveId" clId="{8C13A48C-8589-41EF-8BEC-CB7AF4B37D2B}" dt="2025-01-15T13:25:01.886" v="83"/>
          <ac:spMkLst>
            <pc:docMk/>
            <pc:sldMk cId="1301913342" sldId="433"/>
            <ac:spMk id="5" creationId="{0EDFCCEE-8E87-7221-C835-6FBDC48D27B2}"/>
          </ac:spMkLst>
        </pc:spChg>
        <pc:spChg chg="mod">
          <ac:chgData name="Md. Masudur Rahman" userId="7b31cda9e9d283c8" providerId="LiveId" clId="{8C13A48C-8589-41EF-8BEC-CB7AF4B37D2B}" dt="2025-01-15T13:25:01.886" v="83"/>
          <ac:spMkLst>
            <pc:docMk/>
            <pc:sldMk cId="1301913342" sldId="433"/>
            <ac:spMk id="14338" creationId="{82C046EE-143D-A92A-977C-DACD857F3FB9}"/>
          </ac:spMkLst>
        </pc:spChg>
      </pc:sldChg>
      <pc:sldChg chg="modSp mod">
        <pc:chgData name="Md. Masudur Rahman" userId="7b31cda9e9d283c8" providerId="LiveId" clId="{8C13A48C-8589-41EF-8BEC-CB7AF4B37D2B}" dt="2025-01-15T13:25:01.886" v="83"/>
        <pc:sldMkLst>
          <pc:docMk/>
          <pc:sldMk cId="2157139025" sldId="434"/>
        </pc:sldMkLst>
        <pc:spChg chg="mod">
          <ac:chgData name="Md. Masudur Rahman" userId="7b31cda9e9d283c8" providerId="LiveId" clId="{8C13A48C-8589-41EF-8BEC-CB7AF4B37D2B}" dt="2025-01-15T13:25:01.886" v="83"/>
          <ac:spMkLst>
            <pc:docMk/>
            <pc:sldMk cId="2157139025" sldId="434"/>
            <ac:spMk id="3" creationId="{D4E349FD-F16A-0FE7-D913-BFC488F8CA38}"/>
          </ac:spMkLst>
        </pc:spChg>
        <pc:spChg chg="mod">
          <ac:chgData name="Md. Masudur Rahman" userId="7b31cda9e9d283c8" providerId="LiveId" clId="{8C13A48C-8589-41EF-8BEC-CB7AF4B37D2B}" dt="2025-01-15T13:25:01.886" v="83"/>
          <ac:spMkLst>
            <pc:docMk/>
            <pc:sldMk cId="2157139025" sldId="434"/>
            <ac:spMk id="16386" creationId="{BBC29F9B-9F2C-A95A-DE3C-6306D5E5EF74}"/>
          </ac:spMkLst>
        </pc:spChg>
      </pc:sldChg>
      <pc:sldChg chg="modSp">
        <pc:chgData name="Md. Masudur Rahman" userId="7b31cda9e9d283c8" providerId="LiveId" clId="{8C13A48C-8589-41EF-8BEC-CB7AF4B37D2B}" dt="2025-01-15T13:25:01.886" v="83"/>
        <pc:sldMkLst>
          <pc:docMk/>
          <pc:sldMk cId="2944131967" sldId="435"/>
        </pc:sldMkLst>
        <pc:spChg chg="mod">
          <ac:chgData name="Md. Masudur Rahman" userId="7b31cda9e9d283c8" providerId="LiveId" clId="{8C13A48C-8589-41EF-8BEC-CB7AF4B37D2B}" dt="2025-01-15T13:25:01.886" v="83"/>
          <ac:spMkLst>
            <pc:docMk/>
            <pc:sldMk cId="2944131967" sldId="435"/>
            <ac:spMk id="18434" creationId="{E5EDA151-E98F-29E2-B28C-E86F0EC29802}"/>
          </ac:spMkLst>
        </pc:spChg>
      </pc:sldChg>
      <pc:sldChg chg="modSp">
        <pc:chgData name="Md. Masudur Rahman" userId="7b31cda9e9d283c8" providerId="LiveId" clId="{8C13A48C-8589-41EF-8BEC-CB7AF4B37D2B}" dt="2025-01-15T13:25:01.886" v="83"/>
        <pc:sldMkLst>
          <pc:docMk/>
          <pc:sldMk cId="149948511" sldId="436"/>
        </pc:sldMkLst>
        <pc:spChg chg="mod">
          <ac:chgData name="Md. Masudur Rahman" userId="7b31cda9e9d283c8" providerId="LiveId" clId="{8C13A48C-8589-41EF-8BEC-CB7AF4B37D2B}" dt="2025-01-15T13:25:01.886" v="83"/>
          <ac:spMkLst>
            <pc:docMk/>
            <pc:sldMk cId="149948511" sldId="436"/>
            <ac:spMk id="20482" creationId="{174FFB40-A72B-0D4C-77FE-0EE94EA3E5F4}"/>
          </ac:spMkLst>
        </pc:spChg>
      </pc:sldChg>
      <pc:sldChg chg="modSp mod">
        <pc:chgData name="Md. Masudur Rahman" userId="7b31cda9e9d283c8" providerId="LiveId" clId="{8C13A48C-8589-41EF-8BEC-CB7AF4B37D2B}" dt="2025-01-15T13:25:01.886" v="83"/>
        <pc:sldMkLst>
          <pc:docMk/>
          <pc:sldMk cId="3617127692" sldId="437"/>
        </pc:sldMkLst>
        <pc:spChg chg="mod">
          <ac:chgData name="Md. Masudur Rahman" userId="7b31cda9e9d283c8" providerId="LiveId" clId="{8C13A48C-8589-41EF-8BEC-CB7AF4B37D2B}" dt="2025-01-15T13:25:01.886" v="83"/>
          <ac:spMkLst>
            <pc:docMk/>
            <pc:sldMk cId="3617127692" sldId="437"/>
            <ac:spMk id="22530" creationId="{7A218595-1303-FE01-8EA5-0F4F44599414}"/>
          </ac:spMkLst>
        </pc:spChg>
        <pc:spChg chg="mod">
          <ac:chgData name="Md. Masudur Rahman" userId="7b31cda9e9d283c8" providerId="LiveId" clId="{8C13A48C-8589-41EF-8BEC-CB7AF4B37D2B}" dt="2025-01-15T13:25:01.886" v="83"/>
          <ac:spMkLst>
            <pc:docMk/>
            <pc:sldMk cId="3617127692" sldId="437"/>
            <ac:spMk id="22531" creationId="{0B57DB1B-BDFB-4F2D-8527-55EDBB43EE4A}"/>
          </ac:spMkLst>
        </pc:spChg>
      </pc:sldChg>
      <pc:sldChg chg="modSp">
        <pc:chgData name="Md. Masudur Rahman" userId="7b31cda9e9d283c8" providerId="LiveId" clId="{8C13A48C-8589-41EF-8BEC-CB7AF4B37D2B}" dt="2025-01-15T13:25:01.886" v="83"/>
        <pc:sldMkLst>
          <pc:docMk/>
          <pc:sldMk cId="3897419326" sldId="438"/>
        </pc:sldMkLst>
        <pc:spChg chg="mod">
          <ac:chgData name="Md. Masudur Rahman" userId="7b31cda9e9d283c8" providerId="LiveId" clId="{8C13A48C-8589-41EF-8BEC-CB7AF4B37D2B}" dt="2025-01-15T13:25:01.886" v="83"/>
          <ac:spMkLst>
            <pc:docMk/>
            <pc:sldMk cId="3897419326" sldId="438"/>
            <ac:spMk id="24578" creationId="{3F61581B-36DD-F89E-D441-9CE4FB86635E}"/>
          </ac:spMkLst>
        </pc:spChg>
      </pc:sldChg>
      <pc:sldChg chg="modSp">
        <pc:chgData name="Md. Masudur Rahman" userId="7b31cda9e9d283c8" providerId="LiveId" clId="{8C13A48C-8589-41EF-8BEC-CB7AF4B37D2B}" dt="2025-01-15T13:25:01.886" v="83"/>
        <pc:sldMkLst>
          <pc:docMk/>
          <pc:sldMk cId="84557075" sldId="439"/>
        </pc:sldMkLst>
        <pc:spChg chg="mod">
          <ac:chgData name="Md. Masudur Rahman" userId="7b31cda9e9d283c8" providerId="LiveId" clId="{8C13A48C-8589-41EF-8BEC-CB7AF4B37D2B}" dt="2025-01-15T13:25:01.886" v="83"/>
          <ac:spMkLst>
            <pc:docMk/>
            <pc:sldMk cId="84557075" sldId="439"/>
            <ac:spMk id="5" creationId="{501121FB-34FD-A863-16F0-40C97851285B}"/>
          </ac:spMkLst>
        </pc:spChg>
        <pc:spChg chg="mod">
          <ac:chgData name="Md. Masudur Rahman" userId="7b31cda9e9d283c8" providerId="LiveId" clId="{8C13A48C-8589-41EF-8BEC-CB7AF4B37D2B}" dt="2025-01-15T13:25:01.886" v="83"/>
          <ac:spMkLst>
            <pc:docMk/>
            <pc:sldMk cId="84557075" sldId="439"/>
            <ac:spMk id="26626" creationId="{63685E55-2E58-505D-8964-D91215F1AE51}"/>
          </ac:spMkLst>
        </pc:spChg>
      </pc:sldChg>
      <pc:sldChg chg="modSp">
        <pc:chgData name="Md. Masudur Rahman" userId="7b31cda9e9d283c8" providerId="LiveId" clId="{8C13A48C-8589-41EF-8BEC-CB7AF4B37D2B}" dt="2025-01-15T13:25:01.886" v="83"/>
        <pc:sldMkLst>
          <pc:docMk/>
          <pc:sldMk cId="2046956199" sldId="440"/>
        </pc:sldMkLst>
        <pc:spChg chg="mod">
          <ac:chgData name="Md. Masudur Rahman" userId="7b31cda9e9d283c8" providerId="LiveId" clId="{8C13A48C-8589-41EF-8BEC-CB7AF4B37D2B}" dt="2025-01-15T13:25:01.886" v="83"/>
          <ac:spMkLst>
            <pc:docMk/>
            <pc:sldMk cId="2046956199" sldId="440"/>
            <ac:spMk id="28674" creationId="{CD7B587F-192E-C28C-F0D4-E7CFC8E13314}"/>
          </ac:spMkLst>
        </pc:spChg>
      </pc:sldChg>
      <pc:sldChg chg="modSp">
        <pc:chgData name="Md. Masudur Rahman" userId="7b31cda9e9d283c8" providerId="LiveId" clId="{8C13A48C-8589-41EF-8BEC-CB7AF4B37D2B}" dt="2025-01-15T13:25:01.886" v="83"/>
        <pc:sldMkLst>
          <pc:docMk/>
          <pc:sldMk cId="1554346058" sldId="441"/>
        </pc:sldMkLst>
        <pc:spChg chg="mod">
          <ac:chgData name="Md. Masudur Rahman" userId="7b31cda9e9d283c8" providerId="LiveId" clId="{8C13A48C-8589-41EF-8BEC-CB7AF4B37D2B}" dt="2025-01-15T13:25:01.886" v="83"/>
          <ac:spMkLst>
            <pc:docMk/>
            <pc:sldMk cId="1554346058" sldId="441"/>
            <ac:spMk id="30722" creationId="{EEF273BA-CA88-5786-3F9E-D06CEA89B506}"/>
          </ac:spMkLst>
        </pc:spChg>
      </pc:sldChg>
      <pc:sldChg chg="modSp">
        <pc:chgData name="Md. Masudur Rahman" userId="7b31cda9e9d283c8" providerId="LiveId" clId="{8C13A48C-8589-41EF-8BEC-CB7AF4B37D2B}" dt="2025-01-15T13:25:01.886" v="83"/>
        <pc:sldMkLst>
          <pc:docMk/>
          <pc:sldMk cId="2149689653" sldId="442"/>
        </pc:sldMkLst>
        <pc:spChg chg="mod">
          <ac:chgData name="Md. Masudur Rahman" userId="7b31cda9e9d283c8" providerId="LiveId" clId="{8C13A48C-8589-41EF-8BEC-CB7AF4B37D2B}" dt="2025-01-15T13:25:01.886" v="83"/>
          <ac:spMkLst>
            <pc:docMk/>
            <pc:sldMk cId="2149689653" sldId="442"/>
            <ac:spMk id="32770" creationId="{5AE77EBF-0E14-5470-4D10-C1AED6734C0B}"/>
          </ac:spMkLst>
        </pc:spChg>
      </pc:sldChg>
      <pc:sldChg chg="modSp">
        <pc:chgData name="Md. Masudur Rahman" userId="7b31cda9e9d283c8" providerId="LiveId" clId="{8C13A48C-8589-41EF-8BEC-CB7AF4B37D2B}" dt="2025-01-15T13:25:01.886" v="83"/>
        <pc:sldMkLst>
          <pc:docMk/>
          <pc:sldMk cId="3784791096" sldId="443"/>
        </pc:sldMkLst>
        <pc:spChg chg="mod">
          <ac:chgData name="Md. Masudur Rahman" userId="7b31cda9e9d283c8" providerId="LiveId" clId="{8C13A48C-8589-41EF-8BEC-CB7AF4B37D2B}" dt="2025-01-15T13:25:01.886" v="83"/>
          <ac:spMkLst>
            <pc:docMk/>
            <pc:sldMk cId="3784791096" sldId="443"/>
            <ac:spMk id="34818" creationId="{6F952469-2E5C-B818-07AA-111EE6B787D2}"/>
          </ac:spMkLst>
        </pc:spChg>
      </pc:sldChg>
      <pc:sldChg chg="modSp">
        <pc:chgData name="Md. Masudur Rahman" userId="7b31cda9e9d283c8" providerId="LiveId" clId="{8C13A48C-8589-41EF-8BEC-CB7AF4B37D2B}" dt="2025-01-15T13:25:01.886" v="83"/>
        <pc:sldMkLst>
          <pc:docMk/>
          <pc:sldMk cId="3558647763" sldId="444"/>
        </pc:sldMkLst>
        <pc:spChg chg="mod">
          <ac:chgData name="Md. Masudur Rahman" userId="7b31cda9e9d283c8" providerId="LiveId" clId="{8C13A48C-8589-41EF-8BEC-CB7AF4B37D2B}" dt="2025-01-15T13:25:01.886" v="83"/>
          <ac:spMkLst>
            <pc:docMk/>
            <pc:sldMk cId="3558647763" sldId="444"/>
            <ac:spMk id="5" creationId="{CF335B1A-C3C2-3E36-2C18-8305400A4F6B}"/>
          </ac:spMkLst>
        </pc:spChg>
        <pc:spChg chg="mod">
          <ac:chgData name="Md. Masudur Rahman" userId="7b31cda9e9d283c8" providerId="LiveId" clId="{8C13A48C-8589-41EF-8BEC-CB7AF4B37D2B}" dt="2025-01-15T13:25:01.886" v="83"/>
          <ac:spMkLst>
            <pc:docMk/>
            <pc:sldMk cId="3558647763" sldId="444"/>
            <ac:spMk id="36866" creationId="{39C7CB5B-E679-B408-C731-9BCBC661D7A1}"/>
          </ac:spMkLst>
        </pc:spChg>
      </pc:sldChg>
      <pc:sldChg chg="modSp">
        <pc:chgData name="Md. Masudur Rahman" userId="7b31cda9e9d283c8" providerId="LiveId" clId="{8C13A48C-8589-41EF-8BEC-CB7AF4B37D2B}" dt="2025-01-15T13:25:01.886" v="83"/>
        <pc:sldMkLst>
          <pc:docMk/>
          <pc:sldMk cId="3507399771" sldId="445"/>
        </pc:sldMkLst>
        <pc:spChg chg="mod">
          <ac:chgData name="Md. Masudur Rahman" userId="7b31cda9e9d283c8" providerId="LiveId" clId="{8C13A48C-8589-41EF-8BEC-CB7AF4B37D2B}" dt="2025-01-15T13:25:01.886" v="83"/>
          <ac:spMkLst>
            <pc:docMk/>
            <pc:sldMk cId="3507399771" sldId="445"/>
            <ac:spMk id="38914" creationId="{552D5537-D793-C017-78E9-351EFEACDB33}"/>
          </ac:spMkLst>
        </pc:spChg>
      </pc:sldChg>
      <pc:sldChg chg="modSp">
        <pc:chgData name="Md. Masudur Rahman" userId="7b31cda9e9d283c8" providerId="LiveId" clId="{8C13A48C-8589-41EF-8BEC-CB7AF4B37D2B}" dt="2025-01-15T13:25:01.886" v="83"/>
        <pc:sldMkLst>
          <pc:docMk/>
          <pc:sldMk cId="3151290741" sldId="446"/>
        </pc:sldMkLst>
        <pc:spChg chg="mod">
          <ac:chgData name="Md. Masudur Rahman" userId="7b31cda9e9d283c8" providerId="LiveId" clId="{8C13A48C-8589-41EF-8BEC-CB7AF4B37D2B}" dt="2025-01-15T13:25:01.886" v="83"/>
          <ac:spMkLst>
            <pc:docMk/>
            <pc:sldMk cId="3151290741" sldId="446"/>
            <ac:spMk id="40962" creationId="{CFEF8967-7369-6650-3262-70C07AEB1D06}"/>
          </ac:spMkLst>
        </pc:spChg>
      </pc:sldChg>
      <pc:sldChg chg="modSp mod">
        <pc:chgData name="Md. Masudur Rahman" userId="7b31cda9e9d283c8" providerId="LiveId" clId="{8C13A48C-8589-41EF-8BEC-CB7AF4B37D2B}" dt="2025-01-15T13:25:01.886" v="83"/>
        <pc:sldMkLst>
          <pc:docMk/>
          <pc:sldMk cId="3676186020" sldId="447"/>
        </pc:sldMkLst>
        <pc:spChg chg="mod">
          <ac:chgData name="Md. Masudur Rahman" userId="7b31cda9e9d283c8" providerId="LiveId" clId="{8C13A48C-8589-41EF-8BEC-CB7AF4B37D2B}" dt="2025-01-15T13:25:01.886" v="83"/>
          <ac:spMkLst>
            <pc:docMk/>
            <pc:sldMk cId="3676186020" sldId="447"/>
            <ac:spMk id="43010" creationId="{390C6645-E9EE-09DF-F5F9-F3BE0720333E}"/>
          </ac:spMkLst>
        </pc:spChg>
        <pc:spChg chg="mod">
          <ac:chgData name="Md. Masudur Rahman" userId="7b31cda9e9d283c8" providerId="LiveId" clId="{8C13A48C-8589-41EF-8BEC-CB7AF4B37D2B}" dt="2025-01-15T13:25:01.886" v="83"/>
          <ac:spMkLst>
            <pc:docMk/>
            <pc:sldMk cId="3676186020" sldId="447"/>
            <ac:spMk id="43011" creationId="{9E4C58B7-66BB-F584-AB6F-1D70BA639051}"/>
          </ac:spMkLst>
        </pc:spChg>
      </pc:sldChg>
      <pc:sldChg chg="modSp">
        <pc:chgData name="Md. Masudur Rahman" userId="7b31cda9e9d283c8" providerId="LiveId" clId="{8C13A48C-8589-41EF-8BEC-CB7AF4B37D2B}" dt="2025-01-15T13:25:01.886" v="83"/>
        <pc:sldMkLst>
          <pc:docMk/>
          <pc:sldMk cId="2840621721" sldId="448"/>
        </pc:sldMkLst>
        <pc:spChg chg="mod">
          <ac:chgData name="Md. Masudur Rahman" userId="7b31cda9e9d283c8" providerId="LiveId" clId="{8C13A48C-8589-41EF-8BEC-CB7AF4B37D2B}" dt="2025-01-15T13:25:01.886" v="83"/>
          <ac:spMkLst>
            <pc:docMk/>
            <pc:sldMk cId="2840621721" sldId="448"/>
            <ac:spMk id="45058" creationId="{A58FB4A9-E69E-3C8A-6BE9-730843C4ED6A}"/>
          </ac:spMkLst>
        </pc:spChg>
      </pc:sldChg>
      <pc:sldChg chg="modSp">
        <pc:chgData name="Md. Masudur Rahman" userId="7b31cda9e9d283c8" providerId="LiveId" clId="{8C13A48C-8589-41EF-8BEC-CB7AF4B37D2B}" dt="2025-01-15T13:25:01.886" v="83"/>
        <pc:sldMkLst>
          <pc:docMk/>
          <pc:sldMk cId="1250753705" sldId="449"/>
        </pc:sldMkLst>
        <pc:spChg chg="mod">
          <ac:chgData name="Md. Masudur Rahman" userId="7b31cda9e9d283c8" providerId="LiveId" clId="{8C13A48C-8589-41EF-8BEC-CB7AF4B37D2B}" dt="2025-01-15T13:25:01.886" v="83"/>
          <ac:spMkLst>
            <pc:docMk/>
            <pc:sldMk cId="1250753705" sldId="449"/>
            <ac:spMk id="47106" creationId="{85B35C90-A1A7-996A-3F4A-16D3F26C5DCD}"/>
          </ac:spMkLst>
        </pc:spChg>
      </pc:sldChg>
      <pc:sldChg chg="modSp">
        <pc:chgData name="Md. Masudur Rahman" userId="7b31cda9e9d283c8" providerId="LiveId" clId="{8C13A48C-8589-41EF-8BEC-CB7AF4B37D2B}" dt="2025-01-15T13:25:01.886" v="83"/>
        <pc:sldMkLst>
          <pc:docMk/>
          <pc:sldMk cId="1912595036" sldId="450"/>
        </pc:sldMkLst>
        <pc:spChg chg="mod">
          <ac:chgData name="Md. Masudur Rahman" userId="7b31cda9e9d283c8" providerId="LiveId" clId="{8C13A48C-8589-41EF-8BEC-CB7AF4B37D2B}" dt="2025-01-15T13:25:01.886" v="83"/>
          <ac:spMkLst>
            <pc:docMk/>
            <pc:sldMk cId="1912595036" sldId="450"/>
            <ac:spMk id="49154" creationId="{FA2DC76E-5F21-180C-7F4E-BD9568907254}"/>
          </ac:spMkLst>
        </pc:spChg>
      </pc:sldChg>
      <pc:sldChg chg="modSp">
        <pc:chgData name="Md. Masudur Rahman" userId="7b31cda9e9d283c8" providerId="LiveId" clId="{8C13A48C-8589-41EF-8BEC-CB7AF4B37D2B}" dt="2025-01-15T13:25:01.886" v="83"/>
        <pc:sldMkLst>
          <pc:docMk/>
          <pc:sldMk cId="3876547866" sldId="451"/>
        </pc:sldMkLst>
        <pc:spChg chg="mod">
          <ac:chgData name="Md. Masudur Rahman" userId="7b31cda9e9d283c8" providerId="LiveId" clId="{8C13A48C-8589-41EF-8BEC-CB7AF4B37D2B}" dt="2025-01-15T13:25:01.886" v="83"/>
          <ac:spMkLst>
            <pc:docMk/>
            <pc:sldMk cId="3876547866" sldId="451"/>
            <ac:spMk id="51202" creationId="{4A23487E-62FD-6AA3-3F43-E77F0EEA0AD5}"/>
          </ac:spMkLst>
        </pc:spChg>
      </pc:sldChg>
      <pc:sldChg chg="modSp">
        <pc:chgData name="Md. Masudur Rahman" userId="7b31cda9e9d283c8" providerId="LiveId" clId="{8C13A48C-8589-41EF-8BEC-CB7AF4B37D2B}" dt="2025-01-15T13:25:01.886" v="83"/>
        <pc:sldMkLst>
          <pc:docMk/>
          <pc:sldMk cId="1524218003" sldId="452"/>
        </pc:sldMkLst>
        <pc:spChg chg="mod">
          <ac:chgData name="Md. Masudur Rahman" userId="7b31cda9e9d283c8" providerId="LiveId" clId="{8C13A48C-8589-41EF-8BEC-CB7AF4B37D2B}" dt="2025-01-15T13:25:01.886" v="83"/>
          <ac:spMkLst>
            <pc:docMk/>
            <pc:sldMk cId="1524218003" sldId="452"/>
            <ac:spMk id="53250" creationId="{A5FCEBBF-3D8F-37B6-5B59-BB9870B4B1F0}"/>
          </ac:spMkLst>
        </pc:spChg>
      </pc:sldChg>
      <pc:sldChg chg="modSp">
        <pc:chgData name="Md. Masudur Rahman" userId="7b31cda9e9d283c8" providerId="LiveId" clId="{8C13A48C-8589-41EF-8BEC-CB7AF4B37D2B}" dt="2025-01-15T13:25:01.886" v="83"/>
        <pc:sldMkLst>
          <pc:docMk/>
          <pc:sldMk cId="3434704162" sldId="453"/>
        </pc:sldMkLst>
        <pc:spChg chg="mod">
          <ac:chgData name="Md. Masudur Rahman" userId="7b31cda9e9d283c8" providerId="LiveId" clId="{8C13A48C-8589-41EF-8BEC-CB7AF4B37D2B}" dt="2025-01-15T13:25:01.886" v="83"/>
          <ac:spMkLst>
            <pc:docMk/>
            <pc:sldMk cId="3434704162" sldId="453"/>
            <ac:spMk id="55298" creationId="{AC0BFE68-7452-9B96-766C-42C7E09C0C2C}"/>
          </ac:spMkLst>
        </pc:spChg>
      </pc:sldChg>
      <pc:sldChg chg="delSp modSp mod">
        <pc:chgData name="Md. Masudur Rahman" userId="7b31cda9e9d283c8" providerId="LiveId" clId="{8C13A48C-8589-41EF-8BEC-CB7AF4B37D2B}" dt="2025-01-15T16:46:09.864" v="809" actId="478"/>
        <pc:sldMkLst>
          <pc:docMk/>
          <pc:sldMk cId="1470073873" sldId="454"/>
        </pc:sldMkLst>
        <pc:spChg chg="mod">
          <ac:chgData name="Md. Masudur Rahman" userId="7b31cda9e9d283c8" providerId="LiveId" clId="{8C13A48C-8589-41EF-8BEC-CB7AF4B37D2B}" dt="2025-01-15T15:47:13.475" v="174" actId="20577"/>
          <ac:spMkLst>
            <pc:docMk/>
            <pc:sldMk cId="1470073873" sldId="454"/>
            <ac:spMk id="7" creationId="{9EB56B38-32B0-2A1D-E14E-D0986BD9DE66}"/>
          </ac:spMkLst>
        </pc:spChg>
        <pc:picChg chg="del">
          <ac:chgData name="Md. Masudur Rahman" userId="7b31cda9e9d283c8" providerId="LiveId" clId="{8C13A48C-8589-41EF-8BEC-CB7AF4B37D2B}" dt="2025-01-15T16:46:09.864" v="809" actId="478"/>
          <ac:picMkLst>
            <pc:docMk/>
            <pc:sldMk cId="1470073873" sldId="454"/>
            <ac:picMk id="10242" creationId="{EB8CE805-1B21-A30B-BB4B-0F1223854942}"/>
          </ac:picMkLst>
        </pc:picChg>
      </pc:sldChg>
      <pc:sldChg chg="modSp">
        <pc:chgData name="Md. Masudur Rahman" userId="7b31cda9e9d283c8" providerId="LiveId" clId="{8C13A48C-8589-41EF-8BEC-CB7AF4B37D2B}" dt="2025-01-15T13:25:01.886" v="83"/>
        <pc:sldMkLst>
          <pc:docMk/>
          <pc:sldMk cId="2526115718" sldId="455"/>
        </pc:sldMkLst>
        <pc:spChg chg="mod">
          <ac:chgData name="Md. Masudur Rahman" userId="7b31cda9e9d283c8" providerId="LiveId" clId="{8C13A48C-8589-41EF-8BEC-CB7AF4B37D2B}" dt="2025-01-15T13:25:01.886" v="83"/>
          <ac:spMkLst>
            <pc:docMk/>
            <pc:sldMk cId="2526115718" sldId="455"/>
            <ac:spMk id="12290" creationId="{81FD6CF4-6B7B-F6BD-EA07-CD66410EE154}"/>
          </ac:spMkLst>
        </pc:spChg>
      </pc:sldChg>
      <pc:sldChg chg="modSp">
        <pc:chgData name="Md. Masudur Rahman" userId="7b31cda9e9d283c8" providerId="LiveId" clId="{8C13A48C-8589-41EF-8BEC-CB7AF4B37D2B}" dt="2025-01-15T13:25:01.886" v="83"/>
        <pc:sldMkLst>
          <pc:docMk/>
          <pc:sldMk cId="2875742060" sldId="456"/>
        </pc:sldMkLst>
        <pc:spChg chg="mod">
          <ac:chgData name="Md. Masudur Rahman" userId="7b31cda9e9d283c8" providerId="LiveId" clId="{8C13A48C-8589-41EF-8BEC-CB7AF4B37D2B}" dt="2025-01-15T13:25:01.886" v="83"/>
          <ac:spMkLst>
            <pc:docMk/>
            <pc:sldMk cId="2875742060" sldId="456"/>
            <ac:spMk id="5" creationId="{583E66E7-751B-A42F-D89C-D33A5A65EC8D}"/>
          </ac:spMkLst>
        </pc:spChg>
        <pc:spChg chg="mod">
          <ac:chgData name="Md. Masudur Rahman" userId="7b31cda9e9d283c8" providerId="LiveId" clId="{8C13A48C-8589-41EF-8BEC-CB7AF4B37D2B}" dt="2025-01-15T13:25:01.886" v="83"/>
          <ac:spMkLst>
            <pc:docMk/>
            <pc:sldMk cId="2875742060" sldId="456"/>
            <ac:spMk id="14338" creationId="{4621D3E2-EC8A-FD75-3FEB-C5B986EE4A66}"/>
          </ac:spMkLst>
        </pc:spChg>
      </pc:sldChg>
      <pc:sldChg chg="modSp">
        <pc:chgData name="Md. Masudur Rahman" userId="7b31cda9e9d283c8" providerId="LiveId" clId="{8C13A48C-8589-41EF-8BEC-CB7AF4B37D2B}" dt="2025-01-15T13:25:01.886" v="83"/>
        <pc:sldMkLst>
          <pc:docMk/>
          <pc:sldMk cId="976253623" sldId="457"/>
        </pc:sldMkLst>
        <pc:spChg chg="mod">
          <ac:chgData name="Md. Masudur Rahman" userId="7b31cda9e9d283c8" providerId="LiveId" clId="{8C13A48C-8589-41EF-8BEC-CB7AF4B37D2B}" dt="2025-01-15T13:25:01.886" v="83"/>
          <ac:spMkLst>
            <pc:docMk/>
            <pc:sldMk cId="976253623" sldId="457"/>
            <ac:spMk id="16386" creationId="{8368EE83-75C7-4199-34B8-CD70A1311EE4}"/>
          </ac:spMkLst>
        </pc:spChg>
      </pc:sldChg>
      <pc:sldChg chg="modSp mod">
        <pc:chgData name="Md. Masudur Rahman" userId="7b31cda9e9d283c8" providerId="LiveId" clId="{8C13A48C-8589-41EF-8BEC-CB7AF4B37D2B}" dt="2025-01-15T13:25:01.886" v="83"/>
        <pc:sldMkLst>
          <pc:docMk/>
          <pc:sldMk cId="2080038466" sldId="458"/>
        </pc:sldMkLst>
        <pc:spChg chg="mod">
          <ac:chgData name="Md. Masudur Rahman" userId="7b31cda9e9d283c8" providerId="LiveId" clId="{8C13A48C-8589-41EF-8BEC-CB7AF4B37D2B}" dt="2025-01-15T13:25:01.886" v="83"/>
          <ac:spMkLst>
            <pc:docMk/>
            <pc:sldMk cId="2080038466" sldId="458"/>
            <ac:spMk id="3" creationId="{1716E9A6-36EA-2ACA-30AE-EE6C88EFA707}"/>
          </ac:spMkLst>
        </pc:spChg>
        <pc:spChg chg="mod">
          <ac:chgData name="Md. Masudur Rahman" userId="7b31cda9e9d283c8" providerId="LiveId" clId="{8C13A48C-8589-41EF-8BEC-CB7AF4B37D2B}" dt="2025-01-15T13:25:01.886" v="83"/>
          <ac:spMkLst>
            <pc:docMk/>
            <pc:sldMk cId="2080038466" sldId="458"/>
            <ac:spMk id="18434" creationId="{53436E51-5C34-0240-98CA-15D8C44E1D7B}"/>
          </ac:spMkLst>
        </pc:spChg>
      </pc:sldChg>
      <pc:sldChg chg="modSp">
        <pc:chgData name="Md. Masudur Rahman" userId="7b31cda9e9d283c8" providerId="LiveId" clId="{8C13A48C-8589-41EF-8BEC-CB7AF4B37D2B}" dt="2025-01-15T13:25:01.886" v="83"/>
        <pc:sldMkLst>
          <pc:docMk/>
          <pc:sldMk cId="3902575448" sldId="459"/>
        </pc:sldMkLst>
        <pc:spChg chg="mod">
          <ac:chgData name="Md. Masudur Rahman" userId="7b31cda9e9d283c8" providerId="LiveId" clId="{8C13A48C-8589-41EF-8BEC-CB7AF4B37D2B}" dt="2025-01-15T13:25:01.886" v="83"/>
          <ac:spMkLst>
            <pc:docMk/>
            <pc:sldMk cId="3902575448" sldId="459"/>
            <ac:spMk id="20482" creationId="{EA4B99B9-229D-86CE-3277-D63E9AAA07FB}"/>
          </ac:spMkLst>
        </pc:spChg>
      </pc:sldChg>
      <pc:sldChg chg="modSp">
        <pc:chgData name="Md. Masudur Rahman" userId="7b31cda9e9d283c8" providerId="LiveId" clId="{8C13A48C-8589-41EF-8BEC-CB7AF4B37D2B}" dt="2025-01-15T13:25:01.886" v="83"/>
        <pc:sldMkLst>
          <pc:docMk/>
          <pc:sldMk cId="1850901652" sldId="460"/>
        </pc:sldMkLst>
        <pc:spChg chg="mod">
          <ac:chgData name="Md. Masudur Rahman" userId="7b31cda9e9d283c8" providerId="LiveId" clId="{8C13A48C-8589-41EF-8BEC-CB7AF4B37D2B}" dt="2025-01-15T13:25:01.886" v="83"/>
          <ac:spMkLst>
            <pc:docMk/>
            <pc:sldMk cId="1850901652" sldId="460"/>
            <ac:spMk id="22530" creationId="{3B2D7C8D-744A-5450-4194-4F24DEFE9E8E}"/>
          </ac:spMkLst>
        </pc:spChg>
      </pc:sldChg>
      <pc:sldChg chg="modSp">
        <pc:chgData name="Md. Masudur Rahman" userId="7b31cda9e9d283c8" providerId="LiveId" clId="{8C13A48C-8589-41EF-8BEC-CB7AF4B37D2B}" dt="2025-01-15T13:25:01.886" v="83"/>
        <pc:sldMkLst>
          <pc:docMk/>
          <pc:sldMk cId="1696301606" sldId="461"/>
        </pc:sldMkLst>
        <pc:spChg chg="mod">
          <ac:chgData name="Md. Masudur Rahman" userId="7b31cda9e9d283c8" providerId="LiveId" clId="{8C13A48C-8589-41EF-8BEC-CB7AF4B37D2B}" dt="2025-01-15T13:25:01.886" v="83"/>
          <ac:spMkLst>
            <pc:docMk/>
            <pc:sldMk cId="1696301606" sldId="461"/>
            <ac:spMk id="24578" creationId="{2350F4E1-1984-7D54-BB48-292F1DD851ED}"/>
          </ac:spMkLst>
        </pc:spChg>
      </pc:sldChg>
      <pc:sldChg chg="modSp">
        <pc:chgData name="Md. Masudur Rahman" userId="7b31cda9e9d283c8" providerId="LiveId" clId="{8C13A48C-8589-41EF-8BEC-CB7AF4B37D2B}" dt="2025-01-15T13:25:01.886" v="83"/>
        <pc:sldMkLst>
          <pc:docMk/>
          <pc:sldMk cId="1609238063" sldId="462"/>
        </pc:sldMkLst>
        <pc:spChg chg="mod">
          <ac:chgData name="Md. Masudur Rahman" userId="7b31cda9e9d283c8" providerId="LiveId" clId="{8C13A48C-8589-41EF-8BEC-CB7AF4B37D2B}" dt="2025-01-15T13:25:01.886" v="83"/>
          <ac:spMkLst>
            <pc:docMk/>
            <pc:sldMk cId="1609238063" sldId="462"/>
            <ac:spMk id="26626" creationId="{45FC170E-7F28-E9A7-1A83-F5B93F9B5B3A}"/>
          </ac:spMkLst>
        </pc:spChg>
      </pc:sldChg>
      <pc:sldChg chg="modSp">
        <pc:chgData name="Md. Masudur Rahman" userId="7b31cda9e9d283c8" providerId="LiveId" clId="{8C13A48C-8589-41EF-8BEC-CB7AF4B37D2B}" dt="2025-01-15T13:25:01.886" v="83"/>
        <pc:sldMkLst>
          <pc:docMk/>
          <pc:sldMk cId="3856746295" sldId="463"/>
        </pc:sldMkLst>
        <pc:spChg chg="mod">
          <ac:chgData name="Md. Masudur Rahman" userId="7b31cda9e9d283c8" providerId="LiveId" clId="{8C13A48C-8589-41EF-8BEC-CB7AF4B37D2B}" dt="2025-01-15T13:25:01.886" v="83"/>
          <ac:spMkLst>
            <pc:docMk/>
            <pc:sldMk cId="3856746295" sldId="463"/>
            <ac:spMk id="28674" creationId="{F46C2A32-556E-2CB0-7FAD-60D73922530B}"/>
          </ac:spMkLst>
        </pc:spChg>
      </pc:sldChg>
      <pc:sldChg chg="modSp mod">
        <pc:chgData name="Md. Masudur Rahman" userId="7b31cda9e9d283c8" providerId="LiveId" clId="{8C13A48C-8589-41EF-8BEC-CB7AF4B37D2B}" dt="2025-01-15T13:25:01.886" v="83"/>
        <pc:sldMkLst>
          <pc:docMk/>
          <pc:sldMk cId="544085312" sldId="464"/>
        </pc:sldMkLst>
        <pc:spChg chg="mod">
          <ac:chgData name="Md. Masudur Rahman" userId="7b31cda9e9d283c8" providerId="LiveId" clId="{8C13A48C-8589-41EF-8BEC-CB7AF4B37D2B}" dt="2025-01-15T13:25:01.886" v="83"/>
          <ac:spMkLst>
            <pc:docMk/>
            <pc:sldMk cId="544085312" sldId="464"/>
            <ac:spMk id="3" creationId="{2947CE87-B3A6-4550-34B9-6CFDD1F20AF3}"/>
          </ac:spMkLst>
        </pc:spChg>
        <pc:spChg chg="mod">
          <ac:chgData name="Md. Masudur Rahman" userId="7b31cda9e9d283c8" providerId="LiveId" clId="{8C13A48C-8589-41EF-8BEC-CB7AF4B37D2B}" dt="2025-01-15T13:25:01.886" v="83"/>
          <ac:spMkLst>
            <pc:docMk/>
            <pc:sldMk cId="544085312" sldId="464"/>
            <ac:spMk id="30722" creationId="{E14E26BE-B8CD-4753-A230-1AB69E6A42F5}"/>
          </ac:spMkLst>
        </pc:spChg>
      </pc:sldChg>
      <pc:sldChg chg="modSp">
        <pc:chgData name="Md. Masudur Rahman" userId="7b31cda9e9d283c8" providerId="LiveId" clId="{8C13A48C-8589-41EF-8BEC-CB7AF4B37D2B}" dt="2025-01-15T13:25:01.886" v="83"/>
        <pc:sldMkLst>
          <pc:docMk/>
          <pc:sldMk cId="3530945749" sldId="465"/>
        </pc:sldMkLst>
        <pc:spChg chg="mod">
          <ac:chgData name="Md. Masudur Rahman" userId="7b31cda9e9d283c8" providerId="LiveId" clId="{8C13A48C-8589-41EF-8BEC-CB7AF4B37D2B}" dt="2025-01-15T13:25:01.886" v="83"/>
          <ac:spMkLst>
            <pc:docMk/>
            <pc:sldMk cId="3530945749" sldId="465"/>
            <ac:spMk id="32770" creationId="{AAD83886-98EA-4342-7137-5A716EB058AB}"/>
          </ac:spMkLst>
        </pc:spChg>
      </pc:sldChg>
      <pc:sldChg chg="modSp">
        <pc:chgData name="Md. Masudur Rahman" userId="7b31cda9e9d283c8" providerId="LiveId" clId="{8C13A48C-8589-41EF-8BEC-CB7AF4B37D2B}" dt="2025-01-15T13:25:01.886" v="83"/>
        <pc:sldMkLst>
          <pc:docMk/>
          <pc:sldMk cId="2648838296" sldId="466"/>
        </pc:sldMkLst>
        <pc:spChg chg="mod">
          <ac:chgData name="Md. Masudur Rahman" userId="7b31cda9e9d283c8" providerId="LiveId" clId="{8C13A48C-8589-41EF-8BEC-CB7AF4B37D2B}" dt="2025-01-15T13:25:01.886" v="83"/>
          <ac:spMkLst>
            <pc:docMk/>
            <pc:sldMk cId="2648838296" sldId="466"/>
            <ac:spMk id="34818" creationId="{F9B5125F-0FBE-7FE9-21AD-0B4940C1B36D}"/>
          </ac:spMkLst>
        </pc:spChg>
      </pc:sldChg>
      <pc:sldChg chg="modSp">
        <pc:chgData name="Md. Masudur Rahman" userId="7b31cda9e9d283c8" providerId="LiveId" clId="{8C13A48C-8589-41EF-8BEC-CB7AF4B37D2B}" dt="2025-01-15T13:25:01.886" v="83"/>
        <pc:sldMkLst>
          <pc:docMk/>
          <pc:sldMk cId="1097749290" sldId="467"/>
        </pc:sldMkLst>
        <pc:spChg chg="mod">
          <ac:chgData name="Md. Masudur Rahman" userId="7b31cda9e9d283c8" providerId="LiveId" clId="{8C13A48C-8589-41EF-8BEC-CB7AF4B37D2B}" dt="2025-01-15T13:25:01.886" v="83"/>
          <ac:spMkLst>
            <pc:docMk/>
            <pc:sldMk cId="1097749290" sldId="467"/>
            <ac:spMk id="36866" creationId="{A7D1E5EE-AFBF-578A-F386-DF13B92EE145}"/>
          </ac:spMkLst>
        </pc:spChg>
      </pc:sldChg>
      <pc:sldChg chg="modSp">
        <pc:chgData name="Md. Masudur Rahman" userId="7b31cda9e9d283c8" providerId="LiveId" clId="{8C13A48C-8589-41EF-8BEC-CB7AF4B37D2B}" dt="2025-01-15T13:25:01.886" v="83"/>
        <pc:sldMkLst>
          <pc:docMk/>
          <pc:sldMk cId="3495054840" sldId="468"/>
        </pc:sldMkLst>
        <pc:spChg chg="mod">
          <ac:chgData name="Md. Masudur Rahman" userId="7b31cda9e9d283c8" providerId="LiveId" clId="{8C13A48C-8589-41EF-8BEC-CB7AF4B37D2B}" dt="2025-01-15T13:25:01.886" v="83"/>
          <ac:spMkLst>
            <pc:docMk/>
            <pc:sldMk cId="3495054840" sldId="468"/>
            <ac:spMk id="38914" creationId="{2263B33A-DD19-244E-04DB-F1208985078A}"/>
          </ac:spMkLst>
        </pc:spChg>
      </pc:sldChg>
      <pc:sldChg chg="modSp">
        <pc:chgData name="Md. Masudur Rahman" userId="7b31cda9e9d283c8" providerId="LiveId" clId="{8C13A48C-8589-41EF-8BEC-CB7AF4B37D2B}" dt="2025-01-15T13:25:01.886" v="83"/>
        <pc:sldMkLst>
          <pc:docMk/>
          <pc:sldMk cId="3590439909" sldId="469"/>
        </pc:sldMkLst>
        <pc:spChg chg="mod">
          <ac:chgData name="Md. Masudur Rahman" userId="7b31cda9e9d283c8" providerId="LiveId" clId="{8C13A48C-8589-41EF-8BEC-CB7AF4B37D2B}" dt="2025-01-15T13:25:01.886" v="83"/>
          <ac:spMkLst>
            <pc:docMk/>
            <pc:sldMk cId="3590439909" sldId="469"/>
            <ac:spMk id="5" creationId="{FC723A04-E0A3-7572-ADB2-243B2A48E561}"/>
          </ac:spMkLst>
        </pc:spChg>
        <pc:spChg chg="mod">
          <ac:chgData name="Md. Masudur Rahman" userId="7b31cda9e9d283c8" providerId="LiveId" clId="{8C13A48C-8589-41EF-8BEC-CB7AF4B37D2B}" dt="2025-01-15T13:25:01.886" v="83"/>
          <ac:spMkLst>
            <pc:docMk/>
            <pc:sldMk cId="3590439909" sldId="469"/>
            <ac:spMk id="40962" creationId="{4D5CA133-7BA0-96A7-3524-448A17E44B6C}"/>
          </ac:spMkLst>
        </pc:spChg>
      </pc:sldChg>
      <pc:sldChg chg="modSp">
        <pc:chgData name="Md. Masudur Rahman" userId="7b31cda9e9d283c8" providerId="LiveId" clId="{8C13A48C-8589-41EF-8BEC-CB7AF4B37D2B}" dt="2025-01-15T13:25:01.886" v="83"/>
        <pc:sldMkLst>
          <pc:docMk/>
          <pc:sldMk cId="3102133647" sldId="470"/>
        </pc:sldMkLst>
        <pc:spChg chg="mod">
          <ac:chgData name="Md. Masudur Rahman" userId="7b31cda9e9d283c8" providerId="LiveId" clId="{8C13A48C-8589-41EF-8BEC-CB7AF4B37D2B}" dt="2025-01-15T13:25:01.886" v="83"/>
          <ac:spMkLst>
            <pc:docMk/>
            <pc:sldMk cId="3102133647" sldId="470"/>
            <ac:spMk id="43010" creationId="{87E7C010-ACFB-DA08-6134-AD8490771C67}"/>
          </ac:spMkLst>
        </pc:spChg>
      </pc:sldChg>
      <pc:sldChg chg="modSp">
        <pc:chgData name="Md. Masudur Rahman" userId="7b31cda9e9d283c8" providerId="LiveId" clId="{8C13A48C-8589-41EF-8BEC-CB7AF4B37D2B}" dt="2025-01-15T13:25:01.886" v="83"/>
        <pc:sldMkLst>
          <pc:docMk/>
          <pc:sldMk cId="3502199214" sldId="471"/>
        </pc:sldMkLst>
        <pc:spChg chg="mod">
          <ac:chgData name="Md. Masudur Rahman" userId="7b31cda9e9d283c8" providerId="LiveId" clId="{8C13A48C-8589-41EF-8BEC-CB7AF4B37D2B}" dt="2025-01-15T13:25:01.886" v="83"/>
          <ac:spMkLst>
            <pc:docMk/>
            <pc:sldMk cId="3502199214" sldId="471"/>
            <ac:spMk id="45058" creationId="{1E300811-EF85-CAED-D957-2558147CBC8E}"/>
          </ac:spMkLst>
        </pc:spChg>
      </pc:sldChg>
      <pc:sldChg chg="modSp">
        <pc:chgData name="Md. Masudur Rahman" userId="7b31cda9e9d283c8" providerId="LiveId" clId="{8C13A48C-8589-41EF-8BEC-CB7AF4B37D2B}" dt="2025-01-15T13:25:01.886" v="83"/>
        <pc:sldMkLst>
          <pc:docMk/>
          <pc:sldMk cId="4080905139" sldId="472"/>
        </pc:sldMkLst>
        <pc:spChg chg="mod">
          <ac:chgData name="Md. Masudur Rahman" userId="7b31cda9e9d283c8" providerId="LiveId" clId="{8C13A48C-8589-41EF-8BEC-CB7AF4B37D2B}" dt="2025-01-15T13:25:01.886" v="83"/>
          <ac:spMkLst>
            <pc:docMk/>
            <pc:sldMk cId="4080905139" sldId="472"/>
            <ac:spMk id="47106" creationId="{2DC8723F-9513-388B-4F91-3F9D4B581274}"/>
          </ac:spMkLst>
        </pc:spChg>
      </pc:sldChg>
      <pc:sldChg chg="modSp">
        <pc:chgData name="Md. Masudur Rahman" userId="7b31cda9e9d283c8" providerId="LiveId" clId="{8C13A48C-8589-41EF-8BEC-CB7AF4B37D2B}" dt="2025-01-15T13:25:01.886" v="83"/>
        <pc:sldMkLst>
          <pc:docMk/>
          <pc:sldMk cId="874907398" sldId="473"/>
        </pc:sldMkLst>
        <pc:spChg chg="mod">
          <ac:chgData name="Md. Masudur Rahman" userId="7b31cda9e9d283c8" providerId="LiveId" clId="{8C13A48C-8589-41EF-8BEC-CB7AF4B37D2B}" dt="2025-01-15T13:25:01.886" v="83"/>
          <ac:spMkLst>
            <pc:docMk/>
            <pc:sldMk cId="874907398" sldId="473"/>
            <ac:spMk id="49154" creationId="{E00EF5A1-AD8D-0AA5-5470-88F050E80FDE}"/>
          </ac:spMkLst>
        </pc:spChg>
      </pc:sldChg>
      <pc:sldChg chg="modSp">
        <pc:chgData name="Md. Masudur Rahman" userId="7b31cda9e9d283c8" providerId="LiveId" clId="{8C13A48C-8589-41EF-8BEC-CB7AF4B37D2B}" dt="2025-01-15T13:25:01.886" v="83"/>
        <pc:sldMkLst>
          <pc:docMk/>
          <pc:sldMk cId="686135402" sldId="474"/>
        </pc:sldMkLst>
        <pc:spChg chg="mod">
          <ac:chgData name="Md. Masudur Rahman" userId="7b31cda9e9d283c8" providerId="LiveId" clId="{8C13A48C-8589-41EF-8BEC-CB7AF4B37D2B}" dt="2025-01-15T13:25:01.886" v="83"/>
          <ac:spMkLst>
            <pc:docMk/>
            <pc:sldMk cId="686135402" sldId="474"/>
            <ac:spMk id="51202" creationId="{83320606-28C4-5944-92DA-582B234852EF}"/>
          </ac:spMkLst>
        </pc:spChg>
      </pc:sldChg>
      <pc:sldChg chg="modSp">
        <pc:chgData name="Md. Masudur Rahman" userId="7b31cda9e9d283c8" providerId="LiveId" clId="{8C13A48C-8589-41EF-8BEC-CB7AF4B37D2B}" dt="2025-01-15T13:25:01.886" v="83"/>
        <pc:sldMkLst>
          <pc:docMk/>
          <pc:sldMk cId="3357175097" sldId="475"/>
        </pc:sldMkLst>
        <pc:spChg chg="mod">
          <ac:chgData name="Md. Masudur Rahman" userId="7b31cda9e9d283c8" providerId="LiveId" clId="{8C13A48C-8589-41EF-8BEC-CB7AF4B37D2B}" dt="2025-01-15T13:25:01.886" v="83"/>
          <ac:spMkLst>
            <pc:docMk/>
            <pc:sldMk cId="3357175097" sldId="475"/>
            <ac:spMk id="53250" creationId="{EF9C8BE3-5FF8-D336-2337-C8EFA6877060}"/>
          </ac:spMkLst>
        </pc:spChg>
      </pc:sldChg>
      <pc:sldChg chg="modSp mod">
        <pc:chgData name="Md. Masudur Rahman" userId="7b31cda9e9d283c8" providerId="LiveId" clId="{8C13A48C-8589-41EF-8BEC-CB7AF4B37D2B}" dt="2025-01-15T13:25:01.886" v="83"/>
        <pc:sldMkLst>
          <pc:docMk/>
          <pc:sldMk cId="1151324519" sldId="476"/>
        </pc:sldMkLst>
        <pc:spChg chg="mod">
          <ac:chgData name="Md. Masudur Rahman" userId="7b31cda9e9d283c8" providerId="LiveId" clId="{8C13A48C-8589-41EF-8BEC-CB7AF4B37D2B}" dt="2025-01-15T13:25:01.886" v="83"/>
          <ac:spMkLst>
            <pc:docMk/>
            <pc:sldMk cId="1151324519" sldId="476"/>
            <ac:spMk id="55298" creationId="{976C950E-01A6-E1F2-8CBD-678E2D3DEC45}"/>
          </ac:spMkLst>
        </pc:spChg>
        <pc:spChg chg="mod">
          <ac:chgData name="Md. Masudur Rahman" userId="7b31cda9e9d283c8" providerId="LiveId" clId="{8C13A48C-8589-41EF-8BEC-CB7AF4B37D2B}" dt="2025-01-15T13:25:01.886" v="83"/>
          <ac:spMkLst>
            <pc:docMk/>
            <pc:sldMk cId="1151324519" sldId="476"/>
            <ac:spMk id="55299" creationId="{FA9F269D-1C7F-6DDC-1033-8B2A47BC351F}"/>
          </ac:spMkLst>
        </pc:spChg>
      </pc:sldChg>
      <pc:sldChg chg="modSp">
        <pc:chgData name="Md. Masudur Rahman" userId="7b31cda9e9d283c8" providerId="LiveId" clId="{8C13A48C-8589-41EF-8BEC-CB7AF4B37D2B}" dt="2025-01-15T13:25:01.886" v="83"/>
        <pc:sldMkLst>
          <pc:docMk/>
          <pc:sldMk cId="1243169245" sldId="477"/>
        </pc:sldMkLst>
        <pc:spChg chg="mod">
          <ac:chgData name="Md. Masudur Rahman" userId="7b31cda9e9d283c8" providerId="LiveId" clId="{8C13A48C-8589-41EF-8BEC-CB7AF4B37D2B}" dt="2025-01-15T13:25:01.886" v="83"/>
          <ac:spMkLst>
            <pc:docMk/>
            <pc:sldMk cId="1243169245" sldId="477"/>
            <ac:spMk id="57346" creationId="{A9B1167A-9A91-2124-DD0F-AB4782B5E5D2}"/>
          </ac:spMkLst>
        </pc:spChg>
      </pc:sldChg>
      <pc:sldChg chg="modSp">
        <pc:chgData name="Md. Masudur Rahman" userId="7b31cda9e9d283c8" providerId="LiveId" clId="{8C13A48C-8589-41EF-8BEC-CB7AF4B37D2B}" dt="2025-01-15T13:25:01.886" v="83"/>
        <pc:sldMkLst>
          <pc:docMk/>
          <pc:sldMk cId="2494458336" sldId="478"/>
        </pc:sldMkLst>
        <pc:spChg chg="mod">
          <ac:chgData name="Md. Masudur Rahman" userId="7b31cda9e9d283c8" providerId="LiveId" clId="{8C13A48C-8589-41EF-8BEC-CB7AF4B37D2B}" dt="2025-01-15T13:25:01.886" v="83"/>
          <ac:spMkLst>
            <pc:docMk/>
            <pc:sldMk cId="2494458336" sldId="478"/>
            <ac:spMk id="59394" creationId="{75BC70B0-245D-0158-823E-8050AD01D898}"/>
          </ac:spMkLst>
        </pc:spChg>
      </pc:sldChg>
      <pc:sldChg chg="modSp">
        <pc:chgData name="Md. Masudur Rahman" userId="7b31cda9e9d283c8" providerId="LiveId" clId="{8C13A48C-8589-41EF-8BEC-CB7AF4B37D2B}" dt="2025-01-15T13:25:01.886" v="83"/>
        <pc:sldMkLst>
          <pc:docMk/>
          <pc:sldMk cId="3387599525" sldId="479"/>
        </pc:sldMkLst>
        <pc:spChg chg="mod">
          <ac:chgData name="Md. Masudur Rahman" userId="7b31cda9e9d283c8" providerId="LiveId" clId="{8C13A48C-8589-41EF-8BEC-CB7AF4B37D2B}" dt="2025-01-15T13:25:01.886" v="83"/>
          <ac:spMkLst>
            <pc:docMk/>
            <pc:sldMk cId="3387599525" sldId="479"/>
            <ac:spMk id="61442" creationId="{4731A2CF-BFEA-2566-C73E-CD19EC0ECD14}"/>
          </ac:spMkLst>
        </pc:spChg>
      </pc:sldChg>
      <pc:sldChg chg="modSp">
        <pc:chgData name="Md. Masudur Rahman" userId="7b31cda9e9d283c8" providerId="LiveId" clId="{8C13A48C-8589-41EF-8BEC-CB7AF4B37D2B}" dt="2025-01-15T13:25:01.886" v="83"/>
        <pc:sldMkLst>
          <pc:docMk/>
          <pc:sldMk cId="4286516162" sldId="480"/>
        </pc:sldMkLst>
        <pc:spChg chg="mod">
          <ac:chgData name="Md. Masudur Rahman" userId="7b31cda9e9d283c8" providerId="LiveId" clId="{8C13A48C-8589-41EF-8BEC-CB7AF4B37D2B}" dt="2025-01-15T13:25:01.886" v="83"/>
          <ac:spMkLst>
            <pc:docMk/>
            <pc:sldMk cId="4286516162" sldId="480"/>
            <ac:spMk id="63490" creationId="{420E51C0-FD16-FFFE-CC22-FEA1A4C3896A}"/>
          </ac:spMkLst>
        </pc:spChg>
      </pc:sldChg>
      <pc:sldChg chg="modSp">
        <pc:chgData name="Md. Masudur Rahman" userId="7b31cda9e9d283c8" providerId="LiveId" clId="{8C13A48C-8589-41EF-8BEC-CB7AF4B37D2B}" dt="2025-01-15T13:25:01.886" v="83"/>
        <pc:sldMkLst>
          <pc:docMk/>
          <pc:sldMk cId="3960049857" sldId="481"/>
        </pc:sldMkLst>
        <pc:spChg chg="mod">
          <ac:chgData name="Md. Masudur Rahman" userId="7b31cda9e9d283c8" providerId="LiveId" clId="{8C13A48C-8589-41EF-8BEC-CB7AF4B37D2B}" dt="2025-01-15T13:25:01.886" v="83"/>
          <ac:spMkLst>
            <pc:docMk/>
            <pc:sldMk cId="3960049857" sldId="481"/>
            <ac:spMk id="65538" creationId="{0271D419-3300-0BFD-B034-58A47D887F3B}"/>
          </ac:spMkLst>
        </pc:spChg>
      </pc:sldChg>
      <pc:sldChg chg="modSp">
        <pc:chgData name="Md. Masudur Rahman" userId="7b31cda9e9d283c8" providerId="LiveId" clId="{8C13A48C-8589-41EF-8BEC-CB7AF4B37D2B}" dt="2025-01-15T13:25:01.886" v="83"/>
        <pc:sldMkLst>
          <pc:docMk/>
          <pc:sldMk cId="881535255" sldId="482"/>
        </pc:sldMkLst>
        <pc:spChg chg="mod">
          <ac:chgData name="Md. Masudur Rahman" userId="7b31cda9e9d283c8" providerId="LiveId" clId="{8C13A48C-8589-41EF-8BEC-CB7AF4B37D2B}" dt="2025-01-15T13:25:01.886" v="83"/>
          <ac:spMkLst>
            <pc:docMk/>
            <pc:sldMk cId="881535255" sldId="482"/>
            <ac:spMk id="67586" creationId="{29FCA626-79F0-E67E-34F8-8F3A23101397}"/>
          </ac:spMkLst>
        </pc:spChg>
      </pc:sldChg>
      <pc:sldChg chg="modSp">
        <pc:chgData name="Md. Masudur Rahman" userId="7b31cda9e9d283c8" providerId="LiveId" clId="{8C13A48C-8589-41EF-8BEC-CB7AF4B37D2B}" dt="2025-01-15T13:25:01.886" v="83"/>
        <pc:sldMkLst>
          <pc:docMk/>
          <pc:sldMk cId="3144001984" sldId="483"/>
        </pc:sldMkLst>
        <pc:spChg chg="mod">
          <ac:chgData name="Md. Masudur Rahman" userId="7b31cda9e9d283c8" providerId="LiveId" clId="{8C13A48C-8589-41EF-8BEC-CB7AF4B37D2B}" dt="2025-01-15T13:25:01.886" v="83"/>
          <ac:spMkLst>
            <pc:docMk/>
            <pc:sldMk cId="3144001984" sldId="483"/>
            <ac:spMk id="69634" creationId="{7E5FFCB5-7762-8C24-F9FB-C56CD62B1C52}"/>
          </ac:spMkLst>
        </pc:spChg>
      </pc:sldChg>
      <pc:sldChg chg="modSp">
        <pc:chgData name="Md. Masudur Rahman" userId="7b31cda9e9d283c8" providerId="LiveId" clId="{8C13A48C-8589-41EF-8BEC-CB7AF4B37D2B}" dt="2025-01-15T13:25:01.886" v="83"/>
        <pc:sldMkLst>
          <pc:docMk/>
          <pc:sldMk cId="816959810" sldId="484"/>
        </pc:sldMkLst>
        <pc:spChg chg="mod">
          <ac:chgData name="Md. Masudur Rahman" userId="7b31cda9e9d283c8" providerId="LiveId" clId="{8C13A48C-8589-41EF-8BEC-CB7AF4B37D2B}" dt="2025-01-15T13:25:01.886" v="83"/>
          <ac:spMkLst>
            <pc:docMk/>
            <pc:sldMk cId="816959810" sldId="484"/>
            <ac:spMk id="71682" creationId="{1ACF27B9-041F-0405-DE82-C80A85E1C97B}"/>
          </ac:spMkLst>
        </pc:spChg>
      </pc:sldChg>
      <pc:sldChg chg="modSp">
        <pc:chgData name="Md. Masudur Rahman" userId="7b31cda9e9d283c8" providerId="LiveId" clId="{8C13A48C-8589-41EF-8BEC-CB7AF4B37D2B}" dt="2025-01-15T13:25:01.886" v="83"/>
        <pc:sldMkLst>
          <pc:docMk/>
          <pc:sldMk cId="1851051707" sldId="485"/>
        </pc:sldMkLst>
        <pc:spChg chg="mod">
          <ac:chgData name="Md. Masudur Rahman" userId="7b31cda9e9d283c8" providerId="LiveId" clId="{8C13A48C-8589-41EF-8BEC-CB7AF4B37D2B}" dt="2025-01-15T13:25:01.886" v="83"/>
          <ac:spMkLst>
            <pc:docMk/>
            <pc:sldMk cId="1851051707" sldId="485"/>
            <ac:spMk id="73730" creationId="{EE08BFB4-8616-8502-10A8-76612ED420FA}"/>
          </ac:spMkLst>
        </pc:spChg>
      </pc:sldChg>
      <pc:sldChg chg="modSp">
        <pc:chgData name="Md. Masudur Rahman" userId="7b31cda9e9d283c8" providerId="LiveId" clId="{8C13A48C-8589-41EF-8BEC-CB7AF4B37D2B}" dt="2025-01-15T13:25:01.886" v="83"/>
        <pc:sldMkLst>
          <pc:docMk/>
          <pc:sldMk cId="3855726579" sldId="486"/>
        </pc:sldMkLst>
        <pc:spChg chg="mod">
          <ac:chgData name="Md. Masudur Rahman" userId="7b31cda9e9d283c8" providerId="LiveId" clId="{8C13A48C-8589-41EF-8BEC-CB7AF4B37D2B}" dt="2025-01-15T13:25:01.886" v="83"/>
          <ac:spMkLst>
            <pc:docMk/>
            <pc:sldMk cId="3855726579" sldId="486"/>
            <ac:spMk id="75778" creationId="{0FB73C99-FDDA-569D-DFDC-D6C3D98D8DAD}"/>
          </ac:spMkLst>
        </pc:spChg>
      </pc:sldChg>
      <pc:sldChg chg="modSp">
        <pc:chgData name="Md. Masudur Rahman" userId="7b31cda9e9d283c8" providerId="LiveId" clId="{8C13A48C-8589-41EF-8BEC-CB7AF4B37D2B}" dt="2025-01-15T13:25:01.886" v="83"/>
        <pc:sldMkLst>
          <pc:docMk/>
          <pc:sldMk cId="2296575623" sldId="487"/>
        </pc:sldMkLst>
        <pc:spChg chg="mod">
          <ac:chgData name="Md. Masudur Rahman" userId="7b31cda9e9d283c8" providerId="LiveId" clId="{8C13A48C-8589-41EF-8BEC-CB7AF4B37D2B}" dt="2025-01-15T13:25:01.886" v="83"/>
          <ac:spMkLst>
            <pc:docMk/>
            <pc:sldMk cId="2296575623" sldId="487"/>
            <ac:spMk id="77826" creationId="{61963B90-CD80-713B-533A-7ABA807AFF2C}"/>
          </ac:spMkLst>
        </pc:spChg>
      </pc:sldChg>
      <pc:sldChg chg="modSp">
        <pc:chgData name="Md. Masudur Rahman" userId="7b31cda9e9d283c8" providerId="LiveId" clId="{8C13A48C-8589-41EF-8BEC-CB7AF4B37D2B}" dt="2025-01-15T13:25:01.886" v="83"/>
        <pc:sldMkLst>
          <pc:docMk/>
          <pc:sldMk cId="2312294958" sldId="488"/>
        </pc:sldMkLst>
        <pc:spChg chg="mod">
          <ac:chgData name="Md. Masudur Rahman" userId="7b31cda9e9d283c8" providerId="LiveId" clId="{8C13A48C-8589-41EF-8BEC-CB7AF4B37D2B}" dt="2025-01-15T13:25:01.886" v="83"/>
          <ac:spMkLst>
            <pc:docMk/>
            <pc:sldMk cId="2312294958" sldId="488"/>
            <ac:spMk id="79874" creationId="{049C67FB-9569-9DBE-9D2A-EDBDBF29231A}"/>
          </ac:spMkLst>
        </pc:spChg>
      </pc:sldChg>
      <pc:sldChg chg="modSp">
        <pc:chgData name="Md. Masudur Rahman" userId="7b31cda9e9d283c8" providerId="LiveId" clId="{8C13A48C-8589-41EF-8BEC-CB7AF4B37D2B}" dt="2025-01-15T13:25:01.886" v="83"/>
        <pc:sldMkLst>
          <pc:docMk/>
          <pc:sldMk cId="2542915853" sldId="489"/>
        </pc:sldMkLst>
        <pc:spChg chg="mod">
          <ac:chgData name="Md. Masudur Rahman" userId="7b31cda9e9d283c8" providerId="LiveId" clId="{8C13A48C-8589-41EF-8BEC-CB7AF4B37D2B}" dt="2025-01-15T13:25:01.886" v="83"/>
          <ac:spMkLst>
            <pc:docMk/>
            <pc:sldMk cId="2542915853" sldId="489"/>
            <ac:spMk id="81922" creationId="{4131E8A2-ABD0-3958-A89B-B174AD741FC3}"/>
          </ac:spMkLst>
        </pc:spChg>
      </pc:sldChg>
      <pc:sldChg chg="modSp">
        <pc:chgData name="Md. Masudur Rahman" userId="7b31cda9e9d283c8" providerId="LiveId" clId="{8C13A48C-8589-41EF-8BEC-CB7AF4B37D2B}" dt="2025-01-15T13:25:01.886" v="83"/>
        <pc:sldMkLst>
          <pc:docMk/>
          <pc:sldMk cId="2597986820" sldId="490"/>
        </pc:sldMkLst>
        <pc:spChg chg="mod">
          <ac:chgData name="Md. Masudur Rahman" userId="7b31cda9e9d283c8" providerId="LiveId" clId="{8C13A48C-8589-41EF-8BEC-CB7AF4B37D2B}" dt="2025-01-15T13:25:01.886" v="83"/>
          <ac:spMkLst>
            <pc:docMk/>
            <pc:sldMk cId="2597986820" sldId="490"/>
            <ac:spMk id="83970" creationId="{7EBE9B21-AB45-1AF7-B8C6-F402ABD29482}"/>
          </ac:spMkLst>
        </pc:spChg>
      </pc:sldChg>
      <pc:sldChg chg="modSp">
        <pc:chgData name="Md. Masudur Rahman" userId="7b31cda9e9d283c8" providerId="LiveId" clId="{8C13A48C-8589-41EF-8BEC-CB7AF4B37D2B}" dt="2025-01-15T13:25:01.886" v="83"/>
        <pc:sldMkLst>
          <pc:docMk/>
          <pc:sldMk cId="2605886787" sldId="491"/>
        </pc:sldMkLst>
        <pc:spChg chg="mod">
          <ac:chgData name="Md. Masudur Rahman" userId="7b31cda9e9d283c8" providerId="LiveId" clId="{8C13A48C-8589-41EF-8BEC-CB7AF4B37D2B}" dt="2025-01-15T13:25:01.886" v="83"/>
          <ac:spMkLst>
            <pc:docMk/>
            <pc:sldMk cId="2605886787" sldId="491"/>
            <ac:spMk id="86018" creationId="{DB0CFB21-1551-A4CB-B88B-D6EB6119DE9B}"/>
          </ac:spMkLst>
        </pc:spChg>
      </pc:sldChg>
      <pc:sldChg chg="modSp">
        <pc:chgData name="Md. Masudur Rahman" userId="7b31cda9e9d283c8" providerId="LiveId" clId="{8C13A48C-8589-41EF-8BEC-CB7AF4B37D2B}" dt="2025-01-15T13:25:01.886" v="83"/>
        <pc:sldMkLst>
          <pc:docMk/>
          <pc:sldMk cId="2643092216" sldId="492"/>
        </pc:sldMkLst>
        <pc:spChg chg="mod">
          <ac:chgData name="Md. Masudur Rahman" userId="7b31cda9e9d283c8" providerId="LiveId" clId="{8C13A48C-8589-41EF-8BEC-CB7AF4B37D2B}" dt="2025-01-15T13:25:01.886" v="83"/>
          <ac:spMkLst>
            <pc:docMk/>
            <pc:sldMk cId="2643092216" sldId="492"/>
            <ac:spMk id="88066" creationId="{C226BF76-13FB-0F3E-ACB4-828DE3B91EDF}"/>
          </ac:spMkLst>
        </pc:spChg>
      </pc:sldChg>
      <pc:sldChg chg="modSp">
        <pc:chgData name="Md. Masudur Rahman" userId="7b31cda9e9d283c8" providerId="LiveId" clId="{8C13A48C-8589-41EF-8BEC-CB7AF4B37D2B}" dt="2025-01-15T13:25:01.886" v="83"/>
        <pc:sldMkLst>
          <pc:docMk/>
          <pc:sldMk cId="1419691830" sldId="493"/>
        </pc:sldMkLst>
        <pc:spChg chg="mod">
          <ac:chgData name="Md. Masudur Rahman" userId="7b31cda9e9d283c8" providerId="LiveId" clId="{8C13A48C-8589-41EF-8BEC-CB7AF4B37D2B}" dt="2025-01-15T13:25:01.886" v="83"/>
          <ac:spMkLst>
            <pc:docMk/>
            <pc:sldMk cId="1419691830" sldId="493"/>
            <ac:spMk id="90114" creationId="{FD4C4CE1-C59B-0703-4CF4-070B1B260F49}"/>
          </ac:spMkLst>
        </pc:spChg>
      </pc:sldChg>
      <pc:sldChg chg="modSp">
        <pc:chgData name="Md. Masudur Rahman" userId="7b31cda9e9d283c8" providerId="LiveId" clId="{8C13A48C-8589-41EF-8BEC-CB7AF4B37D2B}" dt="2025-01-15T13:25:01.886" v="83"/>
        <pc:sldMkLst>
          <pc:docMk/>
          <pc:sldMk cId="1656737571" sldId="494"/>
        </pc:sldMkLst>
        <pc:spChg chg="mod">
          <ac:chgData name="Md. Masudur Rahman" userId="7b31cda9e9d283c8" providerId="LiveId" clId="{8C13A48C-8589-41EF-8BEC-CB7AF4B37D2B}" dt="2025-01-15T13:25:01.886" v="83"/>
          <ac:spMkLst>
            <pc:docMk/>
            <pc:sldMk cId="1656737571" sldId="494"/>
            <ac:spMk id="92162" creationId="{D797085E-27BF-3A99-78F7-DB6C8045DFE8}"/>
          </ac:spMkLst>
        </pc:spChg>
      </pc:sldChg>
      <pc:sldChg chg="modSp">
        <pc:chgData name="Md. Masudur Rahman" userId="7b31cda9e9d283c8" providerId="LiveId" clId="{8C13A48C-8589-41EF-8BEC-CB7AF4B37D2B}" dt="2025-01-15T13:25:01.886" v="83"/>
        <pc:sldMkLst>
          <pc:docMk/>
          <pc:sldMk cId="3396175593" sldId="495"/>
        </pc:sldMkLst>
        <pc:spChg chg="mod">
          <ac:chgData name="Md. Masudur Rahman" userId="7b31cda9e9d283c8" providerId="LiveId" clId="{8C13A48C-8589-41EF-8BEC-CB7AF4B37D2B}" dt="2025-01-15T13:25:01.886" v="83"/>
          <ac:spMkLst>
            <pc:docMk/>
            <pc:sldMk cId="3396175593" sldId="495"/>
            <ac:spMk id="94210" creationId="{5B0D4696-3F47-4D30-EAFE-CEDA3C89DD12}"/>
          </ac:spMkLst>
        </pc:spChg>
      </pc:sldChg>
      <pc:sldChg chg="modSp">
        <pc:chgData name="Md. Masudur Rahman" userId="7b31cda9e9d283c8" providerId="LiveId" clId="{8C13A48C-8589-41EF-8BEC-CB7AF4B37D2B}" dt="2025-01-15T13:25:01.886" v="83"/>
        <pc:sldMkLst>
          <pc:docMk/>
          <pc:sldMk cId="2301281446" sldId="496"/>
        </pc:sldMkLst>
        <pc:spChg chg="mod">
          <ac:chgData name="Md. Masudur Rahman" userId="7b31cda9e9d283c8" providerId="LiveId" clId="{8C13A48C-8589-41EF-8BEC-CB7AF4B37D2B}" dt="2025-01-15T13:25:01.886" v="83"/>
          <ac:spMkLst>
            <pc:docMk/>
            <pc:sldMk cId="2301281446" sldId="496"/>
            <ac:spMk id="96258" creationId="{3EE91EFC-2E51-8577-80EB-45ED57C9E613}"/>
          </ac:spMkLst>
        </pc:spChg>
      </pc:sldChg>
      <pc:sldChg chg="modSp mod">
        <pc:chgData name="Md. Masudur Rahman" userId="7b31cda9e9d283c8" providerId="LiveId" clId="{8C13A48C-8589-41EF-8BEC-CB7AF4B37D2B}" dt="2025-01-15T13:25:01.886" v="83"/>
        <pc:sldMkLst>
          <pc:docMk/>
          <pc:sldMk cId="3073491800" sldId="497"/>
        </pc:sldMkLst>
        <pc:spChg chg="mod">
          <ac:chgData name="Md. Masudur Rahman" userId="7b31cda9e9d283c8" providerId="LiveId" clId="{8C13A48C-8589-41EF-8BEC-CB7AF4B37D2B}" dt="2025-01-15T13:25:01.886" v="83"/>
          <ac:spMkLst>
            <pc:docMk/>
            <pc:sldMk cId="3073491800" sldId="497"/>
            <ac:spMk id="3" creationId="{06D561B6-EDE0-2E88-C272-0EDA2B843468}"/>
          </ac:spMkLst>
        </pc:spChg>
        <pc:spChg chg="mod">
          <ac:chgData name="Md. Masudur Rahman" userId="7b31cda9e9d283c8" providerId="LiveId" clId="{8C13A48C-8589-41EF-8BEC-CB7AF4B37D2B}" dt="2025-01-15T13:25:01.886" v="83"/>
          <ac:spMkLst>
            <pc:docMk/>
            <pc:sldMk cId="3073491800" sldId="497"/>
            <ac:spMk id="98306" creationId="{1716ACFC-DC8C-F9FB-7462-1C9732D59752}"/>
          </ac:spMkLst>
        </pc:spChg>
      </pc:sldChg>
      <pc:sldChg chg="modSp">
        <pc:chgData name="Md. Masudur Rahman" userId="7b31cda9e9d283c8" providerId="LiveId" clId="{8C13A48C-8589-41EF-8BEC-CB7AF4B37D2B}" dt="2025-01-15T13:25:01.886" v="83"/>
        <pc:sldMkLst>
          <pc:docMk/>
          <pc:sldMk cId="1009027" sldId="498"/>
        </pc:sldMkLst>
        <pc:spChg chg="mod">
          <ac:chgData name="Md. Masudur Rahman" userId="7b31cda9e9d283c8" providerId="LiveId" clId="{8C13A48C-8589-41EF-8BEC-CB7AF4B37D2B}" dt="2025-01-15T13:25:01.886" v="83"/>
          <ac:spMkLst>
            <pc:docMk/>
            <pc:sldMk cId="1009027" sldId="498"/>
            <ac:spMk id="100354" creationId="{2C433797-3948-C7FE-81D6-77B09F242D8E}"/>
          </ac:spMkLst>
        </pc:spChg>
      </pc:sldChg>
      <pc:sldChg chg="modSp">
        <pc:chgData name="Md. Masudur Rahman" userId="7b31cda9e9d283c8" providerId="LiveId" clId="{8C13A48C-8589-41EF-8BEC-CB7AF4B37D2B}" dt="2025-01-15T13:25:01.886" v="83"/>
        <pc:sldMkLst>
          <pc:docMk/>
          <pc:sldMk cId="150071406" sldId="499"/>
        </pc:sldMkLst>
        <pc:spChg chg="mod">
          <ac:chgData name="Md. Masudur Rahman" userId="7b31cda9e9d283c8" providerId="LiveId" clId="{8C13A48C-8589-41EF-8BEC-CB7AF4B37D2B}" dt="2025-01-15T13:25:01.886" v="83"/>
          <ac:spMkLst>
            <pc:docMk/>
            <pc:sldMk cId="150071406" sldId="499"/>
            <ac:spMk id="102402" creationId="{F91BEC88-7519-2E8A-8F04-AAE81C3259C4}"/>
          </ac:spMkLst>
        </pc:spChg>
      </pc:sldChg>
      <pc:sldChg chg="modSp">
        <pc:chgData name="Md. Masudur Rahman" userId="7b31cda9e9d283c8" providerId="LiveId" clId="{8C13A48C-8589-41EF-8BEC-CB7AF4B37D2B}" dt="2025-01-15T13:25:01.886" v="83"/>
        <pc:sldMkLst>
          <pc:docMk/>
          <pc:sldMk cId="596268808" sldId="500"/>
        </pc:sldMkLst>
        <pc:spChg chg="mod">
          <ac:chgData name="Md. Masudur Rahman" userId="7b31cda9e9d283c8" providerId="LiveId" clId="{8C13A48C-8589-41EF-8BEC-CB7AF4B37D2B}" dt="2025-01-15T13:25:01.886" v="83"/>
          <ac:spMkLst>
            <pc:docMk/>
            <pc:sldMk cId="596268808" sldId="500"/>
            <ac:spMk id="104450" creationId="{5C0023D1-90CA-6FF5-E9CD-5D189FB58327}"/>
          </ac:spMkLst>
        </pc:spChg>
      </pc:sldChg>
      <pc:sldChg chg="modSp">
        <pc:chgData name="Md. Masudur Rahman" userId="7b31cda9e9d283c8" providerId="LiveId" clId="{8C13A48C-8589-41EF-8BEC-CB7AF4B37D2B}" dt="2025-01-15T13:25:01.886" v="83"/>
        <pc:sldMkLst>
          <pc:docMk/>
          <pc:sldMk cId="3580349642" sldId="501"/>
        </pc:sldMkLst>
        <pc:spChg chg="mod">
          <ac:chgData name="Md. Masudur Rahman" userId="7b31cda9e9d283c8" providerId="LiveId" clId="{8C13A48C-8589-41EF-8BEC-CB7AF4B37D2B}" dt="2025-01-15T13:25:01.886" v="83"/>
          <ac:spMkLst>
            <pc:docMk/>
            <pc:sldMk cId="3580349642" sldId="501"/>
            <ac:spMk id="106498" creationId="{340467BE-A00D-B3D4-8ABC-37F9E4891C92}"/>
          </ac:spMkLst>
        </pc:spChg>
      </pc:sldChg>
      <pc:sldChg chg="modSp">
        <pc:chgData name="Md. Masudur Rahman" userId="7b31cda9e9d283c8" providerId="LiveId" clId="{8C13A48C-8589-41EF-8BEC-CB7AF4B37D2B}" dt="2025-01-15T13:25:01.886" v="83"/>
        <pc:sldMkLst>
          <pc:docMk/>
          <pc:sldMk cId="498743875" sldId="502"/>
        </pc:sldMkLst>
        <pc:spChg chg="mod">
          <ac:chgData name="Md. Masudur Rahman" userId="7b31cda9e9d283c8" providerId="LiveId" clId="{8C13A48C-8589-41EF-8BEC-CB7AF4B37D2B}" dt="2025-01-15T13:25:01.886" v="83"/>
          <ac:spMkLst>
            <pc:docMk/>
            <pc:sldMk cId="498743875" sldId="502"/>
            <ac:spMk id="108546" creationId="{95A0D528-BDFC-7382-B8B2-DF3C4B55456A}"/>
          </ac:spMkLst>
        </pc:spChg>
      </pc:sldChg>
      <pc:sldChg chg="modSp">
        <pc:chgData name="Md. Masudur Rahman" userId="7b31cda9e9d283c8" providerId="LiveId" clId="{8C13A48C-8589-41EF-8BEC-CB7AF4B37D2B}" dt="2025-01-15T13:25:01.886" v="83"/>
        <pc:sldMkLst>
          <pc:docMk/>
          <pc:sldMk cId="2213229177" sldId="503"/>
        </pc:sldMkLst>
        <pc:spChg chg="mod">
          <ac:chgData name="Md. Masudur Rahman" userId="7b31cda9e9d283c8" providerId="LiveId" clId="{8C13A48C-8589-41EF-8BEC-CB7AF4B37D2B}" dt="2025-01-15T13:25:01.886" v="83"/>
          <ac:spMkLst>
            <pc:docMk/>
            <pc:sldMk cId="2213229177" sldId="503"/>
            <ac:spMk id="110594" creationId="{19E62095-369C-93D3-15BC-BE26E03E0EAE}"/>
          </ac:spMkLst>
        </pc:spChg>
      </pc:sldChg>
      <pc:sldChg chg="modSp">
        <pc:chgData name="Md. Masudur Rahman" userId="7b31cda9e9d283c8" providerId="LiveId" clId="{8C13A48C-8589-41EF-8BEC-CB7AF4B37D2B}" dt="2025-01-15T13:25:01.886" v="83"/>
        <pc:sldMkLst>
          <pc:docMk/>
          <pc:sldMk cId="2469227167" sldId="504"/>
        </pc:sldMkLst>
        <pc:spChg chg="mod">
          <ac:chgData name="Md. Masudur Rahman" userId="7b31cda9e9d283c8" providerId="LiveId" clId="{8C13A48C-8589-41EF-8BEC-CB7AF4B37D2B}" dt="2025-01-15T13:25:01.886" v="83"/>
          <ac:spMkLst>
            <pc:docMk/>
            <pc:sldMk cId="2469227167" sldId="504"/>
            <ac:spMk id="112642" creationId="{3B57DBFA-B726-D1CF-1A20-74C601BBCA38}"/>
          </ac:spMkLst>
        </pc:spChg>
      </pc:sldChg>
      <pc:sldChg chg="modSp">
        <pc:chgData name="Md. Masudur Rahman" userId="7b31cda9e9d283c8" providerId="LiveId" clId="{8C13A48C-8589-41EF-8BEC-CB7AF4B37D2B}" dt="2025-01-15T13:25:01.886" v="83"/>
        <pc:sldMkLst>
          <pc:docMk/>
          <pc:sldMk cId="3047568359" sldId="505"/>
        </pc:sldMkLst>
        <pc:spChg chg="mod">
          <ac:chgData name="Md. Masudur Rahman" userId="7b31cda9e9d283c8" providerId="LiveId" clId="{8C13A48C-8589-41EF-8BEC-CB7AF4B37D2B}" dt="2025-01-15T13:25:01.886" v="83"/>
          <ac:spMkLst>
            <pc:docMk/>
            <pc:sldMk cId="3047568359" sldId="505"/>
            <ac:spMk id="114690" creationId="{C4D48964-1DC0-95F7-A35B-63CAD1B2A321}"/>
          </ac:spMkLst>
        </pc:spChg>
      </pc:sldChg>
      <pc:sldChg chg="modSp">
        <pc:chgData name="Md. Masudur Rahman" userId="7b31cda9e9d283c8" providerId="LiveId" clId="{8C13A48C-8589-41EF-8BEC-CB7AF4B37D2B}" dt="2025-01-15T13:25:01.886" v="83"/>
        <pc:sldMkLst>
          <pc:docMk/>
          <pc:sldMk cId="1213748123" sldId="506"/>
        </pc:sldMkLst>
        <pc:spChg chg="mod">
          <ac:chgData name="Md. Masudur Rahman" userId="7b31cda9e9d283c8" providerId="LiveId" clId="{8C13A48C-8589-41EF-8BEC-CB7AF4B37D2B}" dt="2025-01-15T13:25:01.886" v="83"/>
          <ac:spMkLst>
            <pc:docMk/>
            <pc:sldMk cId="1213748123" sldId="506"/>
            <ac:spMk id="116738" creationId="{D2C95851-A09C-4856-9AB9-C0530A62EFBE}"/>
          </ac:spMkLst>
        </pc:spChg>
      </pc:sldChg>
      <pc:sldChg chg="modSp">
        <pc:chgData name="Md. Masudur Rahman" userId="7b31cda9e9d283c8" providerId="LiveId" clId="{8C13A48C-8589-41EF-8BEC-CB7AF4B37D2B}" dt="2025-01-15T13:25:01.886" v="83"/>
        <pc:sldMkLst>
          <pc:docMk/>
          <pc:sldMk cId="3530162238" sldId="507"/>
        </pc:sldMkLst>
        <pc:spChg chg="mod">
          <ac:chgData name="Md. Masudur Rahman" userId="7b31cda9e9d283c8" providerId="LiveId" clId="{8C13A48C-8589-41EF-8BEC-CB7AF4B37D2B}" dt="2025-01-15T13:25:01.886" v="83"/>
          <ac:spMkLst>
            <pc:docMk/>
            <pc:sldMk cId="3530162238" sldId="507"/>
            <ac:spMk id="118786" creationId="{806DC337-5AAA-634A-3E8D-F71659E7EB6B}"/>
          </ac:spMkLst>
        </pc:spChg>
      </pc:sldChg>
      <pc:sldChg chg="modSp">
        <pc:chgData name="Md. Masudur Rahman" userId="7b31cda9e9d283c8" providerId="LiveId" clId="{8C13A48C-8589-41EF-8BEC-CB7AF4B37D2B}" dt="2025-01-15T13:25:01.886" v="83"/>
        <pc:sldMkLst>
          <pc:docMk/>
          <pc:sldMk cId="321510378" sldId="508"/>
        </pc:sldMkLst>
        <pc:spChg chg="mod">
          <ac:chgData name="Md. Masudur Rahman" userId="7b31cda9e9d283c8" providerId="LiveId" clId="{8C13A48C-8589-41EF-8BEC-CB7AF4B37D2B}" dt="2025-01-15T13:25:01.886" v="83"/>
          <ac:spMkLst>
            <pc:docMk/>
            <pc:sldMk cId="321510378" sldId="508"/>
            <ac:spMk id="120834" creationId="{72816AC0-066C-D2C7-81D8-EA5C539909B8}"/>
          </ac:spMkLst>
        </pc:spChg>
      </pc:sldChg>
      <pc:sldChg chg="modSp">
        <pc:chgData name="Md. Masudur Rahman" userId="7b31cda9e9d283c8" providerId="LiveId" clId="{8C13A48C-8589-41EF-8BEC-CB7AF4B37D2B}" dt="2025-01-15T13:25:01.886" v="83"/>
        <pc:sldMkLst>
          <pc:docMk/>
          <pc:sldMk cId="1288763931" sldId="509"/>
        </pc:sldMkLst>
        <pc:spChg chg="mod">
          <ac:chgData name="Md. Masudur Rahman" userId="7b31cda9e9d283c8" providerId="LiveId" clId="{8C13A48C-8589-41EF-8BEC-CB7AF4B37D2B}" dt="2025-01-15T13:25:01.886" v="83"/>
          <ac:spMkLst>
            <pc:docMk/>
            <pc:sldMk cId="1288763931" sldId="509"/>
            <ac:spMk id="122882" creationId="{1E1ACB8B-F0B9-D715-D4F6-C37CD51AE981}"/>
          </ac:spMkLst>
        </pc:spChg>
      </pc:sldChg>
      <pc:sldChg chg="modSp">
        <pc:chgData name="Md. Masudur Rahman" userId="7b31cda9e9d283c8" providerId="LiveId" clId="{8C13A48C-8589-41EF-8BEC-CB7AF4B37D2B}" dt="2025-01-15T13:25:01.886" v="83"/>
        <pc:sldMkLst>
          <pc:docMk/>
          <pc:sldMk cId="2829499893" sldId="510"/>
        </pc:sldMkLst>
        <pc:spChg chg="mod">
          <ac:chgData name="Md. Masudur Rahman" userId="7b31cda9e9d283c8" providerId="LiveId" clId="{8C13A48C-8589-41EF-8BEC-CB7AF4B37D2B}" dt="2025-01-15T13:25:01.886" v="83"/>
          <ac:spMkLst>
            <pc:docMk/>
            <pc:sldMk cId="2829499893" sldId="510"/>
            <ac:spMk id="124930" creationId="{3FC1E1B1-3545-B583-2B54-316CAFF2CDD4}"/>
          </ac:spMkLst>
        </pc:spChg>
      </pc:sldChg>
      <pc:sldChg chg="modSp">
        <pc:chgData name="Md. Masudur Rahman" userId="7b31cda9e9d283c8" providerId="LiveId" clId="{8C13A48C-8589-41EF-8BEC-CB7AF4B37D2B}" dt="2025-01-15T13:25:01.886" v="83"/>
        <pc:sldMkLst>
          <pc:docMk/>
          <pc:sldMk cId="919597279" sldId="511"/>
        </pc:sldMkLst>
        <pc:spChg chg="mod">
          <ac:chgData name="Md. Masudur Rahman" userId="7b31cda9e9d283c8" providerId="LiveId" clId="{8C13A48C-8589-41EF-8BEC-CB7AF4B37D2B}" dt="2025-01-15T13:25:01.886" v="83"/>
          <ac:spMkLst>
            <pc:docMk/>
            <pc:sldMk cId="919597279" sldId="511"/>
            <ac:spMk id="126978" creationId="{8EBB59D3-2285-B4ED-4984-723D1A8FE8D6}"/>
          </ac:spMkLst>
        </pc:spChg>
      </pc:sldChg>
      <pc:sldChg chg="modSp">
        <pc:chgData name="Md. Masudur Rahman" userId="7b31cda9e9d283c8" providerId="LiveId" clId="{8C13A48C-8589-41EF-8BEC-CB7AF4B37D2B}" dt="2025-01-15T13:25:01.886" v="83"/>
        <pc:sldMkLst>
          <pc:docMk/>
          <pc:sldMk cId="852233268" sldId="512"/>
        </pc:sldMkLst>
        <pc:spChg chg="mod">
          <ac:chgData name="Md. Masudur Rahman" userId="7b31cda9e9d283c8" providerId="LiveId" clId="{8C13A48C-8589-41EF-8BEC-CB7AF4B37D2B}" dt="2025-01-15T13:25:01.886" v="83"/>
          <ac:spMkLst>
            <pc:docMk/>
            <pc:sldMk cId="852233268" sldId="512"/>
            <ac:spMk id="129026" creationId="{6D7A1B0A-F754-39DD-96D2-103764E8C12A}"/>
          </ac:spMkLst>
        </pc:spChg>
      </pc:sldChg>
      <pc:sldChg chg="modSp mod">
        <pc:chgData name="Md. Masudur Rahman" userId="7b31cda9e9d283c8" providerId="LiveId" clId="{8C13A48C-8589-41EF-8BEC-CB7AF4B37D2B}" dt="2025-01-15T13:25:01.886" v="83"/>
        <pc:sldMkLst>
          <pc:docMk/>
          <pc:sldMk cId="980092241" sldId="513"/>
        </pc:sldMkLst>
        <pc:spChg chg="mod">
          <ac:chgData name="Md. Masudur Rahman" userId="7b31cda9e9d283c8" providerId="LiveId" clId="{8C13A48C-8589-41EF-8BEC-CB7AF4B37D2B}" dt="2025-01-15T13:25:01.886" v="83"/>
          <ac:spMkLst>
            <pc:docMk/>
            <pc:sldMk cId="980092241" sldId="513"/>
            <ac:spMk id="131074" creationId="{54318251-6BEF-067C-2B2A-B8155BFE021E}"/>
          </ac:spMkLst>
        </pc:spChg>
        <pc:spChg chg="mod">
          <ac:chgData name="Md. Masudur Rahman" userId="7b31cda9e9d283c8" providerId="LiveId" clId="{8C13A48C-8589-41EF-8BEC-CB7AF4B37D2B}" dt="2025-01-15T13:25:01.886" v="83"/>
          <ac:spMkLst>
            <pc:docMk/>
            <pc:sldMk cId="980092241" sldId="513"/>
            <ac:spMk id="131075" creationId="{90BF0E0E-D24B-3CDD-6AA0-2E04C70E784F}"/>
          </ac:spMkLst>
        </pc:spChg>
      </pc:sldChg>
      <pc:sldChg chg="modSp">
        <pc:chgData name="Md. Masudur Rahman" userId="7b31cda9e9d283c8" providerId="LiveId" clId="{8C13A48C-8589-41EF-8BEC-CB7AF4B37D2B}" dt="2025-01-15T13:25:01.886" v="83"/>
        <pc:sldMkLst>
          <pc:docMk/>
          <pc:sldMk cId="417222372" sldId="514"/>
        </pc:sldMkLst>
        <pc:spChg chg="mod">
          <ac:chgData name="Md. Masudur Rahman" userId="7b31cda9e9d283c8" providerId="LiveId" clId="{8C13A48C-8589-41EF-8BEC-CB7AF4B37D2B}" dt="2025-01-15T13:25:01.886" v="83"/>
          <ac:spMkLst>
            <pc:docMk/>
            <pc:sldMk cId="417222372" sldId="514"/>
            <ac:spMk id="133122" creationId="{578A9E32-6A79-C3A7-D6F0-AA6DBE010FBB}"/>
          </ac:spMkLst>
        </pc:spChg>
      </pc:sldChg>
      <pc:sldChg chg="modSp">
        <pc:chgData name="Md. Masudur Rahman" userId="7b31cda9e9d283c8" providerId="LiveId" clId="{8C13A48C-8589-41EF-8BEC-CB7AF4B37D2B}" dt="2025-01-15T13:25:01.886" v="83"/>
        <pc:sldMkLst>
          <pc:docMk/>
          <pc:sldMk cId="320830585" sldId="515"/>
        </pc:sldMkLst>
        <pc:spChg chg="mod">
          <ac:chgData name="Md. Masudur Rahman" userId="7b31cda9e9d283c8" providerId="LiveId" clId="{8C13A48C-8589-41EF-8BEC-CB7AF4B37D2B}" dt="2025-01-15T13:25:01.886" v="83"/>
          <ac:spMkLst>
            <pc:docMk/>
            <pc:sldMk cId="320830585" sldId="515"/>
            <ac:spMk id="135170" creationId="{1E5FCB2B-A727-9C3C-9A43-724F03028C40}"/>
          </ac:spMkLst>
        </pc:spChg>
      </pc:sldChg>
      <pc:sldChg chg="modSp mod">
        <pc:chgData name="Md. Masudur Rahman" userId="7b31cda9e9d283c8" providerId="LiveId" clId="{8C13A48C-8589-41EF-8BEC-CB7AF4B37D2B}" dt="2025-01-15T13:25:01.886" v="83"/>
        <pc:sldMkLst>
          <pc:docMk/>
          <pc:sldMk cId="2703523818" sldId="516"/>
        </pc:sldMkLst>
        <pc:spChg chg="mod">
          <ac:chgData name="Md. Masudur Rahman" userId="7b31cda9e9d283c8" providerId="LiveId" clId="{8C13A48C-8589-41EF-8BEC-CB7AF4B37D2B}" dt="2025-01-15T13:25:01.886" v="83"/>
          <ac:spMkLst>
            <pc:docMk/>
            <pc:sldMk cId="2703523818" sldId="516"/>
            <ac:spMk id="137218" creationId="{32EEB686-A8AC-D50F-EBCF-9E855D0F9EEC}"/>
          </ac:spMkLst>
        </pc:spChg>
        <pc:spChg chg="mod">
          <ac:chgData name="Md. Masudur Rahman" userId="7b31cda9e9d283c8" providerId="LiveId" clId="{8C13A48C-8589-41EF-8BEC-CB7AF4B37D2B}" dt="2025-01-15T13:25:01.886" v="83"/>
          <ac:spMkLst>
            <pc:docMk/>
            <pc:sldMk cId="2703523818" sldId="516"/>
            <ac:spMk id="137219" creationId="{1A5B2EE4-6EA0-527E-EAC1-5443CF128335}"/>
          </ac:spMkLst>
        </pc:spChg>
      </pc:sldChg>
      <pc:sldChg chg="modSp">
        <pc:chgData name="Md. Masudur Rahman" userId="7b31cda9e9d283c8" providerId="LiveId" clId="{8C13A48C-8589-41EF-8BEC-CB7AF4B37D2B}" dt="2025-01-15T13:25:01.886" v="83"/>
        <pc:sldMkLst>
          <pc:docMk/>
          <pc:sldMk cId="3451230798" sldId="517"/>
        </pc:sldMkLst>
        <pc:spChg chg="mod">
          <ac:chgData name="Md. Masudur Rahman" userId="7b31cda9e9d283c8" providerId="LiveId" clId="{8C13A48C-8589-41EF-8BEC-CB7AF4B37D2B}" dt="2025-01-15T13:25:01.886" v="83"/>
          <ac:spMkLst>
            <pc:docMk/>
            <pc:sldMk cId="3451230798" sldId="517"/>
            <ac:spMk id="139266" creationId="{EBFCEA55-47EC-CD2F-A423-8AFFDE28D524}"/>
          </ac:spMkLst>
        </pc:spChg>
      </pc:sldChg>
      <pc:sldChg chg="modSp">
        <pc:chgData name="Md. Masudur Rahman" userId="7b31cda9e9d283c8" providerId="LiveId" clId="{8C13A48C-8589-41EF-8BEC-CB7AF4B37D2B}" dt="2025-01-15T13:25:01.886" v="83"/>
        <pc:sldMkLst>
          <pc:docMk/>
          <pc:sldMk cId="4120490939" sldId="518"/>
        </pc:sldMkLst>
        <pc:spChg chg="mod">
          <ac:chgData name="Md. Masudur Rahman" userId="7b31cda9e9d283c8" providerId="LiveId" clId="{8C13A48C-8589-41EF-8BEC-CB7AF4B37D2B}" dt="2025-01-15T13:25:01.886" v="83"/>
          <ac:spMkLst>
            <pc:docMk/>
            <pc:sldMk cId="4120490939" sldId="518"/>
            <ac:spMk id="141314" creationId="{B285C466-987A-A1C1-05A2-C038FF44A94A}"/>
          </ac:spMkLst>
        </pc:spChg>
      </pc:sldChg>
      <pc:sldChg chg="modSp mod">
        <pc:chgData name="Md. Masudur Rahman" userId="7b31cda9e9d283c8" providerId="LiveId" clId="{8C13A48C-8589-41EF-8BEC-CB7AF4B37D2B}" dt="2025-01-15T13:25:01.886" v="83"/>
        <pc:sldMkLst>
          <pc:docMk/>
          <pc:sldMk cId="2278280138" sldId="519"/>
        </pc:sldMkLst>
        <pc:spChg chg="mod">
          <ac:chgData name="Md. Masudur Rahman" userId="7b31cda9e9d283c8" providerId="LiveId" clId="{8C13A48C-8589-41EF-8BEC-CB7AF4B37D2B}" dt="2025-01-15T13:25:01.886" v="83"/>
          <ac:spMkLst>
            <pc:docMk/>
            <pc:sldMk cId="2278280138" sldId="519"/>
            <ac:spMk id="143362" creationId="{886B1D8C-4609-B1D4-9A57-F1E394F9BF39}"/>
          </ac:spMkLst>
        </pc:spChg>
        <pc:spChg chg="mod">
          <ac:chgData name="Md. Masudur Rahman" userId="7b31cda9e9d283c8" providerId="LiveId" clId="{8C13A48C-8589-41EF-8BEC-CB7AF4B37D2B}" dt="2025-01-15T13:25:01.886" v="83"/>
          <ac:spMkLst>
            <pc:docMk/>
            <pc:sldMk cId="2278280138" sldId="519"/>
            <ac:spMk id="143363" creationId="{AE42309B-2CEB-F64B-D422-CB5A9C128429}"/>
          </ac:spMkLst>
        </pc:spChg>
      </pc:sldChg>
      <pc:sldChg chg="modSp">
        <pc:chgData name="Md. Masudur Rahman" userId="7b31cda9e9d283c8" providerId="LiveId" clId="{8C13A48C-8589-41EF-8BEC-CB7AF4B37D2B}" dt="2025-01-15T13:25:01.886" v="83"/>
        <pc:sldMkLst>
          <pc:docMk/>
          <pc:sldMk cId="1114587971" sldId="520"/>
        </pc:sldMkLst>
        <pc:spChg chg="mod">
          <ac:chgData name="Md. Masudur Rahman" userId="7b31cda9e9d283c8" providerId="LiveId" clId="{8C13A48C-8589-41EF-8BEC-CB7AF4B37D2B}" dt="2025-01-15T13:25:01.886" v="83"/>
          <ac:spMkLst>
            <pc:docMk/>
            <pc:sldMk cId="1114587971" sldId="520"/>
            <ac:spMk id="145410" creationId="{2F6E6CFC-BF49-4909-51E3-83AF647C847B}"/>
          </ac:spMkLst>
        </pc:spChg>
      </pc:sldChg>
      <pc:sldChg chg="modSp">
        <pc:chgData name="Md. Masudur Rahman" userId="7b31cda9e9d283c8" providerId="LiveId" clId="{8C13A48C-8589-41EF-8BEC-CB7AF4B37D2B}" dt="2025-01-15T13:25:01.886" v="83"/>
        <pc:sldMkLst>
          <pc:docMk/>
          <pc:sldMk cId="1281255032" sldId="521"/>
        </pc:sldMkLst>
        <pc:spChg chg="mod">
          <ac:chgData name="Md. Masudur Rahman" userId="7b31cda9e9d283c8" providerId="LiveId" clId="{8C13A48C-8589-41EF-8BEC-CB7AF4B37D2B}" dt="2025-01-15T13:25:01.886" v="83"/>
          <ac:spMkLst>
            <pc:docMk/>
            <pc:sldMk cId="1281255032" sldId="521"/>
            <ac:spMk id="147458" creationId="{E8B53D4A-CEEC-0BA7-D1F1-37115622B2A6}"/>
          </ac:spMkLst>
        </pc:spChg>
      </pc:sldChg>
      <pc:sldChg chg="modSp">
        <pc:chgData name="Md. Masudur Rahman" userId="7b31cda9e9d283c8" providerId="LiveId" clId="{8C13A48C-8589-41EF-8BEC-CB7AF4B37D2B}" dt="2025-01-15T13:25:01.886" v="83"/>
        <pc:sldMkLst>
          <pc:docMk/>
          <pc:sldMk cId="2536001038" sldId="522"/>
        </pc:sldMkLst>
        <pc:spChg chg="mod">
          <ac:chgData name="Md. Masudur Rahman" userId="7b31cda9e9d283c8" providerId="LiveId" clId="{8C13A48C-8589-41EF-8BEC-CB7AF4B37D2B}" dt="2025-01-15T13:25:01.886" v="83"/>
          <ac:spMkLst>
            <pc:docMk/>
            <pc:sldMk cId="2536001038" sldId="522"/>
            <ac:spMk id="149506" creationId="{9B99D8D0-42BA-7DCF-5FCF-1696622F97BA}"/>
          </ac:spMkLst>
        </pc:spChg>
      </pc:sldChg>
      <pc:sldChg chg="modSp">
        <pc:chgData name="Md. Masudur Rahman" userId="7b31cda9e9d283c8" providerId="LiveId" clId="{8C13A48C-8589-41EF-8BEC-CB7AF4B37D2B}" dt="2025-01-15T13:25:01.886" v="83"/>
        <pc:sldMkLst>
          <pc:docMk/>
          <pc:sldMk cId="2625527619" sldId="523"/>
        </pc:sldMkLst>
        <pc:spChg chg="mod">
          <ac:chgData name="Md. Masudur Rahman" userId="7b31cda9e9d283c8" providerId="LiveId" clId="{8C13A48C-8589-41EF-8BEC-CB7AF4B37D2B}" dt="2025-01-15T13:25:01.886" v="83"/>
          <ac:spMkLst>
            <pc:docMk/>
            <pc:sldMk cId="2625527619" sldId="523"/>
            <ac:spMk id="151554" creationId="{276F4D87-3FB2-39DA-B212-DAB4E9082257}"/>
          </ac:spMkLst>
        </pc:spChg>
      </pc:sldChg>
      <pc:sldChg chg="modSp">
        <pc:chgData name="Md. Masudur Rahman" userId="7b31cda9e9d283c8" providerId="LiveId" clId="{8C13A48C-8589-41EF-8BEC-CB7AF4B37D2B}" dt="2025-01-15T13:25:01.886" v="83"/>
        <pc:sldMkLst>
          <pc:docMk/>
          <pc:sldMk cId="3446529585" sldId="524"/>
        </pc:sldMkLst>
        <pc:spChg chg="mod">
          <ac:chgData name="Md. Masudur Rahman" userId="7b31cda9e9d283c8" providerId="LiveId" clId="{8C13A48C-8589-41EF-8BEC-CB7AF4B37D2B}" dt="2025-01-15T13:25:01.886" v="83"/>
          <ac:spMkLst>
            <pc:docMk/>
            <pc:sldMk cId="3446529585" sldId="524"/>
            <ac:spMk id="153602" creationId="{FB8D531E-2C6C-D7DC-EC74-5CA7C07FADAE}"/>
          </ac:spMkLst>
        </pc:spChg>
      </pc:sldChg>
      <pc:sldChg chg="modSp">
        <pc:chgData name="Md. Masudur Rahman" userId="7b31cda9e9d283c8" providerId="LiveId" clId="{8C13A48C-8589-41EF-8BEC-CB7AF4B37D2B}" dt="2025-01-15T13:25:01.886" v="83"/>
        <pc:sldMkLst>
          <pc:docMk/>
          <pc:sldMk cId="538421646" sldId="525"/>
        </pc:sldMkLst>
        <pc:spChg chg="mod">
          <ac:chgData name="Md. Masudur Rahman" userId="7b31cda9e9d283c8" providerId="LiveId" clId="{8C13A48C-8589-41EF-8BEC-CB7AF4B37D2B}" dt="2025-01-15T13:25:01.886" v="83"/>
          <ac:spMkLst>
            <pc:docMk/>
            <pc:sldMk cId="538421646" sldId="525"/>
            <ac:spMk id="155650" creationId="{4C811D9B-4E7A-499C-16D4-9A962282C852}"/>
          </ac:spMkLst>
        </pc:spChg>
      </pc:sldChg>
      <pc:sldChg chg="modSp">
        <pc:chgData name="Md. Masudur Rahman" userId="7b31cda9e9d283c8" providerId="LiveId" clId="{8C13A48C-8589-41EF-8BEC-CB7AF4B37D2B}" dt="2025-01-15T13:25:01.886" v="83"/>
        <pc:sldMkLst>
          <pc:docMk/>
          <pc:sldMk cId="1124807562" sldId="526"/>
        </pc:sldMkLst>
        <pc:spChg chg="mod">
          <ac:chgData name="Md. Masudur Rahman" userId="7b31cda9e9d283c8" providerId="LiveId" clId="{8C13A48C-8589-41EF-8BEC-CB7AF4B37D2B}" dt="2025-01-15T13:25:01.886" v="83"/>
          <ac:spMkLst>
            <pc:docMk/>
            <pc:sldMk cId="1124807562" sldId="526"/>
            <ac:spMk id="157698" creationId="{A7BD409F-990C-4A8B-703D-70901907318D}"/>
          </ac:spMkLst>
        </pc:spChg>
      </pc:sldChg>
      <pc:sldChg chg="delSp modSp mod">
        <pc:chgData name="Md. Masudur Rahman" userId="7b31cda9e9d283c8" providerId="LiveId" clId="{8C13A48C-8589-41EF-8BEC-CB7AF4B37D2B}" dt="2025-01-15T16:46:20.941" v="810" actId="478"/>
        <pc:sldMkLst>
          <pc:docMk/>
          <pc:sldMk cId="3956933665" sldId="527"/>
        </pc:sldMkLst>
        <pc:spChg chg="mod">
          <ac:chgData name="Md. Masudur Rahman" userId="7b31cda9e9d283c8" providerId="LiveId" clId="{8C13A48C-8589-41EF-8BEC-CB7AF4B37D2B}" dt="2025-01-15T15:47:49.959" v="178" actId="20577"/>
          <ac:spMkLst>
            <pc:docMk/>
            <pc:sldMk cId="3956933665" sldId="527"/>
            <ac:spMk id="7" creationId="{692AFCF2-50A4-8C26-4732-C71878C844D9}"/>
          </ac:spMkLst>
        </pc:spChg>
        <pc:picChg chg="del">
          <ac:chgData name="Md. Masudur Rahman" userId="7b31cda9e9d283c8" providerId="LiveId" clId="{8C13A48C-8589-41EF-8BEC-CB7AF4B37D2B}" dt="2025-01-15T16:46:20.941" v="810" actId="478"/>
          <ac:picMkLst>
            <pc:docMk/>
            <pc:sldMk cId="3956933665" sldId="527"/>
            <ac:picMk id="10242" creationId="{57E46889-AC35-6C76-6C38-20CF56999145}"/>
          </ac:picMkLst>
        </pc:picChg>
      </pc:sldChg>
      <pc:sldChg chg="modSp">
        <pc:chgData name="Md. Masudur Rahman" userId="7b31cda9e9d283c8" providerId="LiveId" clId="{8C13A48C-8589-41EF-8BEC-CB7AF4B37D2B}" dt="2025-01-15T13:25:01.886" v="83"/>
        <pc:sldMkLst>
          <pc:docMk/>
          <pc:sldMk cId="3146440847" sldId="528"/>
        </pc:sldMkLst>
        <pc:spChg chg="mod">
          <ac:chgData name="Md. Masudur Rahman" userId="7b31cda9e9d283c8" providerId="LiveId" clId="{8C13A48C-8589-41EF-8BEC-CB7AF4B37D2B}" dt="2025-01-15T13:25:01.886" v="83"/>
          <ac:spMkLst>
            <pc:docMk/>
            <pc:sldMk cId="3146440847" sldId="528"/>
            <ac:spMk id="12290" creationId="{6E7D283C-D071-DD2D-5D78-DAF7CDA9DC5B}"/>
          </ac:spMkLst>
        </pc:spChg>
      </pc:sldChg>
      <pc:sldChg chg="modSp">
        <pc:chgData name="Md. Masudur Rahman" userId="7b31cda9e9d283c8" providerId="LiveId" clId="{8C13A48C-8589-41EF-8BEC-CB7AF4B37D2B}" dt="2025-01-15T13:25:01.886" v="83"/>
        <pc:sldMkLst>
          <pc:docMk/>
          <pc:sldMk cId="3192162617" sldId="529"/>
        </pc:sldMkLst>
        <pc:spChg chg="mod">
          <ac:chgData name="Md. Masudur Rahman" userId="7b31cda9e9d283c8" providerId="LiveId" clId="{8C13A48C-8589-41EF-8BEC-CB7AF4B37D2B}" dt="2025-01-15T13:25:01.886" v="83"/>
          <ac:spMkLst>
            <pc:docMk/>
            <pc:sldMk cId="3192162617" sldId="529"/>
            <ac:spMk id="5" creationId="{5B5BEE8C-C4CD-4A02-4A66-02DECFED1A87}"/>
          </ac:spMkLst>
        </pc:spChg>
        <pc:spChg chg="mod">
          <ac:chgData name="Md. Masudur Rahman" userId="7b31cda9e9d283c8" providerId="LiveId" clId="{8C13A48C-8589-41EF-8BEC-CB7AF4B37D2B}" dt="2025-01-15T13:25:01.886" v="83"/>
          <ac:spMkLst>
            <pc:docMk/>
            <pc:sldMk cId="3192162617" sldId="529"/>
            <ac:spMk id="14338" creationId="{236F44EF-F14C-801C-46A1-490B6724886B}"/>
          </ac:spMkLst>
        </pc:spChg>
      </pc:sldChg>
      <pc:sldChg chg="modSp">
        <pc:chgData name="Md. Masudur Rahman" userId="7b31cda9e9d283c8" providerId="LiveId" clId="{8C13A48C-8589-41EF-8BEC-CB7AF4B37D2B}" dt="2025-01-15T13:25:01.886" v="83"/>
        <pc:sldMkLst>
          <pc:docMk/>
          <pc:sldMk cId="438322364" sldId="530"/>
        </pc:sldMkLst>
        <pc:spChg chg="mod">
          <ac:chgData name="Md. Masudur Rahman" userId="7b31cda9e9d283c8" providerId="LiveId" clId="{8C13A48C-8589-41EF-8BEC-CB7AF4B37D2B}" dt="2025-01-15T13:25:01.886" v="83"/>
          <ac:spMkLst>
            <pc:docMk/>
            <pc:sldMk cId="438322364" sldId="530"/>
            <ac:spMk id="16386" creationId="{6ECCA81E-F3CA-A848-E3DA-679DE0E6F835}"/>
          </ac:spMkLst>
        </pc:spChg>
      </pc:sldChg>
      <pc:sldChg chg="modSp">
        <pc:chgData name="Md. Masudur Rahman" userId="7b31cda9e9d283c8" providerId="LiveId" clId="{8C13A48C-8589-41EF-8BEC-CB7AF4B37D2B}" dt="2025-01-15T13:25:01.886" v="83"/>
        <pc:sldMkLst>
          <pc:docMk/>
          <pc:sldMk cId="3739218199" sldId="531"/>
        </pc:sldMkLst>
        <pc:spChg chg="mod">
          <ac:chgData name="Md. Masudur Rahman" userId="7b31cda9e9d283c8" providerId="LiveId" clId="{8C13A48C-8589-41EF-8BEC-CB7AF4B37D2B}" dt="2025-01-15T13:25:01.886" v="83"/>
          <ac:spMkLst>
            <pc:docMk/>
            <pc:sldMk cId="3739218199" sldId="531"/>
            <ac:spMk id="18434" creationId="{28D67505-0BA8-B7DB-BD93-AD0537396158}"/>
          </ac:spMkLst>
        </pc:spChg>
      </pc:sldChg>
      <pc:sldChg chg="modSp">
        <pc:chgData name="Md. Masudur Rahman" userId="7b31cda9e9d283c8" providerId="LiveId" clId="{8C13A48C-8589-41EF-8BEC-CB7AF4B37D2B}" dt="2025-01-15T13:25:01.886" v="83"/>
        <pc:sldMkLst>
          <pc:docMk/>
          <pc:sldMk cId="3877900199" sldId="532"/>
        </pc:sldMkLst>
        <pc:spChg chg="mod">
          <ac:chgData name="Md. Masudur Rahman" userId="7b31cda9e9d283c8" providerId="LiveId" clId="{8C13A48C-8589-41EF-8BEC-CB7AF4B37D2B}" dt="2025-01-15T13:25:01.886" v="83"/>
          <ac:spMkLst>
            <pc:docMk/>
            <pc:sldMk cId="3877900199" sldId="532"/>
            <ac:spMk id="20482" creationId="{6F30D528-1E9A-9FD9-D636-792FC52C4E5C}"/>
          </ac:spMkLst>
        </pc:spChg>
      </pc:sldChg>
      <pc:sldChg chg="modSp mod">
        <pc:chgData name="Md. Masudur Rahman" userId="7b31cda9e9d283c8" providerId="LiveId" clId="{8C13A48C-8589-41EF-8BEC-CB7AF4B37D2B}" dt="2025-01-15T13:25:01.886" v="83"/>
        <pc:sldMkLst>
          <pc:docMk/>
          <pc:sldMk cId="4249667560" sldId="533"/>
        </pc:sldMkLst>
        <pc:spChg chg="mod">
          <ac:chgData name="Md. Masudur Rahman" userId="7b31cda9e9d283c8" providerId="LiveId" clId="{8C13A48C-8589-41EF-8BEC-CB7AF4B37D2B}" dt="2025-01-15T13:25:01.886" v="83"/>
          <ac:spMkLst>
            <pc:docMk/>
            <pc:sldMk cId="4249667560" sldId="533"/>
            <ac:spMk id="22530" creationId="{B2C30F4F-65A7-40B5-0521-A205C55E12E9}"/>
          </ac:spMkLst>
        </pc:spChg>
        <pc:spChg chg="mod">
          <ac:chgData name="Md. Masudur Rahman" userId="7b31cda9e9d283c8" providerId="LiveId" clId="{8C13A48C-8589-41EF-8BEC-CB7AF4B37D2B}" dt="2025-01-15T13:25:01.886" v="83"/>
          <ac:spMkLst>
            <pc:docMk/>
            <pc:sldMk cId="4249667560" sldId="533"/>
            <ac:spMk id="22531" creationId="{499AAA8F-C6B8-B360-AC05-1B7B250131A8}"/>
          </ac:spMkLst>
        </pc:spChg>
      </pc:sldChg>
      <pc:sldChg chg="modSp mod">
        <pc:chgData name="Md. Masudur Rahman" userId="7b31cda9e9d283c8" providerId="LiveId" clId="{8C13A48C-8589-41EF-8BEC-CB7AF4B37D2B}" dt="2025-01-15T13:25:01.886" v="83"/>
        <pc:sldMkLst>
          <pc:docMk/>
          <pc:sldMk cId="1291310605" sldId="534"/>
        </pc:sldMkLst>
        <pc:spChg chg="mod">
          <ac:chgData name="Md. Masudur Rahman" userId="7b31cda9e9d283c8" providerId="LiveId" clId="{8C13A48C-8589-41EF-8BEC-CB7AF4B37D2B}" dt="2025-01-15T13:25:01.886" v="83"/>
          <ac:spMkLst>
            <pc:docMk/>
            <pc:sldMk cId="1291310605" sldId="534"/>
            <ac:spMk id="24578" creationId="{4EA262A0-DAB3-9385-8F6E-C9E6A2616F86}"/>
          </ac:spMkLst>
        </pc:spChg>
        <pc:spChg chg="mod">
          <ac:chgData name="Md. Masudur Rahman" userId="7b31cda9e9d283c8" providerId="LiveId" clId="{8C13A48C-8589-41EF-8BEC-CB7AF4B37D2B}" dt="2025-01-15T13:25:01.886" v="83"/>
          <ac:spMkLst>
            <pc:docMk/>
            <pc:sldMk cId="1291310605" sldId="534"/>
            <ac:spMk id="24579" creationId="{B6207D7D-356A-DBB5-30D6-94298743E9CA}"/>
          </ac:spMkLst>
        </pc:spChg>
      </pc:sldChg>
      <pc:sldChg chg="modSp">
        <pc:chgData name="Md. Masudur Rahman" userId="7b31cda9e9d283c8" providerId="LiveId" clId="{8C13A48C-8589-41EF-8BEC-CB7AF4B37D2B}" dt="2025-01-15T13:25:01.886" v="83"/>
        <pc:sldMkLst>
          <pc:docMk/>
          <pc:sldMk cId="1510370431" sldId="535"/>
        </pc:sldMkLst>
        <pc:spChg chg="mod">
          <ac:chgData name="Md. Masudur Rahman" userId="7b31cda9e9d283c8" providerId="LiveId" clId="{8C13A48C-8589-41EF-8BEC-CB7AF4B37D2B}" dt="2025-01-15T13:25:01.886" v="83"/>
          <ac:spMkLst>
            <pc:docMk/>
            <pc:sldMk cId="1510370431" sldId="535"/>
            <ac:spMk id="26626" creationId="{FB757CC0-FDF0-45D7-3AB7-C9998C299FD3}"/>
          </ac:spMkLst>
        </pc:spChg>
      </pc:sldChg>
      <pc:sldChg chg="modSp">
        <pc:chgData name="Md. Masudur Rahman" userId="7b31cda9e9d283c8" providerId="LiveId" clId="{8C13A48C-8589-41EF-8BEC-CB7AF4B37D2B}" dt="2025-01-15T13:25:01.886" v="83"/>
        <pc:sldMkLst>
          <pc:docMk/>
          <pc:sldMk cId="2026222511" sldId="536"/>
        </pc:sldMkLst>
        <pc:spChg chg="mod">
          <ac:chgData name="Md. Masudur Rahman" userId="7b31cda9e9d283c8" providerId="LiveId" clId="{8C13A48C-8589-41EF-8BEC-CB7AF4B37D2B}" dt="2025-01-15T13:25:01.886" v="83"/>
          <ac:spMkLst>
            <pc:docMk/>
            <pc:sldMk cId="2026222511" sldId="536"/>
            <ac:spMk id="28674" creationId="{2BB3415F-4155-2B01-6343-06E7476EDB15}"/>
          </ac:spMkLst>
        </pc:spChg>
      </pc:sldChg>
      <pc:sldChg chg="modSp">
        <pc:chgData name="Md. Masudur Rahman" userId="7b31cda9e9d283c8" providerId="LiveId" clId="{8C13A48C-8589-41EF-8BEC-CB7AF4B37D2B}" dt="2025-01-15T13:25:01.886" v="83"/>
        <pc:sldMkLst>
          <pc:docMk/>
          <pc:sldMk cId="1402449291" sldId="537"/>
        </pc:sldMkLst>
        <pc:spChg chg="mod">
          <ac:chgData name="Md. Masudur Rahman" userId="7b31cda9e9d283c8" providerId="LiveId" clId="{8C13A48C-8589-41EF-8BEC-CB7AF4B37D2B}" dt="2025-01-15T13:25:01.886" v="83"/>
          <ac:spMkLst>
            <pc:docMk/>
            <pc:sldMk cId="1402449291" sldId="537"/>
            <ac:spMk id="30722" creationId="{F9F11292-3909-5033-BCCB-E5EF3683A7E0}"/>
          </ac:spMkLst>
        </pc:spChg>
      </pc:sldChg>
      <pc:sldChg chg="modSp">
        <pc:chgData name="Md. Masudur Rahman" userId="7b31cda9e9d283c8" providerId="LiveId" clId="{8C13A48C-8589-41EF-8BEC-CB7AF4B37D2B}" dt="2025-01-15T13:25:01.886" v="83"/>
        <pc:sldMkLst>
          <pc:docMk/>
          <pc:sldMk cId="3974631272" sldId="538"/>
        </pc:sldMkLst>
        <pc:spChg chg="mod">
          <ac:chgData name="Md. Masudur Rahman" userId="7b31cda9e9d283c8" providerId="LiveId" clId="{8C13A48C-8589-41EF-8BEC-CB7AF4B37D2B}" dt="2025-01-15T13:25:01.886" v="83"/>
          <ac:spMkLst>
            <pc:docMk/>
            <pc:sldMk cId="3974631272" sldId="538"/>
            <ac:spMk id="32770" creationId="{7C6AD158-DB50-867F-B843-765FEB8870C9}"/>
          </ac:spMkLst>
        </pc:spChg>
      </pc:sldChg>
      <pc:sldChg chg="modSp">
        <pc:chgData name="Md. Masudur Rahman" userId="7b31cda9e9d283c8" providerId="LiveId" clId="{8C13A48C-8589-41EF-8BEC-CB7AF4B37D2B}" dt="2025-01-15T13:25:01.886" v="83"/>
        <pc:sldMkLst>
          <pc:docMk/>
          <pc:sldMk cId="1314755754" sldId="539"/>
        </pc:sldMkLst>
        <pc:spChg chg="mod">
          <ac:chgData name="Md. Masudur Rahman" userId="7b31cda9e9d283c8" providerId="LiveId" clId="{8C13A48C-8589-41EF-8BEC-CB7AF4B37D2B}" dt="2025-01-15T13:25:01.886" v="83"/>
          <ac:spMkLst>
            <pc:docMk/>
            <pc:sldMk cId="1314755754" sldId="539"/>
            <ac:spMk id="34818" creationId="{DB15B1B1-6DCC-3CA4-2717-B9FF1456E15D}"/>
          </ac:spMkLst>
        </pc:spChg>
      </pc:sldChg>
      <pc:sldChg chg="modSp mod">
        <pc:chgData name="Md. Masudur Rahman" userId="7b31cda9e9d283c8" providerId="LiveId" clId="{8C13A48C-8589-41EF-8BEC-CB7AF4B37D2B}" dt="2025-01-15T13:25:01.886" v="83"/>
        <pc:sldMkLst>
          <pc:docMk/>
          <pc:sldMk cId="1425716267" sldId="540"/>
        </pc:sldMkLst>
        <pc:spChg chg="mod">
          <ac:chgData name="Md. Masudur Rahman" userId="7b31cda9e9d283c8" providerId="LiveId" clId="{8C13A48C-8589-41EF-8BEC-CB7AF4B37D2B}" dt="2025-01-15T13:25:01.886" v="83"/>
          <ac:spMkLst>
            <pc:docMk/>
            <pc:sldMk cId="1425716267" sldId="540"/>
            <ac:spMk id="36866" creationId="{9CEF1468-964E-2142-E6EA-B9E6E0423AC4}"/>
          </ac:spMkLst>
        </pc:spChg>
        <pc:spChg chg="mod">
          <ac:chgData name="Md. Masudur Rahman" userId="7b31cda9e9d283c8" providerId="LiveId" clId="{8C13A48C-8589-41EF-8BEC-CB7AF4B37D2B}" dt="2025-01-15T13:25:01.886" v="83"/>
          <ac:spMkLst>
            <pc:docMk/>
            <pc:sldMk cId="1425716267" sldId="540"/>
            <ac:spMk id="36867" creationId="{F3188FBA-DD0B-8D48-E804-2DEBDB7C9CAE}"/>
          </ac:spMkLst>
        </pc:spChg>
      </pc:sldChg>
      <pc:sldChg chg="modSp">
        <pc:chgData name="Md. Masudur Rahman" userId="7b31cda9e9d283c8" providerId="LiveId" clId="{8C13A48C-8589-41EF-8BEC-CB7AF4B37D2B}" dt="2025-01-15T13:25:01.886" v="83"/>
        <pc:sldMkLst>
          <pc:docMk/>
          <pc:sldMk cId="3323273846" sldId="541"/>
        </pc:sldMkLst>
        <pc:spChg chg="mod">
          <ac:chgData name="Md. Masudur Rahman" userId="7b31cda9e9d283c8" providerId="LiveId" clId="{8C13A48C-8589-41EF-8BEC-CB7AF4B37D2B}" dt="2025-01-15T13:25:01.886" v="83"/>
          <ac:spMkLst>
            <pc:docMk/>
            <pc:sldMk cId="3323273846" sldId="541"/>
            <ac:spMk id="38914" creationId="{22E5EEE5-2198-2059-74DB-97A422090752}"/>
          </ac:spMkLst>
        </pc:spChg>
      </pc:sldChg>
      <pc:sldChg chg="modSp">
        <pc:chgData name="Md. Masudur Rahman" userId="7b31cda9e9d283c8" providerId="LiveId" clId="{8C13A48C-8589-41EF-8BEC-CB7AF4B37D2B}" dt="2025-01-15T13:25:01.886" v="83"/>
        <pc:sldMkLst>
          <pc:docMk/>
          <pc:sldMk cId="1718726480" sldId="542"/>
        </pc:sldMkLst>
        <pc:spChg chg="mod">
          <ac:chgData name="Md. Masudur Rahman" userId="7b31cda9e9d283c8" providerId="LiveId" clId="{8C13A48C-8589-41EF-8BEC-CB7AF4B37D2B}" dt="2025-01-15T13:25:01.886" v="83"/>
          <ac:spMkLst>
            <pc:docMk/>
            <pc:sldMk cId="1718726480" sldId="542"/>
            <ac:spMk id="40962" creationId="{0FD320E6-A92B-C669-494E-B4767B6C2E9A}"/>
          </ac:spMkLst>
        </pc:spChg>
      </pc:sldChg>
      <pc:sldChg chg="modSp mod">
        <pc:chgData name="Md. Masudur Rahman" userId="7b31cda9e9d283c8" providerId="LiveId" clId="{8C13A48C-8589-41EF-8BEC-CB7AF4B37D2B}" dt="2025-01-15T13:25:01.886" v="83"/>
        <pc:sldMkLst>
          <pc:docMk/>
          <pc:sldMk cId="2922867502" sldId="543"/>
        </pc:sldMkLst>
        <pc:spChg chg="mod">
          <ac:chgData name="Md. Masudur Rahman" userId="7b31cda9e9d283c8" providerId="LiveId" clId="{8C13A48C-8589-41EF-8BEC-CB7AF4B37D2B}" dt="2025-01-15T13:25:01.886" v="83"/>
          <ac:spMkLst>
            <pc:docMk/>
            <pc:sldMk cId="2922867502" sldId="543"/>
            <ac:spMk id="43010" creationId="{72705C92-059C-B0CF-9079-9D7BD2AD01F8}"/>
          </ac:spMkLst>
        </pc:spChg>
        <pc:spChg chg="mod">
          <ac:chgData name="Md. Masudur Rahman" userId="7b31cda9e9d283c8" providerId="LiveId" clId="{8C13A48C-8589-41EF-8BEC-CB7AF4B37D2B}" dt="2025-01-15T13:25:01.886" v="83"/>
          <ac:spMkLst>
            <pc:docMk/>
            <pc:sldMk cId="2922867502" sldId="543"/>
            <ac:spMk id="43011" creationId="{F06368D0-7CE8-006E-000E-494E06F2995B}"/>
          </ac:spMkLst>
        </pc:spChg>
      </pc:sldChg>
      <pc:sldChg chg="modSp">
        <pc:chgData name="Md. Masudur Rahman" userId="7b31cda9e9d283c8" providerId="LiveId" clId="{8C13A48C-8589-41EF-8BEC-CB7AF4B37D2B}" dt="2025-01-15T13:25:01.886" v="83"/>
        <pc:sldMkLst>
          <pc:docMk/>
          <pc:sldMk cId="3328105808" sldId="544"/>
        </pc:sldMkLst>
        <pc:spChg chg="mod">
          <ac:chgData name="Md. Masudur Rahman" userId="7b31cda9e9d283c8" providerId="LiveId" clId="{8C13A48C-8589-41EF-8BEC-CB7AF4B37D2B}" dt="2025-01-15T13:25:01.886" v="83"/>
          <ac:spMkLst>
            <pc:docMk/>
            <pc:sldMk cId="3328105808" sldId="544"/>
            <ac:spMk id="45058" creationId="{353179D3-84E2-3229-D69D-4147A05FC4DE}"/>
          </ac:spMkLst>
        </pc:spChg>
      </pc:sldChg>
      <pc:sldChg chg="modSp">
        <pc:chgData name="Md. Masudur Rahman" userId="7b31cda9e9d283c8" providerId="LiveId" clId="{8C13A48C-8589-41EF-8BEC-CB7AF4B37D2B}" dt="2025-01-15T13:25:01.886" v="83"/>
        <pc:sldMkLst>
          <pc:docMk/>
          <pc:sldMk cId="2577664544" sldId="545"/>
        </pc:sldMkLst>
        <pc:spChg chg="mod">
          <ac:chgData name="Md. Masudur Rahman" userId="7b31cda9e9d283c8" providerId="LiveId" clId="{8C13A48C-8589-41EF-8BEC-CB7AF4B37D2B}" dt="2025-01-15T13:25:01.886" v="83"/>
          <ac:spMkLst>
            <pc:docMk/>
            <pc:sldMk cId="2577664544" sldId="545"/>
            <ac:spMk id="47106" creationId="{B466A401-85FA-690F-0D7F-CD41E8E02E83}"/>
          </ac:spMkLst>
        </pc:spChg>
      </pc:sldChg>
      <pc:sldChg chg="modSp mod">
        <pc:chgData name="Md. Masudur Rahman" userId="7b31cda9e9d283c8" providerId="LiveId" clId="{8C13A48C-8589-41EF-8BEC-CB7AF4B37D2B}" dt="2025-01-15T13:25:01.886" v="83"/>
        <pc:sldMkLst>
          <pc:docMk/>
          <pc:sldMk cId="328907733" sldId="546"/>
        </pc:sldMkLst>
        <pc:spChg chg="mod">
          <ac:chgData name="Md. Masudur Rahman" userId="7b31cda9e9d283c8" providerId="LiveId" clId="{8C13A48C-8589-41EF-8BEC-CB7AF4B37D2B}" dt="2025-01-15T13:25:01.886" v="83"/>
          <ac:spMkLst>
            <pc:docMk/>
            <pc:sldMk cId="328907733" sldId="546"/>
            <ac:spMk id="49154" creationId="{03518974-1F27-80D1-AF57-64142EFA4703}"/>
          </ac:spMkLst>
        </pc:spChg>
        <pc:spChg chg="mod">
          <ac:chgData name="Md. Masudur Rahman" userId="7b31cda9e9d283c8" providerId="LiveId" clId="{8C13A48C-8589-41EF-8BEC-CB7AF4B37D2B}" dt="2025-01-15T13:25:01.886" v="83"/>
          <ac:spMkLst>
            <pc:docMk/>
            <pc:sldMk cId="328907733" sldId="546"/>
            <ac:spMk id="49155" creationId="{FA4C4CCB-8C6E-4027-8861-10009768BEAB}"/>
          </ac:spMkLst>
        </pc:spChg>
      </pc:sldChg>
      <pc:sldChg chg="modSp">
        <pc:chgData name="Md. Masudur Rahman" userId="7b31cda9e9d283c8" providerId="LiveId" clId="{8C13A48C-8589-41EF-8BEC-CB7AF4B37D2B}" dt="2025-01-15T13:25:01.886" v="83"/>
        <pc:sldMkLst>
          <pc:docMk/>
          <pc:sldMk cId="651974522" sldId="547"/>
        </pc:sldMkLst>
        <pc:spChg chg="mod">
          <ac:chgData name="Md. Masudur Rahman" userId="7b31cda9e9d283c8" providerId="LiveId" clId="{8C13A48C-8589-41EF-8BEC-CB7AF4B37D2B}" dt="2025-01-15T13:25:01.886" v="83"/>
          <ac:spMkLst>
            <pc:docMk/>
            <pc:sldMk cId="651974522" sldId="547"/>
            <ac:spMk id="51202" creationId="{14C3374D-99B9-F0B8-3777-19F63EEDA9BF}"/>
          </ac:spMkLst>
        </pc:spChg>
      </pc:sldChg>
      <pc:sldChg chg="modSp">
        <pc:chgData name="Md. Masudur Rahman" userId="7b31cda9e9d283c8" providerId="LiveId" clId="{8C13A48C-8589-41EF-8BEC-CB7AF4B37D2B}" dt="2025-01-15T13:25:01.886" v="83"/>
        <pc:sldMkLst>
          <pc:docMk/>
          <pc:sldMk cId="3227489022" sldId="548"/>
        </pc:sldMkLst>
        <pc:spChg chg="mod">
          <ac:chgData name="Md. Masudur Rahman" userId="7b31cda9e9d283c8" providerId="LiveId" clId="{8C13A48C-8589-41EF-8BEC-CB7AF4B37D2B}" dt="2025-01-15T13:25:01.886" v="83"/>
          <ac:spMkLst>
            <pc:docMk/>
            <pc:sldMk cId="3227489022" sldId="548"/>
            <ac:spMk id="53250" creationId="{109C9F47-225F-DDA6-E43D-BA5ECB7BB38E}"/>
          </ac:spMkLst>
        </pc:spChg>
      </pc:sldChg>
      <pc:sldChg chg="modSp">
        <pc:chgData name="Md. Masudur Rahman" userId="7b31cda9e9d283c8" providerId="LiveId" clId="{8C13A48C-8589-41EF-8BEC-CB7AF4B37D2B}" dt="2025-01-15T13:25:01.886" v="83"/>
        <pc:sldMkLst>
          <pc:docMk/>
          <pc:sldMk cId="1843491376" sldId="549"/>
        </pc:sldMkLst>
        <pc:spChg chg="mod">
          <ac:chgData name="Md. Masudur Rahman" userId="7b31cda9e9d283c8" providerId="LiveId" clId="{8C13A48C-8589-41EF-8BEC-CB7AF4B37D2B}" dt="2025-01-15T13:25:01.886" v="83"/>
          <ac:spMkLst>
            <pc:docMk/>
            <pc:sldMk cId="1843491376" sldId="549"/>
            <ac:spMk id="55298" creationId="{307EDDF1-30D8-6300-9677-AA30970AC332}"/>
          </ac:spMkLst>
        </pc:spChg>
      </pc:sldChg>
      <pc:sldChg chg="modSp">
        <pc:chgData name="Md. Masudur Rahman" userId="7b31cda9e9d283c8" providerId="LiveId" clId="{8C13A48C-8589-41EF-8BEC-CB7AF4B37D2B}" dt="2025-01-15T13:25:01.886" v="83"/>
        <pc:sldMkLst>
          <pc:docMk/>
          <pc:sldMk cId="4030608292" sldId="550"/>
        </pc:sldMkLst>
        <pc:spChg chg="mod">
          <ac:chgData name="Md. Masudur Rahman" userId="7b31cda9e9d283c8" providerId="LiveId" clId="{8C13A48C-8589-41EF-8BEC-CB7AF4B37D2B}" dt="2025-01-15T13:25:01.886" v="83"/>
          <ac:spMkLst>
            <pc:docMk/>
            <pc:sldMk cId="4030608292" sldId="550"/>
            <ac:spMk id="57346" creationId="{ED422DC1-6703-81A9-42AF-5792C96D2FD0}"/>
          </ac:spMkLst>
        </pc:spChg>
      </pc:sldChg>
      <pc:sldChg chg="delSp modSp mod">
        <pc:chgData name="Md. Masudur Rahman" userId="7b31cda9e9d283c8" providerId="LiveId" clId="{8C13A48C-8589-41EF-8BEC-CB7AF4B37D2B}" dt="2025-01-15T16:46:28.882" v="811" actId="478"/>
        <pc:sldMkLst>
          <pc:docMk/>
          <pc:sldMk cId="1369946337" sldId="551"/>
        </pc:sldMkLst>
        <pc:spChg chg="mod">
          <ac:chgData name="Md. Masudur Rahman" userId="7b31cda9e9d283c8" providerId="LiveId" clId="{8C13A48C-8589-41EF-8BEC-CB7AF4B37D2B}" dt="2025-01-15T15:48:21.269" v="182" actId="20577"/>
          <ac:spMkLst>
            <pc:docMk/>
            <pc:sldMk cId="1369946337" sldId="551"/>
            <ac:spMk id="7" creationId="{3528CFDF-7531-E268-FA23-224C63E804BD}"/>
          </ac:spMkLst>
        </pc:spChg>
        <pc:picChg chg="del">
          <ac:chgData name="Md. Masudur Rahman" userId="7b31cda9e9d283c8" providerId="LiveId" clId="{8C13A48C-8589-41EF-8BEC-CB7AF4B37D2B}" dt="2025-01-15T16:46:28.882" v="811" actId="478"/>
          <ac:picMkLst>
            <pc:docMk/>
            <pc:sldMk cId="1369946337" sldId="551"/>
            <ac:picMk id="10242" creationId="{87A0BB85-A3F7-1539-F674-022C3808AB6E}"/>
          </ac:picMkLst>
        </pc:picChg>
      </pc:sldChg>
      <pc:sldChg chg="modSp">
        <pc:chgData name="Md. Masudur Rahman" userId="7b31cda9e9d283c8" providerId="LiveId" clId="{8C13A48C-8589-41EF-8BEC-CB7AF4B37D2B}" dt="2025-01-15T13:25:01.886" v="83"/>
        <pc:sldMkLst>
          <pc:docMk/>
          <pc:sldMk cId="457166699" sldId="552"/>
        </pc:sldMkLst>
        <pc:spChg chg="mod">
          <ac:chgData name="Md. Masudur Rahman" userId="7b31cda9e9d283c8" providerId="LiveId" clId="{8C13A48C-8589-41EF-8BEC-CB7AF4B37D2B}" dt="2025-01-15T13:25:01.886" v="83"/>
          <ac:spMkLst>
            <pc:docMk/>
            <pc:sldMk cId="457166699" sldId="552"/>
            <ac:spMk id="12290" creationId="{40F84793-C8C9-B60A-F95A-FF0B8C053779}"/>
          </ac:spMkLst>
        </pc:spChg>
      </pc:sldChg>
      <pc:sldChg chg="modSp">
        <pc:chgData name="Md. Masudur Rahman" userId="7b31cda9e9d283c8" providerId="LiveId" clId="{8C13A48C-8589-41EF-8BEC-CB7AF4B37D2B}" dt="2025-01-15T13:25:01.886" v="83"/>
        <pc:sldMkLst>
          <pc:docMk/>
          <pc:sldMk cId="1741980823" sldId="553"/>
        </pc:sldMkLst>
        <pc:spChg chg="mod">
          <ac:chgData name="Md. Masudur Rahman" userId="7b31cda9e9d283c8" providerId="LiveId" clId="{8C13A48C-8589-41EF-8BEC-CB7AF4B37D2B}" dt="2025-01-15T13:25:01.886" v="83"/>
          <ac:spMkLst>
            <pc:docMk/>
            <pc:sldMk cId="1741980823" sldId="553"/>
            <ac:spMk id="5" creationId="{2EB5E71C-F868-F9B5-F718-B818EC27905F}"/>
          </ac:spMkLst>
        </pc:spChg>
        <pc:spChg chg="mod">
          <ac:chgData name="Md. Masudur Rahman" userId="7b31cda9e9d283c8" providerId="LiveId" clId="{8C13A48C-8589-41EF-8BEC-CB7AF4B37D2B}" dt="2025-01-15T13:25:01.886" v="83"/>
          <ac:spMkLst>
            <pc:docMk/>
            <pc:sldMk cId="1741980823" sldId="553"/>
            <ac:spMk id="14338" creationId="{E330B827-701D-7C61-A1EC-D7217B7A41E0}"/>
          </ac:spMkLst>
        </pc:spChg>
      </pc:sldChg>
      <pc:sldChg chg="modSp">
        <pc:chgData name="Md. Masudur Rahman" userId="7b31cda9e9d283c8" providerId="LiveId" clId="{8C13A48C-8589-41EF-8BEC-CB7AF4B37D2B}" dt="2025-01-15T13:25:01.886" v="83"/>
        <pc:sldMkLst>
          <pc:docMk/>
          <pc:sldMk cId="1693288558" sldId="554"/>
        </pc:sldMkLst>
        <pc:spChg chg="mod">
          <ac:chgData name="Md. Masudur Rahman" userId="7b31cda9e9d283c8" providerId="LiveId" clId="{8C13A48C-8589-41EF-8BEC-CB7AF4B37D2B}" dt="2025-01-15T13:25:01.886" v="83"/>
          <ac:spMkLst>
            <pc:docMk/>
            <pc:sldMk cId="1693288558" sldId="554"/>
            <ac:spMk id="16386" creationId="{6D006050-F18F-74A4-6699-01917EFC8F59}"/>
          </ac:spMkLst>
        </pc:spChg>
      </pc:sldChg>
      <pc:sldChg chg="modSp">
        <pc:chgData name="Md. Masudur Rahman" userId="7b31cda9e9d283c8" providerId="LiveId" clId="{8C13A48C-8589-41EF-8BEC-CB7AF4B37D2B}" dt="2025-01-15T13:25:01.886" v="83"/>
        <pc:sldMkLst>
          <pc:docMk/>
          <pc:sldMk cId="983566149" sldId="555"/>
        </pc:sldMkLst>
        <pc:spChg chg="mod">
          <ac:chgData name="Md. Masudur Rahman" userId="7b31cda9e9d283c8" providerId="LiveId" clId="{8C13A48C-8589-41EF-8BEC-CB7AF4B37D2B}" dt="2025-01-15T13:25:01.886" v="83"/>
          <ac:spMkLst>
            <pc:docMk/>
            <pc:sldMk cId="983566149" sldId="555"/>
            <ac:spMk id="18434" creationId="{CB923DF0-FCE6-60E4-A455-E8D3A733EEBC}"/>
          </ac:spMkLst>
        </pc:spChg>
      </pc:sldChg>
      <pc:sldChg chg="modSp">
        <pc:chgData name="Md. Masudur Rahman" userId="7b31cda9e9d283c8" providerId="LiveId" clId="{8C13A48C-8589-41EF-8BEC-CB7AF4B37D2B}" dt="2025-01-15T13:25:01.886" v="83"/>
        <pc:sldMkLst>
          <pc:docMk/>
          <pc:sldMk cId="2698518570" sldId="556"/>
        </pc:sldMkLst>
        <pc:spChg chg="mod">
          <ac:chgData name="Md. Masudur Rahman" userId="7b31cda9e9d283c8" providerId="LiveId" clId="{8C13A48C-8589-41EF-8BEC-CB7AF4B37D2B}" dt="2025-01-15T13:25:01.886" v="83"/>
          <ac:spMkLst>
            <pc:docMk/>
            <pc:sldMk cId="2698518570" sldId="556"/>
            <ac:spMk id="20482" creationId="{824D6343-6A98-AE61-5B2E-572B08FE4FA7}"/>
          </ac:spMkLst>
        </pc:spChg>
      </pc:sldChg>
      <pc:sldChg chg="modSp">
        <pc:chgData name="Md. Masudur Rahman" userId="7b31cda9e9d283c8" providerId="LiveId" clId="{8C13A48C-8589-41EF-8BEC-CB7AF4B37D2B}" dt="2025-01-15T13:25:01.886" v="83"/>
        <pc:sldMkLst>
          <pc:docMk/>
          <pc:sldMk cId="2813673927" sldId="557"/>
        </pc:sldMkLst>
        <pc:spChg chg="mod">
          <ac:chgData name="Md. Masudur Rahman" userId="7b31cda9e9d283c8" providerId="LiveId" clId="{8C13A48C-8589-41EF-8BEC-CB7AF4B37D2B}" dt="2025-01-15T13:25:01.886" v="83"/>
          <ac:spMkLst>
            <pc:docMk/>
            <pc:sldMk cId="2813673927" sldId="557"/>
            <ac:spMk id="22530" creationId="{1B849911-60AD-8308-BC09-8D1B0D5A0250}"/>
          </ac:spMkLst>
        </pc:spChg>
      </pc:sldChg>
      <pc:sldChg chg="modSp">
        <pc:chgData name="Md. Masudur Rahman" userId="7b31cda9e9d283c8" providerId="LiveId" clId="{8C13A48C-8589-41EF-8BEC-CB7AF4B37D2B}" dt="2025-01-15T13:25:01.886" v="83"/>
        <pc:sldMkLst>
          <pc:docMk/>
          <pc:sldMk cId="3674457647" sldId="558"/>
        </pc:sldMkLst>
        <pc:spChg chg="mod">
          <ac:chgData name="Md. Masudur Rahman" userId="7b31cda9e9d283c8" providerId="LiveId" clId="{8C13A48C-8589-41EF-8BEC-CB7AF4B37D2B}" dt="2025-01-15T13:25:01.886" v="83"/>
          <ac:spMkLst>
            <pc:docMk/>
            <pc:sldMk cId="3674457647" sldId="558"/>
            <ac:spMk id="24578" creationId="{7D15085B-1078-9015-BC5C-83357D687552}"/>
          </ac:spMkLst>
        </pc:spChg>
      </pc:sldChg>
      <pc:sldChg chg="modSp">
        <pc:chgData name="Md. Masudur Rahman" userId="7b31cda9e9d283c8" providerId="LiveId" clId="{8C13A48C-8589-41EF-8BEC-CB7AF4B37D2B}" dt="2025-01-15T13:25:01.886" v="83"/>
        <pc:sldMkLst>
          <pc:docMk/>
          <pc:sldMk cId="2230071430" sldId="559"/>
        </pc:sldMkLst>
        <pc:spChg chg="mod">
          <ac:chgData name="Md. Masudur Rahman" userId="7b31cda9e9d283c8" providerId="LiveId" clId="{8C13A48C-8589-41EF-8BEC-CB7AF4B37D2B}" dt="2025-01-15T13:25:01.886" v="83"/>
          <ac:spMkLst>
            <pc:docMk/>
            <pc:sldMk cId="2230071430" sldId="559"/>
            <ac:spMk id="26626" creationId="{17D37513-D194-75E1-0297-3B21566E3A3E}"/>
          </ac:spMkLst>
        </pc:spChg>
      </pc:sldChg>
      <pc:sldChg chg="modSp">
        <pc:chgData name="Md. Masudur Rahman" userId="7b31cda9e9d283c8" providerId="LiveId" clId="{8C13A48C-8589-41EF-8BEC-CB7AF4B37D2B}" dt="2025-01-15T13:25:01.886" v="83"/>
        <pc:sldMkLst>
          <pc:docMk/>
          <pc:sldMk cId="3148506070" sldId="560"/>
        </pc:sldMkLst>
        <pc:spChg chg="mod">
          <ac:chgData name="Md. Masudur Rahman" userId="7b31cda9e9d283c8" providerId="LiveId" clId="{8C13A48C-8589-41EF-8BEC-CB7AF4B37D2B}" dt="2025-01-15T13:25:01.886" v="83"/>
          <ac:spMkLst>
            <pc:docMk/>
            <pc:sldMk cId="3148506070" sldId="560"/>
            <ac:spMk id="28674" creationId="{6A288C57-9F77-4E0C-6074-21224613E84B}"/>
          </ac:spMkLst>
        </pc:spChg>
      </pc:sldChg>
      <pc:sldChg chg="modSp">
        <pc:chgData name="Md. Masudur Rahman" userId="7b31cda9e9d283c8" providerId="LiveId" clId="{8C13A48C-8589-41EF-8BEC-CB7AF4B37D2B}" dt="2025-01-15T13:25:01.886" v="83"/>
        <pc:sldMkLst>
          <pc:docMk/>
          <pc:sldMk cId="638606463" sldId="561"/>
        </pc:sldMkLst>
        <pc:spChg chg="mod">
          <ac:chgData name="Md. Masudur Rahman" userId="7b31cda9e9d283c8" providerId="LiveId" clId="{8C13A48C-8589-41EF-8BEC-CB7AF4B37D2B}" dt="2025-01-15T13:25:01.886" v="83"/>
          <ac:spMkLst>
            <pc:docMk/>
            <pc:sldMk cId="638606463" sldId="561"/>
            <ac:spMk id="30722" creationId="{59841CC9-6D82-C535-53D5-9B8815C4E6D9}"/>
          </ac:spMkLst>
        </pc:spChg>
      </pc:sldChg>
      <pc:sldChg chg="modSp mod">
        <pc:chgData name="Md. Masudur Rahman" userId="7b31cda9e9d283c8" providerId="LiveId" clId="{8C13A48C-8589-41EF-8BEC-CB7AF4B37D2B}" dt="2025-01-15T13:25:01.886" v="83"/>
        <pc:sldMkLst>
          <pc:docMk/>
          <pc:sldMk cId="3558815568" sldId="562"/>
        </pc:sldMkLst>
        <pc:spChg chg="mod">
          <ac:chgData name="Md. Masudur Rahman" userId="7b31cda9e9d283c8" providerId="LiveId" clId="{8C13A48C-8589-41EF-8BEC-CB7AF4B37D2B}" dt="2025-01-15T13:25:01.886" v="83"/>
          <ac:spMkLst>
            <pc:docMk/>
            <pc:sldMk cId="3558815568" sldId="562"/>
            <ac:spMk id="32770" creationId="{0A2F2D5C-6215-DD59-7ABD-DD71A3450D78}"/>
          </ac:spMkLst>
        </pc:spChg>
        <pc:spChg chg="mod">
          <ac:chgData name="Md. Masudur Rahman" userId="7b31cda9e9d283c8" providerId="LiveId" clId="{8C13A48C-8589-41EF-8BEC-CB7AF4B37D2B}" dt="2025-01-15T13:25:01.886" v="83"/>
          <ac:spMkLst>
            <pc:docMk/>
            <pc:sldMk cId="3558815568" sldId="562"/>
            <ac:spMk id="32771" creationId="{55C9A2D0-2D5A-D7E8-25F7-28CF28F07323}"/>
          </ac:spMkLst>
        </pc:spChg>
      </pc:sldChg>
      <pc:sldChg chg="modSp">
        <pc:chgData name="Md. Masudur Rahman" userId="7b31cda9e9d283c8" providerId="LiveId" clId="{8C13A48C-8589-41EF-8BEC-CB7AF4B37D2B}" dt="2025-01-15T13:25:01.886" v="83"/>
        <pc:sldMkLst>
          <pc:docMk/>
          <pc:sldMk cId="1507345533" sldId="563"/>
        </pc:sldMkLst>
        <pc:spChg chg="mod">
          <ac:chgData name="Md. Masudur Rahman" userId="7b31cda9e9d283c8" providerId="LiveId" clId="{8C13A48C-8589-41EF-8BEC-CB7AF4B37D2B}" dt="2025-01-15T13:25:01.886" v="83"/>
          <ac:spMkLst>
            <pc:docMk/>
            <pc:sldMk cId="1507345533" sldId="563"/>
            <ac:spMk id="34818" creationId="{1E13E768-274F-AC1A-09D0-6DB088D52B30}"/>
          </ac:spMkLst>
        </pc:spChg>
      </pc:sldChg>
      <pc:sldChg chg="modSp">
        <pc:chgData name="Md. Masudur Rahman" userId="7b31cda9e9d283c8" providerId="LiveId" clId="{8C13A48C-8589-41EF-8BEC-CB7AF4B37D2B}" dt="2025-01-15T13:25:01.886" v="83"/>
        <pc:sldMkLst>
          <pc:docMk/>
          <pc:sldMk cId="3337330247" sldId="564"/>
        </pc:sldMkLst>
        <pc:spChg chg="mod">
          <ac:chgData name="Md. Masudur Rahman" userId="7b31cda9e9d283c8" providerId="LiveId" clId="{8C13A48C-8589-41EF-8BEC-CB7AF4B37D2B}" dt="2025-01-15T13:25:01.886" v="83"/>
          <ac:spMkLst>
            <pc:docMk/>
            <pc:sldMk cId="3337330247" sldId="564"/>
            <ac:spMk id="36866" creationId="{403311FA-32BA-8EC0-8EC2-957D0C91E7AE}"/>
          </ac:spMkLst>
        </pc:spChg>
      </pc:sldChg>
      <pc:sldChg chg="modSp">
        <pc:chgData name="Md. Masudur Rahman" userId="7b31cda9e9d283c8" providerId="LiveId" clId="{8C13A48C-8589-41EF-8BEC-CB7AF4B37D2B}" dt="2025-01-15T13:25:01.886" v="83"/>
        <pc:sldMkLst>
          <pc:docMk/>
          <pc:sldMk cId="2480531209" sldId="565"/>
        </pc:sldMkLst>
        <pc:spChg chg="mod">
          <ac:chgData name="Md. Masudur Rahman" userId="7b31cda9e9d283c8" providerId="LiveId" clId="{8C13A48C-8589-41EF-8BEC-CB7AF4B37D2B}" dt="2025-01-15T13:25:01.886" v="83"/>
          <ac:spMkLst>
            <pc:docMk/>
            <pc:sldMk cId="2480531209" sldId="565"/>
            <ac:spMk id="38914" creationId="{B23F70DB-1256-E749-D562-7E2B5A068A7E}"/>
          </ac:spMkLst>
        </pc:spChg>
      </pc:sldChg>
      <pc:sldChg chg="modSp">
        <pc:chgData name="Md. Masudur Rahman" userId="7b31cda9e9d283c8" providerId="LiveId" clId="{8C13A48C-8589-41EF-8BEC-CB7AF4B37D2B}" dt="2025-01-15T13:25:01.886" v="83"/>
        <pc:sldMkLst>
          <pc:docMk/>
          <pc:sldMk cId="3285969898" sldId="566"/>
        </pc:sldMkLst>
        <pc:spChg chg="mod">
          <ac:chgData name="Md. Masudur Rahman" userId="7b31cda9e9d283c8" providerId="LiveId" clId="{8C13A48C-8589-41EF-8BEC-CB7AF4B37D2B}" dt="2025-01-15T13:25:01.886" v="83"/>
          <ac:spMkLst>
            <pc:docMk/>
            <pc:sldMk cId="3285969898" sldId="566"/>
            <ac:spMk id="40962" creationId="{B2956D95-D886-D9A5-4E50-330BD9EE3D99}"/>
          </ac:spMkLst>
        </pc:spChg>
      </pc:sldChg>
      <pc:sldChg chg="modSp">
        <pc:chgData name="Md. Masudur Rahman" userId="7b31cda9e9d283c8" providerId="LiveId" clId="{8C13A48C-8589-41EF-8BEC-CB7AF4B37D2B}" dt="2025-01-15T13:25:01.886" v="83"/>
        <pc:sldMkLst>
          <pc:docMk/>
          <pc:sldMk cId="3735420858" sldId="567"/>
        </pc:sldMkLst>
        <pc:spChg chg="mod">
          <ac:chgData name="Md. Masudur Rahman" userId="7b31cda9e9d283c8" providerId="LiveId" clId="{8C13A48C-8589-41EF-8BEC-CB7AF4B37D2B}" dt="2025-01-15T13:25:01.886" v="83"/>
          <ac:spMkLst>
            <pc:docMk/>
            <pc:sldMk cId="3735420858" sldId="567"/>
            <ac:spMk id="43010" creationId="{76289147-AFA1-8CFC-5D8B-91F453E1F161}"/>
          </ac:spMkLst>
        </pc:spChg>
      </pc:sldChg>
      <pc:sldChg chg="modSp">
        <pc:chgData name="Md. Masudur Rahman" userId="7b31cda9e9d283c8" providerId="LiveId" clId="{8C13A48C-8589-41EF-8BEC-CB7AF4B37D2B}" dt="2025-01-15T13:25:01.886" v="83"/>
        <pc:sldMkLst>
          <pc:docMk/>
          <pc:sldMk cId="1838134979" sldId="568"/>
        </pc:sldMkLst>
        <pc:spChg chg="mod">
          <ac:chgData name="Md. Masudur Rahman" userId="7b31cda9e9d283c8" providerId="LiveId" clId="{8C13A48C-8589-41EF-8BEC-CB7AF4B37D2B}" dt="2025-01-15T13:25:01.886" v="83"/>
          <ac:spMkLst>
            <pc:docMk/>
            <pc:sldMk cId="1838134979" sldId="568"/>
            <ac:spMk id="45058" creationId="{536985B2-D300-B6DF-EB2B-A22075031A7A}"/>
          </ac:spMkLst>
        </pc:spChg>
      </pc:sldChg>
      <pc:sldChg chg="modSp">
        <pc:chgData name="Md. Masudur Rahman" userId="7b31cda9e9d283c8" providerId="LiveId" clId="{8C13A48C-8589-41EF-8BEC-CB7AF4B37D2B}" dt="2025-01-15T13:25:01.886" v="83"/>
        <pc:sldMkLst>
          <pc:docMk/>
          <pc:sldMk cId="2909256726" sldId="569"/>
        </pc:sldMkLst>
        <pc:spChg chg="mod">
          <ac:chgData name="Md. Masudur Rahman" userId="7b31cda9e9d283c8" providerId="LiveId" clId="{8C13A48C-8589-41EF-8BEC-CB7AF4B37D2B}" dt="2025-01-15T13:25:01.886" v="83"/>
          <ac:spMkLst>
            <pc:docMk/>
            <pc:sldMk cId="2909256726" sldId="569"/>
            <ac:spMk id="47106" creationId="{9F83921E-805C-73BA-22F1-FA0D83D2B156}"/>
          </ac:spMkLst>
        </pc:spChg>
      </pc:sldChg>
      <pc:sldChg chg="modSp">
        <pc:chgData name="Md. Masudur Rahman" userId="7b31cda9e9d283c8" providerId="LiveId" clId="{8C13A48C-8589-41EF-8BEC-CB7AF4B37D2B}" dt="2025-01-15T13:25:01.886" v="83"/>
        <pc:sldMkLst>
          <pc:docMk/>
          <pc:sldMk cId="1539005950" sldId="570"/>
        </pc:sldMkLst>
        <pc:spChg chg="mod">
          <ac:chgData name="Md. Masudur Rahman" userId="7b31cda9e9d283c8" providerId="LiveId" clId="{8C13A48C-8589-41EF-8BEC-CB7AF4B37D2B}" dt="2025-01-15T13:25:01.886" v="83"/>
          <ac:spMkLst>
            <pc:docMk/>
            <pc:sldMk cId="1539005950" sldId="570"/>
            <ac:spMk id="49154" creationId="{4D815430-D74E-6F4F-3611-06701A881B26}"/>
          </ac:spMkLst>
        </pc:spChg>
      </pc:sldChg>
      <pc:sldChg chg="modSp">
        <pc:chgData name="Md. Masudur Rahman" userId="7b31cda9e9d283c8" providerId="LiveId" clId="{8C13A48C-8589-41EF-8BEC-CB7AF4B37D2B}" dt="2025-01-15T13:25:01.886" v="83"/>
        <pc:sldMkLst>
          <pc:docMk/>
          <pc:sldMk cId="1106579499" sldId="571"/>
        </pc:sldMkLst>
        <pc:spChg chg="mod">
          <ac:chgData name="Md. Masudur Rahman" userId="7b31cda9e9d283c8" providerId="LiveId" clId="{8C13A48C-8589-41EF-8BEC-CB7AF4B37D2B}" dt="2025-01-15T13:25:01.886" v="83"/>
          <ac:spMkLst>
            <pc:docMk/>
            <pc:sldMk cId="1106579499" sldId="571"/>
            <ac:spMk id="51202" creationId="{934DFE8B-0EA4-4465-013B-6C78C4E33B40}"/>
          </ac:spMkLst>
        </pc:spChg>
      </pc:sldChg>
      <pc:sldChg chg="modSp">
        <pc:chgData name="Md. Masudur Rahman" userId="7b31cda9e9d283c8" providerId="LiveId" clId="{8C13A48C-8589-41EF-8BEC-CB7AF4B37D2B}" dt="2025-01-15T13:25:01.886" v="83"/>
        <pc:sldMkLst>
          <pc:docMk/>
          <pc:sldMk cId="4262739592" sldId="572"/>
        </pc:sldMkLst>
        <pc:spChg chg="mod">
          <ac:chgData name="Md. Masudur Rahman" userId="7b31cda9e9d283c8" providerId="LiveId" clId="{8C13A48C-8589-41EF-8BEC-CB7AF4B37D2B}" dt="2025-01-15T13:25:01.886" v="83"/>
          <ac:spMkLst>
            <pc:docMk/>
            <pc:sldMk cId="4262739592" sldId="572"/>
            <ac:spMk id="53250" creationId="{6E2C2040-78BF-C3E7-A323-C43D25E27B23}"/>
          </ac:spMkLst>
        </pc:spChg>
      </pc:sldChg>
      <pc:sldChg chg="modSp">
        <pc:chgData name="Md. Masudur Rahman" userId="7b31cda9e9d283c8" providerId="LiveId" clId="{8C13A48C-8589-41EF-8BEC-CB7AF4B37D2B}" dt="2025-01-15T13:25:01.886" v="83"/>
        <pc:sldMkLst>
          <pc:docMk/>
          <pc:sldMk cId="3658706799" sldId="573"/>
        </pc:sldMkLst>
        <pc:spChg chg="mod">
          <ac:chgData name="Md. Masudur Rahman" userId="7b31cda9e9d283c8" providerId="LiveId" clId="{8C13A48C-8589-41EF-8BEC-CB7AF4B37D2B}" dt="2025-01-15T13:25:01.886" v="83"/>
          <ac:spMkLst>
            <pc:docMk/>
            <pc:sldMk cId="3658706799" sldId="573"/>
            <ac:spMk id="55298" creationId="{94DB102F-41CB-3D52-0F42-5137FBE5E7D8}"/>
          </ac:spMkLst>
        </pc:spChg>
      </pc:sldChg>
      <pc:sldChg chg="modSp">
        <pc:chgData name="Md. Masudur Rahman" userId="7b31cda9e9d283c8" providerId="LiveId" clId="{8C13A48C-8589-41EF-8BEC-CB7AF4B37D2B}" dt="2025-01-15T13:25:01.886" v="83"/>
        <pc:sldMkLst>
          <pc:docMk/>
          <pc:sldMk cId="1426064479" sldId="574"/>
        </pc:sldMkLst>
        <pc:spChg chg="mod">
          <ac:chgData name="Md. Masudur Rahman" userId="7b31cda9e9d283c8" providerId="LiveId" clId="{8C13A48C-8589-41EF-8BEC-CB7AF4B37D2B}" dt="2025-01-15T13:25:01.886" v="83"/>
          <ac:spMkLst>
            <pc:docMk/>
            <pc:sldMk cId="1426064479" sldId="574"/>
            <ac:spMk id="57346" creationId="{F7A3E48D-294C-148E-F7F4-817DBA47C8E3}"/>
          </ac:spMkLst>
        </pc:spChg>
      </pc:sldChg>
      <pc:sldChg chg="modSp">
        <pc:chgData name="Md. Masudur Rahman" userId="7b31cda9e9d283c8" providerId="LiveId" clId="{8C13A48C-8589-41EF-8BEC-CB7AF4B37D2B}" dt="2025-01-15T13:25:01.886" v="83"/>
        <pc:sldMkLst>
          <pc:docMk/>
          <pc:sldMk cId="3832534344" sldId="575"/>
        </pc:sldMkLst>
        <pc:spChg chg="mod">
          <ac:chgData name="Md. Masudur Rahman" userId="7b31cda9e9d283c8" providerId="LiveId" clId="{8C13A48C-8589-41EF-8BEC-CB7AF4B37D2B}" dt="2025-01-15T13:25:01.886" v="83"/>
          <ac:spMkLst>
            <pc:docMk/>
            <pc:sldMk cId="3832534344" sldId="575"/>
            <ac:spMk id="59394" creationId="{30983234-B012-2711-0D17-FB10DEDE0714}"/>
          </ac:spMkLst>
        </pc:spChg>
      </pc:sldChg>
      <pc:sldChg chg="modSp">
        <pc:chgData name="Md. Masudur Rahman" userId="7b31cda9e9d283c8" providerId="LiveId" clId="{8C13A48C-8589-41EF-8BEC-CB7AF4B37D2B}" dt="2025-01-15T13:25:01.886" v="83"/>
        <pc:sldMkLst>
          <pc:docMk/>
          <pc:sldMk cId="27345573" sldId="576"/>
        </pc:sldMkLst>
        <pc:spChg chg="mod">
          <ac:chgData name="Md. Masudur Rahman" userId="7b31cda9e9d283c8" providerId="LiveId" clId="{8C13A48C-8589-41EF-8BEC-CB7AF4B37D2B}" dt="2025-01-15T13:25:01.886" v="83"/>
          <ac:spMkLst>
            <pc:docMk/>
            <pc:sldMk cId="27345573" sldId="576"/>
            <ac:spMk id="61442" creationId="{0A60639F-E3E6-DE17-2547-CE205AF1ECBD}"/>
          </ac:spMkLst>
        </pc:spChg>
      </pc:sldChg>
      <pc:sldChg chg="modSp">
        <pc:chgData name="Md. Masudur Rahman" userId="7b31cda9e9d283c8" providerId="LiveId" clId="{8C13A48C-8589-41EF-8BEC-CB7AF4B37D2B}" dt="2025-01-15T13:25:01.886" v="83"/>
        <pc:sldMkLst>
          <pc:docMk/>
          <pc:sldMk cId="3985640450" sldId="577"/>
        </pc:sldMkLst>
        <pc:spChg chg="mod">
          <ac:chgData name="Md. Masudur Rahman" userId="7b31cda9e9d283c8" providerId="LiveId" clId="{8C13A48C-8589-41EF-8BEC-CB7AF4B37D2B}" dt="2025-01-15T13:25:01.886" v="83"/>
          <ac:spMkLst>
            <pc:docMk/>
            <pc:sldMk cId="3985640450" sldId="577"/>
            <ac:spMk id="63490" creationId="{A3DED51E-7CAA-A99B-D043-6EBE8BE00F0B}"/>
          </ac:spMkLst>
        </pc:spChg>
      </pc:sldChg>
      <pc:sldChg chg="modSp">
        <pc:chgData name="Md. Masudur Rahman" userId="7b31cda9e9d283c8" providerId="LiveId" clId="{8C13A48C-8589-41EF-8BEC-CB7AF4B37D2B}" dt="2025-01-15T13:25:01.886" v="83"/>
        <pc:sldMkLst>
          <pc:docMk/>
          <pc:sldMk cId="1296088985" sldId="578"/>
        </pc:sldMkLst>
        <pc:spChg chg="mod">
          <ac:chgData name="Md. Masudur Rahman" userId="7b31cda9e9d283c8" providerId="LiveId" clId="{8C13A48C-8589-41EF-8BEC-CB7AF4B37D2B}" dt="2025-01-15T13:25:01.886" v="83"/>
          <ac:spMkLst>
            <pc:docMk/>
            <pc:sldMk cId="1296088985" sldId="578"/>
            <ac:spMk id="65538" creationId="{65B7C84A-95C6-C89A-6549-210EFADCBB22}"/>
          </ac:spMkLst>
        </pc:spChg>
      </pc:sldChg>
      <pc:sldChg chg="modSp">
        <pc:chgData name="Md. Masudur Rahman" userId="7b31cda9e9d283c8" providerId="LiveId" clId="{8C13A48C-8589-41EF-8BEC-CB7AF4B37D2B}" dt="2025-01-15T13:25:01.886" v="83"/>
        <pc:sldMkLst>
          <pc:docMk/>
          <pc:sldMk cId="85047242" sldId="579"/>
        </pc:sldMkLst>
        <pc:spChg chg="mod">
          <ac:chgData name="Md. Masudur Rahman" userId="7b31cda9e9d283c8" providerId="LiveId" clId="{8C13A48C-8589-41EF-8BEC-CB7AF4B37D2B}" dt="2025-01-15T13:25:01.886" v="83"/>
          <ac:spMkLst>
            <pc:docMk/>
            <pc:sldMk cId="85047242" sldId="579"/>
            <ac:spMk id="67586" creationId="{38250411-CA0A-B2AD-D37D-C5204EFB48F6}"/>
          </ac:spMkLst>
        </pc:spChg>
      </pc:sldChg>
      <pc:sldChg chg="modSp">
        <pc:chgData name="Md. Masudur Rahman" userId="7b31cda9e9d283c8" providerId="LiveId" clId="{8C13A48C-8589-41EF-8BEC-CB7AF4B37D2B}" dt="2025-01-15T13:25:01.886" v="83"/>
        <pc:sldMkLst>
          <pc:docMk/>
          <pc:sldMk cId="4146259422" sldId="580"/>
        </pc:sldMkLst>
        <pc:spChg chg="mod">
          <ac:chgData name="Md. Masudur Rahman" userId="7b31cda9e9d283c8" providerId="LiveId" clId="{8C13A48C-8589-41EF-8BEC-CB7AF4B37D2B}" dt="2025-01-15T13:25:01.886" v="83"/>
          <ac:spMkLst>
            <pc:docMk/>
            <pc:sldMk cId="4146259422" sldId="580"/>
            <ac:spMk id="69634" creationId="{C043DA16-CDED-F9B4-8E86-72D31CB92826}"/>
          </ac:spMkLst>
        </pc:spChg>
      </pc:sldChg>
      <pc:sldChg chg="modSp">
        <pc:chgData name="Md. Masudur Rahman" userId="7b31cda9e9d283c8" providerId="LiveId" clId="{8C13A48C-8589-41EF-8BEC-CB7AF4B37D2B}" dt="2025-01-15T13:25:01.886" v="83"/>
        <pc:sldMkLst>
          <pc:docMk/>
          <pc:sldMk cId="1941195869" sldId="581"/>
        </pc:sldMkLst>
        <pc:spChg chg="mod">
          <ac:chgData name="Md. Masudur Rahman" userId="7b31cda9e9d283c8" providerId="LiveId" clId="{8C13A48C-8589-41EF-8BEC-CB7AF4B37D2B}" dt="2025-01-15T13:25:01.886" v="83"/>
          <ac:spMkLst>
            <pc:docMk/>
            <pc:sldMk cId="1941195869" sldId="581"/>
            <ac:spMk id="71682" creationId="{37D71BB6-13CF-1564-4DF2-4C7493C4E5FC}"/>
          </ac:spMkLst>
        </pc:spChg>
      </pc:sldChg>
      <pc:sldChg chg="modSp">
        <pc:chgData name="Md. Masudur Rahman" userId="7b31cda9e9d283c8" providerId="LiveId" clId="{8C13A48C-8589-41EF-8BEC-CB7AF4B37D2B}" dt="2025-01-15T13:25:01.886" v="83"/>
        <pc:sldMkLst>
          <pc:docMk/>
          <pc:sldMk cId="812583202" sldId="582"/>
        </pc:sldMkLst>
        <pc:spChg chg="mod">
          <ac:chgData name="Md. Masudur Rahman" userId="7b31cda9e9d283c8" providerId="LiveId" clId="{8C13A48C-8589-41EF-8BEC-CB7AF4B37D2B}" dt="2025-01-15T13:25:01.886" v="83"/>
          <ac:spMkLst>
            <pc:docMk/>
            <pc:sldMk cId="812583202" sldId="582"/>
            <ac:spMk id="73730" creationId="{DDF1D21E-1C4C-FB13-ED33-27DA87C952CB}"/>
          </ac:spMkLst>
        </pc:spChg>
      </pc:sldChg>
      <pc:sldChg chg="modSp">
        <pc:chgData name="Md. Masudur Rahman" userId="7b31cda9e9d283c8" providerId="LiveId" clId="{8C13A48C-8589-41EF-8BEC-CB7AF4B37D2B}" dt="2025-01-15T13:25:01.886" v="83"/>
        <pc:sldMkLst>
          <pc:docMk/>
          <pc:sldMk cId="1414709619" sldId="583"/>
        </pc:sldMkLst>
        <pc:spChg chg="mod">
          <ac:chgData name="Md. Masudur Rahman" userId="7b31cda9e9d283c8" providerId="LiveId" clId="{8C13A48C-8589-41EF-8BEC-CB7AF4B37D2B}" dt="2025-01-15T13:25:01.886" v="83"/>
          <ac:spMkLst>
            <pc:docMk/>
            <pc:sldMk cId="1414709619" sldId="583"/>
            <ac:spMk id="75778" creationId="{AC270A28-8AC7-BA59-005A-795089F93610}"/>
          </ac:spMkLst>
        </pc:spChg>
      </pc:sldChg>
      <pc:sldChg chg="delSp modSp mod">
        <pc:chgData name="Md. Masudur Rahman" userId="7b31cda9e9d283c8" providerId="LiveId" clId="{8C13A48C-8589-41EF-8BEC-CB7AF4B37D2B}" dt="2025-01-15T16:46:38.939" v="812" actId="478"/>
        <pc:sldMkLst>
          <pc:docMk/>
          <pc:sldMk cId="1111808612" sldId="584"/>
        </pc:sldMkLst>
        <pc:spChg chg="mod">
          <ac:chgData name="Md. Masudur Rahman" userId="7b31cda9e9d283c8" providerId="LiveId" clId="{8C13A48C-8589-41EF-8BEC-CB7AF4B37D2B}" dt="2025-01-15T15:48:43.527" v="186" actId="20577"/>
          <ac:spMkLst>
            <pc:docMk/>
            <pc:sldMk cId="1111808612" sldId="584"/>
            <ac:spMk id="7" creationId="{90193753-C228-0CFA-2465-72B9A8B73821}"/>
          </ac:spMkLst>
        </pc:spChg>
        <pc:picChg chg="del">
          <ac:chgData name="Md. Masudur Rahman" userId="7b31cda9e9d283c8" providerId="LiveId" clId="{8C13A48C-8589-41EF-8BEC-CB7AF4B37D2B}" dt="2025-01-15T16:46:38.939" v="812" actId="478"/>
          <ac:picMkLst>
            <pc:docMk/>
            <pc:sldMk cId="1111808612" sldId="584"/>
            <ac:picMk id="10242" creationId="{BB0B00A7-51F9-2FB2-3AD1-0DFBC4ABC48A}"/>
          </ac:picMkLst>
        </pc:picChg>
      </pc:sldChg>
      <pc:sldChg chg="modSp">
        <pc:chgData name="Md. Masudur Rahman" userId="7b31cda9e9d283c8" providerId="LiveId" clId="{8C13A48C-8589-41EF-8BEC-CB7AF4B37D2B}" dt="2025-01-15T15:45:46.956" v="166"/>
        <pc:sldMkLst>
          <pc:docMk/>
          <pc:sldMk cId="1224433773" sldId="585"/>
        </pc:sldMkLst>
        <pc:spChg chg="mod">
          <ac:chgData name="Md. Masudur Rahman" userId="7b31cda9e9d283c8" providerId="LiveId" clId="{8C13A48C-8589-41EF-8BEC-CB7AF4B37D2B}" dt="2025-01-15T15:45:46.956" v="166"/>
          <ac:spMkLst>
            <pc:docMk/>
            <pc:sldMk cId="1224433773" sldId="585"/>
            <ac:spMk id="5" creationId="{F5381EDD-BC6F-2352-17D9-178EEF6B501B}"/>
          </ac:spMkLst>
        </pc:spChg>
        <pc:spChg chg="mod">
          <ac:chgData name="Md. Masudur Rahman" userId="7b31cda9e9d283c8" providerId="LiveId" clId="{8C13A48C-8589-41EF-8BEC-CB7AF4B37D2B}" dt="2025-01-15T15:45:46.956" v="166"/>
          <ac:spMkLst>
            <pc:docMk/>
            <pc:sldMk cId="1224433773" sldId="585"/>
            <ac:spMk id="12290" creationId="{C25D07FC-BF7B-326D-88D7-35E24040BAC7}"/>
          </ac:spMkLst>
        </pc:spChg>
      </pc:sldChg>
      <pc:sldChg chg="modSp">
        <pc:chgData name="Md. Masudur Rahman" userId="7b31cda9e9d283c8" providerId="LiveId" clId="{8C13A48C-8589-41EF-8BEC-CB7AF4B37D2B}" dt="2025-01-15T15:45:46.956" v="166"/>
        <pc:sldMkLst>
          <pc:docMk/>
          <pc:sldMk cId="1759475624" sldId="586"/>
        </pc:sldMkLst>
        <pc:spChg chg="mod">
          <ac:chgData name="Md. Masudur Rahman" userId="7b31cda9e9d283c8" providerId="LiveId" clId="{8C13A48C-8589-41EF-8BEC-CB7AF4B37D2B}" dt="2025-01-15T15:45:46.956" v="166"/>
          <ac:spMkLst>
            <pc:docMk/>
            <pc:sldMk cId="1759475624" sldId="586"/>
            <ac:spMk id="14338" creationId="{26D0B507-3A2E-D953-F9C3-4E647394E6A5}"/>
          </ac:spMkLst>
        </pc:spChg>
      </pc:sldChg>
      <pc:sldChg chg="modSp">
        <pc:chgData name="Md. Masudur Rahman" userId="7b31cda9e9d283c8" providerId="LiveId" clId="{8C13A48C-8589-41EF-8BEC-CB7AF4B37D2B}" dt="2025-01-15T15:45:46.956" v="166"/>
        <pc:sldMkLst>
          <pc:docMk/>
          <pc:sldMk cId="1714018905" sldId="587"/>
        </pc:sldMkLst>
        <pc:spChg chg="mod">
          <ac:chgData name="Md. Masudur Rahman" userId="7b31cda9e9d283c8" providerId="LiveId" clId="{8C13A48C-8589-41EF-8BEC-CB7AF4B37D2B}" dt="2025-01-15T15:45:46.956" v="166"/>
          <ac:spMkLst>
            <pc:docMk/>
            <pc:sldMk cId="1714018905" sldId="587"/>
            <ac:spMk id="16386" creationId="{D2C77835-EFF7-794E-337B-200BB2D8C60F}"/>
          </ac:spMkLst>
        </pc:spChg>
      </pc:sldChg>
      <pc:sldChg chg="modSp">
        <pc:chgData name="Md. Masudur Rahman" userId="7b31cda9e9d283c8" providerId="LiveId" clId="{8C13A48C-8589-41EF-8BEC-CB7AF4B37D2B}" dt="2025-01-15T15:45:46.956" v="166"/>
        <pc:sldMkLst>
          <pc:docMk/>
          <pc:sldMk cId="2069530189" sldId="588"/>
        </pc:sldMkLst>
        <pc:spChg chg="mod">
          <ac:chgData name="Md. Masudur Rahman" userId="7b31cda9e9d283c8" providerId="LiveId" clId="{8C13A48C-8589-41EF-8BEC-CB7AF4B37D2B}" dt="2025-01-15T15:45:46.956" v="166"/>
          <ac:spMkLst>
            <pc:docMk/>
            <pc:sldMk cId="2069530189" sldId="588"/>
            <ac:spMk id="18434" creationId="{005D223A-2768-F48E-AB97-E2705B21747C}"/>
          </ac:spMkLst>
        </pc:spChg>
      </pc:sldChg>
      <pc:sldChg chg="modSp">
        <pc:chgData name="Md. Masudur Rahman" userId="7b31cda9e9d283c8" providerId="LiveId" clId="{8C13A48C-8589-41EF-8BEC-CB7AF4B37D2B}" dt="2025-01-15T15:45:46.956" v="166"/>
        <pc:sldMkLst>
          <pc:docMk/>
          <pc:sldMk cId="1805336099" sldId="589"/>
        </pc:sldMkLst>
        <pc:spChg chg="mod">
          <ac:chgData name="Md. Masudur Rahman" userId="7b31cda9e9d283c8" providerId="LiveId" clId="{8C13A48C-8589-41EF-8BEC-CB7AF4B37D2B}" dt="2025-01-15T15:45:46.956" v="166"/>
          <ac:spMkLst>
            <pc:docMk/>
            <pc:sldMk cId="1805336099" sldId="589"/>
            <ac:spMk id="20482" creationId="{D85A59D3-43B0-6B7F-FE3E-6C0FAC9E8EAB}"/>
          </ac:spMkLst>
        </pc:spChg>
      </pc:sldChg>
      <pc:sldChg chg="modSp mod">
        <pc:chgData name="Md. Masudur Rahman" userId="7b31cda9e9d283c8" providerId="LiveId" clId="{8C13A48C-8589-41EF-8BEC-CB7AF4B37D2B}" dt="2025-01-15T15:45:46.956" v="166"/>
        <pc:sldMkLst>
          <pc:docMk/>
          <pc:sldMk cId="2271343714" sldId="590"/>
        </pc:sldMkLst>
        <pc:spChg chg="mod">
          <ac:chgData name="Md. Masudur Rahman" userId="7b31cda9e9d283c8" providerId="LiveId" clId="{8C13A48C-8589-41EF-8BEC-CB7AF4B37D2B}" dt="2025-01-15T15:45:46.956" v="166"/>
          <ac:spMkLst>
            <pc:docMk/>
            <pc:sldMk cId="2271343714" sldId="590"/>
            <ac:spMk id="22530" creationId="{FCF0B0C2-C77F-436A-8E5B-F117A8B5EAD9}"/>
          </ac:spMkLst>
        </pc:spChg>
        <pc:spChg chg="mod">
          <ac:chgData name="Md. Masudur Rahman" userId="7b31cda9e9d283c8" providerId="LiveId" clId="{8C13A48C-8589-41EF-8BEC-CB7AF4B37D2B}" dt="2025-01-15T13:25:11.785" v="87"/>
          <ac:spMkLst>
            <pc:docMk/>
            <pc:sldMk cId="2271343714" sldId="590"/>
            <ac:spMk id="22531" creationId="{D9D4903D-72B0-5B93-B7FB-F04A9CD2D0E0}"/>
          </ac:spMkLst>
        </pc:spChg>
      </pc:sldChg>
      <pc:sldChg chg="modSp">
        <pc:chgData name="Md. Masudur Rahman" userId="7b31cda9e9d283c8" providerId="LiveId" clId="{8C13A48C-8589-41EF-8BEC-CB7AF4B37D2B}" dt="2025-01-15T15:45:46.956" v="166"/>
        <pc:sldMkLst>
          <pc:docMk/>
          <pc:sldMk cId="1603918156" sldId="591"/>
        </pc:sldMkLst>
        <pc:spChg chg="mod">
          <ac:chgData name="Md. Masudur Rahman" userId="7b31cda9e9d283c8" providerId="LiveId" clId="{8C13A48C-8589-41EF-8BEC-CB7AF4B37D2B}" dt="2025-01-15T15:45:46.956" v="166"/>
          <ac:spMkLst>
            <pc:docMk/>
            <pc:sldMk cId="1603918156" sldId="591"/>
            <ac:spMk id="24578" creationId="{04B827D8-3B09-CCDB-8E6D-20EBD5E4239C}"/>
          </ac:spMkLst>
        </pc:spChg>
      </pc:sldChg>
      <pc:sldChg chg="modSp">
        <pc:chgData name="Md. Masudur Rahman" userId="7b31cda9e9d283c8" providerId="LiveId" clId="{8C13A48C-8589-41EF-8BEC-CB7AF4B37D2B}" dt="2025-01-15T15:45:46.956" v="166"/>
        <pc:sldMkLst>
          <pc:docMk/>
          <pc:sldMk cId="525826385" sldId="592"/>
        </pc:sldMkLst>
        <pc:spChg chg="mod">
          <ac:chgData name="Md. Masudur Rahman" userId="7b31cda9e9d283c8" providerId="LiveId" clId="{8C13A48C-8589-41EF-8BEC-CB7AF4B37D2B}" dt="2025-01-15T15:45:46.956" v="166"/>
          <ac:spMkLst>
            <pc:docMk/>
            <pc:sldMk cId="525826385" sldId="592"/>
            <ac:spMk id="26626" creationId="{3E5B2754-8B4A-4D56-D2CC-DC7FD90788FF}"/>
          </ac:spMkLst>
        </pc:spChg>
      </pc:sldChg>
      <pc:sldChg chg="modSp mod">
        <pc:chgData name="Md. Masudur Rahman" userId="7b31cda9e9d283c8" providerId="LiveId" clId="{8C13A48C-8589-41EF-8BEC-CB7AF4B37D2B}" dt="2025-01-15T15:45:46.956" v="166"/>
        <pc:sldMkLst>
          <pc:docMk/>
          <pc:sldMk cId="1423589696" sldId="593"/>
        </pc:sldMkLst>
        <pc:spChg chg="mod">
          <ac:chgData name="Md. Masudur Rahman" userId="7b31cda9e9d283c8" providerId="LiveId" clId="{8C13A48C-8589-41EF-8BEC-CB7AF4B37D2B}" dt="2025-01-15T15:45:46.956" v="166"/>
          <ac:spMkLst>
            <pc:docMk/>
            <pc:sldMk cId="1423589696" sldId="593"/>
            <ac:spMk id="28674" creationId="{BEFE6A8B-70BD-2B9B-6703-294627533BA8}"/>
          </ac:spMkLst>
        </pc:spChg>
        <pc:spChg chg="mod">
          <ac:chgData name="Md. Masudur Rahman" userId="7b31cda9e9d283c8" providerId="LiveId" clId="{8C13A48C-8589-41EF-8BEC-CB7AF4B37D2B}" dt="2025-01-15T13:25:11.785" v="87"/>
          <ac:spMkLst>
            <pc:docMk/>
            <pc:sldMk cId="1423589696" sldId="593"/>
            <ac:spMk id="28675" creationId="{B8287067-59E3-DA43-8941-61704A7FE54E}"/>
          </ac:spMkLst>
        </pc:spChg>
      </pc:sldChg>
      <pc:sldChg chg="modSp">
        <pc:chgData name="Md. Masudur Rahman" userId="7b31cda9e9d283c8" providerId="LiveId" clId="{8C13A48C-8589-41EF-8BEC-CB7AF4B37D2B}" dt="2025-01-15T15:45:46.956" v="166"/>
        <pc:sldMkLst>
          <pc:docMk/>
          <pc:sldMk cId="2918499596" sldId="594"/>
        </pc:sldMkLst>
        <pc:spChg chg="mod">
          <ac:chgData name="Md. Masudur Rahman" userId="7b31cda9e9d283c8" providerId="LiveId" clId="{8C13A48C-8589-41EF-8BEC-CB7AF4B37D2B}" dt="2025-01-15T15:45:46.956" v="166"/>
          <ac:spMkLst>
            <pc:docMk/>
            <pc:sldMk cId="2918499596" sldId="594"/>
            <ac:spMk id="30722" creationId="{BA5EF480-806C-6E8B-1FFE-FB19B08C204C}"/>
          </ac:spMkLst>
        </pc:spChg>
      </pc:sldChg>
      <pc:sldChg chg="modSp">
        <pc:chgData name="Md. Masudur Rahman" userId="7b31cda9e9d283c8" providerId="LiveId" clId="{8C13A48C-8589-41EF-8BEC-CB7AF4B37D2B}" dt="2025-01-15T15:45:46.956" v="166"/>
        <pc:sldMkLst>
          <pc:docMk/>
          <pc:sldMk cId="556123228" sldId="595"/>
        </pc:sldMkLst>
        <pc:spChg chg="mod">
          <ac:chgData name="Md. Masudur Rahman" userId="7b31cda9e9d283c8" providerId="LiveId" clId="{8C13A48C-8589-41EF-8BEC-CB7AF4B37D2B}" dt="2025-01-15T15:45:46.956" v="166"/>
          <ac:spMkLst>
            <pc:docMk/>
            <pc:sldMk cId="556123228" sldId="595"/>
            <ac:spMk id="32770" creationId="{F6B95845-E994-34BD-E3CF-2F85F1E6C3FB}"/>
          </ac:spMkLst>
        </pc:spChg>
      </pc:sldChg>
      <pc:sldChg chg="modSp">
        <pc:chgData name="Md. Masudur Rahman" userId="7b31cda9e9d283c8" providerId="LiveId" clId="{8C13A48C-8589-41EF-8BEC-CB7AF4B37D2B}" dt="2025-01-15T15:45:46.956" v="166"/>
        <pc:sldMkLst>
          <pc:docMk/>
          <pc:sldMk cId="260365654" sldId="596"/>
        </pc:sldMkLst>
        <pc:spChg chg="mod">
          <ac:chgData name="Md. Masudur Rahman" userId="7b31cda9e9d283c8" providerId="LiveId" clId="{8C13A48C-8589-41EF-8BEC-CB7AF4B37D2B}" dt="2025-01-15T15:45:46.956" v="166"/>
          <ac:spMkLst>
            <pc:docMk/>
            <pc:sldMk cId="260365654" sldId="596"/>
            <ac:spMk id="34818" creationId="{61E97CE5-5007-ABED-ADA1-4D2A2DBDFB03}"/>
          </ac:spMkLst>
        </pc:spChg>
      </pc:sldChg>
      <pc:sldChg chg="modSp">
        <pc:chgData name="Md. Masudur Rahman" userId="7b31cda9e9d283c8" providerId="LiveId" clId="{8C13A48C-8589-41EF-8BEC-CB7AF4B37D2B}" dt="2025-01-15T15:45:46.956" v="166"/>
        <pc:sldMkLst>
          <pc:docMk/>
          <pc:sldMk cId="1595589836" sldId="597"/>
        </pc:sldMkLst>
        <pc:spChg chg="mod">
          <ac:chgData name="Md. Masudur Rahman" userId="7b31cda9e9d283c8" providerId="LiveId" clId="{8C13A48C-8589-41EF-8BEC-CB7AF4B37D2B}" dt="2025-01-15T15:45:46.956" v="166"/>
          <ac:spMkLst>
            <pc:docMk/>
            <pc:sldMk cId="1595589836" sldId="597"/>
            <ac:spMk id="36866" creationId="{3798E529-86CA-EC49-98EC-7767DE1F42A5}"/>
          </ac:spMkLst>
        </pc:spChg>
      </pc:sldChg>
      <pc:sldChg chg="modSp">
        <pc:chgData name="Md. Masudur Rahman" userId="7b31cda9e9d283c8" providerId="LiveId" clId="{8C13A48C-8589-41EF-8BEC-CB7AF4B37D2B}" dt="2025-01-15T15:45:46.956" v="166"/>
        <pc:sldMkLst>
          <pc:docMk/>
          <pc:sldMk cId="3281665963" sldId="598"/>
        </pc:sldMkLst>
        <pc:spChg chg="mod">
          <ac:chgData name="Md. Masudur Rahman" userId="7b31cda9e9d283c8" providerId="LiveId" clId="{8C13A48C-8589-41EF-8BEC-CB7AF4B37D2B}" dt="2025-01-15T15:45:46.956" v="166"/>
          <ac:spMkLst>
            <pc:docMk/>
            <pc:sldMk cId="3281665963" sldId="598"/>
            <ac:spMk id="38914" creationId="{595F6F76-EF4F-EC1A-175B-9CDA0687FE23}"/>
          </ac:spMkLst>
        </pc:spChg>
      </pc:sldChg>
      <pc:sldChg chg="modSp">
        <pc:chgData name="Md. Masudur Rahman" userId="7b31cda9e9d283c8" providerId="LiveId" clId="{8C13A48C-8589-41EF-8BEC-CB7AF4B37D2B}" dt="2025-01-15T15:45:46.956" v="166"/>
        <pc:sldMkLst>
          <pc:docMk/>
          <pc:sldMk cId="2257223815" sldId="599"/>
        </pc:sldMkLst>
        <pc:spChg chg="mod">
          <ac:chgData name="Md. Masudur Rahman" userId="7b31cda9e9d283c8" providerId="LiveId" clId="{8C13A48C-8589-41EF-8BEC-CB7AF4B37D2B}" dt="2025-01-15T15:45:46.956" v="166"/>
          <ac:spMkLst>
            <pc:docMk/>
            <pc:sldMk cId="2257223815" sldId="599"/>
            <ac:spMk id="40962" creationId="{4A056E01-3D5D-831F-95E8-D3E741BAAB52}"/>
          </ac:spMkLst>
        </pc:spChg>
      </pc:sldChg>
      <pc:sldChg chg="modSp">
        <pc:chgData name="Md. Masudur Rahman" userId="7b31cda9e9d283c8" providerId="LiveId" clId="{8C13A48C-8589-41EF-8BEC-CB7AF4B37D2B}" dt="2025-01-15T15:45:46.956" v="166"/>
        <pc:sldMkLst>
          <pc:docMk/>
          <pc:sldMk cId="4183836639" sldId="600"/>
        </pc:sldMkLst>
        <pc:spChg chg="mod">
          <ac:chgData name="Md. Masudur Rahman" userId="7b31cda9e9d283c8" providerId="LiveId" clId="{8C13A48C-8589-41EF-8BEC-CB7AF4B37D2B}" dt="2025-01-15T15:45:46.956" v="166"/>
          <ac:spMkLst>
            <pc:docMk/>
            <pc:sldMk cId="4183836639" sldId="600"/>
            <ac:spMk id="43010" creationId="{A083EDCB-8AE8-80F2-41F9-653A178D989F}"/>
          </ac:spMkLst>
        </pc:spChg>
      </pc:sldChg>
      <pc:sldChg chg="modSp">
        <pc:chgData name="Md. Masudur Rahman" userId="7b31cda9e9d283c8" providerId="LiveId" clId="{8C13A48C-8589-41EF-8BEC-CB7AF4B37D2B}" dt="2025-01-15T15:45:46.956" v="166"/>
        <pc:sldMkLst>
          <pc:docMk/>
          <pc:sldMk cId="1646728545" sldId="601"/>
        </pc:sldMkLst>
        <pc:spChg chg="mod">
          <ac:chgData name="Md. Masudur Rahman" userId="7b31cda9e9d283c8" providerId="LiveId" clId="{8C13A48C-8589-41EF-8BEC-CB7AF4B37D2B}" dt="2025-01-15T15:45:46.956" v="166"/>
          <ac:spMkLst>
            <pc:docMk/>
            <pc:sldMk cId="1646728545" sldId="601"/>
            <ac:spMk id="45058" creationId="{24C9B5B3-52BA-E954-D281-A4723EE77DE4}"/>
          </ac:spMkLst>
        </pc:spChg>
      </pc:sldChg>
      <pc:sldChg chg="modSp">
        <pc:chgData name="Md. Masudur Rahman" userId="7b31cda9e9d283c8" providerId="LiveId" clId="{8C13A48C-8589-41EF-8BEC-CB7AF4B37D2B}" dt="2025-01-15T15:45:46.956" v="166"/>
        <pc:sldMkLst>
          <pc:docMk/>
          <pc:sldMk cId="2509330350" sldId="602"/>
        </pc:sldMkLst>
        <pc:spChg chg="mod">
          <ac:chgData name="Md. Masudur Rahman" userId="7b31cda9e9d283c8" providerId="LiveId" clId="{8C13A48C-8589-41EF-8BEC-CB7AF4B37D2B}" dt="2025-01-15T15:45:46.956" v="166"/>
          <ac:spMkLst>
            <pc:docMk/>
            <pc:sldMk cId="2509330350" sldId="602"/>
            <ac:spMk id="47106" creationId="{A7963B57-2F13-4626-ABB0-B36C3CF8F555}"/>
          </ac:spMkLst>
        </pc:spChg>
      </pc:sldChg>
      <pc:sldChg chg="modSp">
        <pc:chgData name="Md. Masudur Rahman" userId="7b31cda9e9d283c8" providerId="LiveId" clId="{8C13A48C-8589-41EF-8BEC-CB7AF4B37D2B}" dt="2025-01-15T15:45:46.956" v="166"/>
        <pc:sldMkLst>
          <pc:docMk/>
          <pc:sldMk cId="2902112056" sldId="603"/>
        </pc:sldMkLst>
        <pc:spChg chg="mod">
          <ac:chgData name="Md. Masudur Rahman" userId="7b31cda9e9d283c8" providerId="LiveId" clId="{8C13A48C-8589-41EF-8BEC-CB7AF4B37D2B}" dt="2025-01-15T15:45:46.956" v="166"/>
          <ac:spMkLst>
            <pc:docMk/>
            <pc:sldMk cId="2902112056" sldId="603"/>
            <ac:spMk id="49154" creationId="{A59499FC-7162-89B3-F572-2A25F04BDEA3}"/>
          </ac:spMkLst>
        </pc:spChg>
      </pc:sldChg>
      <pc:sldChg chg="modSp">
        <pc:chgData name="Md. Masudur Rahman" userId="7b31cda9e9d283c8" providerId="LiveId" clId="{8C13A48C-8589-41EF-8BEC-CB7AF4B37D2B}" dt="2025-01-15T15:45:46.956" v="166"/>
        <pc:sldMkLst>
          <pc:docMk/>
          <pc:sldMk cId="2820336035" sldId="604"/>
        </pc:sldMkLst>
        <pc:spChg chg="mod">
          <ac:chgData name="Md. Masudur Rahman" userId="7b31cda9e9d283c8" providerId="LiveId" clId="{8C13A48C-8589-41EF-8BEC-CB7AF4B37D2B}" dt="2025-01-15T15:45:46.956" v="166"/>
          <ac:spMkLst>
            <pc:docMk/>
            <pc:sldMk cId="2820336035" sldId="604"/>
            <ac:spMk id="51202" creationId="{9097C7F7-6AD8-57A2-82B5-37AF13E56AD5}"/>
          </ac:spMkLst>
        </pc:spChg>
      </pc:sldChg>
      <pc:sldChg chg="modSp">
        <pc:chgData name="Md. Masudur Rahman" userId="7b31cda9e9d283c8" providerId="LiveId" clId="{8C13A48C-8589-41EF-8BEC-CB7AF4B37D2B}" dt="2025-01-15T15:45:46.956" v="166"/>
        <pc:sldMkLst>
          <pc:docMk/>
          <pc:sldMk cId="4286530611" sldId="605"/>
        </pc:sldMkLst>
        <pc:spChg chg="mod">
          <ac:chgData name="Md. Masudur Rahman" userId="7b31cda9e9d283c8" providerId="LiveId" clId="{8C13A48C-8589-41EF-8BEC-CB7AF4B37D2B}" dt="2025-01-15T15:45:46.956" v="166"/>
          <ac:spMkLst>
            <pc:docMk/>
            <pc:sldMk cId="4286530611" sldId="605"/>
            <ac:spMk id="53250" creationId="{1795F5B9-085E-F25A-FA1D-D6060CAFE547}"/>
          </ac:spMkLst>
        </pc:spChg>
      </pc:sldChg>
      <pc:sldChg chg="modSp">
        <pc:chgData name="Md. Masudur Rahman" userId="7b31cda9e9d283c8" providerId="LiveId" clId="{8C13A48C-8589-41EF-8BEC-CB7AF4B37D2B}" dt="2025-01-15T15:45:46.956" v="166"/>
        <pc:sldMkLst>
          <pc:docMk/>
          <pc:sldMk cId="1679886960" sldId="606"/>
        </pc:sldMkLst>
        <pc:spChg chg="mod">
          <ac:chgData name="Md. Masudur Rahman" userId="7b31cda9e9d283c8" providerId="LiveId" clId="{8C13A48C-8589-41EF-8BEC-CB7AF4B37D2B}" dt="2025-01-15T15:45:46.956" v="166"/>
          <ac:spMkLst>
            <pc:docMk/>
            <pc:sldMk cId="1679886960" sldId="606"/>
            <ac:spMk id="55298" creationId="{3070C8C5-3787-95D1-E61F-4F3DFC4A64C0}"/>
          </ac:spMkLst>
        </pc:spChg>
      </pc:sldChg>
      <pc:sldChg chg="modSp">
        <pc:chgData name="Md. Masudur Rahman" userId="7b31cda9e9d283c8" providerId="LiveId" clId="{8C13A48C-8589-41EF-8BEC-CB7AF4B37D2B}" dt="2025-01-15T15:45:46.956" v="166"/>
        <pc:sldMkLst>
          <pc:docMk/>
          <pc:sldMk cId="637286541" sldId="607"/>
        </pc:sldMkLst>
        <pc:spChg chg="mod">
          <ac:chgData name="Md. Masudur Rahman" userId="7b31cda9e9d283c8" providerId="LiveId" clId="{8C13A48C-8589-41EF-8BEC-CB7AF4B37D2B}" dt="2025-01-15T15:45:46.956" v="166"/>
          <ac:spMkLst>
            <pc:docMk/>
            <pc:sldMk cId="637286541" sldId="607"/>
            <ac:spMk id="57346" creationId="{00484605-91E4-E9AC-EAC5-4A2F2D7B5265}"/>
          </ac:spMkLst>
        </pc:spChg>
      </pc:sldChg>
      <pc:sldChg chg="modSp">
        <pc:chgData name="Md. Masudur Rahman" userId="7b31cda9e9d283c8" providerId="LiveId" clId="{8C13A48C-8589-41EF-8BEC-CB7AF4B37D2B}" dt="2025-01-15T15:45:46.956" v="166"/>
        <pc:sldMkLst>
          <pc:docMk/>
          <pc:sldMk cId="266365965" sldId="608"/>
        </pc:sldMkLst>
        <pc:spChg chg="mod">
          <ac:chgData name="Md. Masudur Rahman" userId="7b31cda9e9d283c8" providerId="LiveId" clId="{8C13A48C-8589-41EF-8BEC-CB7AF4B37D2B}" dt="2025-01-15T15:45:46.956" v="166"/>
          <ac:spMkLst>
            <pc:docMk/>
            <pc:sldMk cId="266365965" sldId="608"/>
            <ac:spMk id="59394" creationId="{7F0757DA-2132-66BB-B5C1-D63F312EE031}"/>
          </ac:spMkLst>
        </pc:spChg>
      </pc:sldChg>
      <pc:sldChg chg="modSp mod">
        <pc:chgData name="Md. Masudur Rahman" userId="7b31cda9e9d283c8" providerId="LiveId" clId="{8C13A48C-8589-41EF-8BEC-CB7AF4B37D2B}" dt="2025-01-15T15:45:46.956" v="166"/>
        <pc:sldMkLst>
          <pc:docMk/>
          <pc:sldMk cId="2831535783" sldId="609"/>
        </pc:sldMkLst>
        <pc:spChg chg="mod">
          <ac:chgData name="Md. Masudur Rahman" userId="7b31cda9e9d283c8" providerId="LiveId" clId="{8C13A48C-8589-41EF-8BEC-CB7AF4B37D2B}" dt="2025-01-15T15:45:46.956" v="166"/>
          <ac:spMkLst>
            <pc:docMk/>
            <pc:sldMk cId="2831535783" sldId="609"/>
            <ac:spMk id="61442" creationId="{50FEFD01-163E-DA8C-8916-D919CC1CCDCD}"/>
          </ac:spMkLst>
        </pc:spChg>
        <pc:spChg chg="mod">
          <ac:chgData name="Md. Masudur Rahman" userId="7b31cda9e9d283c8" providerId="LiveId" clId="{8C13A48C-8589-41EF-8BEC-CB7AF4B37D2B}" dt="2025-01-15T13:25:11.785" v="87"/>
          <ac:spMkLst>
            <pc:docMk/>
            <pc:sldMk cId="2831535783" sldId="609"/>
            <ac:spMk id="61443" creationId="{1ECCDF6E-6953-2FB4-DA40-015D83C8F12C}"/>
          </ac:spMkLst>
        </pc:spChg>
      </pc:sldChg>
      <pc:sldChg chg="modSp">
        <pc:chgData name="Md. Masudur Rahman" userId="7b31cda9e9d283c8" providerId="LiveId" clId="{8C13A48C-8589-41EF-8BEC-CB7AF4B37D2B}" dt="2025-01-15T15:45:46.956" v="166"/>
        <pc:sldMkLst>
          <pc:docMk/>
          <pc:sldMk cId="3267603101" sldId="610"/>
        </pc:sldMkLst>
        <pc:spChg chg="mod">
          <ac:chgData name="Md. Masudur Rahman" userId="7b31cda9e9d283c8" providerId="LiveId" clId="{8C13A48C-8589-41EF-8BEC-CB7AF4B37D2B}" dt="2025-01-15T15:45:46.956" v="166"/>
          <ac:spMkLst>
            <pc:docMk/>
            <pc:sldMk cId="3267603101" sldId="610"/>
            <ac:spMk id="63490" creationId="{E1760018-E732-4D51-3B5B-E5B2A467240D}"/>
          </ac:spMkLst>
        </pc:spChg>
      </pc:sldChg>
      <pc:sldChg chg="modSp">
        <pc:chgData name="Md. Masudur Rahman" userId="7b31cda9e9d283c8" providerId="LiveId" clId="{8C13A48C-8589-41EF-8BEC-CB7AF4B37D2B}" dt="2025-01-15T15:45:46.956" v="166"/>
        <pc:sldMkLst>
          <pc:docMk/>
          <pc:sldMk cId="2099754976" sldId="611"/>
        </pc:sldMkLst>
        <pc:spChg chg="mod">
          <ac:chgData name="Md. Masudur Rahman" userId="7b31cda9e9d283c8" providerId="LiveId" clId="{8C13A48C-8589-41EF-8BEC-CB7AF4B37D2B}" dt="2025-01-15T15:45:46.956" v="166"/>
          <ac:spMkLst>
            <pc:docMk/>
            <pc:sldMk cId="2099754976" sldId="611"/>
            <ac:spMk id="65538" creationId="{3557CBAE-3194-656A-00F6-2DE283E71384}"/>
          </ac:spMkLst>
        </pc:spChg>
      </pc:sldChg>
      <pc:sldChg chg="modSp">
        <pc:chgData name="Md. Masudur Rahman" userId="7b31cda9e9d283c8" providerId="LiveId" clId="{8C13A48C-8589-41EF-8BEC-CB7AF4B37D2B}" dt="2025-01-15T15:45:46.956" v="166"/>
        <pc:sldMkLst>
          <pc:docMk/>
          <pc:sldMk cId="965736851" sldId="612"/>
        </pc:sldMkLst>
        <pc:spChg chg="mod">
          <ac:chgData name="Md. Masudur Rahman" userId="7b31cda9e9d283c8" providerId="LiveId" clId="{8C13A48C-8589-41EF-8BEC-CB7AF4B37D2B}" dt="2025-01-15T15:45:46.956" v="166"/>
          <ac:spMkLst>
            <pc:docMk/>
            <pc:sldMk cId="965736851" sldId="612"/>
            <ac:spMk id="67586" creationId="{07A38989-0649-04D7-90A5-2B94FC971D06}"/>
          </ac:spMkLst>
        </pc:spChg>
      </pc:sldChg>
      <pc:sldChg chg="modSp">
        <pc:chgData name="Md. Masudur Rahman" userId="7b31cda9e9d283c8" providerId="LiveId" clId="{8C13A48C-8589-41EF-8BEC-CB7AF4B37D2B}" dt="2025-01-15T15:45:46.956" v="166"/>
        <pc:sldMkLst>
          <pc:docMk/>
          <pc:sldMk cId="582868344" sldId="613"/>
        </pc:sldMkLst>
        <pc:spChg chg="mod">
          <ac:chgData name="Md. Masudur Rahman" userId="7b31cda9e9d283c8" providerId="LiveId" clId="{8C13A48C-8589-41EF-8BEC-CB7AF4B37D2B}" dt="2025-01-15T15:45:46.956" v="166"/>
          <ac:spMkLst>
            <pc:docMk/>
            <pc:sldMk cId="582868344" sldId="613"/>
            <ac:spMk id="69634" creationId="{7AC3D94F-12A5-6694-83B0-53B11568A74A}"/>
          </ac:spMkLst>
        </pc:spChg>
      </pc:sldChg>
      <pc:sldChg chg="modSp">
        <pc:chgData name="Md. Masudur Rahman" userId="7b31cda9e9d283c8" providerId="LiveId" clId="{8C13A48C-8589-41EF-8BEC-CB7AF4B37D2B}" dt="2025-01-15T15:45:46.956" v="166"/>
        <pc:sldMkLst>
          <pc:docMk/>
          <pc:sldMk cId="629" sldId="614"/>
        </pc:sldMkLst>
        <pc:spChg chg="mod">
          <ac:chgData name="Md. Masudur Rahman" userId="7b31cda9e9d283c8" providerId="LiveId" clId="{8C13A48C-8589-41EF-8BEC-CB7AF4B37D2B}" dt="2025-01-15T15:45:46.956" v="166"/>
          <ac:spMkLst>
            <pc:docMk/>
            <pc:sldMk cId="629" sldId="614"/>
            <ac:spMk id="71682" creationId="{418433F3-40F2-C8B4-40D5-6F12FDCCF9BC}"/>
          </ac:spMkLst>
        </pc:spChg>
      </pc:sldChg>
      <pc:sldChg chg="modSp">
        <pc:chgData name="Md. Masudur Rahman" userId="7b31cda9e9d283c8" providerId="LiveId" clId="{8C13A48C-8589-41EF-8BEC-CB7AF4B37D2B}" dt="2025-01-15T15:45:46.956" v="166"/>
        <pc:sldMkLst>
          <pc:docMk/>
          <pc:sldMk cId="2042940125" sldId="615"/>
        </pc:sldMkLst>
        <pc:spChg chg="mod">
          <ac:chgData name="Md. Masudur Rahman" userId="7b31cda9e9d283c8" providerId="LiveId" clId="{8C13A48C-8589-41EF-8BEC-CB7AF4B37D2B}" dt="2025-01-15T15:45:46.956" v="166"/>
          <ac:spMkLst>
            <pc:docMk/>
            <pc:sldMk cId="2042940125" sldId="615"/>
            <ac:spMk id="73730" creationId="{01F3B4E4-FCA3-F86F-643E-ABA71346E95C}"/>
          </ac:spMkLst>
        </pc:spChg>
      </pc:sldChg>
      <pc:sldChg chg="modSp">
        <pc:chgData name="Md. Masudur Rahman" userId="7b31cda9e9d283c8" providerId="LiveId" clId="{8C13A48C-8589-41EF-8BEC-CB7AF4B37D2B}" dt="2025-01-15T15:45:46.956" v="166"/>
        <pc:sldMkLst>
          <pc:docMk/>
          <pc:sldMk cId="2398821594" sldId="616"/>
        </pc:sldMkLst>
        <pc:spChg chg="mod">
          <ac:chgData name="Md. Masudur Rahman" userId="7b31cda9e9d283c8" providerId="LiveId" clId="{8C13A48C-8589-41EF-8BEC-CB7AF4B37D2B}" dt="2025-01-15T15:45:46.956" v="166"/>
          <ac:spMkLst>
            <pc:docMk/>
            <pc:sldMk cId="2398821594" sldId="616"/>
            <ac:spMk id="75778" creationId="{393C9645-77DB-FD1A-18BF-85A69BBC4C90}"/>
          </ac:spMkLst>
        </pc:spChg>
      </pc:sldChg>
      <pc:sldChg chg="modSp">
        <pc:chgData name="Md. Masudur Rahman" userId="7b31cda9e9d283c8" providerId="LiveId" clId="{8C13A48C-8589-41EF-8BEC-CB7AF4B37D2B}" dt="2025-01-15T15:45:46.956" v="166"/>
        <pc:sldMkLst>
          <pc:docMk/>
          <pc:sldMk cId="1752411503" sldId="617"/>
        </pc:sldMkLst>
        <pc:spChg chg="mod">
          <ac:chgData name="Md. Masudur Rahman" userId="7b31cda9e9d283c8" providerId="LiveId" clId="{8C13A48C-8589-41EF-8BEC-CB7AF4B37D2B}" dt="2025-01-15T15:45:46.956" v="166"/>
          <ac:spMkLst>
            <pc:docMk/>
            <pc:sldMk cId="1752411503" sldId="617"/>
            <ac:spMk id="77826" creationId="{8293EDF4-756B-7E1A-76D9-82630EE40494}"/>
          </ac:spMkLst>
        </pc:spChg>
      </pc:sldChg>
      <pc:sldChg chg="modSp">
        <pc:chgData name="Md. Masudur Rahman" userId="7b31cda9e9d283c8" providerId="LiveId" clId="{8C13A48C-8589-41EF-8BEC-CB7AF4B37D2B}" dt="2025-01-15T15:45:46.956" v="166"/>
        <pc:sldMkLst>
          <pc:docMk/>
          <pc:sldMk cId="2990053549" sldId="618"/>
        </pc:sldMkLst>
        <pc:spChg chg="mod">
          <ac:chgData name="Md. Masudur Rahman" userId="7b31cda9e9d283c8" providerId="LiveId" clId="{8C13A48C-8589-41EF-8BEC-CB7AF4B37D2B}" dt="2025-01-15T15:45:46.956" v="166"/>
          <ac:spMkLst>
            <pc:docMk/>
            <pc:sldMk cId="2990053549" sldId="618"/>
            <ac:spMk id="79874" creationId="{C07DDD98-6EF0-FAF6-DE24-48F54B7EC8EC}"/>
          </ac:spMkLst>
        </pc:spChg>
      </pc:sldChg>
      <pc:sldChg chg="modSp">
        <pc:chgData name="Md. Masudur Rahman" userId="7b31cda9e9d283c8" providerId="LiveId" clId="{8C13A48C-8589-41EF-8BEC-CB7AF4B37D2B}" dt="2025-01-15T15:45:46.956" v="166"/>
        <pc:sldMkLst>
          <pc:docMk/>
          <pc:sldMk cId="2440835246" sldId="619"/>
        </pc:sldMkLst>
        <pc:spChg chg="mod">
          <ac:chgData name="Md. Masudur Rahman" userId="7b31cda9e9d283c8" providerId="LiveId" clId="{8C13A48C-8589-41EF-8BEC-CB7AF4B37D2B}" dt="2025-01-15T15:45:46.956" v="166"/>
          <ac:spMkLst>
            <pc:docMk/>
            <pc:sldMk cId="2440835246" sldId="619"/>
            <ac:spMk id="81922" creationId="{D5E2788D-2193-9242-F85A-F2938C09C639}"/>
          </ac:spMkLst>
        </pc:spChg>
      </pc:sldChg>
      <pc:sldChg chg="modSp">
        <pc:chgData name="Md. Masudur Rahman" userId="7b31cda9e9d283c8" providerId="LiveId" clId="{8C13A48C-8589-41EF-8BEC-CB7AF4B37D2B}" dt="2025-01-15T15:45:46.956" v="166"/>
        <pc:sldMkLst>
          <pc:docMk/>
          <pc:sldMk cId="2855553651" sldId="620"/>
        </pc:sldMkLst>
        <pc:spChg chg="mod">
          <ac:chgData name="Md. Masudur Rahman" userId="7b31cda9e9d283c8" providerId="LiveId" clId="{8C13A48C-8589-41EF-8BEC-CB7AF4B37D2B}" dt="2025-01-15T15:45:46.956" v="166"/>
          <ac:spMkLst>
            <pc:docMk/>
            <pc:sldMk cId="2855553651" sldId="620"/>
            <ac:spMk id="83970" creationId="{35F1F56D-F3E4-C2B5-52B6-ACE2CB390FF4}"/>
          </ac:spMkLst>
        </pc:spChg>
      </pc:sldChg>
      <pc:sldChg chg="modSp">
        <pc:chgData name="Md. Masudur Rahman" userId="7b31cda9e9d283c8" providerId="LiveId" clId="{8C13A48C-8589-41EF-8BEC-CB7AF4B37D2B}" dt="2025-01-15T15:45:46.956" v="166"/>
        <pc:sldMkLst>
          <pc:docMk/>
          <pc:sldMk cId="1805515490" sldId="621"/>
        </pc:sldMkLst>
        <pc:spChg chg="mod">
          <ac:chgData name="Md. Masudur Rahman" userId="7b31cda9e9d283c8" providerId="LiveId" clId="{8C13A48C-8589-41EF-8BEC-CB7AF4B37D2B}" dt="2025-01-15T15:45:46.956" v="166"/>
          <ac:spMkLst>
            <pc:docMk/>
            <pc:sldMk cId="1805515490" sldId="621"/>
            <ac:spMk id="86018" creationId="{6C2545DF-FF0D-9441-8D1F-E2B57795D83E}"/>
          </ac:spMkLst>
        </pc:spChg>
      </pc:sldChg>
      <pc:sldChg chg="modSp">
        <pc:chgData name="Md. Masudur Rahman" userId="7b31cda9e9d283c8" providerId="LiveId" clId="{8C13A48C-8589-41EF-8BEC-CB7AF4B37D2B}" dt="2025-01-15T15:45:46.956" v="166"/>
        <pc:sldMkLst>
          <pc:docMk/>
          <pc:sldMk cId="4007512262" sldId="622"/>
        </pc:sldMkLst>
        <pc:spChg chg="mod">
          <ac:chgData name="Md. Masudur Rahman" userId="7b31cda9e9d283c8" providerId="LiveId" clId="{8C13A48C-8589-41EF-8BEC-CB7AF4B37D2B}" dt="2025-01-15T15:45:46.956" v="166"/>
          <ac:spMkLst>
            <pc:docMk/>
            <pc:sldMk cId="4007512262" sldId="622"/>
            <ac:spMk id="88066" creationId="{758C06AD-BD75-684E-685E-614912769F49}"/>
          </ac:spMkLst>
        </pc:spChg>
      </pc:sldChg>
      <pc:sldChg chg="modSp">
        <pc:chgData name="Md. Masudur Rahman" userId="7b31cda9e9d283c8" providerId="LiveId" clId="{8C13A48C-8589-41EF-8BEC-CB7AF4B37D2B}" dt="2025-01-15T15:45:46.956" v="166"/>
        <pc:sldMkLst>
          <pc:docMk/>
          <pc:sldMk cId="1121183431" sldId="623"/>
        </pc:sldMkLst>
        <pc:spChg chg="mod">
          <ac:chgData name="Md. Masudur Rahman" userId="7b31cda9e9d283c8" providerId="LiveId" clId="{8C13A48C-8589-41EF-8BEC-CB7AF4B37D2B}" dt="2025-01-15T15:45:46.956" v="166"/>
          <ac:spMkLst>
            <pc:docMk/>
            <pc:sldMk cId="1121183431" sldId="623"/>
            <ac:spMk id="90114" creationId="{4E0C0716-70FF-95A0-C87E-DE075F0A4311}"/>
          </ac:spMkLst>
        </pc:spChg>
      </pc:sldChg>
      <pc:sldChg chg="modSp">
        <pc:chgData name="Md. Masudur Rahman" userId="7b31cda9e9d283c8" providerId="LiveId" clId="{8C13A48C-8589-41EF-8BEC-CB7AF4B37D2B}" dt="2025-01-15T15:45:46.956" v="166"/>
        <pc:sldMkLst>
          <pc:docMk/>
          <pc:sldMk cId="1383409826" sldId="624"/>
        </pc:sldMkLst>
        <pc:spChg chg="mod">
          <ac:chgData name="Md. Masudur Rahman" userId="7b31cda9e9d283c8" providerId="LiveId" clId="{8C13A48C-8589-41EF-8BEC-CB7AF4B37D2B}" dt="2025-01-15T15:45:46.956" v="166"/>
          <ac:spMkLst>
            <pc:docMk/>
            <pc:sldMk cId="1383409826" sldId="624"/>
            <ac:spMk id="92162" creationId="{3ABC7493-5A40-B85C-F74A-ACE9C93E7DDA}"/>
          </ac:spMkLst>
        </pc:spChg>
      </pc:sldChg>
      <pc:sldChg chg="modSp">
        <pc:chgData name="Md. Masudur Rahman" userId="7b31cda9e9d283c8" providerId="LiveId" clId="{8C13A48C-8589-41EF-8BEC-CB7AF4B37D2B}" dt="2025-01-15T15:45:46.956" v="166"/>
        <pc:sldMkLst>
          <pc:docMk/>
          <pc:sldMk cId="936239429" sldId="625"/>
        </pc:sldMkLst>
        <pc:spChg chg="mod">
          <ac:chgData name="Md. Masudur Rahman" userId="7b31cda9e9d283c8" providerId="LiveId" clId="{8C13A48C-8589-41EF-8BEC-CB7AF4B37D2B}" dt="2025-01-15T15:45:46.956" v="166"/>
          <ac:spMkLst>
            <pc:docMk/>
            <pc:sldMk cId="936239429" sldId="625"/>
            <ac:spMk id="94210" creationId="{521F4272-C8FF-4009-08F5-8C33D065121A}"/>
          </ac:spMkLst>
        </pc:spChg>
      </pc:sldChg>
      <pc:sldChg chg="modSp">
        <pc:chgData name="Md. Masudur Rahman" userId="7b31cda9e9d283c8" providerId="LiveId" clId="{8C13A48C-8589-41EF-8BEC-CB7AF4B37D2B}" dt="2025-01-15T15:45:46.956" v="166"/>
        <pc:sldMkLst>
          <pc:docMk/>
          <pc:sldMk cId="2814431596" sldId="626"/>
        </pc:sldMkLst>
        <pc:spChg chg="mod">
          <ac:chgData name="Md. Masudur Rahman" userId="7b31cda9e9d283c8" providerId="LiveId" clId="{8C13A48C-8589-41EF-8BEC-CB7AF4B37D2B}" dt="2025-01-15T15:45:46.956" v="166"/>
          <ac:spMkLst>
            <pc:docMk/>
            <pc:sldMk cId="2814431596" sldId="626"/>
            <ac:spMk id="96258" creationId="{1C569AF9-C5AF-9F60-4A0E-1BF619DFDC75}"/>
          </ac:spMkLst>
        </pc:spChg>
      </pc:sldChg>
      <pc:sldChg chg="modSp">
        <pc:chgData name="Md. Masudur Rahman" userId="7b31cda9e9d283c8" providerId="LiveId" clId="{8C13A48C-8589-41EF-8BEC-CB7AF4B37D2B}" dt="2025-01-15T15:45:46.956" v="166"/>
        <pc:sldMkLst>
          <pc:docMk/>
          <pc:sldMk cId="3770909839" sldId="627"/>
        </pc:sldMkLst>
        <pc:spChg chg="mod">
          <ac:chgData name="Md. Masudur Rahman" userId="7b31cda9e9d283c8" providerId="LiveId" clId="{8C13A48C-8589-41EF-8BEC-CB7AF4B37D2B}" dt="2025-01-15T15:45:46.956" v="166"/>
          <ac:spMkLst>
            <pc:docMk/>
            <pc:sldMk cId="3770909839" sldId="627"/>
            <ac:spMk id="98306" creationId="{E52F0E04-6526-6A7A-A17B-81F00292B13B}"/>
          </ac:spMkLst>
        </pc:spChg>
      </pc:sldChg>
      <pc:sldChg chg="modSp">
        <pc:chgData name="Md. Masudur Rahman" userId="7b31cda9e9d283c8" providerId="LiveId" clId="{8C13A48C-8589-41EF-8BEC-CB7AF4B37D2B}" dt="2025-01-15T15:45:46.956" v="166"/>
        <pc:sldMkLst>
          <pc:docMk/>
          <pc:sldMk cId="366466384" sldId="628"/>
        </pc:sldMkLst>
        <pc:spChg chg="mod">
          <ac:chgData name="Md. Masudur Rahman" userId="7b31cda9e9d283c8" providerId="LiveId" clId="{8C13A48C-8589-41EF-8BEC-CB7AF4B37D2B}" dt="2025-01-15T15:45:46.956" v="166"/>
          <ac:spMkLst>
            <pc:docMk/>
            <pc:sldMk cId="366466384" sldId="628"/>
            <ac:spMk id="100354" creationId="{50665874-5719-564E-7351-6E6CCD662D65}"/>
          </ac:spMkLst>
        </pc:spChg>
      </pc:sldChg>
      <pc:sldChg chg="modSp">
        <pc:chgData name="Md. Masudur Rahman" userId="7b31cda9e9d283c8" providerId="LiveId" clId="{8C13A48C-8589-41EF-8BEC-CB7AF4B37D2B}" dt="2025-01-15T15:45:46.956" v="166"/>
        <pc:sldMkLst>
          <pc:docMk/>
          <pc:sldMk cId="697717519" sldId="629"/>
        </pc:sldMkLst>
        <pc:spChg chg="mod">
          <ac:chgData name="Md. Masudur Rahman" userId="7b31cda9e9d283c8" providerId="LiveId" clId="{8C13A48C-8589-41EF-8BEC-CB7AF4B37D2B}" dt="2025-01-15T15:45:46.956" v="166"/>
          <ac:spMkLst>
            <pc:docMk/>
            <pc:sldMk cId="697717519" sldId="629"/>
            <ac:spMk id="102402" creationId="{E299F105-2E50-3B16-F88A-B27C650F5ACD}"/>
          </ac:spMkLst>
        </pc:spChg>
      </pc:sldChg>
      <pc:sldChg chg="modSp mod">
        <pc:chgData name="Md. Masudur Rahman" userId="7b31cda9e9d283c8" providerId="LiveId" clId="{8C13A48C-8589-41EF-8BEC-CB7AF4B37D2B}" dt="2025-01-15T15:45:46.956" v="166"/>
        <pc:sldMkLst>
          <pc:docMk/>
          <pc:sldMk cId="2387820891" sldId="630"/>
        </pc:sldMkLst>
        <pc:spChg chg="mod">
          <ac:chgData name="Md. Masudur Rahman" userId="7b31cda9e9d283c8" providerId="LiveId" clId="{8C13A48C-8589-41EF-8BEC-CB7AF4B37D2B}" dt="2025-01-15T15:45:46.956" v="166"/>
          <ac:spMkLst>
            <pc:docMk/>
            <pc:sldMk cId="2387820891" sldId="630"/>
            <ac:spMk id="104450" creationId="{80122BAA-EB14-1CAF-141D-11A253E63BB2}"/>
          </ac:spMkLst>
        </pc:spChg>
        <pc:spChg chg="mod">
          <ac:chgData name="Md. Masudur Rahman" userId="7b31cda9e9d283c8" providerId="LiveId" clId="{8C13A48C-8589-41EF-8BEC-CB7AF4B37D2B}" dt="2025-01-15T13:25:11.785" v="87"/>
          <ac:spMkLst>
            <pc:docMk/>
            <pc:sldMk cId="2387820891" sldId="630"/>
            <ac:spMk id="104451" creationId="{06E0BEDD-3CD9-262E-E30E-DBD50FB4D902}"/>
          </ac:spMkLst>
        </pc:spChg>
      </pc:sldChg>
      <pc:sldChg chg="modSp">
        <pc:chgData name="Md. Masudur Rahman" userId="7b31cda9e9d283c8" providerId="LiveId" clId="{8C13A48C-8589-41EF-8BEC-CB7AF4B37D2B}" dt="2025-01-15T15:45:46.956" v="166"/>
        <pc:sldMkLst>
          <pc:docMk/>
          <pc:sldMk cId="3255637412" sldId="631"/>
        </pc:sldMkLst>
        <pc:spChg chg="mod">
          <ac:chgData name="Md. Masudur Rahman" userId="7b31cda9e9d283c8" providerId="LiveId" clId="{8C13A48C-8589-41EF-8BEC-CB7AF4B37D2B}" dt="2025-01-15T15:45:46.956" v="166"/>
          <ac:spMkLst>
            <pc:docMk/>
            <pc:sldMk cId="3255637412" sldId="631"/>
            <ac:spMk id="106498" creationId="{8C219B6F-3C70-BB14-68C8-BD863E77E43B}"/>
          </ac:spMkLst>
        </pc:spChg>
      </pc:sldChg>
      <pc:sldChg chg="modSp">
        <pc:chgData name="Md. Masudur Rahman" userId="7b31cda9e9d283c8" providerId="LiveId" clId="{8C13A48C-8589-41EF-8BEC-CB7AF4B37D2B}" dt="2025-01-15T15:45:46.956" v="166"/>
        <pc:sldMkLst>
          <pc:docMk/>
          <pc:sldMk cId="1775238670" sldId="632"/>
        </pc:sldMkLst>
        <pc:spChg chg="mod">
          <ac:chgData name="Md. Masudur Rahman" userId="7b31cda9e9d283c8" providerId="LiveId" clId="{8C13A48C-8589-41EF-8BEC-CB7AF4B37D2B}" dt="2025-01-15T15:45:46.956" v="166"/>
          <ac:spMkLst>
            <pc:docMk/>
            <pc:sldMk cId="1775238670" sldId="632"/>
            <ac:spMk id="108546" creationId="{2462D341-6A3E-BEF2-C95E-D79381030693}"/>
          </ac:spMkLst>
        </pc:spChg>
      </pc:sldChg>
      <pc:sldChg chg="modSp">
        <pc:chgData name="Md. Masudur Rahman" userId="7b31cda9e9d283c8" providerId="LiveId" clId="{8C13A48C-8589-41EF-8BEC-CB7AF4B37D2B}" dt="2025-01-15T15:45:46.956" v="166"/>
        <pc:sldMkLst>
          <pc:docMk/>
          <pc:sldMk cId="3196285059" sldId="633"/>
        </pc:sldMkLst>
        <pc:spChg chg="mod">
          <ac:chgData name="Md. Masudur Rahman" userId="7b31cda9e9d283c8" providerId="LiveId" clId="{8C13A48C-8589-41EF-8BEC-CB7AF4B37D2B}" dt="2025-01-15T15:45:46.956" v="166"/>
          <ac:spMkLst>
            <pc:docMk/>
            <pc:sldMk cId="3196285059" sldId="633"/>
            <ac:spMk id="110594" creationId="{B735434F-B5EB-849B-7A0A-979F03CB94F8}"/>
          </ac:spMkLst>
        </pc:spChg>
      </pc:sldChg>
      <pc:sldChg chg="modSp mod">
        <pc:chgData name="Md. Masudur Rahman" userId="7b31cda9e9d283c8" providerId="LiveId" clId="{8C13A48C-8589-41EF-8BEC-CB7AF4B37D2B}" dt="2025-01-15T15:45:46.956" v="166"/>
        <pc:sldMkLst>
          <pc:docMk/>
          <pc:sldMk cId="2611587986" sldId="634"/>
        </pc:sldMkLst>
        <pc:spChg chg="mod">
          <ac:chgData name="Md. Masudur Rahman" userId="7b31cda9e9d283c8" providerId="LiveId" clId="{8C13A48C-8589-41EF-8BEC-CB7AF4B37D2B}" dt="2025-01-15T15:45:46.956" v="166"/>
          <ac:spMkLst>
            <pc:docMk/>
            <pc:sldMk cId="2611587986" sldId="634"/>
            <ac:spMk id="112642" creationId="{AAA0B299-EDAF-E7C8-1142-6965F66154C3}"/>
          </ac:spMkLst>
        </pc:spChg>
        <pc:spChg chg="mod">
          <ac:chgData name="Md. Masudur Rahman" userId="7b31cda9e9d283c8" providerId="LiveId" clId="{8C13A48C-8589-41EF-8BEC-CB7AF4B37D2B}" dt="2025-01-15T13:25:11.785" v="87"/>
          <ac:spMkLst>
            <pc:docMk/>
            <pc:sldMk cId="2611587986" sldId="634"/>
            <ac:spMk id="112643" creationId="{50910AC2-38EF-D69E-8FFE-5D866177E71C}"/>
          </ac:spMkLst>
        </pc:spChg>
      </pc:sldChg>
      <pc:sldChg chg="modSp">
        <pc:chgData name="Md. Masudur Rahman" userId="7b31cda9e9d283c8" providerId="LiveId" clId="{8C13A48C-8589-41EF-8BEC-CB7AF4B37D2B}" dt="2025-01-15T15:45:46.956" v="166"/>
        <pc:sldMkLst>
          <pc:docMk/>
          <pc:sldMk cId="2774648735" sldId="635"/>
        </pc:sldMkLst>
        <pc:spChg chg="mod">
          <ac:chgData name="Md. Masudur Rahman" userId="7b31cda9e9d283c8" providerId="LiveId" clId="{8C13A48C-8589-41EF-8BEC-CB7AF4B37D2B}" dt="2025-01-15T15:45:46.956" v="166"/>
          <ac:spMkLst>
            <pc:docMk/>
            <pc:sldMk cId="2774648735" sldId="635"/>
            <ac:spMk id="114690" creationId="{25DD9BC5-4D73-0EBF-0AB3-08577EEDF9A4}"/>
          </ac:spMkLst>
        </pc:spChg>
      </pc:sldChg>
      <pc:sldChg chg="modSp">
        <pc:chgData name="Md. Masudur Rahman" userId="7b31cda9e9d283c8" providerId="LiveId" clId="{8C13A48C-8589-41EF-8BEC-CB7AF4B37D2B}" dt="2025-01-15T15:45:46.956" v="166"/>
        <pc:sldMkLst>
          <pc:docMk/>
          <pc:sldMk cId="1128816370" sldId="636"/>
        </pc:sldMkLst>
        <pc:spChg chg="mod">
          <ac:chgData name="Md. Masudur Rahman" userId="7b31cda9e9d283c8" providerId="LiveId" clId="{8C13A48C-8589-41EF-8BEC-CB7AF4B37D2B}" dt="2025-01-15T15:45:46.956" v="166"/>
          <ac:spMkLst>
            <pc:docMk/>
            <pc:sldMk cId="1128816370" sldId="636"/>
            <ac:spMk id="116738" creationId="{90208EAD-3D74-F873-EA53-F719349C5C02}"/>
          </ac:spMkLst>
        </pc:spChg>
      </pc:sldChg>
      <pc:sldChg chg="addSp delSp modSp mod">
        <pc:chgData name="Md. Masudur Rahman" userId="7b31cda9e9d283c8" providerId="LiveId" clId="{8C13A48C-8589-41EF-8BEC-CB7AF4B37D2B}" dt="2025-01-15T16:47:01.364" v="819" actId="478"/>
        <pc:sldMkLst>
          <pc:docMk/>
          <pc:sldMk cId="2507726051" sldId="637"/>
        </pc:sldMkLst>
        <pc:spChg chg="mod">
          <ac:chgData name="Md. Masudur Rahman" userId="7b31cda9e9d283c8" providerId="LiveId" clId="{8C13A48C-8589-41EF-8BEC-CB7AF4B37D2B}" dt="2025-01-15T15:49:04.438" v="190" actId="20577"/>
          <ac:spMkLst>
            <pc:docMk/>
            <pc:sldMk cId="2507726051" sldId="637"/>
            <ac:spMk id="7" creationId="{24DC31AB-F0B2-1E96-687A-AA88C4C49E6B}"/>
          </ac:spMkLst>
        </pc:spChg>
        <pc:picChg chg="add del">
          <ac:chgData name="Md. Masudur Rahman" userId="7b31cda9e9d283c8" providerId="LiveId" clId="{8C13A48C-8589-41EF-8BEC-CB7AF4B37D2B}" dt="2025-01-15T16:47:01.364" v="819" actId="478"/>
          <ac:picMkLst>
            <pc:docMk/>
            <pc:sldMk cId="2507726051" sldId="637"/>
            <ac:picMk id="10242" creationId="{127C26E0-23AB-3306-07FA-FB5F54D4BDFD}"/>
          </ac:picMkLst>
        </pc:picChg>
      </pc:sldChg>
      <pc:sldChg chg="modSp">
        <pc:chgData name="Md. Masudur Rahman" userId="7b31cda9e9d283c8" providerId="LiveId" clId="{8C13A48C-8589-41EF-8BEC-CB7AF4B37D2B}" dt="2025-01-15T13:25:00.077" v="81"/>
        <pc:sldMkLst>
          <pc:docMk/>
          <pc:sldMk cId="953441813" sldId="638"/>
        </pc:sldMkLst>
        <pc:spChg chg="mod">
          <ac:chgData name="Md. Masudur Rahman" userId="7b31cda9e9d283c8" providerId="LiveId" clId="{8C13A48C-8589-41EF-8BEC-CB7AF4B37D2B}" dt="2025-01-15T13:25:00.077" v="81"/>
          <ac:spMkLst>
            <pc:docMk/>
            <pc:sldMk cId="953441813" sldId="638"/>
            <ac:spMk id="12290" creationId="{5DE703A3-E0CC-2287-2EB9-F12253B74182}"/>
          </ac:spMkLst>
        </pc:spChg>
      </pc:sldChg>
      <pc:sldChg chg="modSp">
        <pc:chgData name="Md. Masudur Rahman" userId="7b31cda9e9d283c8" providerId="LiveId" clId="{8C13A48C-8589-41EF-8BEC-CB7AF4B37D2B}" dt="2025-01-15T13:25:00.077" v="81"/>
        <pc:sldMkLst>
          <pc:docMk/>
          <pc:sldMk cId="3946289240" sldId="639"/>
        </pc:sldMkLst>
        <pc:spChg chg="mod">
          <ac:chgData name="Md. Masudur Rahman" userId="7b31cda9e9d283c8" providerId="LiveId" clId="{8C13A48C-8589-41EF-8BEC-CB7AF4B37D2B}" dt="2025-01-15T13:25:00.077" v="81"/>
          <ac:spMkLst>
            <pc:docMk/>
            <pc:sldMk cId="3946289240" sldId="639"/>
            <ac:spMk id="14338" creationId="{9FFE19B8-85EF-C7D0-EBCF-FB0E0B683D70}"/>
          </ac:spMkLst>
        </pc:spChg>
      </pc:sldChg>
      <pc:sldChg chg="modSp">
        <pc:chgData name="Md. Masudur Rahman" userId="7b31cda9e9d283c8" providerId="LiveId" clId="{8C13A48C-8589-41EF-8BEC-CB7AF4B37D2B}" dt="2025-01-15T13:25:00.077" v="81"/>
        <pc:sldMkLst>
          <pc:docMk/>
          <pc:sldMk cId="136181679" sldId="640"/>
        </pc:sldMkLst>
        <pc:spChg chg="mod">
          <ac:chgData name="Md. Masudur Rahman" userId="7b31cda9e9d283c8" providerId="LiveId" clId="{8C13A48C-8589-41EF-8BEC-CB7AF4B37D2B}" dt="2025-01-15T13:25:00.077" v="81"/>
          <ac:spMkLst>
            <pc:docMk/>
            <pc:sldMk cId="136181679" sldId="640"/>
            <ac:spMk id="16386" creationId="{15FF8C18-E224-6358-92A3-5758E86443E8}"/>
          </ac:spMkLst>
        </pc:spChg>
      </pc:sldChg>
      <pc:sldChg chg="addSp delSp modSp mod">
        <pc:chgData name="Md. Masudur Rahman" userId="7b31cda9e9d283c8" providerId="LiveId" clId="{8C13A48C-8589-41EF-8BEC-CB7AF4B37D2B}" dt="2025-01-15T16:47:04.607" v="821" actId="21"/>
        <pc:sldMkLst>
          <pc:docMk/>
          <pc:sldMk cId="1517476830" sldId="641"/>
        </pc:sldMkLst>
        <pc:spChg chg="mod">
          <ac:chgData name="Md. Masudur Rahman" userId="7b31cda9e9d283c8" providerId="LiveId" clId="{8C13A48C-8589-41EF-8BEC-CB7AF4B37D2B}" dt="2025-01-15T13:25:00.077" v="81"/>
          <ac:spMkLst>
            <pc:docMk/>
            <pc:sldMk cId="1517476830" sldId="641"/>
            <ac:spMk id="18434" creationId="{46706834-5CE5-5747-475A-A3ADD95F622A}"/>
          </ac:spMkLst>
        </pc:spChg>
        <pc:spChg chg="mod">
          <ac:chgData name="Md. Masudur Rahman" userId="7b31cda9e9d283c8" providerId="LiveId" clId="{8C13A48C-8589-41EF-8BEC-CB7AF4B37D2B}" dt="2025-01-15T13:25:00.077" v="81"/>
          <ac:spMkLst>
            <pc:docMk/>
            <pc:sldMk cId="1517476830" sldId="641"/>
            <ac:spMk id="18435" creationId="{EE9B6FAB-2654-3374-A462-1EA69E19D353}"/>
          </ac:spMkLst>
        </pc:spChg>
        <pc:picChg chg="add del mod">
          <ac:chgData name="Md. Masudur Rahman" userId="7b31cda9e9d283c8" providerId="LiveId" clId="{8C13A48C-8589-41EF-8BEC-CB7AF4B37D2B}" dt="2025-01-15T16:47:04.607" v="821" actId="21"/>
          <ac:picMkLst>
            <pc:docMk/>
            <pc:sldMk cId="1517476830" sldId="641"/>
            <ac:picMk id="18436" creationId="{C405F796-546F-CE26-CE4E-2C39840FA80A}"/>
          </ac:picMkLst>
        </pc:picChg>
      </pc:sldChg>
      <pc:sldChg chg="modSp">
        <pc:chgData name="Md. Masudur Rahman" userId="7b31cda9e9d283c8" providerId="LiveId" clId="{8C13A48C-8589-41EF-8BEC-CB7AF4B37D2B}" dt="2025-01-15T13:25:00.077" v="81"/>
        <pc:sldMkLst>
          <pc:docMk/>
          <pc:sldMk cId="376288812" sldId="642"/>
        </pc:sldMkLst>
        <pc:spChg chg="mod">
          <ac:chgData name="Md. Masudur Rahman" userId="7b31cda9e9d283c8" providerId="LiveId" clId="{8C13A48C-8589-41EF-8BEC-CB7AF4B37D2B}" dt="2025-01-15T13:25:00.077" v="81"/>
          <ac:spMkLst>
            <pc:docMk/>
            <pc:sldMk cId="376288812" sldId="642"/>
            <ac:spMk id="5" creationId="{A982BEE6-9F68-6EE0-D6C1-D2D1E7B92E91}"/>
          </ac:spMkLst>
        </pc:spChg>
        <pc:spChg chg="mod">
          <ac:chgData name="Md. Masudur Rahman" userId="7b31cda9e9d283c8" providerId="LiveId" clId="{8C13A48C-8589-41EF-8BEC-CB7AF4B37D2B}" dt="2025-01-15T13:25:00.077" v="81"/>
          <ac:spMkLst>
            <pc:docMk/>
            <pc:sldMk cId="376288812" sldId="642"/>
            <ac:spMk id="20482" creationId="{6F12E618-7C8F-93FC-D5A1-2856EB97F885}"/>
          </ac:spMkLst>
        </pc:spChg>
      </pc:sldChg>
      <pc:sldChg chg="modSp">
        <pc:chgData name="Md. Masudur Rahman" userId="7b31cda9e9d283c8" providerId="LiveId" clId="{8C13A48C-8589-41EF-8BEC-CB7AF4B37D2B}" dt="2025-01-15T13:25:00.077" v="81"/>
        <pc:sldMkLst>
          <pc:docMk/>
          <pc:sldMk cId="420831275" sldId="643"/>
        </pc:sldMkLst>
        <pc:spChg chg="mod">
          <ac:chgData name="Md. Masudur Rahman" userId="7b31cda9e9d283c8" providerId="LiveId" clId="{8C13A48C-8589-41EF-8BEC-CB7AF4B37D2B}" dt="2025-01-15T13:25:00.077" v="81"/>
          <ac:spMkLst>
            <pc:docMk/>
            <pc:sldMk cId="420831275" sldId="643"/>
            <ac:spMk id="22530" creationId="{8B36648E-436B-C7E8-6F9E-F790A2B58603}"/>
          </ac:spMkLst>
        </pc:spChg>
      </pc:sldChg>
      <pc:sldChg chg="modSp">
        <pc:chgData name="Md. Masudur Rahman" userId="7b31cda9e9d283c8" providerId="LiveId" clId="{8C13A48C-8589-41EF-8BEC-CB7AF4B37D2B}" dt="2025-01-15T13:25:00.077" v="81"/>
        <pc:sldMkLst>
          <pc:docMk/>
          <pc:sldMk cId="4228804667" sldId="644"/>
        </pc:sldMkLst>
        <pc:spChg chg="mod">
          <ac:chgData name="Md. Masudur Rahman" userId="7b31cda9e9d283c8" providerId="LiveId" clId="{8C13A48C-8589-41EF-8BEC-CB7AF4B37D2B}" dt="2025-01-15T13:25:00.077" v="81"/>
          <ac:spMkLst>
            <pc:docMk/>
            <pc:sldMk cId="4228804667" sldId="644"/>
            <ac:spMk id="24578" creationId="{0DE69779-C5B6-7C1E-83CC-7349F0ECE192}"/>
          </ac:spMkLst>
        </pc:spChg>
      </pc:sldChg>
      <pc:sldChg chg="modSp">
        <pc:chgData name="Md. Masudur Rahman" userId="7b31cda9e9d283c8" providerId="LiveId" clId="{8C13A48C-8589-41EF-8BEC-CB7AF4B37D2B}" dt="2025-01-15T13:25:00.077" v="81"/>
        <pc:sldMkLst>
          <pc:docMk/>
          <pc:sldMk cId="2110052345" sldId="645"/>
        </pc:sldMkLst>
        <pc:spChg chg="mod">
          <ac:chgData name="Md. Masudur Rahman" userId="7b31cda9e9d283c8" providerId="LiveId" clId="{8C13A48C-8589-41EF-8BEC-CB7AF4B37D2B}" dt="2025-01-15T13:25:00.077" v="81"/>
          <ac:spMkLst>
            <pc:docMk/>
            <pc:sldMk cId="2110052345" sldId="645"/>
            <ac:spMk id="5" creationId="{9B77FF41-84F3-A39D-0ADD-75668B8AA3CF}"/>
          </ac:spMkLst>
        </pc:spChg>
        <pc:spChg chg="mod">
          <ac:chgData name="Md. Masudur Rahman" userId="7b31cda9e9d283c8" providerId="LiveId" clId="{8C13A48C-8589-41EF-8BEC-CB7AF4B37D2B}" dt="2025-01-15T13:25:00.077" v="81"/>
          <ac:spMkLst>
            <pc:docMk/>
            <pc:sldMk cId="2110052345" sldId="645"/>
            <ac:spMk id="26626" creationId="{DB423C1B-9E5A-C395-80DE-38B6ED58335A}"/>
          </ac:spMkLst>
        </pc:spChg>
      </pc:sldChg>
      <pc:sldChg chg="modSp">
        <pc:chgData name="Md. Masudur Rahman" userId="7b31cda9e9d283c8" providerId="LiveId" clId="{8C13A48C-8589-41EF-8BEC-CB7AF4B37D2B}" dt="2025-01-15T13:25:00.077" v="81"/>
        <pc:sldMkLst>
          <pc:docMk/>
          <pc:sldMk cId="3656780190" sldId="646"/>
        </pc:sldMkLst>
        <pc:spChg chg="mod">
          <ac:chgData name="Md. Masudur Rahman" userId="7b31cda9e9d283c8" providerId="LiveId" clId="{8C13A48C-8589-41EF-8BEC-CB7AF4B37D2B}" dt="2025-01-15T13:25:00.077" v="81"/>
          <ac:spMkLst>
            <pc:docMk/>
            <pc:sldMk cId="3656780190" sldId="646"/>
            <ac:spMk id="28674" creationId="{0E2D3A35-1669-D817-64A8-8B3D4FABAECD}"/>
          </ac:spMkLst>
        </pc:spChg>
      </pc:sldChg>
      <pc:sldChg chg="modSp">
        <pc:chgData name="Md. Masudur Rahman" userId="7b31cda9e9d283c8" providerId="LiveId" clId="{8C13A48C-8589-41EF-8BEC-CB7AF4B37D2B}" dt="2025-01-15T13:25:00.077" v="81"/>
        <pc:sldMkLst>
          <pc:docMk/>
          <pc:sldMk cId="2130831043" sldId="647"/>
        </pc:sldMkLst>
        <pc:spChg chg="mod">
          <ac:chgData name="Md. Masudur Rahman" userId="7b31cda9e9d283c8" providerId="LiveId" clId="{8C13A48C-8589-41EF-8BEC-CB7AF4B37D2B}" dt="2025-01-15T13:25:00.077" v="81"/>
          <ac:spMkLst>
            <pc:docMk/>
            <pc:sldMk cId="2130831043" sldId="647"/>
            <ac:spMk id="30722" creationId="{8B0C1DBF-A2A6-BC08-191F-4587264A1510}"/>
          </ac:spMkLst>
        </pc:spChg>
      </pc:sldChg>
      <pc:sldChg chg="modSp">
        <pc:chgData name="Md. Masudur Rahman" userId="7b31cda9e9d283c8" providerId="LiveId" clId="{8C13A48C-8589-41EF-8BEC-CB7AF4B37D2B}" dt="2025-01-15T13:25:00.077" v="81"/>
        <pc:sldMkLst>
          <pc:docMk/>
          <pc:sldMk cId="572892416" sldId="648"/>
        </pc:sldMkLst>
        <pc:spChg chg="mod">
          <ac:chgData name="Md. Masudur Rahman" userId="7b31cda9e9d283c8" providerId="LiveId" clId="{8C13A48C-8589-41EF-8BEC-CB7AF4B37D2B}" dt="2025-01-15T13:25:00.077" v="81"/>
          <ac:spMkLst>
            <pc:docMk/>
            <pc:sldMk cId="572892416" sldId="648"/>
            <ac:spMk id="32770" creationId="{25B7DB74-C1F9-6FE1-044C-0A238D0BF107}"/>
          </ac:spMkLst>
        </pc:spChg>
      </pc:sldChg>
      <pc:sldChg chg="modSp">
        <pc:chgData name="Md. Masudur Rahman" userId="7b31cda9e9d283c8" providerId="LiveId" clId="{8C13A48C-8589-41EF-8BEC-CB7AF4B37D2B}" dt="2025-01-15T13:25:00.077" v="81"/>
        <pc:sldMkLst>
          <pc:docMk/>
          <pc:sldMk cId="116410301" sldId="649"/>
        </pc:sldMkLst>
        <pc:spChg chg="mod">
          <ac:chgData name="Md. Masudur Rahman" userId="7b31cda9e9d283c8" providerId="LiveId" clId="{8C13A48C-8589-41EF-8BEC-CB7AF4B37D2B}" dt="2025-01-15T13:25:00.077" v="81"/>
          <ac:spMkLst>
            <pc:docMk/>
            <pc:sldMk cId="116410301" sldId="649"/>
            <ac:spMk id="34818" creationId="{EE4A37DC-622C-828B-14DE-8D5C45B8209E}"/>
          </ac:spMkLst>
        </pc:spChg>
      </pc:sldChg>
      <pc:sldChg chg="modSp mod">
        <pc:chgData name="Md. Masudur Rahman" userId="7b31cda9e9d283c8" providerId="LiveId" clId="{8C13A48C-8589-41EF-8BEC-CB7AF4B37D2B}" dt="2025-01-15T13:25:00.077" v="81"/>
        <pc:sldMkLst>
          <pc:docMk/>
          <pc:sldMk cId="1869621138" sldId="650"/>
        </pc:sldMkLst>
        <pc:spChg chg="mod">
          <ac:chgData name="Md. Masudur Rahman" userId="7b31cda9e9d283c8" providerId="LiveId" clId="{8C13A48C-8589-41EF-8BEC-CB7AF4B37D2B}" dt="2025-01-15T13:25:00.077" v="81"/>
          <ac:spMkLst>
            <pc:docMk/>
            <pc:sldMk cId="1869621138" sldId="650"/>
            <ac:spMk id="36866" creationId="{E08BC88B-6FDE-9E73-7813-91EBCFCD758B}"/>
          </ac:spMkLst>
        </pc:spChg>
        <pc:spChg chg="mod">
          <ac:chgData name="Md. Masudur Rahman" userId="7b31cda9e9d283c8" providerId="LiveId" clId="{8C13A48C-8589-41EF-8BEC-CB7AF4B37D2B}" dt="2025-01-15T13:25:00.077" v="81"/>
          <ac:spMkLst>
            <pc:docMk/>
            <pc:sldMk cId="1869621138" sldId="650"/>
            <ac:spMk id="36867" creationId="{4EA74BBF-9CA1-8E1A-1C71-1806DF5C3C07}"/>
          </ac:spMkLst>
        </pc:spChg>
      </pc:sldChg>
      <pc:sldChg chg="modSp">
        <pc:chgData name="Md. Masudur Rahman" userId="7b31cda9e9d283c8" providerId="LiveId" clId="{8C13A48C-8589-41EF-8BEC-CB7AF4B37D2B}" dt="2025-01-15T13:25:00.077" v="81"/>
        <pc:sldMkLst>
          <pc:docMk/>
          <pc:sldMk cId="3575790964" sldId="651"/>
        </pc:sldMkLst>
        <pc:spChg chg="mod">
          <ac:chgData name="Md. Masudur Rahman" userId="7b31cda9e9d283c8" providerId="LiveId" clId="{8C13A48C-8589-41EF-8BEC-CB7AF4B37D2B}" dt="2025-01-15T13:25:00.077" v="81"/>
          <ac:spMkLst>
            <pc:docMk/>
            <pc:sldMk cId="3575790964" sldId="651"/>
            <ac:spMk id="38914" creationId="{75C5E9AA-73FE-8156-4F15-80688E0F5FE9}"/>
          </ac:spMkLst>
        </pc:spChg>
      </pc:sldChg>
      <pc:sldChg chg="modSp">
        <pc:chgData name="Md. Masudur Rahman" userId="7b31cda9e9d283c8" providerId="LiveId" clId="{8C13A48C-8589-41EF-8BEC-CB7AF4B37D2B}" dt="2025-01-15T13:25:00.077" v="81"/>
        <pc:sldMkLst>
          <pc:docMk/>
          <pc:sldMk cId="2287090856" sldId="652"/>
        </pc:sldMkLst>
        <pc:spChg chg="mod">
          <ac:chgData name="Md. Masudur Rahman" userId="7b31cda9e9d283c8" providerId="LiveId" clId="{8C13A48C-8589-41EF-8BEC-CB7AF4B37D2B}" dt="2025-01-15T13:25:00.077" v="81"/>
          <ac:spMkLst>
            <pc:docMk/>
            <pc:sldMk cId="2287090856" sldId="652"/>
            <ac:spMk id="40962" creationId="{90BB0E4D-9291-DA9A-6CE6-A81FBC2CC482}"/>
          </ac:spMkLst>
        </pc:spChg>
      </pc:sldChg>
      <pc:sldChg chg="modSp">
        <pc:chgData name="Md. Masudur Rahman" userId="7b31cda9e9d283c8" providerId="LiveId" clId="{8C13A48C-8589-41EF-8BEC-CB7AF4B37D2B}" dt="2025-01-15T13:25:00.077" v="81"/>
        <pc:sldMkLst>
          <pc:docMk/>
          <pc:sldMk cId="1383292243" sldId="653"/>
        </pc:sldMkLst>
        <pc:spChg chg="mod">
          <ac:chgData name="Md. Masudur Rahman" userId="7b31cda9e9d283c8" providerId="LiveId" clId="{8C13A48C-8589-41EF-8BEC-CB7AF4B37D2B}" dt="2025-01-15T13:25:00.077" v="81"/>
          <ac:spMkLst>
            <pc:docMk/>
            <pc:sldMk cId="1383292243" sldId="653"/>
            <ac:spMk id="43010" creationId="{B9AB0D22-46E0-B10D-4E26-6B7421EE1888}"/>
          </ac:spMkLst>
        </pc:spChg>
      </pc:sldChg>
      <pc:sldChg chg="modSp">
        <pc:chgData name="Md. Masudur Rahman" userId="7b31cda9e9d283c8" providerId="LiveId" clId="{8C13A48C-8589-41EF-8BEC-CB7AF4B37D2B}" dt="2025-01-15T13:25:00.077" v="81"/>
        <pc:sldMkLst>
          <pc:docMk/>
          <pc:sldMk cId="1355342697" sldId="654"/>
        </pc:sldMkLst>
        <pc:spChg chg="mod">
          <ac:chgData name="Md. Masudur Rahman" userId="7b31cda9e9d283c8" providerId="LiveId" clId="{8C13A48C-8589-41EF-8BEC-CB7AF4B37D2B}" dt="2025-01-15T13:25:00.077" v="81"/>
          <ac:spMkLst>
            <pc:docMk/>
            <pc:sldMk cId="1355342697" sldId="654"/>
            <ac:spMk id="45058" creationId="{E8D1BF9A-DEEF-FDF8-79EB-4FCD84A66741}"/>
          </ac:spMkLst>
        </pc:spChg>
      </pc:sldChg>
      <pc:sldChg chg="delSp modSp mod">
        <pc:chgData name="Md. Masudur Rahman" userId="7b31cda9e9d283c8" providerId="LiveId" clId="{8C13A48C-8589-41EF-8BEC-CB7AF4B37D2B}" dt="2025-01-15T16:47:20.816" v="822" actId="478"/>
        <pc:sldMkLst>
          <pc:docMk/>
          <pc:sldMk cId="1819902155" sldId="655"/>
        </pc:sldMkLst>
        <pc:spChg chg="mod">
          <ac:chgData name="Md. Masudur Rahman" userId="7b31cda9e9d283c8" providerId="LiveId" clId="{8C13A48C-8589-41EF-8BEC-CB7AF4B37D2B}" dt="2025-01-15T15:49:19.320" v="194" actId="20577"/>
          <ac:spMkLst>
            <pc:docMk/>
            <pc:sldMk cId="1819902155" sldId="655"/>
            <ac:spMk id="7" creationId="{39436CFB-B3B4-6FFE-D08F-646BC0303F49}"/>
          </ac:spMkLst>
        </pc:spChg>
        <pc:picChg chg="del">
          <ac:chgData name="Md. Masudur Rahman" userId="7b31cda9e9d283c8" providerId="LiveId" clId="{8C13A48C-8589-41EF-8BEC-CB7AF4B37D2B}" dt="2025-01-15T16:47:20.816" v="822" actId="478"/>
          <ac:picMkLst>
            <pc:docMk/>
            <pc:sldMk cId="1819902155" sldId="655"/>
            <ac:picMk id="10242" creationId="{EFD39556-D47C-046F-F2F6-151EF44C0AFC}"/>
          </ac:picMkLst>
        </pc:picChg>
      </pc:sldChg>
      <pc:sldChg chg="modSp">
        <pc:chgData name="Md. Masudur Rahman" userId="7b31cda9e9d283c8" providerId="LiveId" clId="{8C13A48C-8589-41EF-8BEC-CB7AF4B37D2B}" dt="2025-01-15T13:25:00.077" v="81"/>
        <pc:sldMkLst>
          <pc:docMk/>
          <pc:sldMk cId="3228467240" sldId="656"/>
        </pc:sldMkLst>
        <pc:spChg chg="mod">
          <ac:chgData name="Md. Masudur Rahman" userId="7b31cda9e9d283c8" providerId="LiveId" clId="{8C13A48C-8589-41EF-8BEC-CB7AF4B37D2B}" dt="2025-01-15T13:25:00.077" v="81"/>
          <ac:spMkLst>
            <pc:docMk/>
            <pc:sldMk cId="3228467240" sldId="656"/>
            <ac:spMk id="12290" creationId="{46C0A69A-E646-2354-7FDA-F11A0A3DCFC3}"/>
          </ac:spMkLst>
        </pc:spChg>
      </pc:sldChg>
      <pc:sldChg chg="modSp">
        <pc:chgData name="Md. Masudur Rahman" userId="7b31cda9e9d283c8" providerId="LiveId" clId="{8C13A48C-8589-41EF-8BEC-CB7AF4B37D2B}" dt="2025-01-15T13:25:00.077" v="81"/>
        <pc:sldMkLst>
          <pc:docMk/>
          <pc:sldMk cId="3629622115" sldId="657"/>
        </pc:sldMkLst>
        <pc:spChg chg="mod">
          <ac:chgData name="Md. Masudur Rahman" userId="7b31cda9e9d283c8" providerId="LiveId" clId="{8C13A48C-8589-41EF-8BEC-CB7AF4B37D2B}" dt="2025-01-15T13:25:00.077" v="81"/>
          <ac:spMkLst>
            <pc:docMk/>
            <pc:sldMk cId="3629622115" sldId="657"/>
            <ac:spMk id="5" creationId="{57FD7081-8395-B39B-2358-CCF725B82F57}"/>
          </ac:spMkLst>
        </pc:spChg>
        <pc:spChg chg="mod">
          <ac:chgData name="Md. Masudur Rahman" userId="7b31cda9e9d283c8" providerId="LiveId" clId="{8C13A48C-8589-41EF-8BEC-CB7AF4B37D2B}" dt="2025-01-15T13:25:00.077" v="81"/>
          <ac:spMkLst>
            <pc:docMk/>
            <pc:sldMk cId="3629622115" sldId="657"/>
            <ac:spMk id="14338" creationId="{490DDD94-F3B9-173F-A100-0332104AAC89}"/>
          </ac:spMkLst>
        </pc:spChg>
      </pc:sldChg>
      <pc:sldChg chg="modSp">
        <pc:chgData name="Md. Masudur Rahman" userId="7b31cda9e9d283c8" providerId="LiveId" clId="{8C13A48C-8589-41EF-8BEC-CB7AF4B37D2B}" dt="2025-01-15T13:25:00.077" v="81"/>
        <pc:sldMkLst>
          <pc:docMk/>
          <pc:sldMk cId="1648327229" sldId="658"/>
        </pc:sldMkLst>
        <pc:spChg chg="mod">
          <ac:chgData name="Md. Masudur Rahman" userId="7b31cda9e9d283c8" providerId="LiveId" clId="{8C13A48C-8589-41EF-8BEC-CB7AF4B37D2B}" dt="2025-01-15T13:25:00.077" v="81"/>
          <ac:spMkLst>
            <pc:docMk/>
            <pc:sldMk cId="1648327229" sldId="658"/>
            <ac:spMk id="16386" creationId="{65004C14-5AE4-A154-188B-EE0EFB8033A7}"/>
          </ac:spMkLst>
        </pc:spChg>
      </pc:sldChg>
      <pc:sldChg chg="modSp">
        <pc:chgData name="Md. Masudur Rahman" userId="7b31cda9e9d283c8" providerId="LiveId" clId="{8C13A48C-8589-41EF-8BEC-CB7AF4B37D2B}" dt="2025-01-15T13:25:00.077" v="81"/>
        <pc:sldMkLst>
          <pc:docMk/>
          <pc:sldMk cId="4291713167" sldId="659"/>
        </pc:sldMkLst>
        <pc:spChg chg="mod">
          <ac:chgData name="Md. Masudur Rahman" userId="7b31cda9e9d283c8" providerId="LiveId" clId="{8C13A48C-8589-41EF-8BEC-CB7AF4B37D2B}" dt="2025-01-15T13:25:00.077" v="81"/>
          <ac:spMkLst>
            <pc:docMk/>
            <pc:sldMk cId="4291713167" sldId="659"/>
            <ac:spMk id="18434" creationId="{37B8DD83-9E96-C1AC-5B1F-42D507C53A95}"/>
          </ac:spMkLst>
        </pc:spChg>
      </pc:sldChg>
      <pc:sldChg chg="modSp">
        <pc:chgData name="Md. Masudur Rahman" userId="7b31cda9e9d283c8" providerId="LiveId" clId="{8C13A48C-8589-41EF-8BEC-CB7AF4B37D2B}" dt="2025-01-15T13:25:00.077" v="81"/>
        <pc:sldMkLst>
          <pc:docMk/>
          <pc:sldMk cId="2250096126" sldId="660"/>
        </pc:sldMkLst>
        <pc:spChg chg="mod">
          <ac:chgData name="Md. Masudur Rahman" userId="7b31cda9e9d283c8" providerId="LiveId" clId="{8C13A48C-8589-41EF-8BEC-CB7AF4B37D2B}" dt="2025-01-15T13:25:00.077" v="81"/>
          <ac:spMkLst>
            <pc:docMk/>
            <pc:sldMk cId="2250096126" sldId="660"/>
            <ac:spMk id="20482" creationId="{025906D6-8DE0-CDC0-DCA2-8654DC3B2624}"/>
          </ac:spMkLst>
        </pc:spChg>
      </pc:sldChg>
      <pc:sldChg chg="modSp">
        <pc:chgData name="Md. Masudur Rahman" userId="7b31cda9e9d283c8" providerId="LiveId" clId="{8C13A48C-8589-41EF-8BEC-CB7AF4B37D2B}" dt="2025-01-15T13:25:00.077" v="81"/>
        <pc:sldMkLst>
          <pc:docMk/>
          <pc:sldMk cId="458550305" sldId="661"/>
        </pc:sldMkLst>
        <pc:spChg chg="mod">
          <ac:chgData name="Md. Masudur Rahman" userId="7b31cda9e9d283c8" providerId="LiveId" clId="{8C13A48C-8589-41EF-8BEC-CB7AF4B37D2B}" dt="2025-01-15T13:25:00.077" v="81"/>
          <ac:spMkLst>
            <pc:docMk/>
            <pc:sldMk cId="458550305" sldId="661"/>
            <ac:spMk id="22530" creationId="{E8AED3C6-2E24-6CB8-FE59-8544C4B424A6}"/>
          </ac:spMkLst>
        </pc:spChg>
      </pc:sldChg>
      <pc:sldChg chg="modSp">
        <pc:chgData name="Md. Masudur Rahman" userId="7b31cda9e9d283c8" providerId="LiveId" clId="{8C13A48C-8589-41EF-8BEC-CB7AF4B37D2B}" dt="2025-01-15T13:25:00.077" v="81"/>
        <pc:sldMkLst>
          <pc:docMk/>
          <pc:sldMk cId="1818511280" sldId="662"/>
        </pc:sldMkLst>
        <pc:spChg chg="mod">
          <ac:chgData name="Md. Masudur Rahman" userId="7b31cda9e9d283c8" providerId="LiveId" clId="{8C13A48C-8589-41EF-8BEC-CB7AF4B37D2B}" dt="2025-01-15T13:25:00.077" v="81"/>
          <ac:spMkLst>
            <pc:docMk/>
            <pc:sldMk cId="1818511280" sldId="662"/>
            <ac:spMk id="24578" creationId="{2B685F66-DF07-50C2-1085-5236A4CC6392}"/>
          </ac:spMkLst>
        </pc:spChg>
      </pc:sldChg>
      <pc:sldChg chg="modSp mod">
        <pc:chgData name="Md. Masudur Rahman" userId="7b31cda9e9d283c8" providerId="LiveId" clId="{8C13A48C-8589-41EF-8BEC-CB7AF4B37D2B}" dt="2025-01-15T13:25:00.077" v="81"/>
        <pc:sldMkLst>
          <pc:docMk/>
          <pc:sldMk cId="131639805" sldId="663"/>
        </pc:sldMkLst>
        <pc:spChg chg="mod">
          <ac:chgData name="Md. Masudur Rahman" userId="7b31cda9e9d283c8" providerId="LiveId" clId="{8C13A48C-8589-41EF-8BEC-CB7AF4B37D2B}" dt="2025-01-15T13:25:00.077" v="81"/>
          <ac:spMkLst>
            <pc:docMk/>
            <pc:sldMk cId="131639805" sldId="663"/>
            <ac:spMk id="26626" creationId="{7249E57F-4E9D-FC7F-B008-8CC4EE4AA753}"/>
          </ac:spMkLst>
        </pc:spChg>
        <pc:spChg chg="mod">
          <ac:chgData name="Md. Masudur Rahman" userId="7b31cda9e9d283c8" providerId="LiveId" clId="{8C13A48C-8589-41EF-8BEC-CB7AF4B37D2B}" dt="2025-01-15T13:25:00.077" v="81"/>
          <ac:spMkLst>
            <pc:docMk/>
            <pc:sldMk cId="131639805" sldId="663"/>
            <ac:spMk id="26627" creationId="{9F7398F4-1B43-0EBF-E523-33464EF6E9C3}"/>
          </ac:spMkLst>
        </pc:spChg>
      </pc:sldChg>
      <pc:sldChg chg="modSp">
        <pc:chgData name="Md. Masudur Rahman" userId="7b31cda9e9d283c8" providerId="LiveId" clId="{8C13A48C-8589-41EF-8BEC-CB7AF4B37D2B}" dt="2025-01-15T13:25:00.077" v="81"/>
        <pc:sldMkLst>
          <pc:docMk/>
          <pc:sldMk cId="664912543" sldId="664"/>
        </pc:sldMkLst>
        <pc:spChg chg="mod">
          <ac:chgData name="Md. Masudur Rahman" userId="7b31cda9e9d283c8" providerId="LiveId" clId="{8C13A48C-8589-41EF-8BEC-CB7AF4B37D2B}" dt="2025-01-15T13:25:00.077" v="81"/>
          <ac:spMkLst>
            <pc:docMk/>
            <pc:sldMk cId="664912543" sldId="664"/>
            <ac:spMk id="5" creationId="{6D0EF6D7-DB7A-068A-8A1E-487F83183C6B}"/>
          </ac:spMkLst>
        </pc:spChg>
        <pc:spChg chg="mod">
          <ac:chgData name="Md. Masudur Rahman" userId="7b31cda9e9d283c8" providerId="LiveId" clId="{8C13A48C-8589-41EF-8BEC-CB7AF4B37D2B}" dt="2025-01-15T13:25:00.077" v="81"/>
          <ac:spMkLst>
            <pc:docMk/>
            <pc:sldMk cId="664912543" sldId="664"/>
            <ac:spMk id="28674" creationId="{E3FEFBDC-E978-5A7C-5C7C-E2D181E58566}"/>
          </ac:spMkLst>
        </pc:spChg>
      </pc:sldChg>
      <pc:sldChg chg="modSp">
        <pc:chgData name="Md. Masudur Rahman" userId="7b31cda9e9d283c8" providerId="LiveId" clId="{8C13A48C-8589-41EF-8BEC-CB7AF4B37D2B}" dt="2025-01-15T13:25:00.077" v="81"/>
        <pc:sldMkLst>
          <pc:docMk/>
          <pc:sldMk cId="2635184449" sldId="665"/>
        </pc:sldMkLst>
        <pc:spChg chg="mod">
          <ac:chgData name="Md. Masudur Rahman" userId="7b31cda9e9d283c8" providerId="LiveId" clId="{8C13A48C-8589-41EF-8BEC-CB7AF4B37D2B}" dt="2025-01-15T13:25:00.077" v="81"/>
          <ac:spMkLst>
            <pc:docMk/>
            <pc:sldMk cId="2635184449" sldId="665"/>
            <ac:spMk id="30722" creationId="{765A516F-A02B-9B2D-B14D-210141EF6249}"/>
          </ac:spMkLst>
        </pc:spChg>
      </pc:sldChg>
      <pc:sldChg chg="modSp">
        <pc:chgData name="Md. Masudur Rahman" userId="7b31cda9e9d283c8" providerId="LiveId" clId="{8C13A48C-8589-41EF-8BEC-CB7AF4B37D2B}" dt="2025-01-15T13:25:00.077" v="81"/>
        <pc:sldMkLst>
          <pc:docMk/>
          <pc:sldMk cId="1838117518" sldId="666"/>
        </pc:sldMkLst>
        <pc:spChg chg="mod">
          <ac:chgData name="Md. Masudur Rahman" userId="7b31cda9e9d283c8" providerId="LiveId" clId="{8C13A48C-8589-41EF-8BEC-CB7AF4B37D2B}" dt="2025-01-15T13:25:00.077" v="81"/>
          <ac:spMkLst>
            <pc:docMk/>
            <pc:sldMk cId="1838117518" sldId="666"/>
            <ac:spMk id="32770" creationId="{69F765B7-4BB6-0F1D-88E3-EFB43681A947}"/>
          </ac:spMkLst>
        </pc:spChg>
      </pc:sldChg>
      <pc:sldChg chg="modSp">
        <pc:chgData name="Md. Masudur Rahman" userId="7b31cda9e9d283c8" providerId="LiveId" clId="{8C13A48C-8589-41EF-8BEC-CB7AF4B37D2B}" dt="2025-01-15T13:25:00.077" v="81"/>
        <pc:sldMkLst>
          <pc:docMk/>
          <pc:sldMk cId="333667073" sldId="667"/>
        </pc:sldMkLst>
        <pc:spChg chg="mod">
          <ac:chgData name="Md. Masudur Rahman" userId="7b31cda9e9d283c8" providerId="LiveId" clId="{8C13A48C-8589-41EF-8BEC-CB7AF4B37D2B}" dt="2025-01-15T13:25:00.077" v="81"/>
          <ac:spMkLst>
            <pc:docMk/>
            <pc:sldMk cId="333667073" sldId="667"/>
            <ac:spMk id="34818" creationId="{C989CB4A-03E4-1913-61D7-7E9A435649D8}"/>
          </ac:spMkLst>
        </pc:spChg>
      </pc:sldChg>
      <pc:sldChg chg="modSp">
        <pc:chgData name="Md. Masudur Rahman" userId="7b31cda9e9d283c8" providerId="LiveId" clId="{8C13A48C-8589-41EF-8BEC-CB7AF4B37D2B}" dt="2025-01-15T13:25:00.077" v="81"/>
        <pc:sldMkLst>
          <pc:docMk/>
          <pc:sldMk cId="8202310" sldId="668"/>
        </pc:sldMkLst>
        <pc:spChg chg="mod">
          <ac:chgData name="Md. Masudur Rahman" userId="7b31cda9e9d283c8" providerId="LiveId" clId="{8C13A48C-8589-41EF-8BEC-CB7AF4B37D2B}" dt="2025-01-15T13:25:00.077" v="81"/>
          <ac:spMkLst>
            <pc:docMk/>
            <pc:sldMk cId="8202310" sldId="668"/>
            <ac:spMk id="36866" creationId="{1574BEB9-D221-ED74-6366-AEB5E38BA2F7}"/>
          </ac:spMkLst>
        </pc:spChg>
      </pc:sldChg>
      <pc:sldChg chg="modSp">
        <pc:chgData name="Md. Masudur Rahman" userId="7b31cda9e9d283c8" providerId="LiveId" clId="{8C13A48C-8589-41EF-8BEC-CB7AF4B37D2B}" dt="2025-01-15T13:25:00.077" v="81"/>
        <pc:sldMkLst>
          <pc:docMk/>
          <pc:sldMk cId="169323248" sldId="669"/>
        </pc:sldMkLst>
        <pc:spChg chg="mod">
          <ac:chgData name="Md. Masudur Rahman" userId="7b31cda9e9d283c8" providerId="LiveId" clId="{8C13A48C-8589-41EF-8BEC-CB7AF4B37D2B}" dt="2025-01-15T13:25:00.077" v="81"/>
          <ac:spMkLst>
            <pc:docMk/>
            <pc:sldMk cId="169323248" sldId="669"/>
            <ac:spMk id="38914" creationId="{1F808FC6-DDAA-F9AD-A9B7-AC5F55BEC189}"/>
          </ac:spMkLst>
        </pc:spChg>
      </pc:sldChg>
      <pc:sldChg chg="modSp">
        <pc:chgData name="Md. Masudur Rahman" userId="7b31cda9e9d283c8" providerId="LiveId" clId="{8C13A48C-8589-41EF-8BEC-CB7AF4B37D2B}" dt="2025-01-15T13:25:00.077" v="81"/>
        <pc:sldMkLst>
          <pc:docMk/>
          <pc:sldMk cId="2015589699" sldId="670"/>
        </pc:sldMkLst>
        <pc:spChg chg="mod">
          <ac:chgData name="Md. Masudur Rahman" userId="7b31cda9e9d283c8" providerId="LiveId" clId="{8C13A48C-8589-41EF-8BEC-CB7AF4B37D2B}" dt="2025-01-15T13:25:00.077" v="81"/>
          <ac:spMkLst>
            <pc:docMk/>
            <pc:sldMk cId="2015589699" sldId="670"/>
            <ac:spMk id="40962" creationId="{DA2597E2-94BE-CE0E-BE49-3CEFE6805462}"/>
          </ac:spMkLst>
        </pc:spChg>
      </pc:sldChg>
      <pc:sldChg chg="modSp">
        <pc:chgData name="Md. Masudur Rahman" userId="7b31cda9e9d283c8" providerId="LiveId" clId="{8C13A48C-8589-41EF-8BEC-CB7AF4B37D2B}" dt="2025-01-15T13:25:00.077" v="81"/>
        <pc:sldMkLst>
          <pc:docMk/>
          <pc:sldMk cId="3182741409" sldId="671"/>
        </pc:sldMkLst>
        <pc:spChg chg="mod">
          <ac:chgData name="Md. Masudur Rahman" userId="7b31cda9e9d283c8" providerId="LiveId" clId="{8C13A48C-8589-41EF-8BEC-CB7AF4B37D2B}" dt="2025-01-15T13:25:00.077" v="81"/>
          <ac:spMkLst>
            <pc:docMk/>
            <pc:sldMk cId="3182741409" sldId="671"/>
            <ac:spMk id="43010" creationId="{54FB3F57-387D-5DA9-7C18-B220FDD7EF21}"/>
          </ac:spMkLst>
        </pc:spChg>
      </pc:sldChg>
      <pc:sldChg chg="modSp">
        <pc:chgData name="Md. Masudur Rahman" userId="7b31cda9e9d283c8" providerId="LiveId" clId="{8C13A48C-8589-41EF-8BEC-CB7AF4B37D2B}" dt="2025-01-15T13:25:00.077" v="81"/>
        <pc:sldMkLst>
          <pc:docMk/>
          <pc:sldMk cId="3281117365" sldId="672"/>
        </pc:sldMkLst>
        <pc:spChg chg="mod">
          <ac:chgData name="Md. Masudur Rahman" userId="7b31cda9e9d283c8" providerId="LiveId" clId="{8C13A48C-8589-41EF-8BEC-CB7AF4B37D2B}" dt="2025-01-15T13:25:00.077" v="81"/>
          <ac:spMkLst>
            <pc:docMk/>
            <pc:sldMk cId="3281117365" sldId="672"/>
            <ac:spMk id="45058" creationId="{84F5B76C-79BF-C501-DE0B-E539AA7A9175}"/>
          </ac:spMkLst>
        </pc:spChg>
      </pc:sldChg>
      <pc:sldChg chg="modSp">
        <pc:chgData name="Md. Masudur Rahman" userId="7b31cda9e9d283c8" providerId="LiveId" clId="{8C13A48C-8589-41EF-8BEC-CB7AF4B37D2B}" dt="2025-01-15T13:25:00.077" v="81"/>
        <pc:sldMkLst>
          <pc:docMk/>
          <pc:sldMk cId="101544602" sldId="673"/>
        </pc:sldMkLst>
        <pc:spChg chg="mod">
          <ac:chgData name="Md. Masudur Rahman" userId="7b31cda9e9d283c8" providerId="LiveId" clId="{8C13A48C-8589-41EF-8BEC-CB7AF4B37D2B}" dt="2025-01-15T13:25:00.077" v="81"/>
          <ac:spMkLst>
            <pc:docMk/>
            <pc:sldMk cId="101544602" sldId="673"/>
            <ac:spMk id="47106" creationId="{B56FA0E7-9E3D-0878-9B0D-C4DF82307105}"/>
          </ac:spMkLst>
        </pc:spChg>
      </pc:sldChg>
      <pc:sldChg chg="modSp">
        <pc:chgData name="Md. Masudur Rahman" userId="7b31cda9e9d283c8" providerId="LiveId" clId="{8C13A48C-8589-41EF-8BEC-CB7AF4B37D2B}" dt="2025-01-15T13:25:00.077" v="81"/>
        <pc:sldMkLst>
          <pc:docMk/>
          <pc:sldMk cId="1588015914" sldId="674"/>
        </pc:sldMkLst>
        <pc:spChg chg="mod">
          <ac:chgData name="Md. Masudur Rahman" userId="7b31cda9e9d283c8" providerId="LiveId" clId="{8C13A48C-8589-41EF-8BEC-CB7AF4B37D2B}" dt="2025-01-15T13:25:00.077" v="81"/>
          <ac:spMkLst>
            <pc:docMk/>
            <pc:sldMk cId="1588015914" sldId="674"/>
            <ac:spMk id="49154" creationId="{2E04A4C3-F6F3-D4DF-2178-E365603B344C}"/>
          </ac:spMkLst>
        </pc:spChg>
      </pc:sldChg>
      <pc:sldChg chg="modSp mod">
        <pc:chgData name="Md. Masudur Rahman" userId="7b31cda9e9d283c8" providerId="LiveId" clId="{8C13A48C-8589-41EF-8BEC-CB7AF4B37D2B}" dt="2025-01-15T13:25:00.077" v="81"/>
        <pc:sldMkLst>
          <pc:docMk/>
          <pc:sldMk cId="1416837622" sldId="675"/>
        </pc:sldMkLst>
        <pc:spChg chg="mod">
          <ac:chgData name="Md. Masudur Rahman" userId="7b31cda9e9d283c8" providerId="LiveId" clId="{8C13A48C-8589-41EF-8BEC-CB7AF4B37D2B}" dt="2025-01-15T13:25:00.077" v="81"/>
          <ac:spMkLst>
            <pc:docMk/>
            <pc:sldMk cId="1416837622" sldId="675"/>
            <ac:spMk id="51202" creationId="{5A6C61EC-D3E7-CEA2-7D5F-7366FB92F94F}"/>
          </ac:spMkLst>
        </pc:spChg>
        <pc:spChg chg="mod">
          <ac:chgData name="Md. Masudur Rahman" userId="7b31cda9e9d283c8" providerId="LiveId" clId="{8C13A48C-8589-41EF-8BEC-CB7AF4B37D2B}" dt="2025-01-15T13:25:00.077" v="81"/>
          <ac:spMkLst>
            <pc:docMk/>
            <pc:sldMk cId="1416837622" sldId="675"/>
            <ac:spMk id="51203" creationId="{DFAD788A-0BE3-3FFB-94EF-432338EEB5C0}"/>
          </ac:spMkLst>
        </pc:spChg>
      </pc:sldChg>
      <pc:sldChg chg="modSp">
        <pc:chgData name="Md. Masudur Rahman" userId="7b31cda9e9d283c8" providerId="LiveId" clId="{8C13A48C-8589-41EF-8BEC-CB7AF4B37D2B}" dt="2025-01-15T13:25:00.077" v="81"/>
        <pc:sldMkLst>
          <pc:docMk/>
          <pc:sldMk cId="1856611922" sldId="676"/>
        </pc:sldMkLst>
        <pc:spChg chg="mod">
          <ac:chgData name="Md. Masudur Rahman" userId="7b31cda9e9d283c8" providerId="LiveId" clId="{8C13A48C-8589-41EF-8BEC-CB7AF4B37D2B}" dt="2025-01-15T13:25:00.077" v="81"/>
          <ac:spMkLst>
            <pc:docMk/>
            <pc:sldMk cId="1856611922" sldId="676"/>
            <ac:spMk id="53250" creationId="{89576743-CE62-FBCF-3AA3-CF0F3FDB28A2}"/>
          </ac:spMkLst>
        </pc:spChg>
      </pc:sldChg>
      <pc:sldChg chg="modSp">
        <pc:chgData name="Md. Masudur Rahman" userId="7b31cda9e9d283c8" providerId="LiveId" clId="{8C13A48C-8589-41EF-8BEC-CB7AF4B37D2B}" dt="2025-01-15T13:25:00.077" v="81"/>
        <pc:sldMkLst>
          <pc:docMk/>
          <pc:sldMk cId="1095227663" sldId="677"/>
        </pc:sldMkLst>
        <pc:spChg chg="mod">
          <ac:chgData name="Md. Masudur Rahman" userId="7b31cda9e9d283c8" providerId="LiveId" clId="{8C13A48C-8589-41EF-8BEC-CB7AF4B37D2B}" dt="2025-01-15T13:25:00.077" v="81"/>
          <ac:spMkLst>
            <pc:docMk/>
            <pc:sldMk cId="1095227663" sldId="677"/>
            <ac:spMk id="55298" creationId="{59E0845C-F6D8-2D59-D051-5764B5F0E157}"/>
          </ac:spMkLst>
        </pc:spChg>
      </pc:sldChg>
      <pc:sldChg chg="modSp">
        <pc:chgData name="Md. Masudur Rahman" userId="7b31cda9e9d283c8" providerId="LiveId" clId="{8C13A48C-8589-41EF-8BEC-CB7AF4B37D2B}" dt="2025-01-15T13:25:00.077" v="81"/>
        <pc:sldMkLst>
          <pc:docMk/>
          <pc:sldMk cId="641188266" sldId="678"/>
        </pc:sldMkLst>
        <pc:spChg chg="mod">
          <ac:chgData name="Md. Masudur Rahman" userId="7b31cda9e9d283c8" providerId="LiveId" clId="{8C13A48C-8589-41EF-8BEC-CB7AF4B37D2B}" dt="2025-01-15T13:25:00.077" v="81"/>
          <ac:spMkLst>
            <pc:docMk/>
            <pc:sldMk cId="641188266" sldId="678"/>
            <ac:spMk id="57346" creationId="{60BCA72F-A192-2E50-0FE3-56859B67EEBB}"/>
          </ac:spMkLst>
        </pc:spChg>
      </pc:sldChg>
      <pc:sldChg chg="modSp">
        <pc:chgData name="Md. Masudur Rahman" userId="7b31cda9e9d283c8" providerId="LiveId" clId="{8C13A48C-8589-41EF-8BEC-CB7AF4B37D2B}" dt="2025-01-15T13:25:00.077" v="81"/>
        <pc:sldMkLst>
          <pc:docMk/>
          <pc:sldMk cId="3615367275" sldId="679"/>
        </pc:sldMkLst>
        <pc:spChg chg="mod">
          <ac:chgData name="Md. Masudur Rahman" userId="7b31cda9e9d283c8" providerId="LiveId" clId="{8C13A48C-8589-41EF-8BEC-CB7AF4B37D2B}" dt="2025-01-15T13:25:00.077" v="81"/>
          <ac:spMkLst>
            <pc:docMk/>
            <pc:sldMk cId="3615367275" sldId="679"/>
            <ac:spMk id="59394" creationId="{9677EEC9-9CCA-2730-0B28-2A61D3ACF87D}"/>
          </ac:spMkLst>
        </pc:spChg>
      </pc:sldChg>
      <pc:sldChg chg="modSp">
        <pc:chgData name="Md. Masudur Rahman" userId="7b31cda9e9d283c8" providerId="LiveId" clId="{8C13A48C-8589-41EF-8BEC-CB7AF4B37D2B}" dt="2025-01-15T13:25:00.077" v="81"/>
        <pc:sldMkLst>
          <pc:docMk/>
          <pc:sldMk cId="3205171378" sldId="680"/>
        </pc:sldMkLst>
        <pc:spChg chg="mod">
          <ac:chgData name="Md. Masudur Rahman" userId="7b31cda9e9d283c8" providerId="LiveId" clId="{8C13A48C-8589-41EF-8BEC-CB7AF4B37D2B}" dt="2025-01-15T13:25:00.077" v="81"/>
          <ac:spMkLst>
            <pc:docMk/>
            <pc:sldMk cId="3205171378" sldId="680"/>
            <ac:spMk id="61442" creationId="{34684983-457F-0A92-A28E-08E4ECBFEB53}"/>
          </ac:spMkLst>
        </pc:spChg>
      </pc:sldChg>
      <pc:sldChg chg="modSp">
        <pc:chgData name="Md. Masudur Rahman" userId="7b31cda9e9d283c8" providerId="LiveId" clId="{8C13A48C-8589-41EF-8BEC-CB7AF4B37D2B}" dt="2025-01-15T13:25:00.077" v="81"/>
        <pc:sldMkLst>
          <pc:docMk/>
          <pc:sldMk cId="1968168185" sldId="681"/>
        </pc:sldMkLst>
        <pc:spChg chg="mod">
          <ac:chgData name="Md. Masudur Rahman" userId="7b31cda9e9d283c8" providerId="LiveId" clId="{8C13A48C-8589-41EF-8BEC-CB7AF4B37D2B}" dt="2025-01-15T13:25:00.077" v="81"/>
          <ac:spMkLst>
            <pc:docMk/>
            <pc:sldMk cId="1968168185" sldId="681"/>
            <ac:spMk id="63490" creationId="{A34AC71C-97ED-544D-8640-A3B209CA89BE}"/>
          </ac:spMkLst>
        </pc:spChg>
      </pc:sldChg>
      <pc:sldChg chg="modSp">
        <pc:chgData name="Md. Masudur Rahman" userId="7b31cda9e9d283c8" providerId="LiveId" clId="{8C13A48C-8589-41EF-8BEC-CB7AF4B37D2B}" dt="2025-01-15T13:25:00.077" v="81"/>
        <pc:sldMkLst>
          <pc:docMk/>
          <pc:sldMk cId="3951298367" sldId="682"/>
        </pc:sldMkLst>
        <pc:spChg chg="mod">
          <ac:chgData name="Md. Masudur Rahman" userId="7b31cda9e9d283c8" providerId="LiveId" clId="{8C13A48C-8589-41EF-8BEC-CB7AF4B37D2B}" dt="2025-01-15T13:25:00.077" v="81"/>
          <ac:spMkLst>
            <pc:docMk/>
            <pc:sldMk cId="3951298367" sldId="682"/>
            <ac:spMk id="65538" creationId="{1CB3AD80-FF4F-F142-17C9-7F6F1FAADD3F}"/>
          </ac:spMkLst>
        </pc:spChg>
      </pc:sldChg>
      <pc:sldChg chg="modSp">
        <pc:chgData name="Md. Masudur Rahman" userId="7b31cda9e9d283c8" providerId="LiveId" clId="{8C13A48C-8589-41EF-8BEC-CB7AF4B37D2B}" dt="2025-01-15T13:25:00.077" v="81"/>
        <pc:sldMkLst>
          <pc:docMk/>
          <pc:sldMk cId="2946918118" sldId="683"/>
        </pc:sldMkLst>
        <pc:spChg chg="mod">
          <ac:chgData name="Md. Masudur Rahman" userId="7b31cda9e9d283c8" providerId="LiveId" clId="{8C13A48C-8589-41EF-8BEC-CB7AF4B37D2B}" dt="2025-01-15T13:25:00.077" v="81"/>
          <ac:spMkLst>
            <pc:docMk/>
            <pc:sldMk cId="2946918118" sldId="683"/>
            <ac:spMk id="5" creationId="{74694501-66EF-CD60-D242-3F2FAE3EFA61}"/>
          </ac:spMkLst>
        </pc:spChg>
        <pc:spChg chg="mod">
          <ac:chgData name="Md. Masudur Rahman" userId="7b31cda9e9d283c8" providerId="LiveId" clId="{8C13A48C-8589-41EF-8BEC-CB7AF4B37D2B}" dt="2025-01-15T13:25:00.077" v="81"/>
          <ac:spMkLst>
            <pc:docMk/>
            <pc:sldMk cId="2946918118" sldId="683"/>
            <ac:spMk id="67586" creationId="{72145FC4-8CD5-4332-AC34-E1121961A1B9}"/>
          </ac:spMkLst>
        </pc:spChg>
      </pc:sldChg>
      <pc:sldChg chg="modSp">
        <pc:chgData name="Md. Masudur Rahman" userId="7b31cda9e9d283c8" providerId="LiveId" clId="{8C13A48C-8589-41EF-8BEC-CB7AF4B37D2B}" dt="2025-01-15T13:25:00.077" v="81"/>
        <pc:sldMkLst>
          <pc:docMk/>
          <pc:sldMk cId="1449364886" sldId="684"/>
        </pc:sldMkLst>
        <pc:spChg chg="mod">
          <ac:chgData name="Md. Masudur Rahman" userId="7b31cda9e9d283c8" providerId="LiveId" clId="{8C13A48C-8589-41EF-8BEC-CB7AF4B37D2B}" dt="2025-01-15T13:25:00.077" v="81"/>
          <ac:spMkLst>
            <pc:docMk/>
            <pc:sldMk cId="1449364886" sldId="684"/>
            <ac:spMk id="69634" creationId="{C5B16E31-ACC6-823B-166B-97063AE745D2}"/>
          </ac:spMkLst>
        </pc:spChg>
      </pc:sldChg>
      <pc:sldChg chg="modSp">
        <pc:chgData name="Md. Masudur Rahman" userId="7b31cda9e9d283c8" providerId="LiveId" clId="{8C13A48C-8589-41EF-8BEC-CB7AF4B37D2B}" dt="2025-01-15T13:25:00.077" v="81"/>
        <pc:sldMkLst>
          <pc:docMk/>
          <pc:sldMk cId="1708059348" sldId="685"/>
        </pc:sldMkLst>
        <pc:spChg chg="mod">
          <ac:chgData name="Md. Masudur Rahman" userId="7b31cda9e9d283c8" providerId="LiveId" clId="{8C13A48C-8589-41EF-8BEC-CB7AF4B37D2B}" dt="2025-01-15T13:25:00.077" v="81"/>
          <ac:spMkLst>
            <pc:docMk/>
            <pc:sldMk cId="1708059348" sldId="685"/>
            <ac:spMk id="71682" creationId="{D15770CC-B7AC-66A1-0933-86268E4CB378}"/>
          </ac:spMkLst>
        </pc:spChg>
      </pc:sldChg>
      <pc:sldChg chg="modSp">
        <pc:chgData name="Md. Masudur Rahman" userId="7b31cda9e9d283c8" providerId="LiveId" clId="{8C13A48C-8589-41EF-8BEC-CB7AF4B37D2B}" dt="2025-01-15T13:25:00.077" v="81"/>
        <pc:sldMkLst>
          <pc:docMk/>
          <pc:sldMk cId="2507557865" sldId="686"/>
        </pc:sldMkLst>
        <pc:spChg chg="mod">
          <ac:chgData name="Md. Masudur Rahman" userId="7b31cda9e9d283c8" providerId="LiveId" clId="{8C13A48C-8589-41EF-8BEC-CB7AF4B37D2B}" dt="2025-01-15T13:25:00.077" v="81"/>
          <ac:spMkLst>
            <pc:docMk/>
            <pc:sldMk cId="2507557865" sldId="686"/>
            <ac:spMk id="73730" creationId="{E0A6E413-AFF6-7A01-AAE6-58BDF117F17F}"/>
          </ac:spMkLst>
        </pc:spChg>
      </pc:sldChg>
      <pc:sldChg chg="modSp mod">
        <pc:chgData name="Md. Masudur Rahman" userId="7b31cda9e9d283c8" providerId="LiveId" clId="{8C13A48C-8589-41EF-8BEC-CB7AF4B37D2B}" dt="2025-01-15T13:25:00.077" v="81"/>
        <pc:sldMkLst>
          <pc:docMk/>
          <pc:sldMk cId="649513491" sldId="687"/>
        </pc:sldMkLst>
        <pc:spChg chg="mod">
          <ac:chgData name="Md. Masudur Rahman" userId="7b31cda9e9d283c8" providerId="LiveId" clId="{8C13A48C-8589-41EF-8BEC-CB7AF4B37D2B}" dt="2025-01-15T13:25:00.077" v="81"/>
          <ac:spMkLst>
            <pc:docMk/>
            <pc:sldMk cId="649513491" sldId="687"/>
            <ac:spMk id="75778" creationId="{ACAE84D0-F770-FB45-E530-BBF74DEF9A77}"/>
          </ac:spMkLst>
        </pc:spChg>
        <pc:spChg chg="mod">
          <ac:chgData name="Md. Masudur Rahman" userId="7b31cda9e9d283c8" providerId="LiveId" clId="{8C13A48C-8589-41EF-8BEC-CB7AF4B37D2B}" dt="2025-01-15T13:25:00.077" v="81"/>
          <ac:spMkLst>
            <pc:docMk/>
            <pc:sldMk cId="649513491" sldId="687"/>
            <ac:spMk id="75779" creationId="{EEE0B544-20B5-2B2E-E807-278E46123623}"/>
          </ac:spMkLst>
        </pc:spChg>
      </pc:sldChg>
      <pc:sldChg chg="modSp">
        <pc:chgData name="Md. Masudur Rahman" userId="7b31cda9e9d283c8" providerId="LiveId" clId="{8C13A48C-8589-41EF-8BEC-CB7AF4B37D2B}" dt="2025-01-15T13:25:00.077" v="81"/>
        <pc:sldMkLst>
          <pc:docMk/>
          <pc:sldMk cId="2914432123" sldId="688"/>
        </pc:sldMkLst>
        <pc:spChg chg="mod">
          <ac:chgData name="Md. Masudur Rahman" userId="7b31cda9e9d283c8" providerId="LiveId" clId="{8C13A48C-8589-41EF-8BEC-CB7AF4B37D2B}" dt="2025-01-15T13:25:00.077" v="81"/>
          <ac:spMkLst>
            <pc:docMk/>
            <pc:sldMk cId="2914432123" sldId="688"/>
            <ac:spMk id="77826" creationId="{05558DFD-5BE5-11E2-702F-333C715F5F10}"/>
          </ac:spMkLst>
        </pc:spChg>
      </pc:sldChg>
      <pc:sldChg chg="modSp mod">
        <pc:chgData name="Md. Masudur Rahman" userId="7b31cda9e9d283c8" providerId="LiveId" clId="{8C13A48C-8589-41EF-8BEC-CB7AF4B37D2B}" dt="2025-01-15T13:25:00.077" v="81"/>
        <pc:sldMkLst>
          <pc:docMk/>
          <pc:sldMk cId="3637243380" sldId="689"/>
        </pc:sldMkLst>
        <pc:spChg chg="mod">
          <ac:chgData name="Md. Masudur Rahman" userId="7b31cda9e9d283c8" providerId="LiveId" clId="{8C13A48C-8589-41EF-8BEC-CB7AF4B37D2B}" dt="2025-01-15T13:25:00.077" v="81"/>
          <ac:spMkLst>
            <pc:docMk/>
            <pc:sldMk cId="3637243380" sldId="689"/>
            <ac:spMk id="79874" creationId="{2E5514F1-EECF-1CA1-9214-17057C8CFA87}"/>
          </ac:spMkLst>
        </pc:spChg>
        <pc:spChg chg="mod">
          <ac:chgData name="Md. Masudur Rahman" userId="7b31cda9e9d283c8" providerId="LiveId" clId="{8C13A48C-8589-41EF-8BEC-CB7AF4B37D2B}" dt="2025-01-15T13:25:00.077" v="81"/>
          <ac:spMkLst>
            <pc:docMk/>
            <pc:sldMk cId="3637243380" sldId="689"/>
            <ac:spMk id="79875" creationId="{67327526-39F7-160D-09F8-57C112413C36}"/>
          </ac:spMkLst>
        </pc:spChg>
      </pc:sldChg>
      <pc:sldChg chg="modSp">
        <pc:chgData name="Md. Masudur Rahman" userId="7b31cda9e9d283c8" providerId="LiveId" clId="{8C13A48C-8589-41EF-8BEC-CB7AF4B37D2B}" dt="2025-01-15T13:25:00.077" v="81"/>
        <pc:sldMkLst>
          <pc:docMk/>
          <pc:sldMk cId="277149998" sldId="690"/>
        </pc:sldMkLst>
        <pc:spChg chg="mod">
          <ac:chgData name="Md. Masudur Rahman" userId="7b31cda9e9d283c8" providerId="LiveId" clId="{8C13A48C-8589-41EF-8BEC-CB7AF4B37D2B}" dt="2025-01-15T13:25:00.077" v="81"/>
          <ac:spMkLst>
            <pc:docMk/>
            <pc:sldMk cId="277149998" sldId="690"/>
            <ac:spMk id="81922" creationId="{65CF90F3-81B2-4089-7591-7DFBDE032546}"/>
          </ac:spMkLst>
        </pc:spChg>
      </pc:sldChg>
      <pc:sldChg chg="modSp">
        <pc:chgData name="Md. Masudur Rahman" userId="7b31cda9e9d283c8" providerId="LiveId" clId="{8C13A48C-8589-41EF-8BEC-CB7AF4B37D2B}" dt="2025-01-15T13:25:00.077" v="81"/>
        <pc:sldMkLst>
          <pc:docMk/>
          <pc:sldMk cId="1173844195" sldId="691"/>
        </pc:sldMkLst>
        <pc:spChg chg="mod">
          <ac:chgData name="Md. Masudur Rahman" userId="7b31cda9e9d283c8" providerId="LiveId" clId="{8C13A48C-8589-41EF-8BEC-CB7AF4B37D2B}" dt="2025-01-15T13:25:00.077" v="81"/>
          <ac:spMkLst>
            <pc:docMk/>
            <pc:sldMk cId="1173844195" sldId="691"/>
            <ac:spMk id="83970" creationId="{72AA39F5-EFDC-A7E3-DCF9-5AED1A648C92}"/>
          </ac:spMkLst>
        </pc:spChg>
      </pc:sldChg>
      <pc:sldChg chg="modSp mod">
        <pc:chgData name="Md. Masudur Rahman" userId="7b31cda9e9d283c8" providerId="LiveId" clId="{8C13A48C-8589-41EF-8BEC-CB7AF4B37D2B}" dt="2025-01-15T13:25:00.077" v="81"/>
        <pc:sldMkLst>
          <pc:docMk/>
          <pc:sldMk cId="2944080328" sldId="692"/>
        </pc:sldMkLst>
        <pc:spChg chg="mod">
          <ac:chgData name="Md. Masudur Rahman" userId="7b31cda9e9d283c8" providerId="LiveId" clId="{8C13A48C-8589-41EF-8BEC-CB7AF4B37D2B}" dt="2025-01-15T13:25:00.077" v="81"/>
          <ac:spMkLst>
            <pc:docMk/>
            <pc:sldMk cId="2944080328" sldId="692"/>
            <ac:spMk id="86018" creationId="{12CDFF54-17A7-498A-069B-CE6E90F3AAC9}"/>
          </ac:spMkLst>
        </pc:spChg>
        <pc:spChg chg="mod">
          <ac:chgData name="Md. Masudur Rahman" userId="7b31cda9e9d283c8" providerId="LiveId" clId="{8C13A48C-8589-41EF-8BEC-CB7AF4B37D2B}" dt="2025-01-15T13:25:00.077" v="81"/>
          <ac:spMkLst>
            <pc:docMk/>
            <pc:sldMk cId="2944080328" sldId="692"/>
            <ac:spMk id="86019" creationId="{CB17A52D-4ECA-CE3E-7A2A-FC071A7E5B66}"/>
          </ac:spMkLst>
        </pc:spChg>
        <pc:spChg chg="mod">
          <ac:chgData name="Md. Masudur Rahman" userId="7b31cda9e9d283c8" providerId="LiveId" clId="{8C13A48C-8589-41EF-8BEC-CB7AF4B37D2B}" dt="2025-01-15T13:25:00.077" v="81"/>
          <ac:spMkLst>
            <pc:docMk/>
            <pc:sldMk cId="2944080328" sldId="692"/>
            <ac:spMk id="86020" creationId="{C57A1F4E-6222-47E7-4F99-A1D76E1B5FFE}"/>
          </ac:spMkLst>
        </pc:spChg>
      </pc:sldChg>
      <pc:sldChg chg="modSp">
        <pc:chgData name="Md. Masudur Rahman" userId="7b31cda9e9d283c8" providerId="LiveId" clId="{8C13A48C-8589-41EF-8BEC-CB7AF4B37D2B}" dt="2025-01-15T13:25:00.077" v="81"/>
        <pc:sldMkLst>
          <pc:docMk/>
          <pc:sldMk cId="1942162845" sldId="693"/>
        </pc:sldMkLst>
        <pc:spChg chg="mod">
          <ac:chgData name="Md. Masudur Rahman" userId="7b31cda9e9d283c8" providerId="LiveId" clId="{8C13A48C-8589-41EF-8BEC-CB7AF4B37D2B}" dt="2025-01-15T13:25:00.077" v="81"/>
          <ac:spMkLst>
            <pc:docMk/>
            <pc:sldMk cId="1942162845" sldId="693"/>
            <ac:spMk id="88066" creationId="{DB2ECFA9-EA37-7C02-B4C0-9B15FFEEABFA}"/>
          </ac:spMkLst>
        </pc:spChg>
      </pc:sldChg>
      <pc:sldChg chg="modSp">
        <pc:chgData name="Md. Masudur Rahman" userId="7b31cda9e9d283c8" providerId="LiveId" clId="{8C13A48C-8589-41EF-8BEC-CB7AF4B37D2B}" dt="2025-01-15T13:25:00.077" v="81"/>
        <pc:sldMkLst>
          <pc:docMk/>
          <pc:sldMk cId="3438344917" sldId="694"/>
        </pc:sldMkLst>
        <pc:spChg chg="mod">
          <ac:chgData name="Md. Masudur Rahman" userId="7b31cda9e9d283c8" providerId="LiveId" clId="{8C13A48C-8589-41EF-8BEC-CB7AF4B37D2B}" dt="2025-01-15T13:25:00.077" v="81"/>
          <ac:spMkLst>
            <pc:docMk/>
            <pc:sldMk cId="3438344917" sldId="694"/>
            <ac:spMk id="90114" creationId="{49EE86FB-5EFF-2649-4F83-D0E183322BCC}"/>
          </ac:spMkLst>
        </pc:spChg>
      </pc:sldChg>
      <pc:sldChg chg="modSp mod">
        <pc:chgData name="Md. Masudur Rahman" userId="7b31cda9e9d283c8" providerId="LiveId" clId="{8C13A48C-8589-41EF-8BEC-CB7AF4B37D2B}" dt="2025-01-15T13:25:00.077" v="81"/>
        <pc:sldMkLst>
          <pc:docMk/>
          <pc:sldMk cId="1245351796" sldId="695"/>
        </pc:sldMkLst>
        <pc:spChg chg="mod">
          <ac:chgData name="Md. Masudur Rahman" userId="7b31cda9e9d283c8" providerId="LiveId" clId="{8C13A48C-8589-41EF-8BEC-CB7AF4B37D2B}" dt="2025-01-15T13:25:00.077" v="81"/>
          <ac:spMkLst>
            <pc:docMk/>
            <pc:sldMk cId="1245351796" sldId="695"/>
            <ac:spMk id="92162" creationId="{9EE33C4F-E476-8DA4-7CCB-9EDD83CFBD37}"/>
          </ac:spMkLst>
        </pc:spChg>
        <pc:spChg chg="mod">
          <ac:chgData name="Md. Masudur Rahman" userId="7b31cda9e9d283c8" providerId="LiveId" clId="{8C13A48C-8589-41EF-8BEC-CB7AF4B37D2B}" dt="2025-01-15T13:25:00.077" v="81"/>
          <ac:spMkLst>
            <pc:docMk/>
            <pc:sldMk cId="1245351796" sldId="695"/>
            <ac:spMk id="92163" creationId="{F9902388-5807-37E7-E0A1-5034E6251BA2}"/>
          </ac:spMkLst>
        </pc:spChg>
        <pc:spChg chg="mod">
          <ac:chgData name="Md. Masudur Rahman" userId="7b31cda9e9d283c8" providerId="LiveId" clId="{8C13A48C-8589-41EF-8BEC-CB7AF4B37D2B}" dt="2025-01-15T13:25:00.077" v="81"/>
          <ac:spMkLst>
            <pc:docMk/>
            <pc:sldMk cId="1245351796" sldId="695"/>
            <ac:spMk id="92164" creationId="{AB46954A-07BC-D2D3-8D85-344FB81E099D}"/>
          </ac:spMkLst>
        </pc:spChg>
      </pc:sldChg>
      <pc:sldChg chg="modSp">
        <pc:chgData name="Md. Masudur Rahman" userId="7b31cda9e9d283c8" providerId="LiveId" clId="{8C13A48C-8589-41EF-8BEC-CB7AF4B37D2B}" dt="2025-01-15T13:25:00.077" v="81"/>
        <pc:sldMkLst>
          <pc:docMk/>
          <pc:sldMk cId="1453860966" sldId="696"/>
        </pc:sldMkLst>
        <pc:spChg chg="mod">
          <ac:chgData name="Md. Masudur Rahman" userId="7b31cda9e9d283c8" providerId="LiveId" clId="{8C13A48C-8589-41EF-8BEC-CB7AF4B37D2B}" dt="2025-01-15T13:25:00.077" v="81"/>
          <ac:spMkLst>
            <pc:docMk/>
            <pc:sldMk cId="1453860966" sldId="696"/>
            <ac:spMk id="94210" creationId="{9E86E120-A3EB-B7B8-0A6B-047EE042FDFD}"/>
          </ac:spMkLst>
        </pc:spChg>
      </pc:sldChg>
      <pc:sldChg chg="modSp">
        <pc:chgData name="Md. Masudur Rahman" userId="7b31cda9e9d283c8" providerId="LiveId" clId="{8C13A48C-8589-41EF-8BEC-CB7AF4B37D2B}" dt="2025-01-15T13:25:00.077" v="81"/>
        <pc:sldMkLst>
          <pc:docMk/>
          <pc:sldMk cId="3417105842" sldId="697"/>
        </pc:sldMkLst>
        <pc:spChg chg="mod">
          <ac:chgData name="Md. Masudur Rahman" userId="7b31cda9e9d283c8" providerId="LiveId" clId="{8C13A48C-8589-41EF-8BEC-CB7AF4B37D2B}" dt="2025-01-15T13:25:00.077" v="81"/>
          <ac:spMkLst>
            <pc:docMk/>
            <pc:sldMk cId="3417105842" sldId="697"/>
            <ac:spMk id="96258" creationId="{80F7B854-4545-BD77-F8A3-6F38AE8F6238}"/>
          </ac:spMkLst>
        </pc:spChg>
      </pc:sldChg>
      <pc:sldChg chg="modSp">
        <pc:chgData name="Md. Masudur Rahman" userId="7b31cda9e9d283c8" providerId="LiveId" clId="{8C13A48C-8589-41EF-8BEC-CB7AF4B37D2B}" dt="2025-01-15T13:25:00.077" v="81"/>
        <pc:sldMkLst>
          <pc:docMk/>
          <pc:sldMk cId="1542543714" sldId="698"/>
        </pc:sldMkLst>
        <pc:spChg chg="mod">
          <ac:chgData name="Md. Masudur Rahman" userId="7b31cda9e9d283c8" providerId="LiveId" clId="{8C13A48C-8589-41EF-8BEC-CB7AF4B37D2B}" dt="2025-01-15T13:25:00.077" v="81"/>
          <ac:spMkLst>
            <pc:docMk/>
            <pc:sldMk cId="1542543714" sldId="698"/>
            <ac:spMk id="98306" creationId="{B795A93E-E6F3-3498-D13B-7EBB87A384B5}"/>
          </ac:spMkLst>
        </pc:spChg>
      </pc:sldChg>
      <pc:sldChg chg="delSp modSp mod">
        <pc:chgData name="Md. Masudur Rahman" userId="7b31cda9e9d283c8" providerId="LiveId" clId="{8C13A48C-8589-41EF-8BEC-CB7AF4B37D2B}" dt="2025-01-15T16:48:07.660" v="828" actId="478"/>
        <pc:sldMkLst>
          <pc:docMk/>
          <pc:sldMk cId="3529310019" sldId="699"/>
        </pc:sldMkLst>
        <pc:spChg chg="mod">
          <ac:chgData name="Md. Masudur Rahman" userId="7b31cda9e9d283c8" providerId="LiveId" clId="{8C13A48C-8589-41EF-8BEC-CB7AF4B37D2B}" dt="2025-01-15T15:50:16.338" v="200" actId="20577"/>
          <ac:spMkLst>
            <pc:docMk/>
            <pc:sldMk cId="3529310019" sldId="699"/>
            <ac:spMk id="7" creationId="{7CC4E341-9A1D-5E70-01DC-07188A3CB0BA}"/>
          </ac:spMkLst>
        </pc:spChg>
        <pc:picChg chg="del">
          <ac:chgData name="Md. Masudur Rahman" userId="7b31cda9e9d283c8" providerId="LiveId" clId="{8C13A48C-8589-41EF-8BEC-CB7AF4B37D2B}" dt="2025-01-15T16:48:07.660" v="828" actId="478"/>
          <ac:picMkLst>
            <pc:docMk/>
            <pc:sldMk cId="3529310019" sldId="699"/>
            <ac:picMk id="10242" creationId="{12188A71-015F-39EC-4D53-554FA6DF13CC}"/>
          </ac:picMkLst>
        </pc:picChg>
      </pc:sldChg>
      <pc:sldChg chg="modSp">
        <pc:chgData name="Md. Masudur Rahman" userId="7b31cda9e9d283c8" providerId="LiveId" clId="{8C13A48C-8589-41EF-8BEC-CB7AF4B37D2B}" dt="2025-01-15T13:25:00.077" v="81"/>
        <pc:sldMkLst>
          <pc:docMk/>
          <pc:sldMk cId="251454090" sldId="700"/>
        </pc:sldMkLst>
        <pc:spChg chg="mod">
          <ac:chgData name="Md. Masudur Rahman" userId="7b31cda9e9d283c8" providerId="LiveId" clId="{8C13A48C-8589-41EF-8BEC-CB7AF4B37D2B}" dt="2025-01-15T13:25:00.077" v="81"/>
          <ac:spMkLst>
            <pc:docMk/>
            <pc:sldMk cId="251454090" sldId="700"/>
            <ac:spMk id="5" creationId="{9D4ACFDF-0583-B2BA-7BEA-5B710420F766}"/>
          </ac:spMkLst>
        </pc:spChg>
        <pc:spChg chg="mod">
          <ac:chgData name="Md. Masudur Rahman" userId="7b31cda9e9d283c8" providerId="LiveId" clId="{8C13A48C-8589-41EF-8BEC-CB7AF4B37D2B}" dt="2025-01-15T13:25:00.077" v="81"/>
          <ac:spMkLst>
            <pc:docMk/>
            <pc:sldMk cId="251454090" sldId="700"/>
            <ac:spMk id="12290" creationId="{C878CC09-3C9F-2A45-40A7-10D2108819BA}"/>
          </ac:spMkLst>
        </pc:spChg>
      </pc:sldChg>
      <pc:sldChg chg="modSp">
        <pc:chgData name="Md. Masudur Rahman" userId="7b31cda9e9d283c8" providerId="LiveId" clId="{8C13A48C-8589-41EF-8BEC-CB7AF4B37D2B}" dt="2025-01-15T13:25:00.077" v="81"/>
        <pc:sldMkLst>
          <pc:docMk/>
          <pc:sldMk cId="880628254" sldId="701"/>
        </pc:sldMkLst>
        <pc:spChg chg="mod">
          <ac:chgData name="Md. Masudur Rahman" userId="7b31cda9e9d283c8" providerId="LiveId" clId="{8C13A48C-8589-41EF-8BEC-CB7AF4B37D2B}" dt="2025-01-15T13:25:00.077" v="81"/>
          <ac:spMkLst>
            <pc:docMk/>
            <pc:sldMk cId="880628254" sldId="701"/>
            <ac:spMk id="14338" creationId="{46319060-72C9-4D95-DA95-263825CA5CBA}"/>
          </ac:spMkLst>
        </pc:spChg>
      </pc:sldChg>
      <pc:sldChg chg="modSp">
        <pc:chgData name="Md. Masudur Rahman" userId="7b31cda9e9d283c8" providerId="LiveId" clId="{8C13A48C-8589-41EF-8BEC-CB7AF4B37D2B}" dt="2025-01-15T13:25:00.077" v="81"/>
        <pc:sldMkLst>
          <pc:docMk/>
          <pc:sldMk cId="889448601" sldId="702"/>
        </pc:sldMkLst>
        <pc:spChg chg="mod">
          <ac:chgData name="Md. Masudur Rahman" userId="7b31cda9e9d283c8" providerId="LiveId" clId="{8C13A48C-8589-41EF-8BEC-CB7AF4B37D2B}" dt="2025-01-15T13:25:00.077" v="81"/>
          <ac:spMkLst>
            <pc:docMk/>
            <pc:sldMk cId="889448601" sldId="702"/>
            <ac:spMk id="16386" creationId="{252B3845-34D4-606A-9055-3CB49120002B}"/>
          </ac:spMkLst>
        </pc:spChg>
      </pc:sldChg>
      <pc:sldChg chg="modSp">
        <pc:chgData name="Md. Masudur Rahman" userId="7b31cda9e9d283c8" providerId="LiveId" clId="{8C13A48C-8589-41EF-8BEC-CB7AF4B37D2B}" dt="2025-01-15T13:25:00.077" v="81"/>
        <pc:sldMkLst>
          <pc:docMk/>
          <pc:sldMk cId="3941658966" sldId="703"/>
        </pc:sldMkLst>
        <pc:spChg chg="mod">
          <ac:chgData name="Md. Masudur Rahman" userId="7b31cda9e9d283c8" providerId="LiveId" clId="{8C13A48C-8589-41EF-8BEC-CB7AF4B37D2B}" dt="2025-01-15T13:25:00.077" v="81"/>
          <ac:spMkLst>
            <pc:docMk/>
            <pc:sldMk cId="3941658966" sldId="703"/>
            <ac:spMk id="5" creationId="{546DB75E-7351-CE1B-A462-3B3144B0151B}"/>
          </ac:spMkLst>
        </pc:spChg>
        <pc:spChg chg="mod">
          <ac:chgData name="Md. Masudur Rahman" userId="7b31cda9e9d283c8" providerId="LiveId" clId="{8C13A48C-8589-41EF-8BEC-CB7AF4B37D2B}" dt="2025-01-15T13:25:00.077" v="81"/>
          <ac:spMkLst>
            <pc:docMk/>
            <pc:sldMk cId="3941658966" sldId="703"/>
            <ac:spMk id="18434" creationId="{87FFA51A-278F-9530-C45D-75C869FDABA7}"/>
          </ac:spMkLst>
        </pc:spChg>
      </pc:sldChg>
      <pc:sldChg chg="modSp">
        <pc:chgData name="Md. Masudur Rahman" userId="7b31cda9e9d283c8" providerId="LiveId" clId="{8C13A48C-8589-41EF-8BEC-CB7AF4B37D2B}" dt="2025-01-15T13:25:00.077" v="81"/>
        <pc:sldMkLst>
          <pc:docMk/>
          <pc:sldMk cId="781856448" sldId="704"/>
        </pc:sldMkLst>
        <pc:spChg chg="mod">
          <ac:chgData name="Md. Masudur Rahman" userId="7b31cda9e9d283c8" providerId="LiveId" clId="{8C13A48C-8589-41EF-8BEC-CB7AF4B37D2B}" dt="2025-01-15T13:25:00.077" v="81"/>
          <ac:spMkLst>
            <pc:docMk/>
            <pc:sldMk cId="781856448" sldId="704"/>
            <ac:spMk id="20482" creationId="{E43CB888-3FFF-C731-E0B7-CB8254DEEE38}"/>
          </ac:spMkLst>
        </pc:spChg>
      </pc:sldChg>
      <pc:sldChg chg="modSp">
        <pc:chgData name="Md. Masudur Rahman" userId="7b31cda9e9d283c8" providerId="LiveId" clId="{8C13A48C-8589-41EF-8BEC-CB7AF4B37D2B}" dt="2025-01-15T13:25:00.077" v="81"/>
        <pc:sldMkLst>
          <pc:docMk/>
          <pc:sldMk cId="221239248" sldId="705"/>
        </pc:sldMkLst>
        <pc:spChg chg="mod">
          <ac:chgData name="Md. Masudur Rahman" userId="7b31cda9e9d283c8" providerId="LiveId" clId="{8C13A48C-8589-41EF-8BEC-CB7AF4B37D2B}" dt="2025-01-15T13:25:00.077" v="81"/>
          <ac:spMkLst>
            <pc:docMk/>
            <pc:sldMk cId="221239248" sldId="705"/>
            <ac:spMk id="22530" creationId="{758D805B-930C-E3E0-B0EA-D407E32BE6F1}"/>
          </ac:spMkLst>
        </pc:spChg>
      </pc:sldChg>
      <pc:sldChg chg="modSp">
        <pc:chgData name="Md. Masudur Rahman" userId="7b31cda9e9d283c8" providerId="LiveId" clId="{8C13A48C-8589-41EF-8BEC-CB7AF4B37D2B}" dt="2025-01-15T13:25:00.077" v="81"/>
        <pc:sldMkLst>
          <pc:docMk/>
          <pc:sldMk cId="3457246042" sldId="706"/>
        </pc:sldMkLst>
        <pc:spChg chg="mod">
          <ac:chgData name="Md. Masudur Rahman" userId="7b31cda9e9d283c8" providerId="LiveId" clId="{8C13A48C-8589-41EF-8BEC-CB7AF4B37D2B}" dt="2025-01-15T13:25:00.077" v="81"/>
          <ac:spMkLst>
            <pc:docMk/>
            <pc:sldMk cId="3457246042" sldId="706"/>
            <ac:spMk id="5" creationId="{476391CF-94C9-084A-47C7-C6F03FB5ED71}"/>
          </ac:spMkLst>
        </pc:spChg>
        <pc:spChg chg="mod">
          <ac:chgData name="Md. Masudur Rahman" userId="7b31cda9e9d283c8" providerId="LiveId" clId="{8C13A48C-8589-41EF-8BEC-CB7AF4B37D2B}" dt="2025-01-15T13:25:00.077" v="81"/>
          <ac:spMkLst>
            <pc:docMk/>
            <pc:sldMk cId="3457246042" sldId="706"/>
            <ac:spMk id="24578" creationId="{CEFFAA09-3828-833A-6303-363BF2BD9A5F}"/>
          </ac:spMkLst>
        </pc:spChg>
      </pc:sldChg>
      <pc:sldChg chg="modSp">
        <pc:chgData name="Md. Masudur Rahman" userId="7b31cda9e9d283c8" providerId="LiveId" clId="{8C13A48C-8589-41EF-8BEC-CB7AF4B37D2B}" dt="2025-01-15T13:25:00.077" v="81"/>
        <pc:sldMkLst>
          <pc:docMk/>
          <pc:sldMk cId="1458666483" sldId="707"/>
        </pc:sldMkLst>
        <pc:spChg chg="mod">
          <ac:chgData name="Md. Masudur Rahman" userId="7b31cda9e9d283c8" providerId="LiveId" clId="{8C13A48C-8589-41EF-8BEC-CB7AF4B37D2B}" dt="2025-01-15T13:25:00.077" v="81"/>
          <ac:spMkLst>
            <pc:docMk/>
            <pc:sldMk cId="1458666483" sldId="707"/>
            <ac:spMk id="26628" creationId="{D25694E0-FD40-DFDC-48A3-7C19D2221EA7}"/>
          </ac:spMkLst>
        </pc:spChg>
      </pc:sldChg>
      <pc:sldChg chg="modSp">
        <pc:chgData name="Md. Masudur Rahman" userId="7b31cda9e9d283c8" providerId="LiveId" clId="{8C13A48C-8589-41EF-8BEC-CB7AF4B37D2B}" dt="2025-01-15T13:25:00.077" v="81"/>
        <pc:sldMkLst>
          <pc:docMk/>
          <pc:sldMk cId="1766398995" sldId="708"/>
        </pc:sldMkLst>
        <pc:spChg chg="mod">
          <ac:chgData name="Md. Masudur Rahman" userId="7b31cda9e9d283c8" providerId="LiveId" clId="{8C13A48C-8589-41EF-8BEC-CB7AF4B37D2B}" dt="2025-01-15T13:25:00.077" v="81"/>
          <ac:spMkLst>
            <pc:docMk/>
            <pc:sldMk cId="1766398995" sldId="708"/>
            <ac:spMk id="28674" creationId="{66E350A1-E746-F96B-94D6-C9C59B8BCE2F}"/>
          </ac:spMkLst>
        </pc:spChg>
      </pc:sldChg>
      <pc:sldChg chg="modSp">
        <pc:chgData name="Md. Masudur Rahman" userId="7b31cda9e9d283c8" providerId="LiveId" clId="{8C13A48C-8589-41EF-8BEC-CB7AF4B37D2B}" dt="2025-01-15T13:25:00.077" v="81"/>
        <pc:sldMkLst>
          <pc:docMk/>
          <pc:sldMk cId="3572682210" sldId="709"/>
        </pc:sldMkLst>
        <pc:spChg chg="mod">
          <ac:chgData name="Md. Masudur Rahman" userId="7b31cda9e9d283c8" providerId="LiveId" clId="{8C13A48C-8589-41EF-8BEC-CB7AF4B37D2B}" dt="2025-01-15T13:25:00.077" v="81"/>
          <ac:spMkLst>
            <pc:docMk/>
            <pc:sldMk cId="3572682210" sldId="709"/>
            <ac:spMk id="30722" creationId="{9F1A34C3-901F-C2C4-6CC6-7D0457EBCEB7}"/>
          </ac:spMkLst>
        </pc:spChg>
      </pc:sldChg>
      <pc:sldChg chg="modSp mod">
        <pc:chgData name="Md. Masudur Rahman" userId="7b31cda9e9d283c8" providerId="LiveId" clId="{8C13A48C-8589-41EF-8BEC-CB7AF4B37D2B}" dt="2025-01-15T13:25:00.077" v="81"/>
        <pc:sldMkLst>
          <pc:docMk/>
          <pc:sldMk cId="1705897042" sldId="710"/>
        </pc:sldMkLst>
        <pc:spChg chg="mod">
          <ac:chgData name="Md. Masudur Rahman" userId="7b31cda9e9d283c8" providerId="LiveId" clId="{8C13A48C-8589-41EF-8BEC-CB7AF4B37D2B}" dt="2025-01-15T13:25:00.077" v="81"/>
          <ac:spMkLst>
            <pc:docMk/>
            <pc:sldMk cId="1705897042" sldId="710"/>
            <ac:spMk id="3" creationId="{8E89F9E2-7CE0-AB8B-E768-A659EF544807}"/>
          </ac:spMkLst>
        </pc:spChg>
        <pc:spChg chg="mod">
          <ac:chgData name="Md. Masudur Rahman" userId="7b31cda9e9d283c8" providerId="LiveId" clId="{8C13A48C-8589-41EF-8BEC-CB7AF4B37D2B}" dt="2025-01-15T13:25:00.077" v="81"/>
          <ac:spMkLst>
            <pc:docMk/>
            <pc:sldMk cId="1705897042" sldId="710"/>
            <ac:spMk id="32770" creationId="{A1DD3A3F-58B7-642D-0731-BABF028FD051}"/>
          </ac:spMkLst>
        </pc:spChg>
      </pc:sldChg>
      <pc:sldChg chg="modSp mod">
        <pc:chgData name="Md. Masudur Rahman" userId="7b31cda9e9d283c8" providerId="LiveId" clId="{8C13A48C-8589-41EF-8BEC-CB7AF4B37D2B}" dt="2025-01-15T13:25:00.077" v="81"/>
        <pc:sldMkLst>
          <pc:docMk/>
          <pc:sldMk cId="1868794304" sldId="711"/>
        </pc:sldMkLst>
        <pc:spChg chg="mod">
          <ac:chgData name="Md. Masudur Rahman" userId="7b31cda9e9d283c8" providerId="LiveId" clId="{8C13A48C-8589-41EF-8BEC-CB7AF4B37D2B}" dt="2025-01-15T13:25:00.077" v="81"/>
          <ac:spMkLst>
            <pc:docMk/>
            <pc:sldMk cId="1868794304" sldId="711"/>
            <ac:spMk id="3" creationId="{EAE5F990-C429-D90B-9385-C9AFB52EBF60}"/>
          </ac:spMkLst>
        </pc:spChg>
        <pc:spChg chg="mod">
          <ac:chgData name="Md. Masudur Rahman" userId="7b31cda9e9d283c8" providerId="LiveId" clId="{8C13A48C-8589-41EF-8BEC-CB7AF4B37D2B}" dt="2025-01-15T13:25:00.077" v="81"/>
          <ac:spMkLst>
            <pc:docMk/>
            <pc:sldMk cId="1868794304" sldId="711"/>
            <ac:spMk id="34818" creationId="{2B20FE70-FE56-5BDA-00DA-CDE940811464}"/>
          </ac:spMkLst>
        </pc:spChg>
      </pc:sldChg>
      <pc:sldChg chg="modSp">
        <pc:chgData name="Md. Masudur Rahman" userId="7b31cda9e9d283c8" providerId="LiveId" clId="{8C13A48C-8589-41EF-8BEC-CB7AF4B37D2B}" dt="2025-01-15T13:25:00.077" v="81"/>
        <pc:sldMkLst>
          <pc:docMk/>
          <pc:sldMk cId="1378311212" sldId="712"/>
        </pc:sldMkLst>
        <pc:spChg chg="mod">
          <ac:chgData name="Md. Masudur Rahman" userId="7b31cda9e9d283c8" providerId="LiveId" clId="{8C13A48C-8589-41EF-8BEC-CB7AF4B37D2B}" dt="2025-01-15T13:25:00.077" v="81"/>
          <ac:spMkLst>
            <pc:docMk/>
            <pc:sldMk cId="1378311212" sldId="712"/>
            <ac:spMk id="36866" creationId="{BE0D4C0F-21FF-CE53-698B-A0CA182E734A}"/>
          </ac:spMkLst>
        </pc:spChg>
      </pc:sldChg>
      <pc:sldChg chg="modSp">
        <pc:chgData name="Md. Masudur Rahman" userId="7b31cda9e9d283c8" providerId="LiveId" clId="{8C13A48C-8589-41EF-8BEC-CB7AF4B37D2B}" dt="2025-01-15T13:25:00.077" v="81"/>
        <pc:sldMkLst>
          <pc:docMk/>
          <pc:sldMk cId="934014626" sldId="713"/>
        </pc:sldMkLst>
        <pc:spChg chg="mod">
          <ac:chgData name="Md. Masudur Rahman" userId="7b31cda9e9d283c8" providerId="LiveId" clId="{8C13A48C-8589-41EF-8BEC-CB7AF4B37D2B}" dt="2025-01-15T13:25:00.077" v="81"/>
          <ac:spMkLst>
            <pc:docMk/>
            <pc:sldMk cId="934014626" sldId="713"/>
            <ac:spMk id="5" creationId="{4AAA1EBF-F9F7-27A9-6F6B-AFCAC6A3DEF7}"/>
          </ac:spMkLst>
        </pc:spChg>
        <pc:spChg chg="mod">
          <ac:chgData name="Md. Masudur Rahman" userId="7b31cda9e9d283c8" providerId="LiveId" clId="{8C13A48C-8589-41EF-8BEC-CB7AF4B37D2B}" dt="2025-01-15T13:25:00.077" v="81"/>
          <ac:spMkLst>
            <pc:docMk/>
            <pc:sldMk cId="934014626" sldId="713"/>
            <ac:spMk id="38914" creationId="{50D8890F-9713-A6B6-7B10-F96ABDA6028D}"/>
          </ac:spMkLst>
        </pc:spChg>
      </pc:sldChg>
      <pc:sldChg chg="modSp">
        <pc:chgData name="Md. Masudur Rahman" userId="7b31cda9e9d283c8" providerId="LiveId" clId="{8C13A48C-8589-41EF-8BEC-CB7AF4B37D2B}" dt="2025-01-15T13:25:00.077" v="81"/>
        <pc:sldMkLst>
          <pc:docMk/>
          <pc:sldMk cId="1413348807" sldId="714"/>
        </pc:sldMkLst>
        <pc:spChg chg="mod">
          <ac:chgData name="Md. Masudur Rahman" userId="7b31cda9e9d283c8" providerId="LiveId" clId="{8C13A48C-8589-41EF-8BEC-CB7AF4B37D2B}" dt="2025-01-15T13:25:00.077" v="81"/>
          <ac:spMkLst>
            <pc:docMk/>
            <pc:sldMk cId="1413348807" sldId="714"/>
            <ac:spMk id="40962" creationId="{E4D46419-B053-10AB-5755-9DC1067DA624}"/>
          </ac:spMkLst>
        </pc:spChg>
      </pc:sldChg>
      <pc:sldChg chg="modSp">
        <pc:chgData name="Md. Masudur Rahman" userId="7b31cda9e9d283c8" providerId="LiveId" clId="{8C13A48C-8589-41EF-8BEC-CB7AF4B37D2B}" dt="2025-01-15T13:25:00.077" v="81"/>
        <pc:sldMkLst>
          <pc:docMk/>
          <pc:sldMk cId="1414893718" sldId="715"/>
        </pc:sldMkLst>
        <pc:spChg chg="mod">
          <ac:chgData name="Md. Masudur Rahman" userId="7b31cda9e9d283c8" providerId="LiveId" clId="{8C13A48C-8589-41EF-8BEC-CB7AF4B37D2B}" dt="2025-01-15T13:25:00.077" v="81"/>
          <ac:spMkLst>
            <pc:docMk/>
            <pc:sldMk cId="1414893718" sldId="715"/>
            <ac:spMk id="43010" creationId="{BB3C5B3C-3E9A-AEC1-6720-5DC6DFE8F18C}"/>
          </ac:spMkLst>
        </pc:spChg>
      </pc:sldChg>
      <pc:sldChg chg="modSp mod">
        <pc:chgData name="Md. Masudur Rahman" userId="7b31cda9e9d283c8" providerId="LiveId" clId="{8C13A48C-8589-41EF-8BEC-CB7AF4B37D2B}" dt="2025-01-15T15:50:56.353" v="205" actId="1036"/>
        <pc:sldMkLst>
          <pc:docMk/>
          <pc:sldMk cId="3439193838" sldId="716"/>
        </pc:sldMkLst>
        <pc:spChg chg="mod">
          <ac:chgData name="Md. Masudur Rahman" userId="7b31cda9e9d283c8" providerId="LiveId" clId="{8C13A48C-8589-41EF-8BEC-CB7AF4B37D2B}" dt="2025-01-15T13:25:00.077" v="81"/>
          <ac:spMkLst>
            <pc:docMk/>
            <pc:sldMk cId="3439193838" sldId="716"/>
            <ac:spMk id="45058" creationId="{0721BFF4-93C4-2C0A-1081-5B6FCCC65323}"/>
          </ac:spMkLst>
        </pc:spChg>
        <pc:spChg chg="mod">
          <ac:chgData name="Md. Masudur Rahman" userId="7b31cda9e9d283c8" providerId="LiveId" clId="{8C13A48C-8589-41EF-8BEC-CB7AF4B37D2B}" dt="2025-01-15T15:50:46.725" v="203" actId="20577"/>
          <ac:spMkLst>
            <pc:docMk/>
            <pc:sldMk cId="3439193838" sldId="716"/>
            <ac:spMk id="45059" creationId="{1A3F1AC4-348A-7EF8-A439-9C9536B5994B}"/>
          </ac:spMkLst>
        </pc:spChg>
        <pc:picChg chg="mod">
          <ac:chgData name="Md. Masudur Rahman" userId="7b31cda9e9d283c8" providerId="LiveId" clId="{8C13A48C-8589-41EF-8BEC-CB7AF4B37D2B}" dt="2025-01-15T15:50:56.353" v="205" actId="1036"/>
          <ac:picMkLst>
            <pc:docMk/>
            <pc:sldMk cId="3439193838" sldId="716"/>
            <ac:picMk id="45060" creationId="{61107D21-24D8-FC09-D69D-032019FBCDD8}"/>
          </ac:picMkLst>
        </pc:picChg>
      </pc:sldChg>
      <pc:sldChg chg="modSp">
        <pc:chgData name="Md. Masudur Rahman" userId="7b31cda9e9d283c8" providerId="LiveId" clId="{8C13A48C-8589-41EF-8BEC-CB7AF4B37D2B}" dt="2025-01-15T13:25:00.077" v="81"/>
        <pc:sldMkLst>
          <pc:docMk/>
          <pc:sldMk cId="2187055898" sldId="717"/>
        </pc:sldMkLst>
        <pc:spChg chg="mod">
          <ac:chgData name="Md. Masudur Rahman" userId="7b31cda9e9d283c8" providerId="LiveId" clId="{8C13A48C-8589-41EF-8BEC-CB7AF4B37D2B}" dt="2025-01-15T13:25:00.077" v="81"/>
          <ac:spMkLst>
            <pc:docMk/>
            <pc:sldMk cId="2187055898" sldId="717"/>
            <ac:spMk id="47106" creationId="{5854BD17-28BC-5011-23C8-F8E3443F6583}"/>
          </ac:spMkLst>
        </pc:spChg>
      </pc:sldChg>
      <pc:sldChg chg="modSp">
        <pc:chgData name="Md. Masudur Rahman" userId="7b31cda9e9d283c8" providerId="LiveId" clId="{8C13A48C-8589-41EF-8BEC-CB7AF4B37D2B}" dt="2025-01-15T13:25:00.077" v="81"/>
        <pc:sldMkLst>
          <pc:docMk/>
          <pc:sldMk cId="3020597985" sldId="718"/>
        </pc:sldMkLst>
        <pc:spChg chg="mod">
          <ac:chgData name="Md. Masudur Rahman" userId="7b31cda9e9d283c8" providerId="LiveId" clId="{8C13A48C-8589-41EF-8BEC-CB7AF4B37D2B}" dt="2025-01-15T13:25:00.077" v="81"/>
          <ac:spMkLst>
            <pc:docMk/>
            <pc:sldMk cId="3020597985" sldId="718"/>
            <ac:spMk id="49154" creationId="{F8DD86F5-FEE7-FF0B-A9FC-015CA8FAD5D8}"/>
          </ac:spMkLst>
        </pc:spChg>
      </pc:sldChg>
      <pc:sldChg chg="modSp mod">
        <pc:chgData name="Md. Masudur Rahman" userId="7b31cda9e9d283c8" providerId="LiveId" clId="{8C13A48C-8589-41EF-8BEC-CB7AF4B37D2B}" dt="2025-01-15T13:25:00.077" v="81"/>
        <pc:sldMkLst>
          <pc:docMk/>
          <pc:sldMk cId="3353075008" sldId="719"/>
        </pc:sldMkLst>
        <pc:spChg chg="mod">
          <ac:chgData name="Md. Masudur Rahman" userId="7b31cda9e9d283c8" providerId="LiveId" clId="{8C13A48C-8589-41EF-8BEC-CB7AF4B37D2B}" dt="2025-01-15T13:25:00.077" v="81"/>
          <ac:spMkLst>
            <pc:docMk/>
            <pc:sldMk cId="3353075008" sldId="719"/>
            <ac:spMk id="51202" creationId="{636407B3-BC96-2688-64E6-84ECE31EBEDA}"/>
          </ac:spMkLst>
        </pc:spChg>
        <pc:spChg chg="mod">
          <ac:chgData name="Md. Masudur Rahman" userId="7b31cda9e9d283c8" providerId="LiveId" clId="{8C13A48C-8589-41EF-8BEC-CB7AF4B37D2B}" dt="2025-01-15T13:25:00.077" v="81"/>
          <ac:spMkLst>
            <pc:docMk/>
            <pc:sldMk cId="3353075008" sldId="719"/>
            <ac:spMk id="51203" creationId="{CC47C543-E777-049E-3796-692E21DF5022}"/>
          </ac:spMkLst>
        </pc:spChg>
      </pc:sldChg>
      <pc:sldChg chg="modSp">
        <pc:chgData name="Md. Masudur Rahman" userId="7b31cda9e9d283c8" providerId="LiveId" clId="{8C13A48C-8589-41EF-8BEC-CB7AF4B37D2B}" dt="2025-01-15T13:25:00.077" v="81"/>
        <pc:sldMkLst>
          <pc:docMk/>
          <pc:sldMk cId="4193033262" sldId="720"/>
        </pc:sldMkLst>
        <pc:spChg chg="mod">
          <ac:chgData name="Md. Masudur Rahman" userId="7b31cda9e9d283c8" providerId="LiveId" clId="{8C13A48C-8589-41EF-8BEC-CB7AF4B37D2B}" dt="2025-01-15T13:25:00.077" v="81"/>
          <ac:spMkLst>
            <pc:docMk/>
            <pc:sldMk cId="4193033262" sldId="720"/>
            <ac:spMk id="53250" creationId="{E9ADFF7F-3F25-C1E2-2091-6BF93D5D1DC9}"/>
          </ac:spMkLst>
        </pc:spChg>
      </pc:sldChg>
      <pc:sldChg chg="modSp">
        <pc:chgData name="Md. Masudur Rahman" userId="7b31cda9e9d283c8" providerId="LiveId" clId="{8C13A48C-8589-41EF-8BEC-CB7AF4B37D2B}" dt="2025-01-15T13:25:00.077" v="81"/>
        <pc:sldMkLst>
          <pc:docMk/>
          <pc:sldMk cId="3010636451" sldId="721"/>
        </pc:sldMkLst>
        <pc:spChg chg="mod">
          <ac:chgData name="Md. Masudur Rahman" userId="7b31cda9e9d283c8" providerId="LiveId" clId="{8C13A48C-8589-41EF-8BEC-CB7AF4B37D2B}" dt="2025-01-15T13:25:00.077" v="81"/>
          <ac:spMkLst>
            <pc:docMk/>
            <pc:sldMk cId="3010636451" sldId="721"/>
            <ac:spMk id="55298" creationId="{7DF9BEC0-4ED1-6791-7058-77B8DCC4E175}"/>
          </ac:spMkLst>
        </pc:spChg>
      </pc:sldChg>
      <pc:sldChg chg="modSp mod">
        <pc:chgData name="Md. Masudur Rahman" userId="7b31cda9e9d283c8" providerId="LiveId" clId="{8C13A48C-8589-41EF-8BEC-CB7AF4B37D2B}" dt="2025-01-15T13:25:00.077" v="81"/>
        <pc:sldMkLst>
          <pc:docMk/>
          <pc:sldMk cId="254080844" sldId="722"/>
        </pc:sldMkLst>
        <pc:spChg chg="mod">
          <ac:chgData name="Md. Masudur Rahman" userId="7b31cda9e9d283c8" providerId="LiveId" clId="{8C13A48C-8589-41EF-8BEC-CB7AF4B37D2B}" dt="2025-01-15T13:25:00.077" v="81"/>
          <ac:spMkLst>
            <pc:docMk/>
            <pc:sldMk cId="254080844" sldId="722"/>
            <ac:spMk id="57346" creationId="{20927FE7-0A8A-E558-8764-FAA122757812}"/>
          </ac:spMkLst>
        </pc:spChg>
        <pc:spChg chg="mod">
          <ac:chgData name="Md. Masudur Rahman" userId="7b31cda9e9d283c8" providerId="LiveId" clId="{8C13A48C-8589-41EF-8BEC-CB7AF4B37D2B}" dt="2025-01-15T13:25:00.077" v="81"/>
          <ac:spMkLst>
            <pc:docMk/>
            <pc:sldMk cId="254080844" sldId="722"/>
            <ac:spMk id="57347" creationId="{5751CD4A-6004-18EA-8861-46626B7048C1}"/>
          </ac:spMkLst>
        </pc:spChg>
      </pc:sldChg>
      <pc:sldChg chg="modSp">
        <pc:chgData name="Md. Masudur Rahman" userId="7b31cda9e9d283c8" providerId="LiveId" clId="{8C13A48C-8589-41EF-8BEC-CB7AF4B37D2B}" dt="2025-01-15T13:25:00.077" v="81"/>
        <pc:sldMkLst>
          <pc:docMk/>
          <pc:sldMk cId="1450745751" sldId="723"/>
        </pc:sldMkLst>
        <pc:spChg chg="mod">
          <ac:chgData name="Md. Masudur Rahman" userId="7b31cda9e9d283c8" providerId="LiveId" clId="{8C13A48C-8589-41EF-8BEC-CB7AF4B37D2B}" dt="2025-01-15T13:25:00.077" v="81"/>
          <ac:spMkLst>
            <pc:docMk/>
            <pc:sldMk cId="1450745751" sldId="723"/>
            <ac:spMk id="59394" creationId="{9225B3E0-23B3-42D7-ABF1-A16B6C492AA9}"/>
          </ac:spMkLst>
        </pc:spChg>
      </pc:sldChg>
      <pc:sldChg chg="modSp">
        <pc:chgData name="Md. Masudur Rahman" userId="7b31cda9e9d283c8" providerId="LiveId" clId="{8C13A48C-8589-41EF-8BEC-CB7AF4B37D2B}" dt="2025-01-15T13:25:00.077" v="81"/>
        <pc:sldMkLst>
          <pc:docMk/>
          <pc:sldMk cId="1830466766" sldId="724"/>
        </pc:sldMkLst>
        <pc:spChg chg="mod">
          <ac:chgData name="Md. Masudur Rahman" userId="7b31cda9e9d283c8" providerId="LiveId" clId="{8C13A48C-8589-41EF-8BEC-CB7AF4B37D2B}" dt="2025-01-15T13:25:00.077" v="81"/>
          <ac:spMkLst>
            <pc:docMk/>
            <pc:sldMk cId="1830466766" sldId="724"/>
            <ac:spMk id="61442" creationId="{5DDE4A27-70BD-BA1A-B068-2999F8C84B20}"/>
          </ac:spMkLst>
        </pc:spChg>
      </pc:sldChg>
      <pc:sldChg chg="modSp">
        <pc:chgData name="Md. Masudur Rahman" userId="7b31cda9e9d283c8" providerId="LiveId" clId="{8C13A48C-8589-41EF-8BEC-CB7AF4B37D2B}" dt="2025-01-15T13:25:00.077" v="81"/>
        <pc:sldMkLst>
          <pc:docMk/>
          <pc:sldMk cId="1335817662" sldId="725"/>
        </pc:sldMkLst>
        <pc:spChg chg="mod">
          <ac:chgData name="Md. Masudur Rahman" userId="7b31cda9e9d283c8" providerId="LiveId" clId="{8C13A48C-8589-41EF-8BEC-CB7AF4B37D2B}" dt="2025-01-15T13:25:00.077" v="81"/>
          <ac:spMkLst>
            <pc:docMk/>
            <pc:sldMk cId="1335817662" sldId="725"/>
            <ac:spMk id="63490" creationId="{98445E1B-01A2-538F-E10F-E63C8EA0E23D}"/>
          </ac:spMkLst>
        </pc:spChg>
      </pc:sldChg>
      <pc:sldChg chg="modSp">
        <pc:chgData name="Md. Masudur Rahman" userId="7b31cda9e9d283c8" providerId="LiveId" clId="{8C13A48C-8589-41EF-8BEC-CB7AF4B37D2B}" dt="2025-01-15T13:25:00.077" v="81"/>
        <pc:sldMkLst>
          <pc:docMk/>
          <pc:sldMk cId="446250488" sldId="726"/>
        </pc:sldMkLst>
        <pc:spChg chg="mod">
          <ac:chgData name="Md. Masudur Rahman" userId="7b31cda9e9d283c8" providerId="LiveId" clId="{8C13A48C-8589-41EF-8BEC-CB7AF4B37D2B}" dt="2025-01-15T13:25:00.077" v="81"/>
          <ac:spMkLst>
            <pc:docMk/>
            <pc:sldMk cId="446250488" sldId="726"/>
            <ac:spMk id="5" creationId="{2BA774EF-DD67-B767-29A9-194961435039}"/>
          </ac:spMkLst>
        </pc:spChg>
        <pc:spChg chg="mod">
          <ac:chgData name="Md. Masudur Rahman" userId="7b31cda9e9d283c8" providerId="LiveId" clId="{8C13A48C-8589-41EF-8BEC-CB7AF4B37D2B}" dt="2025-01-15T13:25:00.077" v="81"/>
          <ac:spMkLst>
            <pc:docMk/>
            <pc:sldMk cId="446250488" sldId="726"/>
            <ac:spMk id="65538" creationId="{A49CF6ED-A066-7FC9-6535-BC860F939044}"/>
          </ac:spMkLst>
        </pc:spChg>
      </pc:sldChg>
      <pc:sldChg chg="modSp">
        <pc:chgData name="Md. Masudur Rahman" userId="7b31cda9e9d283c8" providerId="LiveId" clId="{8C13A48C-8589-41EF-8BEC-CB7AF4B37D2B}" dt="2025-01-15T13:25:00.077" v="81"/>
        <pc:sldMkLst>
          <pc:docMk/>
          <pc:sldMk cId="2775240020" sldId="727"/>
        </pc:sldMkLst>
        <pc:spChg chg="mod">
          <ac:chgData name="Md. Masudur Rahman" userId="7b31cda9e9d283c8" providerId="LiveId" clId="{8C13A48C-8589-41EF-8BEC-CB7AF4B37D2B}" dt="2025-01-15T13:25:00.077" v="81"/>
          <ac:spMkLst>
            <pc:docMk/>
            <pc:sldMk cId="2775240020" sldId="727"/>
            <ac:spMk id="67586" creationId="{89FDC4F2-C995-C0B0-C311-7D00341F3EEE}"/>
          </ac:spMkLst>
        </pc:spChg>
      </pc:sldChg>
      <pc:sldChg chg="modSp">
        <pc:chgData name="Md. Masudur Rahman" userId="7b31cda9e9d283c8" providerId="LiveId" clId="{8C13A48C-8589-41EF-8BEC-CB7AF4B37D2B}" dt="2025-01-15T13:25:00.077" v="81"/>
        <pc:sldMkLst>
          <pc:docMk/>
          <pc:sldMk cId="270840991" sldId="728"/>
        </pc:sldMkLst>
        <pc:spChg chg="mod">
          <ac:chgData name="Md. Masudur Rahman" userId="7b31cda9e9d283c8" providerId="LiveId" clId="{8C13A48C-8589-41EF-8BEC-CB7AF4B37D2B}" dt="2025-01-15T13:25:00.077" v="81"/>
          <ac:spMkLst>
            <pc:docMk/>
            <pc:sldMk cId="270840991" sldId="728"/>
            <ac:spMk id="69634" creationId="{BDBC6057-0D8F-EC74-4E34-BEBA4A8E1748}"/>
          </ac:spMkLst>
        </pc:spChg>
      </pc:sldChg>
      <pc:sldChg chg="modSp">
        <pc:chgData name="Md. Masudur Rahman" userId="7b31cda9e9d283c8" providerId="LiveId" clId="{8C13A48C-8589-41EF-8BEC-CB7AF4B37D2B}" dt="2025-01-15T13:25:00.077" v="81"/>
        <pc:sldMkLst>
          <pc:docMk/>
          <pc:sldMk cId="2793324214" sldId="729"/>
        </pc:sldMkLst>
        <pc:spChg chg="mod">
          <ac:chgData name="Md. Masudur Rahman" userId="7b31cda9e9d283c8" providerId="LiveId" clId="{8C13A48C-8589-41EF-8BEC-CB7AF4B37D2B}" dt="2025-01-15T13:25:00.077" v="81"/>
          <ac:spMkLst>
            <pc:docMk/>
            <pc:sldMk cId="2793324214" sldId="729"/>
            <ac:spMk id="71682" creationId="{5D5A4F04-C2A5-CB9B-50F5-56C6F16F72D1}"/>
          </ac:spMkLst>
        </pc:spChg>
      </pc:sldChg>
      <pc:sldChg chg="modSp">
        <pc:chgData name="Md. Masudur Rahman" userId="7b31cda9e9d283c8" providerId="LiveId" clId="{8C13A48C-8589-41EF-8BEC-CB7AF4B37D2B}" dt="2025-01-15T13:25:00.077" v="81"/>
        <pc:sldMkLst>
          <pc:docMk/>
          <pc:sldMk cId="1645000431" sldId="730"/>
        </pc:sldMkLst>
        <pc:spChg chg="mod">
          <ac:chgData name="Md. Masudur Rahman" userId="7b31cda9e9d283c8" providerId="LiveId" clId="{8C13A48C-8589-41EF-8BEC-CB7AF4B37D2B}" dt="2025-01-15T13:25:00.077" v="81"/>
          <ac:spMkLst>
            <pc:docMk/>
            <pc:sldMk cId="1645000431" sldId="730"/>
            <ac:spMk id="73730" creationId="{81BAAADD-D1A7-426F-0B49-637E41875948}"/>
          </ac:spMkLst>
        </pc:spChg>
      </pc:sldChg>
      <pc:sldChg chg="modSp">
        <pc:chgData name="Md. Masudur Rahman" userId="7b31cda9e9d283c8" providerId="LiveId" clId="{8C13A48C-8589-41EF-8BEC-CB7AF4B37D2B}" dt="2025-01-15T13:25:00.077" v="81"/>
        <pc:sldMkLst>
          <pc:docMk/>
          <pc:sldMk cId="2809320467" sldId="731"/>
        </pc:sldMkLst>
        <pc:spChg chg="mod">
          <ac:chgData name="Md. Masudur Rahman" userId="7b31cda9e9d283c8" providerId="LiveId" clId="{8C13A48C-8589-41EF-8BEC-CB7AF4B37D2B}" dt="2025-01-15T13:25:00.077" v="81"/>
          <ac:spMkLst>
            <pc:docMk/>
            <pc:sldMk cId="2809320467" sldId="731"/>
            <ac:spMk id="75778" creationId="{FD2E2833-F004-6A2A-719B-0C432955DD82}"/>
          </ac:spMkLst>
        </pc:spChg>
      </pc:sldChg>
      <pc:sldChg chg="modSp">
        <pc:chgData name="Md. Masudur Rahman" userId="7b31cda9e9d283c8" providerId="LiveId" clId="{8C13A48C-8589-41EF-8BEC-CB7AF4B37D2B}" dt="2025-01-15T13:25:00.077" v="81"/>
        <pc:sldMkLst>
          <pc:docMk/>
          <pc:sldMk cId="3900802062" sldId="732"/>
        </pc:sldMkLst>
        <pc:spChg chg="mod">
          <ac:chgData name="Md. Masudur Rahman" userId="7b31cda9e9d283c8" providerId="LiveId" clId="{8C13A48C-8589-41EF-8BEC-CB7AF4B37D2B}" dt="2025-01-15T13:25:00.077" v="81"/>
          <ac:spMkLst>
            <pc:docMk/>
            <pc:sldMk cId="3900802062" sldId="732"/>
            <ac:spMk id="77826" creationId="{97A8E1F2-5CC9-A6E8-0267-1CC226C74830}"/>
          </ac:spMkLst>
        </pc:spChg>
      </pc:sldChg>
      <pc:sldChg chg="modSp">
        <pc:chgData name="Md. Masudur Rahman" userId="7b31cda9e9d283c8" providerId="LiveId" clId="{8C13A48C-8589-41EF-8BEC-CB7AF4B37D2B}" dt="2025-01-15T13:25:00.077" v="81"/>
        <pc:sldMkLst>
          <pc:docMk/>
          <pc:sldMk cId="1610682012" sldId="733"/>
        </pc:sldMkLst>
        <pc:spChg chg="mod">
          <ac:chgData name="Md. Masudur Rahman" userId="7b31cda9e9d283c8" providerId="LiveId" clId="{8C13A48C-8589-41EF-8BEC-CB7AF4B37D2B}" dt="2025-01-15T13:25:00.077" v="81"/>
          <ac:spMkLst>
            <pc:docMk/>
            <pc:sldMk cId="1610682012" sldId="733"/>
            <ac:spMk id="5" creationId="{4C0ABF96-16CF-95BE-49EF-23BCB02D63DB}"/>
          </ac:spMkLst>
        </pc:spChg>
        <pc:spChg chg="mod">
          <ac:chgData name="Md. Masudur Rahman" userId="7b31cda9e9d283c8" providerId="LiveId" clId="{8C13A48C-8589-41EF-8BEC-CB7AF4B37D2B}" dt="2025-01-15T13:25:00.077" v="81"/>
          <ac:spMkLst>
            <pc:docMk/>
            <pc:sldMk cId="1610682012" sldId="733"/>
            <ac:spMk id="79874" creationId="{F7D83F76-4658-EE9E-83C3-29BD6590688B}"/>
          </ac:spMkLst>
        </pc:spChg>
      </pc:sldChg>
      <pc:sldChg chg="modSp">
        <pc:chgData name="Md. Masudur Rahman" userId="7b31cda9e9d283c8" providerId="LiveId" clId="{8C13A48C-8589-41EF-8BEC-CB7AF4B37D2B}" dt="2025-01-15T13:25:00.077" v="81"/>
        <pc:sldMkLst>
          <pc:docMk/>
          <pc:sldMk cId="3556200948" sldId="734"/>
        </pc:sldMkLst>
        <pc:spChg chg="mod">
          <ac:chgData name="Md. Masudur Rahman" userId="7b31cda9e9d283c8" providerId="LiveId" clId="{8C13A48C-8589-41EF-8BEC-CB7AF4B37D2B}" dt="2025-01-15T13:25:00.077" v="81"/>
          <ac:spMkLst>
            <pc:docMk/>
            <pc:sldMk cId="3556200948" sldId="734"/>
            <ac:spMk id="81922" creationId="{4FC279CB-7E2E-8C2A-909F-454E13C55CDA}"/>
          </ac:spMkLst>
        </pc:spChg>
      </pc:sldChg>
      <pc:sldChg chg="modSp">
        <pc:chgData name="Md. Masudur Rahman" userId="7b31cda9e9d283c8" providerId="LiveId" clId="{8C13A48C-8589-41EF-8BEC-CB7AF4B37D2B}" dt="2025-01-15T13:25:00.077" v="81"/>
        <pc:sldMkLst>
          <pc:docMk/>
          <pc:sldMk cId="2089811407" sldId="735"/>
        </pc:sldMkLst>
        <pc:spChg chg="mod">
          <ac:chgData name="Md. Masudur Rahman" userId="7b31cda9e9d283c8" providerId="LiveId" clId="{8C13A48C-8589-41EF-8BEC-CB7AF4B37D2B}" dt="2025-01-15T13:25:00.077" v="81"/>
          <ac:spMkLst>
            <pc:docMk/>
            <pc:sldMk cId="2089811407" sldId="735"/>
            <ac:spMk id="83970" creationId="{73853B60-0F87-982B-A951-031B57010FC4}"/>
          </ac:spMkLst>
        </pc:spChg>
      </pc:sldChg>
      <pc:sldChg chg="modSp">
        <pc:chgData name="Md. Masudur Rahman" userId="7b31cda9e9d283c8" providerId="LiveId" clId="{8C13A48C-8589-41EF-8BEC-CB7AF4B37D2B}" dt="2025-01-15T13:25:00.077" v="81"/>
        <pc:sldMkLst>
          <pc:docMk/>
          <pc:sldMk cId="4274631323" sldId="736"/>
        </pc:sldMkLst>
        <pc:spChg chg="mod">
          <ac:chgData name="Md. Masudur Rahman" userId="7b31cda9e9d283c8" providerId="LiveId" clId="{8C13A48C-8589-41EF-8BEC-CB7AF4B37D2B}" dt="2025-01-15T13:25:00.077" v="81"/>
          <ac:spMkLst>
            <pc:docMk/>
            <pc:sldMk cId="4274631323" sldId="736"/>
            <ac:spMk id="86018" creationId="{C01C4AB4-80BB-C6B2-AC59-79DFC876F38D}"/>
          </ac:spMkLst>
        </pc:spChg>
      </pc:sldChg>
      <pc:sldChg chg="modSp">
        <pc:chgData name="Md. Masudur Rahman" userId="7b31cda9e9d283c8" providerId="LiveId" clId="{8C13A48C-8589-41EF-8BEC-CB7AF4B37D2B}" dt="2025-01-15T13:25:00.077" v="81"/>
        <pc:sldMkLst>
          <pc:docMk/>
          <pc:sldMk cId="1426077383" sldId="737"/>
        </pc:sldMkLst>
        <pc:spChg chg="mod">
          <ac:chgData name="Md. Masudur Rahman" userId="7b31cda9e9d283c8" providerId="LiveId" clId="{8C13A48C-8589-41EF-8BEC-CB7AF4B37D2B}" dt="2025-01-15T13:25:00.077" v="81"/>
          <ac:spMkLst>
            <pc:docMk/>
            <pc:sldMk cId="1426077383" sldId="737"/>
            <ac:spMk id="88066" creationId="{B2F7F632-1F56-6CEF-57D2-A06F04299DB2}"/>
          </ac:spMkLst>
        </pc:spChg>
      </pc:sldChg>
      <pc:sldChg chg="modSp">
        <pc:chgData name="Md. Masudur Rahman" userId="7b31cda9e9d283c8" providerId="LiveId" clId="{8C13A48C-8589-41EF-8BEC-CB7AF4B37D2B}" dt="2025-01-15T13:25:00.077" v="81"/>
        <pc:sldMkLst>
          <pc:docMk/>
          <pc:sldMk cId="3096632291" sldId="738"/>
        </pc:sldMkLst>
        <pc:spChg chg="mod">
          <ac:chgData name="Md. Masudur Rahman" userId="7b31cda9e9d283c8" providerId="LiveId" clId="{8C13A48C-8589-41EF-8BEC-CB7AF4B37D2B}" dt="2025-01-15T13:25:00.077" v="81"/>
          <ac:spMkLst>
            <pc:docMk/>
            <pc:sldMk cId="3096632291" sldId="738"/>
            <ac:spMk id="90114" creationId="{48BECB8A-EE22-CDA9-9A6A-73D1B1E86BE0}"/>
          </ac:spMkLst>
        </pc:spChg>
      </pc:sldChg>
      <pc:sldChg chg="delSp modSp mod">
        <pc:chgData name="Md. Masudur Rahman" userId="7b31cda9e9d283c8" providerId="LiveId" clId="{8C13A48C-8589-41EF-8BEC-CB7AF4B37D2B}" dt="2025-01-15T16:47:53.028" v="827" actId="478"/>
        <pc:sldMkLst>
          <pc:docMk/>
          <pc:sldMk cId="2208539579" sldId="739"/>
        </pc:sldMkLst>
        <pc:spChg chg="mod">
          <ac:chgData name="Md. Masudur Rahman" userId="7b31cda9e9d283c8" providerId="LiveId" clId="{8C13A48C-8589-41EF-8BEC-CB7AF4B37D2B}" dt="2025-01-15T15:51:39.864" v="209" actId="20577"/>
          <ac:spMkLst>
            <pc:docMk/>
            <pc:sldMk cId="2208539579" sldId="739"/>
            <ac:spMk id="7" creationId="{11366B93-80F3-35B4-F12A-89E2A6981078}"/>
          </ac:spMkLst>
        </pc:spChg>
        <pc:spChg chg="mod">
          <ac:chgData name="Md. Masudur Rahman" userId="7b31cda9e9d283c8" providerId="LiveId" clId="{8C13A48C-8589-41EF-8BEC-CB7AF4B37D2B}" dt="2025-01-15T13:25:00.077" v="81"/>
          <ac:spMkLst>
            <pc:docMk/>
            <pc:sldMk cId="2208539579" sldId="739"/>
            <ac:spMk id="10243" creationId="{2F1AED8F-C651-B08F-676C-8390E84749AF}"/>
          </ac:spMkLst>
        </pc:spChg>
        <pc:picChg chg="del">
          <ac:chgData name="Md. Masudur Rahman" userId="7b31cda9e9d283c8" providerId="LiveId" clId="{8C13A48C-8589-41EF-8BEC-CB7AF4B37D2B}" dt="2025-01-15T16:47:53.028" v="827" actId="478"/>
          <ac:picMkLst>
            <pc:docMk/>
            <pc:sldMk cId="2208539579" sldId="739"/>
            <ac:picMk id="10242" creationId="{CDAAACDA-A67D-ABE5-5920-D2F8D3D0EFC0}"/>
          </ac:picMkLst>
        </pc:picChg>
      </pc:sldChg>
      <pc:sldChg chg="delSp mod">
        <pc:chgData name="Md. Masudur Rahman" userId="7b31cda9e9d283c8" providerId="LiveId" clId="{8C13A48C-8589-41EF-8BEC-CB7AF4B37D2B}" dt="2025-01-15T15:59:02.034" v="237" actId="478"/>
        <pc:sldMkLst>
          <pc:docMk/>
          <pc:sldMk cId="1100704545" sldId="742"/>
        </pc:sldMkLst>
        <pc:grpChg chg="del">
          <ac:chgData name="Md. Masudur Rahman" userId="7b31cda9e9d283c8" providerId="LiveId" clId="{8C13A48C-8589-41EF-8BEC-CB7AF4B37D2B}" dt="2025-01-15T15:59:02.034" v="237" actId="478"/>
          <ac:grpSpMkLst>
            <pc:docMk/>
            <pc:sldMk cId="1100704545" sldId="742"/>
            <ac:grpSpMk id="3" creationId="{00000000-0000-0000-0000-000000000000}"/>
          </ac:grpSpMkLst>
        </pc:grpChg>
      </pc:sldChg>
      <pc:sldChg chg="delSp mod">
        <pc:chgData name="Md. Masudur Rahman" userId="7b31cda9e9d283c8" providerId="LiveId" clId="{8C13A48C-8589-41EF-8BEC-CB7AF4B37D2B}" dt="2025-01-15T15:52:01.109" v="210" actId="478"/>
        <pc:sldMkLst>
          <pc:docMk/>
          <pc:sldMk cId="935604108" sldId="748"/>
        </pc:sldMkLst>
        <pc:grpChg chg="del">
          <ac:chgData name="Md. Masudur Rahman" userId="7b31cda9e9d283c8" providerId="LiveId" clId="{8C13A48C-8589-41EF-8BEC-CB7AF4B37D2B}" dt="2025-01-15T15:52:01.109" v="210" actId="478"/>
          <ac:grpSpMkLst>
            <pc:docMk/>
            <pc:sldMk cId="935604108" sldId="748"/>
            <ac:grpSpMk id="6" creationId="{00000000-0000-0000-0000-000000000000}"/>
          </ac:grpSpMkLst>
        </pc:grpChg>
      </pc:sldChg>
      <pc:sldChg chg="delSp mod">
        <pc:chgData name="Md. Masudur Rahman" userId="7b31cda9e9d283c8" providerId="LiveId" clId="{8C13A48C-8589-41EF-8BEC-CB7AF4B37D2B}" dt="2025-01-15T15:52:05.022" v="211" actId="478"/>
        <pc:sldMkLst>
          <pc:docMk/>
          <pc:sldMk cId="2555161794" sldId="749"/>
        </pc:sldMkLst>
        <pc:grpChg chg="del">
          <ac:chgData name="Md. Masudur Rahman" userId="7b31cda9e9d283c8" providerId="LiveId" clId="{8C13A48C-8589-41EF-8BEC-CB7AF4B37D2B}" dt="2025-01-15T15:52:05.022" v="211" actId="478"/>
          <ac:grpSpMkLst>
            <pc:docMk/>
            <pc:sldMk cId="2555161794" sldId="749"/>
            <ac:grpSpMk id="4" creationId="{00000000-0000-0000-0000-000000000000}"/>
          </ac:grpSpMkLst>
        </pc:grpChg>
      </pc:sldChg>
      <pc:sldChg chg="delSp modSp mod">
        <pc:chgData name="Md. Masudur Rahman" userId="7b31cda9e9d283c8" providerId="LiveId" clId="{8C13A48C-8589-41EF-8BEC-CB7AF4B37D2B}" dt="2025-01-15T16:47:46.489" v="826" actId="478"/>
        <pc:sldMkLst>
          <pc:docMk/>
          <pc:sldMk cId="439884698" sldId="753"/>
        </pc:sldMkLst>
        <pc:spChg chg="mod">
          <ac:chgData name="Md. Masudur Rahman" userId="7b31cda9e9d283c8" providerId="LiveId" clId="{8C13A48C-8589-41EF-8BEC-CB7AF4B37D2B}" dt="2025-01-15T15:59:35.394" v="241" actId="20577"/>
          <ac:spMkLst>
            <pc:docMk/>
            <pc:sldMk cId="439884698" sldId="753"/>
            <ac:spMk id="7" creationId="{11366B93-80F3-35B4-F12A-89E2A6981078}"/>
          </ac:spMkLst>
        </pc:spChg>
        <pc:spChg chg="mod">
          <ac:chgData name="Md. Masudur Rahman" userId="7b31cda9e9d283c8" providerId="LiveId" clId="{8C13A48C-8589-41EF-8BEC-CB7AF4B37D2B}" dt="2025-01-15T13:25:00.077" v="81"/>
          <ac:spMkLst>
            <pc:docMk/>
            <pc:sldMk cId="439884698" sldId="753"/>
            <ac:spMk id="10243" creationId="{2F1AED8F-C651-B08F-676C-8390E84749AF}"/>
          </ac:spMkLst>
        </pc:spChg>
        <pc:picChg chg="del mod">
          <ac:chgData name="Md. Masudur Rahman" userId="7b31cda9e9d283c8" providerId="LiveId" clId="{8C13A48C-8589-41EF-8BEC-CB7AF4B37D2B}" dt="2025-01-15T16:47:46.489" v="826" actId="478"/>
          <ac:picMkLst>
            <pc:docMk/>
            <pc:sldMk cId="439884698" sldId="753"/>
            <ac:picMk id="10242" creationId="{CDAAACDA-A67D-ABE5-5920-D2F8D3D0EFC0}"/>
          </ac:picMkLst>
        </pc:picChg>
      </pc:sldChg>
      <pc:sldChg chg="delSp mod">
        <pc:chgData name="Md. Masudur Rahman" userId="7b31cda9e9d283c8" providerId="LiveId" clId="{8C13A48C-8589-41EF-8BEC-CB7AF4B37D2B}" dt="2025-01-15T15:52:18.597" v="212" actId="478"/>
        <pc:sldMkLst>
          <pc:docMk/>
          <pc:sldMk cId="284997991" sldId="758"/>
        </pc:sldMkLst>
        <pc:grpChg chg="del">
          <ac:chgData name="Md. Masudur Rahman" userId="7b31cda9e9d283c8" providerId="LiveId" clId="{8C13A48C-8589-41EF-8BEC-CB7AF4B37D2B}" dt="2025-01-15T15:52:18.597" v="212" actId="478"/>
          <ac:grpSpMkLst>
            <pc:docMk/>
            <pc:sldMk cId="284997991" sldId="758"/>
            <ac:grpSpMk id="3" creationId="{00000000-0000-0000-0000-000000000000}"/>
          </ac:grpSpMkLst>
        </pc:grpChg>
      </pc:sldChg>
      <pc:sldChg chg="modSp mod">
        <pc:chgData name="Md. Masudur Rahman" userId="7b31cda9e9d283c8" providerId="LiveId" clId="{8C13A48C-8589-41EF-8BEC-CB7AF4B37D2B}" dt="2025-01-15T15:53:04.990" v="213" actId="14100"/>
        <pc:sldMkLst>
          <pc:docMk/>
          <pc:sldMk cId="1432235469" sldId="761"/>
        </pc:sldMkLst>
        <pc:spChg chg="mod">
          <ac:chgData name="Md. Masudur Rahman" userId="7b31cda9e9d283c8" providerId="LiveId" clId="{8C13A48C-8589-41EF-8BEC-CB7AF4B37D2B}" dt="2025-01-15T15:53:04.990" v="213" actId="14100"/>
          <ac:spMkLst>
            <pc:docMk/>
            <pc:sldMk cId="1432235469" sldId="761"/>
            <ac:spMk id="14" creationId="{00000000-0000-0000-0000-000000000000}"/>
          </ac:spMkLst>
        </pc:spChg>
      </pc:sldChg>
      <pc:sldChg chg="delSp mod">
        <pc:chgData name="Md. Masudur Rahman" userId="7b31cda9e9d283c8" providerId="LiveId" clId="{8C13A48C-8589-41EF-8BEC-CB7AF4B37D2B}" dt="2025-01-15T15:53:18.262" v="214" actId="478"/>
        <pc:sldMkLst>
          <pc:docMk/>
          <pc:sldMk cId="550099759" sldId="767"/>
        </pc:sldMkLst>
        <pc:grpChg chg="del">
          <ac:chgData name="Md. Masudur Rahman" userId="7b31cda9e9d283c8" providerId="LiveId" clId="{8C13A48C-8589-41EF-8BEC-CB7AF4B37D2B}" dt="2025-01-15T15:53:18.262" v="214" actId="478"/>
          <ac:grpSpMkLst>
            <pc:docMk/>
            <pc:sldMk cId="550099759" sldId="767"/>
            <ac:grpSpMk id="5" creationId="{00000000-0000-0000-0000-000000000000}"/>
          </ac:grpSpMkLst>
        </pc:grpChg>
      </pc:sldChg>
      <pc:sldChg chg="modSp mod">
        <pc:chgData name="Md. Masudur Rahman" userId="7b31cda9e9d283c8" providerId="LiveId" clId="{8C13A48C-8589-41EF-8BEC-CB7AF4B37D2B}" dt="2025-01-15T15:53:31.270" v="215" actId="1076"/>
        <pc:sldMkLst>
          <pc:docMk/>
          <pc:sldMk cId="4251682036" sldId="769"/>
        </pc:sldMkLst>
        <pc:spChg chg="mod">
          <ac:chgData name="Md. Masudur Rahman" userId="7b31cda9e9d283c8" providerId="LiveId" clId="{8C13A48C-8589-41EF-8BEC-CB7AF4B37D2B}" dt="2025-01-15T15:53:31.270" v="215" actId="1076"/>
          <ac:spMkLst>
            <pc:docMk/>
            <pc:sldMk cId="4251682036" sldId="769"/>
            <ac:spMk id="3" creationId="{00000000-0000-0000-0000-000000000000}"/>
          </ac:spMkLst>
        </pc:spChg>
      </pc:sldChg>
      <pc:sldChg chg="delSp modSp mod">
        <pc:chgData name="Md. Masudur Rahman" userId="7b31cda9e9d283c8" providerId="LiveId" clId="{8C13A48C-8589-41EF-8BEC-CB7AF4B37D2B}" dt="2025-01-15T15:53:53.127" v="218" actId="1076"/>
        <pc:sldMkLst>
          <pc:docMk/>
          <pc:sldMk cId="4087109597" sldId="770"/>
        </pc:sldMkLst>
        <pc:spChg chg="mod">
          <ac:chgData name="Md. Masudur Rahman" userId="7b31cda9e9d283c8" providerId="LiveId" clId="{8C13A48C-8589-41EF-8BEC-CB7AF4B37D2B}" dt="2025-01-15T15:53:53.127" v="218" actId="1076"/>
          <ac:spMkLst>
            <pc:docMk/>
            <pc:sldMk cId="4087109597" sldId="770"/>
            <ac:spMk id="3" creationId="{00000000-0000-0000-0000-000000000000}"/>
          </ac:spMkLst>
        </pc:spChg>
        <pc:spChg chg="mod">
          <ac:chgData name="Md. Masudur Rahman" userId="7b31cda9e9d283c8" providerId="LiveId" clId="{8C13A48C-8589-41EF-8BEC-CB7AF4B37D2B}" dt="2025-01-15T15:53:53.127" v="218" actId="1076"/>
          <ac:spMkLst>
            <pc:docMk/>
            <pc:sldMk cId="4087109597" sldId="770"/>
            <ac:spMk id="4" creationId="{00000000-0000-0000-0000-000000000000}"/>
          </ac:spMkLst>
        </pc:spChg>
        <pc:spChg chg="mod">
          <ac:chgData name="Md. Masudur Rahman" userId="7b31cda9e9d283c8" providerId="LiveId" clId="{8C13A48C-8589-41EF-8BEC-CB7AF4B37D2B}" dt="2025-01-15T15:53:53.127" v="218" actId="1076"/>
          <ac:spMkLst>
            <pc:docMk/>
            <pc:sldMk cId="4087109597" sldId="770"/>
            <ac:spMk id="5" creationId="{00000000-0000-0000-0000-000000000000}"/>
          </ac:spMkLst>
        </pc:spChg>
        <pc:spChg chg="mod">
          <ac:chgData name="Md. Masudur Rahman" userId="7b31cda9e9d283c8" providerId="LiveId" clId="{8C13A48C-8589-41EF-8BEC-CB7AF4B37D2B}" dt="2025-01-15T15:53:53.127" v="218" actId="1076"/>
          <ac:spMkLst>
            <pc:docMk/>
            <pc:sldMk cId="4087109597" sldId="770"/>
            <ac:spMk id="10" creationId="{00000000-0000-0000-0000-000000000000}"/>
          </ac:spMkLst>
        </pc:spChg>
        <pc:grpChg chg="del">
          <ac:chgData name="Md. Masudur Rahman" userId="7b31cda9e9d283c8" providerId="LiveId" clId="{8C13A48C-8589-41EF-8BEC-CB7AF4B37D2B}" dt="2025-01-15T15:53:36.901" v="216" actId="478"/>
          <ac:grpSpMkLst>
            <pc:docMk/>
            <pc:sldMk cId="4087109597" sldId="770"/>
            <ac:grpSpMk id="6" creationId="{00000000-0000-0000-0000-000000000000}"/>
          </ac:grpSpMkLst>
        </pc:grpChg>
      </pc:sldChg>
      <pc:sldChg chg="delSp modSp mod">
        <pc:chgData name="Md. Masudur Rahman" userId="7b31cda9e9d283c8" providerId="LiveId" clId="{8C13A48C-8589-41EF-8BEC-CB7AF4B37D2B}" dt="2025-01-15T16:47:36.858" v="824" actId="478"/>
        <pc:sldMkLst>
          <pc:docMk/>
          <pc:sldMk cId="3370789245" sldId="781"/>
        </pc:sldMkLst>
        <pc:spChg chg="mod">
          <ac:chgData name="Md. Masudur Rahman" userId="7b31cda9e9d283c8" providerId="LiveId" clId="{8C13A48C-8589-41EF-8BEC-CB7AF4B37D2B}" dt="2025-01-15T16:00:08.014" v="245" actId="20577"/>
          <ac:spMkLst>
            <pc:docMk/>
            <pc:sldMk cId="3370789245" sldId="781"/>
            <ac:spMk id="7" creationId="{11366B93-80F3-35B4-F12A-89E2A6981078}"/>
          </ac:spMkLst>
        </pc:spChg>
        <pc:spChg chg="mod">
          <ac:chgData name="Md. Masudur Rahman" userId="7b31cda9e9d283c8" providerId="LiveId" clId="{8C13A48C-8589-41EF-8BEC-CB7AF4B37D2B}" dt="2025-01-15T13:25:00.077" v="81"/>
          <ac:spMkLst>
            <pc:docMk/>
            <pc:sldMk cId="3370789245" sldId="781"/>
            <ac:spMk id="10243" creationId="{2F1AED8F-C651-B08F-676C-8390E84749AF}"/>
          </ac:spMkLst>
        </pc:spChg>
        <pc:picChg chg="del">
          <ac:chgData name="Md. Masudur Rahman" userId="7b31cda9e9d283c8" providerId="LiveId" clId="{8C13A48C-8589-41EF-8BEC-CB7AF4B37D2B}" dt="2025-01-15T16:47:36.858" v="824" actId="478"/>
          <ac:picMkLst>
            <pc:docMk/>
            <pc:sldMk cId="3370789245" sldId="781"/>
            <ac:picMk id="10242" creationId="{CDAAACDA-A67D-ABE5-5920-D2F8D3D0EFC0}"/>
          </ac:picMkLst>
        </pc:picChg>
      </pc:sldChg>
      <pc:sldChg chg="delSp mod">
        <pc:chgData name="Md. Masudur Rahman" userId="7b31cda9e9d283c8" providerId="LiveId" clId="{8C13A48C-8589-41EF-8BEC-CB7AF4B37D2B}" dt="2025-01-15T15:56:43.993" v="228" actId="478"/>
        <pc:sldMkLst>
          <pc:docMk/>
          <pc:sldMk cId="3768412255" sldId="784"/>
        </pc:sldMkLst>
        <pc:spChg chg="del">
          <ac:chgData name="Md. Masudur Rahman" userId="7b31cda9e9d283c8" providerId="LiveId" clId="{8C13A48C-8589-41EF-8BEC-CB7AF4B37D2B}" dt="2025-01-15T15:56:43.993" v="228" actId="478"/>
          <ac:spMkLst>
            <pc:docMk/>
            <pc:sldMk cId="3768412255" sldId="784"/>
            <ac:spMk id="10" creationId="{00000000-0000-0000-0000-000000000000}"/>
          </ac:spMkLst>
        </pc:spChg>
      </pc:sldChg>
      <pc:sldChg chg="modSp mod">
        <pc:chgData name="Md. Masudur Rahman" userId="7b31cda9e9d283c8" providerId="LiveId" clId="{8C13A48C-8589-41EF-8BEC-CB7AF4B37D2B}" dt="2025-01-15T15:55:57.169" v="225" actId="14100"/>
        <pc:sldMkLst>
          <pc:docMk/>
          <pc:sldMk cId="224948745" sldId="785"/>
        </pc:sldMkLst>
        <pc:spChg chg="mod">
          <ac:chgData name="Md. Masudur Rahman" userId="7b31cda9e9d283c8" providerId="LiveId" clId="{8C13A48C-8589-41EF-8BEC-CB7AF4B37D2B}" dt="2025-01-15T15:55:57.169" v="225" actId="14100"/>
          <ac:spMkLst>
            <pc:docMk/>
            <pc:sldMk cId="224948745" sldId="785"/>
            <ac:spMk id="13" creationId="{00000000-0000-0000-0000-000000000000}"/>
          </ac:spMkLst>
        </pc:spChg>
      </pc:sldChg>
      <pc:sldChg chg="delSp modSp mod">
        <pc:chgData name="Md. Masudur Rahman" userId="7b31cda9e9d283c8" providerId="LiveId" clId="{8C13A48C-8589-41EF-8BEC-CB7AF4B37D2B}" dt="2025-01-15T15:57:10.629" v="229" actId="1076"/>
        <pc:sldMkLst>
          <pc:docMk/>
          <pc:sldMk cId="3260681619" sldId="794"/>
        </pc:sldMkLst>
        <pc:spChg chg="mod">
          <ac:chgData name="Md. Masudur Rahman" userId="7b31cda9e9d283c8" providerId="LiveId" clId="{8C13A48C-8589-41EF-8BEC-CB7AF4B37D2B}" dt="2025-01-15T15:57:10.629" v="229" actId="1076"/>
          <ac:spMkLst>
            <pc:docMk/>
            <pc:sldMk cId="3260681619" sldId="794"/>
            <ac:spMk id="7" creationId="{00000000-0000-0000-0000-000000000000}"/>
          </ac:spMkLst>
        </pc:spChg>
        <pc:grpChg chg="del">
          <ac:chgData name="Md. Masudur Rahman" userId="7b31cda9e9d283c8" providerId="LiveId" clId="{8C13A48C-8589-41EF-8BEC-CB7AF4B37D2B}" dt="2025-01-15T15:56:11.475" v="226" actId="478"/>
          <ac:grpSpMkLst>
            <pc:docMk/>
            <pc:sldMk cId="3260681619" sldId="794"/>
            <ac:grpSpMk id="3" creationId="{00000000-0000-0000-0000-000000000000}"/>
          </ac:grpSpMkLst>
        </pc:grpChg>
      </pc:sldChg>
      <pc:sldChg chg="delSp mod">
        <pc:chgData name="Md. Masudur Rahman" userId="7b31cda9e9d283c8" providerId="LiveId" clId="{8C13A48C-8589-41EF-8BEC-CB7AF4B37D2B}" dt="2025-01-15T15:56:19.349" v="227" actId="478"/>
        <pc:sldMkLst>
          <pc:docMk/>
          <pc:sldMk cId="3137764315" sldId="795"/>
        </pc:sldMkLst>
        <pc:spChg chg="del">
          <ac:chgData name="Md. Masudur Rahman" userId="7b31cda9e9d283c8" providerId="LiveId" clId="{8C13A48C-8589-41EF-8BEC-CB7AF4B37D2B}" dt="2025-01-15T15:56:19.349" v="227" actId="478"/>
          <ac:spMkLst>
            <pc:docMk/>
            <pc:sldMk cId="3137764315" sldId="795"/>
            <ac:spMk id="7" creationId="{00000000-0000-0000-0000-000000000000}"/>
          </ac:spMkLst>
        </pc:spChg>
      </pc:sldChg>
      <pc:sldChg chg="addSp delSp modSp mod modClrScheme chgLayout">
        <pc:chgData name="Md. Masudur Rahman" userId="7b31cda9e9d283c8" providerId="LiveId" clId="{8C13A48C-8589-41EF-8BEC-CB7AF4B37D2B}" dt="2025-01-15T15:57:44.118" v="231" actId="478"/>
        <pc:sldMkLst>
          <pc:docMk/>
          <pc:sldMk cId="3602555815" sldId="796"/>
        </pc:sldMkLst>
        <pc:spChg chg="mod ord">
          <ac:chgData name="Md. Masudur Rahman" userId="7b31cda9e9d283c8" providerId="LiveId" clId="{8C13A48C-8589-41EF-8BEC-CB7AF4B37D2B}" dt="2025-01-15T15:57:40.539" v="230" actId="700"/>
          <ac:spMkLst>
            <pc:docMk/>
            <pc:sldMk cId="3602555815" sldId="796"/>
            <ac:spMk id="3" creationId="{00000000-0000-0000-0000-000000000000}"/>
          </ac:spMkLst>
        </pc:spChg>
        <pc:spChg chg="add del mod ord">
          <ac:chgData name="Md. Masudur Rahman" userId="7b31cda9e9d283c8" providerId="LiveId" clId="{8C13A48C-8589-41EF-8BEC-CB7AF4B37D2B}" dt="2025-01-15T15:57:44.118" v="231" actId="478"/>
          <ac:spMkLst>
            <pc:docMk/>
            <pc:sldMk cId="3602555815" sldId="796"/>
            <ac:spMk id="7" creationId="{2FE106D6-3DA7-3903-0ED9-8D0CA76C43E0}"/>
          </ac:spMkLst>
        </pc:spChg>
      </pc:sldChg>
      <pc:sldChg chg="delSp modSp mod">
        <pc:chgData name="Md. Masudur Rahman" userId="7b31cda9e9d283c8" providerId="LiveId" clId="{8C13A48C-8589-41EF-8BEC-CB7AF4B37D2B}" dt="2025-01-15T15:58:14.389" v="234" actId="1076"/>
        <pc:sldMkLst>
          <pc:docMk/>
          <pc:sldMk cId="1949646125" sldId="799"/>
        </pc:sldMkLst>
        <pc:spChg chg="mod">
          <ac:chgData name="Md. Masudur Rahman" userId="7b31cda9e9d283c8" providerId="LiveId" clId="{8C13A48C-8589-41EF-8BEC-CB7AF4B37D2B}" dt="2025-01-15T15:58:14.389" v="234" actId="1076"/>
          <ac:spMkLst>
            <pc:docMk/>
            <pc:sldMk cId="1949646125" sldId="799"/>
            <ac:spMk id="7" creationId="{00000000-0000-0000-0000-000000000000}"/>
          </ac:spMkLst>
        </pc:spChg>
        <pc:grpChg chg="del">
          <ac:chgData name="Md. Masudur Rahman" userId="7b31cda9e9d283c8" providerId="LiveId" clId="{8C13A48C-8589-41EF-8BEC-CB7AF4B37D2B}" dt="2025-01-15T15:58:05.360" v="232" actId="478"/>
          <ac:grpSpMkLst>
            <pc:docMk/>
            <pc:sldMk cId="1949646125" sldId="799"/>
            <ac:grpSpMk id="3" creationId="{00000000-0000-0000-0000-000000000000}"/>
          </ac:grpSpMkLst>
        </pc:grpChg>
      </pc:sldChg>
      <pc:sldChg chg="addSp delSp modSp mod modClrScheme chgLayout">
        <pc:chgData name="Md. Masudur Rahman" userId="7b31cda9e9d283c8" providerId="LiveId" clId="{8C13A48C-8589-41EF-8BEC-CB7AF4B37D2B}" dt="2025-01-15T15:58:36.023" v="236" actId="478"/>
        <pc:sldMkLst>
          <pc:docMk/>
          <pc:sldMk cId="1633042259" sldId="801"/>
        </pc:sldMkLst>
        <pc:spChg chg="mod ord">
          <ac:chgData name="Md. Masudur Rahman" userId="7b31cda9e9d283c8" providerId="LiveId" clId="{8C13A48C-8589-41EF-8BEC-CB7AF4B37D2B}" dt="2025-01-15T15:58:30.692" v="235" actId="700"/>
          <ac:spMkLst>
            <pc:docMk/>
            <pc:sldMk cId="1633042259" sldId="801"/>
            <ac:spMk id="3" creationId="{00000000-0000-0000-0000-000000000000}"/>
          </ac:spMkLst>
        </pc:spChg>
        <pc:spChg chg="add del mod ord">
          <ac:chgData name="Md. Masudur Rahman" userId="7b31cda9e9d283c8" providerId="LiveId" clId="{8C13A48C-8589-41EF-8BEC-CB7AF4B37D2B}" dt="2025-01-15T15:58:36.023" v="236" actId="478"/>
          <ac:spMkLst>
            <pc:docMk/>
            <pc:sldMk cId="1633042259" sldId="801"/>
            <ac:spMk id="7" creationId="{53E73949-E8A2-D3A7-FC44-C19F6D1D0BA4}"/>
          </ac:spMkLst>
        </pc:spChg>
      </pc:sldChg>
      <pc:sldChg chg="modSp mod setBg">
        <pc:chgData name="Md. Masudur Rahman" userId="7b31cda9e9d283c8" providerId="LiveId" clId="{8C13A48C-8589-41EF-8BEC-CB7AF4B37D2B}" dt="2025-01-15T15:45:41.380" v="162"/>
        <pc:sldMkLst>
          <pc:docMk/>
          <pc:sldMk cId="0" sldId="804"/>
        </pc:sldMkLst>
        <pc:spChg chg="mod">
          <ac:chgData name="Md. Masudur Rahman" userId="7b31cda9e9d283c8" providerId="LiveId" clId="{8C13A48C-8589-41EF-8BEC-CB7AF4B37D2B}" dt="2025-01-15T15:45:41.380" v="162"/>
          <ac:spMkLst>
            <pc:docMk/>
            <pc:sldMk cId="0" sldId="804"/>
            <ac:spMk id="5122" creationId="{C6160473-AC9F-B6AF-988F-77C4831DE7C8}"/>
          </ac:spMkLst>
        </pc:spChg>
        <pc:graphicFrameChg chg="modGraphic">
          <ac:chgData name="Md. Masudur Rahman" userId="7b31cda9e9d283c8" providerId="LiveId" clId="{8C13A48C-8589-41EF-8BEC-CB7AF4B37D2B}" dt="2025-01-15T13:32:42.162" v="128" actId="20577"/>
          <ac:graphicFrameMkLst>
            <pc:docMk/>
            <pc:sldMk cId="0" sldId="804"/>
            <ac:graphicFrameMk id="18" creationId="{BD15D8F9-EF38-73BE-1374-F7CA8B80FD3B}"/>
          </ac:graphicFrameMkLst>
        </pc:graphicFrameChg>
      </pc:sldChg>
      <pc:sldChg chg="modSp setBg">
        <pc:chgData name="Md. Masudur Rahman" userId="7b31cda9e9d283c8" providerId="LiveId" clId="{8C13A48C-8589-41EF-8BEC-CB7AF4B37D2B}" dt="2025-01-15T15:45:41.380" v="162"/>
        <pc:sldMkLst>
          <pc:docMk/>
          <pc:sldMk cId="0" sldId="805"/>
        </pc:sldMkLst>
        <pc:spChg chg="mod">
          <ac:chgData name="Md. Masudur Rahman" userId="7b31cda9e9d283c8" providerId="LiveId" clId="{8C13A48C-8589-41EF-8BEC-CB7AF4B37D2B}" dt="2025-01-15T15:45:41.380" v="162"/>
          <ac:spMkLst>
            <pc:docMk/>
            <pc:sldMk cId="0" sldId="805"/>
            <ac:spMk id="6146" creationId="{FE4AD66A-EB19-0F87-7F13-E63EAD812BF9}"/>
          </ac:spMkLst>
        </pc:spChg>
      </pc:sldChg>
      <pc:sldChg chg="modSp mod setBg">
        <pc:chgData name="Md. Masudur Rahman" userId="7b31cda9e9d283c8" providerId="LiveId" clId="{8C13A48C-8589-41EF-8BEC-CB7AF4B37D2B}" dt="2025-01-15T16:40:28.127" v="774" actId="20577"/>
        <pc:sldMkLst>
          <pc:docMk/>
          <pc:sldMk cId="0" sldId="806"/>
        </pc:sldMkLst>
        <pc:spChg chg="mod">
          <ac:chgData name="Md. Masudur Rahman" userId="7b31cda9e9d283c8" providerId="LiveId" clId="{8C13A48C-8589-41EF-8BEC-CB7AF4B37D2B}" dt="2025-01-15T16:37:19.354" v="736" actId="20577"/>
          <ac:spMkLst>
            <pc:docMk/>
            <pc:sldMk cId="0" sldId="806"/>
            <ac:spMk id="7" creationId="{A12FADA8-4850-93DE-89AC-30B86BB7B03C}"/>
          </ac:spMkLst>
        </pc:spChg>
        <pc:spChg chg="mod">
          <ac:chgData name="Md. Masudur Rahman" userId="7b31cda9e9d283c8" providerId="LiveId" clId="{8C13A48C-8589-41EF-8BEC-CB7AF4B37D2B}" dt="2025-01-15T16:39:37.657" v="765" actId="20577"/>
          <ac:spMkLst>
            <pc:docMk/>
            <pc:sldMk cId="0" sldId="806"/>
            <ac:spMk id="9" creationId="{67347C9A-7F3F-4428-6D05-3F8BE53C36CC}"/>
          </ac:spMkLst>
        </pc:spChg>
        <pc:spChg chg="mod">
          <ac:chgData name="Md. Masudur Rahman" userId="7b31cda9e9d283c8" providerId="LiveId" clId="{8C13A48C-8589-41EF-8BEC-CB7AF4B37D2B}" dt="2025-01-15T15:45:41.380" v="162"/>
          <ac:spMkLst>
            <pc:docMk/>
            <pc:sldMk cId="0" sldId="806"/>
            <ac:spMk id="7170" creationId="{CFF52EFA-234C-83A3-8F67-6DA0EF5005EA}"/>
          </ac:spMkLst>
        </pc:spChg>
        <pc:graphicFrameChg chg="mod modGraphic">
          <ac:chgData name="Md. Masudur Rahman" userId="7b31cda9e9d283c8" providerId="LiveId" clId="{8C13A48C-8589-41EF-8BEC-CB7AF4B37D2B}" dt="2025-01-15T16:39:27.989" v="763" actId="6549"/>
          <ac:graphicFrameMkLst>
            <pc:docMk/>
            <pc:sldMk cId="0" sldId="806"/>
            <ac:graphicFrameMk id="4" creationId="{263066FA-7BF5-36A3-A8AD-D10B53D936F2}"/>
          </ac:graphicFrameMkLst>
        </pc:graphicFrameChg>
        <pc:graphicFrameChg chg="mod modGraphic">
          <ac:chgData name="Md. Masudur Rahman" userId="7b31cda9e9d283c8" providerId="LiveId" clId="{8C13A48C-8589-41EF-8BEC-CB7AF4B37D2B}" dt="2025-01-15T16:40:28.127" v="774" actId="20577"/>
          <ac:graphicFrameMkLst>
            <pc:docMk/>
            <pc:sldMk cId="0" sldId="806"/>
            <ac:graphicFrameMk id="5" creationId="{9F348A60-4B9F-6BC4-B215-585CD29509F7}"/>
          </ac:graphicFrameMkLst>
        </pc:graphicFrameChg>
      </pc:sldChg>
      <pc:sldChg chg="modSp setBg">
        <pc:chgData name="Md. Masudur Rahman" userId="7b31cda9e9d283c8" providerId="LiveId" clId="{8C13A48C-8589-41EF-8BEC-CB7AF4B37D2B}" dt="2025-01-15T16:15:40.152" v="567" actId="1076"/>
        <pc:sldMkLst>
          <pc:docMk/>
          <pc:sldMk cId="1529898276" sldId="807"/>
        </pc:sldMkLst>
        <pc:spChg chg="mod">
          <ac:chgData name="Md. Masudur Rahman" userId="7b31cda9e9d283c8" providerId="LiveId" clId="{8C13A48C-8589-41EF-8BEC-CB7AF4B37D2B}" dt="2025-01-15T16:15:40.152" v="567" actId="1076"/>
          <ac:spMkLst>
            <pc:docMk/>
            <pc:sldMk cId="1529898276" sldId="807"/>
            <ac:spMk id="13" creationId="{8195FB9E-A15C-D480-8A1A-D49CBFF5A0A9}"/>
          </ac:spMkLst>
        </pc:spChg>
      </pc:sldChg>
      <pc:sldChg chg="modSp mod setBg">
        <pc:chgData name="Md. Masudur Rahman" userId="7b31cda9e9d283c8" providerId="LiveId" clId="{8C13A48C-8589-41EF-8BEC-CB7AF4B37D2B}" dt="2025-01-15T17:13:36.886" v="856" actId="1076"/>
        <pc:sldMkLst>
          <pc:docMk/>
          <pc:sldMk cId="0" sldId="808"/>
        </pc:sldMkLst>
        <pc:spChg chg="mod">
          <ac:chgData name="Md. Masudur Rahman" userId="7b31cda9e9d283c8" providerId="LiveId" clId="{8C13A48C-8589-41EF-8BEC-CB7AF4B37D2B}" dt="2025-01-15T17:13:33.207" v="855" actId="1076"/>
          <ac:spMkLst>
            <pc:docMk/>
            <pc:sldMk cId="0" sldId="808"/>
            <ac:spMk id="3" creationId="{0164DAE6-8245-73A8-C7B8-4FAEE7821D83}"/>
          </ac:spMkLst>
        </pc:spChg>
        <pc:graphicFrameChg chg="mod modGraphic">
          <ac:chgData name="Md. Masudur Rahman" userId="7b31cda9e9d283c8" providerId="LiveId" clId="{8C13A48C-8589-41EF-8BEC-CB7AF4B37D2B}" dt="2025-01-15T17:13:36.886" v="856" actId="1076"/>
          <ac:graphicFrameMkLst>
            <pc:docMk/>
            <pc:sldMk cId="0" sldId="808"/>
            <ac:graphicFrameMk id="2" creationId="{0E68160D-0C79-3930-7FD9-87974D8E41C2}"/>
          </ac:graphicFrameMkLst>
        </pc:graphicFrameChg>
      </pc:sldChg>
      <pc:sldChg chg="setBg">
        <pc:chgData name="Md. Masudur Rahman" userId="7b31cda9e9d283c8" providerId="LiveId" clId="{8C13A48C-8589-41EF-8BEC-CB7AF4B37D2B}" dt="2025-01-15T13:31:27.967" v="123"/>
        <pc:sldMkLst>
          <pc:docMk/>
          <pc:sldMk cId="2090406822" sldId="810"/>
        </pc:sldMkLst>
      </pc:sldChg>
      <pc:sldChg chg="delSp modSp mod">
        <pc:chgData name="Md. Masudur Rahman" userId="7b31cda9e9d283c8" providerId="LiveId" clId="{8C13A48C-8589-41EF-8BEC-CB7AF4B37D2B}" dt="2025-01-15T16:47:26.890" v="823" actId="478"/>
        <pc:sldMkLst>
          <pc:docMk/>
          <pc:sldMk cId="3967601466" sldId="811"/>
        </pc:sldMkLst>
        <pc:spChg chg="mod">
          <ac:chgData name="Md. Masudur Rahman" userId="7b31cda9e9d283c8" providerId="LiveId" clId="{8C13A48C-8589-41EF-8BEC-CB7AF4B37D2B}" dt="2025-01-15T16:00:28.317" v="249" actId="20577"/>
          <ac:spMkLst>
            <pc:docMk/>
            <pc:sldMk cId="3967601466" sldId="811"/>
            <ac:spMk id="7" creationId="{BF3DCFA5-F153-B84B-20A0-BF16B86EC44B}"/>
          </ac:spMkLst>
        </pc:spChg>
        <pc:spChg chg="mod">
          <ac:chgData name="Md. Masudur Rahman" userId="7b31cda9e9d283c8" providerId="LiveId" clId="{8C13A48C-8589-41EF-8BEC-CB7AF4B37D2B}" dt="2025-01-15T13:25:00.077" v="81"/>
          <ac:spMkLst>
            <pc:docMk/>
            <pc:sldMk cId="3967601466" sldId="811"/>
            <ac:spMk id="10243" creationId="{7A6F8E18-A0E4-083C-8EA1-D014E1537BE1}"/>
          </ac:spMkLst>
        </pc:spChg>
        <pc:picChg chg="del">
          <ac:chgData name="Md. Masudur Rahman" userId="7b31cda9e9d283c8" providerId="LiveId" clId="{8C13A48C-8589-41EF-8BEC-CB7AF4B37D2B}" dt="2025-01-15T16:47:26.890" v="823" actId="478"/>
          <ac:picMkLst>
            <pc:docMk/>
            <pc:sldMk cId="3967601466" sldId="811"/>
            <ac:picMk id="10242" creationId="{4546D67F-8578-7521-AA36-826689FEE5D7}"/>
          </ac:picMkLst>
        </pc:picChg>
      </pc:sldChg>
      <pc:sldChg chg="modSp">
        <pc:chgData name="Md. Masudur Rahman" userId="7b31cda9e9d283c8" providerId="LiveId" clId="{8C13A48C-8589-41EF-8BEC-CB7AF4B37D2B}" dt="2025-01-15T13:25:00.077" v="81"/>
        <pc:sldMkLst>
          <pc:docMk/>
          <pc:sldMk cId="1877065792" sldId="812"/>
        </pc:sldMkLst>
        <pc:spChg chg="mod">
          <ac:chgData name="Md. Masudur Rahman" userId="7b31cda9e9d283c8" providerId="LiveId" clId="{8C13A48C-8589-41EF-8BEC-CB7AF4B37D2B}" dt="2025-01-15T13:25:00.077" v="81"/>
          <ac:spMkLst>
            <pc:docMk/>
            <pc:sldMk cId="1877065792" sldId="812"/>
            <ac:spMk id="4" creationId="{26384B39-3132-11EF-BC4D-A6CE9B2100DE}"/>
          </ac:spMkLst>
        </pc:spChg>
        <pc:spChg chg="mod">
          <ac:chgData name="Md. Masudur Rahman" userId="7b31cda9e9d283c8" providerId="LiveId" clId="{8C13A48C-8589-41EF-8BEC-CB7AF4B37D2B}" dt="2025-01-15T13:25:00.077" v="81"/>
          <ac:spMkLst>
            <pc:docMk/>
            <pc:sldMk cId="1877065792" sldId="812"/>
            <ac:spMk id="5" creationId="{2164F581-0ABC-3B06-DE48-7B4CAAD80B89}"/>
          </ac:spMkLst>
        </pc:spChg>
      </pc:sldChg>
      <pc:sldChg chg="modSp mod setBg">
        <pc:chgData name="Md. Masudur Rahman" userId="7b31cda9e9d283c8" providerId="LiveId" clId="{8C13A48C-8589-41EF-8BEC-CB7AF4B37D2B}" dt="2025-01-15T16:33:59.529" v="697" actId="2085"/>
        <pc:sldMkLst>
          <pc:docMk/>
          <pc:sldMk cId="111023065" sldId="814"/>
        </pc:sldMkLst>
        <pc:spChg chg="mod">
          <ac:chgData name="Md. Masudur Rahman" userId="7b31cda9e9d283c8" providerId="LiveId" clId="{8C13A48C-8589-41EF-8BEC-CB7AF4B37D2B}" dt="2025-01-15T16:33:59.529" v="697" actId="2085"/>
          <ac:spMkLst>
            <pc:docMk/>
            <pc:sldMk cId="111023065" sldId="814"/>
            <ac:spMk id="2" creationId="{00000000-0000-0000-0000-000000000000}"/>
          </ac:spMkLst>
        </pc:spChg>
        <pc:spChg chg="mod">
          <ac:chgData name="Md. Masudur Rahman" userId="7b31cda9e9d283c8" providerId="LiveId" clId="{8C13A48C-8589-41EF-8BEC-CB7AF4B37D2B}" dt="2025-01-15T16:33:54.026" v="696" actId="2085"/>
          <ac:spMkLst>
            <pc:docMk/>
            <pc:sldMk cId="111023065" sldId="814"/>
            <ac:spMk id="3" creationId="{00000000-0000-0000-0000-000000000000}"/>
          </ac:spMkLst>
        </pc:spChg>
        <pc:spChg chg="mod">
          <ac:chgData name="Md. Masudur Rahman" userId="7b31cda9e9d283c8" providerId="LiveId" clId="{8C13A48C-8589-41EF-8BEC-CB7AF4B37D2B}" dt="2025-01-15T15:45:41.380" v="162"/>
          <ac:spMkLst>
            <pc:docMk/>
            <pc:sldMk cId="111023065" sldId="814"/>
            <ac:spMk id="5" creationId="{00000000-0000-0000-0000-000000000000}"/>
          </ac:spMkLst>
        </pc:spChg>
      </pc:sldChg>
      <pc:sldMasterChg chg="setBg modSldLayout">
        <pc:chgData name="Md. Masudur Rahman" userId="7b31cda9e9d283c8" providerId="LiveId" clId="{8C13A48C-8589-41EF-8BEC-CB7AF4B37D2B}" dt="2025-01-15T13:31:27.967" v="123"/>
        <pc:sldMasterMkLst>
          <pc:docMk/>
          <pc:sldMasterMk cId="1866669295" sldId="2147483660"/>
        </pc:sldMasterMkLst>
        <pc:sldLayoutChg chg="setBg">
          <pc:chgData name="Md. Masudur Rahman" userId="7b31cda9e9d283c8" providerId="LiveId" clId="{8C13A48C-8589-41EF-8BEC-CB7AF4B37D2B}" dt="2025-01-15T13:31:27.967" v="123"/>
          <pc:sldLayoutMkLst>
            <pc:docMk/>
            <pc:sldMasterMk cId="1866669295" sldId="2147483660"/>
            <pc:sldLayoutMk cId="3032914968" sldId="2147483661"/>
          </pc:sldLayoutMkLst>
        </pc:sldLayoutChg>
        <pc:sldLayoutChg chg="setBg">
          <pc:chgData name="Md. Masudur Rahman" userId="7b31cda9e9d283c8" providerId="LiveId" clId="{8C13A48C-8589-41EF-8BEC-CB7AF4B37D2B}" dt="2025-01-15T13:31:27.967" v="123"/>
          <pc:sldLayoutMkLst>
            <pc:docMk/>
            <pc:sldMasterMk cId="1866669295" sldId="2147483660"/>
            <pc:sldLayoutMk cId="3147968441" sldId="2147483662"/>
          </pc:sldLayoutMkLst>
        </pc:sldLayoutChg>
        <pc:sldLayoutChg chg="setBg">
          <pc:chgData name="Md. Masudur Rahman" userId="7b31cda9e9d283c8" providerId="LiveId" clId="{8C13A48C-8589-41EF-8BEC-CB7AF4B37D2B}" dt="2025-01-15T13:31:27.967" v="123"/>
          <pc:sldLayoutMkLst>
            <pc:docMk/>
            <pc:sldMasterMk cId="1866669295" sldId="2147483660"/>
            <pc:sldLayoutMk cId="1435412149" sldId="2147483695"/>
          </pc:sldLayoutMkLst>
        </pc:sldLayoutChg>
      </pc:sldMasterChg>
      <pc:sldMasterChg chg="addSp modSp mod setBg modSldLayout">
        <pc:chgData name="Md. Masudur Rahman" userId="7b31cda9e9d283c8" providerId="LiveId" clId="{8C13A48C-8589-41EF-8BEC-CB7AF4B37D2B}" dt="2025-01-15T16:09:22.113" v="341" actId="1076"/>
        <pc:sldMasterMkLst>
          <pc:docMk/>
          <pc:sldMasterMk cId="3129860461" sldId="2147483663"/>
        </pc:sldMasterMkLst>
        <pc:spChg chg="mod">
          <ac:chgData name="Md. Masudur Rahman" userId="7b31cda9e9d283c8" providerId="LiveId" clId="{8C13A48C-8589-41EF-8BEC-CB7AF4B37D2B}" dt="2025-01-15T16:02:29.691" v="304" actId="20577"/>
          <ac:spMkLst>
            <pc:docMk/>
            <pc:sldMasterMk cId="3129860461" sldId="2147483663"/>
            <ac:spMk id="5" creationId="{DF4EAB73-19EA-5D99-244F-F0108E69B4E1}"/>
          </ac:spMkLst>
        </pc:spChg>
        <pc:picChg chg="add mod">
          <ac:chgData name="Md. Masudur Rahman" userId="7b31cda9e9d283c8" providerId="LiveId" clId="{8C13A48C-8589-41EF-8BEC-CB7AF4B37D2B}" dt="2025-01-15T16:08:49.818" v="337" actId="1076"/>
          <ac:picMkLst>
            <pc:docMk/>
            <pc:sldMasterMk cId="3129860461" sldId="2147483663"/>
            <ac:picMk id="3" creationId="{CFCB1D82-2576-D98B-A365-0959F72534C7}"/>
          </ac:picMkLst>
        </pc:picChg>
        <pc:picChg chg="add mod">
          <ac:chgData name="Md. Masudur Rahman" userId="7b31cda9e9d283c8" providerId="LiveId" clId="{8C13A48C-8589-41EF-8BEC-CB7AF4B37D2B}" dt="2025-01-15T16:09:22.113" v="341" actId="1076"/>
          <ac:picMkLst>
            <pc:docMk/>
            <pc:sldMasterMk cId="3129860461" sldId="2147483663"/>
            <ac:picMk id="8" creationId="{1B8BD4E3-38E3-FACF-33EF-B77B19196B82}"/>
          </ac:picMkLst>
        </pc:picChg>
        <pc:sldLayoutChg chg="modSp mod setBg">
          <pc:chgData name="Md. Masudur Rahman" userId="7b31cda9e9d283c8" providerId="LiveId" clId="{8C13A48C-8589-41EF-8BEC-CB7AF4B37D2B}" dt="2025-01-15T16:03:00.873" v="308" actId="20577"/>
          <pc:sldLayoutMkLst>
            <pc:docMk/>
            <pc:sldMasterMk cId="3129860461" sldId="2147483663"/>
            <pc:sldLayoutMk cId="1890587696" sldId="2147483664"/>
          </pc:sldLayoutMkLst>
          <pc:spChg chg="mod">
            <ac:chgData name="Md. Masudur Rahman" userId="7b31cda9e9d283c8" providerId="LiveId" clId="{8C13A48C-8589-41EF-8BEC-CB7AF4B37D2B}" dt="2025-01-15T16:03:00.873" v="308" actId="20577"/>
            <ac:spMkLst>
              <pc:docMk/>
              <pc:sldMasterMk cId="3129860461" sldId="2147483663"/>
              <pc:sldLayoutMk cId="1890587696" sldId="2147483664"/>
              <ac:spMk id="5" creationId="{BE0C6B05-71DA-D077-A0C9-C90D08601242}"/>
            </ac:spMkLst>
          </pc:spChg>
        </pc:sldLayoutChg>
        <pc:sldLayoutChg chg="modSp mod setBg">
          <pc:chgData name="Md. Masudur Rahman" userId="7b31cda9e9d283c8" providerId="LiveId" clId="{8C13A48C-8589-41EF-8BEC-CB7AF4B37D2B}" dt="2025-01-15T16:03:05.792" v="310" actId="20577"/>
          <pc:sldLayoutMkLst>
            <pc:docMk/>
            <pc:sldMasterMk cId="3129860461" sldId="2147483663"/>
            <pc:sldLayoutMk cId="2458821776" sldId="2147483665"/>
          </pc:sldLayoutMkLst>
          <pc:spChg chg="mod">
            <ac:chgData name="Md. Masudur Rahman" userId="7b31cda9e9d283c8" providerId="LiveId" clId="{8C13A48C-8589-41EF-8BEC-CB7AF4B37D2B}" dt="2025-01-15T16:03:05.792" v="310" actId="20577"/>
            <ac:spMkLst>
              <pc:docMk/>
              <pc:sldMasterMk cId="3129860461" sldId="2147483663"/>
              <pc:sldLayoutMk cId="2458821776" sldId="2147483665"/>
              <ac:spMk id="4" creationId="{6A5D313F-BBE7-14E8-AEBA-25DEEFA25A7E}"/>
            </ac:spMkLst>
          </pc:spChg>
        </pc:sldLayoutChg>
        <pc:sldLayoutChg chg="modSp mod setBg">
          <pc:chgData name="Md. Masudur Rahman" userId="7b31cda9e9d283c8" providerId="LiveId" clId="{8C13A48C-8589-41EF-8BEC-CB7AF4B37D2B}" dt="2025-01-15T16:03:09.943" v="312" actId="20577"/>
          <pc:sldLayoutMkLst>
            <pc:docMk/>
            <pc:sldMasterMk cId="3129860461" sldId="2147483663"/>
            <pc:sldLayoutMk cId="3228616859" sldId="2147483666"/>
          </pc:sldLayoutMkLst>
          <pc:spChg chg="mod">
            <ac:chgData name="Md. Masudur Rahman" userId="7b31cda9e9d283c8" providerId="LiveId" clId="{8C13A48C-8589-41EF-8BEC-CB7AF4B37D2B}" dt="2025-01-15T16:03:09.943" v="312" actId="20577"/>
            <ac:spMkLst>
              <pc:docMk/>
              <pc:sldMasterMk cId="3129860461" sldId="2147483663"/>
              <pc:sldLayoutMk cId="3228616859" sldId="2147483666"/>
              <ac:spMk id="5" creationId="{19EE3962-B4E4-D06C-53D8-033C196A45AD}"/>
            </ac:spMkLst>
          </pc:spChg>
        </pc:sldLayoutChg>
      </pc:sldMasterChg>
      <pc:sldMasterChg chg="addSp modSp mod setBg modSldLayout">
        <pc:chgData name="Md. Masudur Rahman" userId="7b31cda9e9d283c8" providerId="LiveId" clId="{8C13A48C-8589-41EF-8BEC-CB7AF4B37D2B}" dt="2025-01-15T16:49:07.294" v="833" actId="1076"/>
        <pc:sldMasterMkLst>
          <pc:docMk/>
          <pc:sldMasterMk cId="1712162378" sldId="2147483667"/>
        </pc:sldMasterMkLst>
        <pc:spChg chg="mod">
          <ac:chgData name="Md. Masudur Rahman" userId="7b31cda9e9d283c8" providerId="LiveId" clId="{8C13A48C-8589-41EF-8BEC-CB7AF4B37D2B}" dt="2025-01-15T16:48:50.246" v="830" actId="1076"/>
          <ac:spMkLst>
            <pc:docMk/>
            <pc:sldMasterMk cId="1712162378" sldId="2147483667"/>
            <ac:spMk id="1026" creationId="{1DA20DE6-9C9C-6AC7-3D81-2EF77996191D}"/>
          </ac:spMkLst>
        </pc:spChg>
        <pc:spChg chg="mod">
          <ac:chgData name="Md. Masudur Rahman" userId="7b31cda9e9d283c8" providerId="LiveId" clId="{8C13A48C-8589-41EF-8BEC-CB7AF4B37D2B}" dt="2025-01-15T16:48:55.956" v="831" actId="1076"/>
          <ac:spMkLst>
            <pc:docMk/>
            <pc:sldMasterMk cId="1712162378" sldId="2147483667"/>
            <ac:spMk id="1027" creationId="{1DE8345B-F5A8-CA66-2A2B-D5B37B40F6AF}"/>
          </ac:spMkLst>
        </pc:spChg>
        <pc:picChg chg="add mod">
          <ac:chgData name="Md. Masudur Rahman" userId="7b31cda9e9d283c8" providerId="LiveId" clId="{8C13A48C-8589-41EF-8BEC-CB7AF4B37D2B}" dt="2025-01-15T16:13:53.625" v="479" actId="1036"/>
          <ac:picMkLst>
            <pc:docMk/>
            <pc:sldMasterMk cId="1712162378" sldId="2147483667"/>
            <ac:picMk id="2" creationId="{167CCBAE-BD38-E206-E83C-BB3842D14F9D}"/>
          </ac:picMkLst>
        </pc:picChg>
        <pc:picChg chg="add mod">
          <ac:chgData name="Md. Masudur Rahman" userId="7b31cda9e9d283c8" providerId="LiveId" clId="{8C13A48C-8589-41EF-8BEC-CB7AF4B37D2B}" dt="2025-01-15T16:13:53.625" v="479" actId="1036"/>
          <ac:picMkLst>
            <pc:docMk/>
            <pc:sldMasterMk cId="1712162378" sldId="2147483667"/>
            <ac:picMk id="4" creationId="{7B04D02E-9BD7-73D7-A686-239F4CC7ACB3}"/>
          </ac:picMkLst>
        </pc:picChg>
        <pc:sldLayoutChg chg="setBg">
          <pc:chgData name="Md. Masudur Rahman" userId="7b31cda9e9d283c8" providerId="LiveId" clId="{8C13A48C-8589-41EF-8BEC-CB7AF4B37D2B}" dt="2025-01-15T13:31:27.967" v="123"/>
          <pc:sldLayoutMkLst>
            <pc:docMk/>
            <pc:sldMasterMk cId="1712162378" sldId="2147483667"/>
            <pc:sldLayoutMk cId="3561611847" sldId="2147483668"/>
          </pc:sldLayoutMkLst>
        </pc:sldLayoutChg>
        <pc:sldLayoutChg chg="modSp setBg">
          <pc:chgData name="Md. Masudur Rahman" userId="7b31cda9e9d283c8" providerId="LiveId" clId="{8C13A48C-8589-41EF-8BEC-CB7AF4B37D2B}" dt="2025-01-15T16:49:07.294" v="833" actId="1076"/>
          <pc:sldLayoutMkLst>
            <pc:docMk/>
            <pc:sldMasterMk cId="1712162378" sldId="2147483667"/>
            <pc:sldLayoutMk cId="3823539628" sldId="2147483669"/>
          </pc:sldLayoutMkLst>
          <pc:spChg chg="mod">
            <ac:chgData name="Md. Masudur Rahman" userId="7b31cda9e9d283c8" providerId="LiveId" clId="{8C13A48C-8589-41EF-8BEC-CB7AF4B37D2B}" dt="2025-01-15T16:49:04.524" v="832" actId="1076"/>
            <ac:spMkLst>
              <pc:docMk/>
              <pc:sldMasterMk cId="1712162378" sldId="2147483667"/>
              <pc:sldLayoutMk cId="3823539628" sldId="2147483669"/>
              <ac:spMk id="2" creationId="{00000000-0000-0000-0000-000000000000}"/>
            </ac:spMkLst>
          </pc:spChg>
          <pc:spChg chg="mod">
            <ac:chgData name="Md. Masudur Rahman" userId="7b31cda9e9d283c8" providerId="LiveId" clId="{8C13A48C-8589-41EF-8BEC-CB7AF4B37D2B}" dt="2025-01-15T16:49:07.294" v="833" actId="1076"/>
            <ac:spMkLst>
              <pc:docMk/>
              <pc:sldMasterMk cId="1712162378" sldId="2147483667"/>
              <pc:sldLayoutMk cId="3823539628" sldId="2147483669"/>
              <ac:spMk id="8" creationId="{00000000-0000-0000-0000-000000000000}"/>
            </ac:spMkLst>
          </pc:spChg>
        </pc:sldLayoutChg>
      </pc:sldMasterChg>
      <pc:sldMasterChg chg="addSp modSp mod setBg modSldLayout">
        <pc:chgData name="Md. Masudur Rahman" userId="7b31cda9e9d283c8" providerId="LiveId" clId="{8C13A48C-8589-41EF-8BEC-CB7AF4B37D2B}" dt="2025-01-15T16:49:59.212" v="841" actId="1035"/>
        <pc:sldMasterMkLst>
          <pc:docMk/>
          <pc:sldMasterMk cId="2934399703" sldId="2147483670"/>
        </pc:sldMasterMkLst>
        <pc:spChg chg="mod">
          <ac:chgData name="Md. Masudur Rahman" userId="7b31cda9e9d283c8" providerId="LiveId" clId="{8C13A48C-8589-41EF-8BEC-CB7AF4B37D2B}" dt="2025-01-15T16:49:22.252" v="834" actId="1076"/>
          <ac:spMkLst>
            <pc:docMk/>
            <pc:sldMasterMk cId="2934399703" sldId="2147483670"/>
            <ac:spMk id="1026" creationId="{5837BC6E-A502-4DF4-5A0F-FA35919F7B36}"/>
          </ac:spMkLst>
        </pc:spChg>
        <pc:spChg chg="mod">
          <ac:chgData name="Md. Masudur Rahman" userId="7b31cda9e9d283c8" providerId="LiveId" clId="{8C13A48C-8589-41EF-8BEC-CB7AF4B37D2B}" dt="2025-01-15T16:49:25.112" v="835" actId="1076"/>
          <ac:spMkLst>
            <pc:docMk/>
            <pc:sldMasterMk cId="2934399703" sldId="2147483670"/>
            <ac:spMk id="1027" creationId="{A8734A9C-10FF-8359-68BA-B0E833E85FBB}"/>
          </ac:spMkLst>
        </pc:spChg>
        <pc:picChg chg="add mod">
          <ac:chgData name="Md. Masudur Rahman" userId="7b31cda9e9d283c8" providerId="LiveId" clId="{8C13A48C-8589-41EF-8BEC-CB7AF4B37D2B}" dt="2025-01-15T16:14:06.452" v="564" actId="1036"/>
          <ac:picMkLst>
            <pc:docMk/>
            <pc:sldMasterMk cId="2934399703" sldId="2147483670"/>
            <ac:picMk id="2" creationId="{3C4DD60A-2A14-BB34-7B2A-01F02394F2E4}"/>
          </ac:picMkLst>
        </pc:picChg>
        <pc:picChg chg="add mod">
          <ac:chgData name="Md. Masudur Rahman" userId="7b31cda9e9d283c8" providerId="LiveId" clId="{8C13A48C-8589-41EF-8BEC-CB7AF4B37D2B}" dt="2025-01-15T16:14:06.452" v="564" actId="1036"/>
          <ac:picMkLst>
            <pc:docMk/>
            <pc:sldMasterMk cId="2934399703" sldId="2147483670"/>
            <ac:picMk id="4" creationId="{350A2893-56BA-B9FA-9FBA-3E47AD4C8100}"/>
          </ac:picMkLst>
        </pc:picChg>
        <pc:sldLayoutChg chg="setBg">
          <pc:chgData name="Md. Masudur Rahman" userId="7b31cda9e9d283c8" providerId="LiveId" clId="{8C13A48C-8589-41EF-8BEC-CB7AF4B37D2B}" dt="2025-01-15T13:31:27.967" v="123"/>
          <pc:sldLayoutMkLst>
            <pc:docMk/>
            <pc:sldMasterMk cId="2934399703" sldId="2147483670"/>
            <pc:sldLayoutMk cId="3610543290" sldId="2147483671"/>
          </pc:sldLayoutMkLst>
        </pc:sldLayoutChg>
        <pc:sldLayoutChg chg="modSp setBg">
          <pc:chgData name="Md. Masudur Rahman" userId="7b31cda9e9d283c8" providerId="LiveId" clId="{8C13A48C-8589-41EF-8BEC-CB7AF4B37D2B}" dt="2025-01-15T16:49:40.621" v="837" actId="1076"/>
          <pc:sldLayoutMkLst>
            <pc:docMk/>
            <pc:sldMasterMk cId="2934399703" sldId="2147483670"/>
            <pc:sldLayoutMk cId="3349377802" sldId="2147483672"/>
          </pc:sldLayoutMkLst>
          <pc:spChg chg="mod">
            <ac:chgData name="Md. Masudur Rahman" userId="7b31cda9e9d283c8" providerId="LiveId" clId="{8C13A48C-8589-41EF-8BEC-CB7AF4B37D2B}" dt="2025-01-15T16:49:37.021" v="836" actId="1076"/>
            <ac:spMkLst>
              <pc:docMk/>
              <pc:sldMasterMk cId="2934399703" sldId="2147483670"/>
              <pc:sldLayoutMk cId="3349377802" sldId="2147483672"/>
              <ac:spMk id="2" creationId="{00000000-0000-0000-0000-000000000000}"/>
            </ac:spMkLst>
          </pc:spChg>
          <pc:spChg chg="mod">
            <ac:chgData name="Md. Masudur Rahman" userId="7b31cda9e9d283c8" providerId="LiveId" clId="{8C13A48C-8589-41EF-8BEC-CB7AF4B37D2B}" dt="2025-01-15T16:49:40.621" v="837" actId="1076"/>
            <ac:spMkLst>
              <pc:docMk/>
              <pc:sldMasterMk cId="2934399703" sldId="2147483670"/>
              <pc:sldLayoutMk cId="3349377802" sldId="2147483672"/>
              <ac:spMk id="8" creationId="{00000000-0000-0000-0000-000000000000}"/>
            </ac:spMkLst>
          </pc:spChg>
        </pc:sldLayoutChg>
        <pc:sldLayoutChg chg="modSp setBg">
          <pc:chgData name="Md. Masudur Rahman" userId="7b31cda9e9d283c8" providerId="LiveId" clId="{8C13A48C-8589-41EF-8BEC-CB7AF4B37D2B}" dt="2025-01-15T16:49:59.212" v="841" actId="1035"/>
          <pc:sldLayoutMkLst>
            <pc:docMk/>
            <pc:sldMasterMk cId="2934399703" sldId="2147483670"/>
            <pc:sldLayoutMk cId="2777317322" sldId="2147483673"/>
          </pc:sldLayoutMkLst>
          <pc:spChg chg="mod">
            <ac:chgData name="Md. Masudur Rahman" userId="7b31cda9e9d283c8" providerId="LiveId" clId="{8C13A48C-8589-41EF-8BEC-CB7AF4B37D2B}" dt="2025-01-15T16:49:59.212" v="841" actId="1035"/>
            <ac:spMkLst>
              <pc:docMk/>
              <pc:sldMasterMk cId="2934399703" sldId="2147483670"/>
              <pc:sldLayoutMk cId="2777317322" sldId="2147483673"/>
              <ac:spMk id="2" creationId="{00000000-0000-0000-0000-000000000000}"/>
            </ac:spMkLst>
          </pc:spChg>
        </pc:sldLayoutChg>
      </pc:sldMasterChg>
      <pc:sldMasterChg chg="addSp modSp mod setBg modSldLayout">
        <pc:chgData name="Md. Masudur Rahman" userId="7b31cda9e9d283c8" providerId="LiveId" clId="{8C13A48C-8589-41EF-8BEC-CB7AF4B37D2B}" dt="2025-01-15T16:50:33.937" v="846" actId="1076"/>
        <pc:sldMasterMkLst>
          <pc:docMk/>
          <pc:sldMasterMk cId="1115301484" sldId="2147483674"/>
        </pc:sldMasterMkLst>
        <pc:spChg chg="mod">
          <ac:chgData name="Md. Masudur Rahman" userId="7b31cda9e9d283c8" providerId="LiveId" clId="{8C13A48C-8589-41EF-8BEC-CB7AF4B37D2B}" dt="2025-01-15T16:50:10.083" v="842" actId="1076"/>
          <ac:spMkLst>
            <pc:docMk/>
            <pc:sldMasterMk cId="1115301484" sldId="2147483674"/>
            <ac:spMk id="1026" creationId="{C8A81D9A-BDFD-ABEF-3468-D15657FD076F}"/>
          </ac:spMkLst>
        </pc:spChg>
        <pc:spChg chg="mod">
          <ac:chgData name="Md. Masudur Rahman" userId="7b31cda9e9d283c8" providerId="LiveId" clId="{8C13A48C-8589-41EF-8BEC-CB7AF4B37D2B}" dt="2025-01-15T16:50:12.283" v="843" actId="1076"/>
          <ac:spMkLst>
            <pc:docMk/>
            <pc:sldMasterMk cId="1115301484" sldId="2147483674"/>
            <ac:spMk id="1027" creationId="{6A1F29AD-B791-9A16-8939-4777F5626239}"/>
          </ac:spMkLst>
        </pc:spChg>
        <pc:picChg chg="add mod">
          <ac:chgData name="Md. Masudur Rahman" userId="7b31cda9e9d283c8" providerId="LiveId" clId="{8C13A48C-8589-41EF-8BEC-CB7AF4B37D2B}" dt="2025-01-15T16:14:17.125" v="565" actId="1076"/>
          <ac:picMkLst>
            <pc:docMk/>
            <pc:sldMasterMk cId="1115301484" sldId="2147483674"/>
            <ac:picMk id="2" creationId="{D01E9FE0-EA73-B555-9411-42B2F2D20BC4}"/>
          </ac:picMkLst>
        </pc:picChg>
        <pc:picChg chg="add mod">
          <ac:chgData name="Md. Masudur Rahman" userId="7b31cda9e9d283c8" providerId="LiveId" clId="{8C13A48C-8589-41EF-8BEC-CB7AF4B37D2B}" dt="2025-01-15T16:14:17.125" v="565" actId="1076"/>
          <ac:picMkLst>
            <pc:docMk/>
            <pc:sldMasterMk cId="1115301484" sldId="2147483674"/>
            <ac:picMk id="4" creationId="{F807845A-F637-112A-1D05-065F1256F52A}"/>
          </ac:picMkLst>
        </pc:picChg>
        <pc:sldLayoutChg chg="setBg">
          <pc:chgData name="Md. Masudur Rahman" userId="7b31cda9e9d283c8" providerId="LiveId" clId="{8C13A48C-8589-41EF-8BEC-CB7AF4B37D2B}" dt="2025-01-15T13:31:27.967" v="123"/>
          <pc:sldLayoutMkLst>
            <pc:docMk/>
            <pc:sldMasterMk cId="1115301484" sldId="2147483674"/>
            <pc:sldLayoutMk cId="3559537774" sldId="2147483675"/>
          </pc:sldLayoutMkLst>
        </pc:sldLayoutChg>
        <pc:sldLayoutChg chg="modSp setBg">
          <pc:chgData name="Md. Masudur Rahman" userId="7b31cda9e9d283c8" providerId="LiveId" clId="{8C13A48C-8589-41EF-8BEC-CB7AF4B37D2B}" dt="2025-01-15T16:50:25.707" v="845" actId="1076"/>
          <pc:sldLayoutMkLst>
            <pc:docMk/>
            <pc:sldMasterMk cId="1115301484" sldId="2147483674"/>
            <pc:sldLayoutMk cId="1929157783" sldId="2147483676"/>
          </pc:sldLayoutMkLst>
          <pc:spChg chg="mod">
            <ac:chgData name="Md. Masudur Rahman" userId="7b31cda9e9d283c8" providerId="LiveId" clId="{8C13A48C-8589-41EF-8BEC-CB7AF4B37D2B}" dt="2025-01-15T16:50:19.730" v="844" actId="1076"/>
            <ac:spMkLst>
              <pc:docMk/>
              <pc:sldMasterMk cId="1115301484" sldId="2147483674"/>
              <pc:sldLayoutMk cId="1929157783" sldId="2147483676"/>
              <ac:spMk id="2" creationId="{00000000-0000-0000-0000-000000000000}"/>
            </ac:spMkLst>
          </pc:spChg>
          <pc:spChg chg="mod">
            <ac:chgData name="Md. Masudur Rahman" userId="7b31cda9e9d283c8" providerId="LiveId" clId="{8C13A48C-8589-41EF-8BEC-CB7AF4B37D2B}" dt="2025-01-15T16:50:25.707" v="845" actId="1076"/>
            <ac:spMkLst>
              <pc:docMk/>
              <pc:sldMasterMk cId="1115301484" sldId="2147483674"/>
              <pc:sldLayoutMk cId="1929157783" sldId="2147483676"/>
              <ac:spMk id="8" creationId="{00000000-0000-0000-0000-000000000000}"/>
            </ac:spMkLst>
          </pc:spChg>
        </pc:sldLayoutChg>
        <pc:sldLayoutChg chg="modSp setBg">
          <pc:chgData name="Md. Masudur Rahman" userId="7b31cda9e9d283c8" providerId="LiveId" clId="{8C13A48C-8589-41EF-8BEC-CB7AF4B37D2B}" dt="2025-01-15T16:50:33.937" v="846" actId="1076"/>
          <pc:sldLayoutMkLst>
            <pc:docMk/>
            <pc:sldMasterMk cId="1115301484" sldId="2147483674"/>
            <pc:sldLayoutMk cId="3968470695" sldId="2147483677"/>
          </pc:sldLayoutMkLst>
          <pc:spChg chg="mod">
            <ac:chgData name="Md. Masudur Rahman" userId="7b31cda9e9d283c8" providerId="LiveId" clId="{8C13A48C-8589-41EF-8BEC-CB7AF4B37D2B}" dt="2025-01-15T16:50:33.937" v="846" actId="1076"/>
            <ac:spMkLst>
              <pc:docMk/>
              <pc:sldMasterMk cId="1115301484" sldId="2147483674"/>
              <pc:sldLayoutMk cId="3968470695" sldId="2147483677"/>
              <ac:spMk id="2" creationId="{00000000-0000-0000-0000-000000000000}"/>
            </ac:spMkLst>
          </pc:spChg>
        </pc:sldLayoutChg>
      </pc:sldMasterChg>
      <pc:sldMasterChg chg="addSp modSp mod setBg modSldLayout">
        <pc:chgData name="Md. Masudur Rahman" userId="7b31cda9e9d283c8" providerId="LiveId" clId="{8C13A48C-8589-41EF-8BEC-CB7AF4B37D2B}" dt="2025-01-15T16:51:04.194" v="850" actId="1076"/>
        <pc:sldMasterMkLst>
          <pc:docMk/>
          <pc:sldMasterMk cId="1757478362" sldId="2147483678"/>
        </pc:sldMasterMkLst>
        <pc:spChg chg="mod">
          <ac:chgData name="Md. Masudur Rahman" userId="7b31cda9e9d283c8" providerId="LiveId" clId="{8C13A48C-8589-41EF-8BEC-CB7AF4B37D2B}" dt="2025-01-15T16:50:47.707" v="847" actId="1076"/>
          <ac:spMkLst>
            <pc:docMk/>
            <pc:sldMasterMk cId="1757478362" sldId="2147483678"/>
            <ac:spMk id="1026" creationId="{6B0ACACB-593C-4EEE-99E1-74077DF45275}"/>
          </ac:spMkLst>
        </pc:spChg>
        <pc:spChg chg="mod">
          <ac:chgData name="Md. Masudur Rahman" userId="7b31cda9e9d283c8" providerId="LiveId" clId="{8C13A48C-8589-41EF-8BEC-CB7AF4B37D2B}" dt="2025-01-15T16:50:51.803" v="848" actId="1076"/>
          <ac:spMkLst>
            <pc:docMk/>
            <pc:sldMasterMk cId="1757478362" sldId="2147483678"/>
            <ac:spMk id="1027" creationId="{05E78B17-30B4-2E27-14EC-11480B263271}"/>
          </ac:spMkLst>
        </pc:spChg>
        <pc:picChg chg="add mod">
          <ac:chgData name="Md. Masudur Rahman" userId="7b31cda9e9d283c8" providerId="LiveId" clId="{8C13A48C-8589-41EF-8BEC-CB7AF4B37D2B}" dt="2025-01-15T16:14:25.940" v="566" actId="1076"/>
          <ac:picMkLst>
            <pc:docMk/>
            <pc:sldMasterMk cId="1757478362" sldId="2147483678"/>
            <ac:picMk id="2" creationId="{BD2F32D7-7760-E838-0914-FB71CE4046FD}"/>
          </ac:picMkLst>
        </pc:picChg>
        <pc:picChg chg="add mod">
          <ac:chgData name="Md. Masudur Rahman" userId="7b31cda9e9d283c8" providerId="LiveId" clId="{8C13A48C-8589-41EF-8BEC-CB7AF4B37D2B}" dt="2025-01-15T16:14:25.940" v="566" actId="1076"/>
          <ac:picMkLst>
            <pc:docMk/>
            <pc:sldMasterMk cId="1757478362" sldId="2147483678"/>
            <ac:picMk id="4" creationId="{10CBA7BE-44A9-B7D2-4E74-09CC9D4CF78E}"/>
          </ac:picMkLst>
        </pc:picChg>
        <pc:sldLayoutChg chg="setBg">
          <pc:chgData name="Md. Masudur Rahman" userId="7b31cda9e9d283c8" providerId="LiveId" clId="{8C13A48C-8589-41EF-8BEC-CB7AF4B37D2B}" dt="2025-01-15T13:31:27.967" v="123"/>
          <pc:sldLayoutMkLst>
            <pc:docMk/>
            <pc:sldMasterMk cId="1757478362" sldId="2147483678"/>
            <pc:sldLayoutMk cId="3002550207" sldId="2147483679"/>
          </pc:sldLayoutMkLst>
        </pc:sldLayoutChg>
        <pc:sldLayoutChg chg="modSp setBg">
          <pc:chgData name="Md. Masudur Rahman" userId="7b31cda9e9d283c8" providerId="LiveId" clId="{8C13A48C-8589-41EF-8BEC-CB7AF4B37D2B}" dt="2025-01-15T16:51:04.194" v="850" actId="1076"/>
          <pc:sldLayoutMkLst>
            <pc:docMk/>
            <pc:sldMasterMk cId="1757478362" sldId="2147483678"/>
            <pc:sldLayoutMk cId="3111206104" sldId="2147483680"/>
          </pc:sldLayoutMkLst>
          <pc:spChg chg="mod">
            <ac:chgData name="Md. Masudur Rahman" userId="7b31cda9e9d283c8" providerId="LiveId" clId="{8C13A48C-8589-41EF-8BEC-CB7AF4B37D2B}" dt="2025-01-15T16:50:59.683" v="849" actId="1076"/>
            <ac:spMkLst>
              <pc:docMk/>
              <pc:sldMasterMk cId="1757478362" sldId="2147483678"/>
              <pc:sldLayoutMk cId="3111206104" sldId="2147483680"/>
              <ac:spMk id="2" creationId="{00000000-0000-0000-0000-000000000000}"/>
            </ac:spMkLst>
          </pc:spChg>
          <pc:spChg chg="mod">
            <ac:chgData name="Md. Masudur Rahman" userId="7b31cda9e9d283c8" providerId="LiveId" clId="{8C13A48C-8589-41EF-8BEC-CB7AF4B37D2B}" dt="2025-01-15T16:51:04.194" v="850" actId="1076"/>
            <ac:spMkLst>
              <pc:docMk/>
              <pc:sldMasterMk cId="1757478362" sldId="2147483678"/>
              <pc:sldLayoutMk cId="3111206104" sldId="2147483680"/>
              <ac:spMk id="8" creationId="{00000000-0000-0000-0000-000000000000}"/>
            </ac:spMkLst>
          </pc:spChg>
        </pc:sldLayoutChg>
      </pc:sldMasterChg>
      <pc:sldMasterChg chg="addSp modSp mod setBg modSldLayout">
        <pc:chgData name="Md. Masudur Rahman" userId="7b31cda9e9d283c8" providerId="LiveId" clId="{8C13A48C-8589-41EF-8BEC-CB7AF4B37D2B}" dt="2025-01-15T16:51:12.107" v="851" actId="1076"/>
        <pc:sldMasterMkLst>
          <pc:docMk/>
          <pc:sldMasterMk cId="443247592" sldId="2147483681"/>
        </pc:sldMasterMkLst>
        <pc:spChg chg="mod">
          <ac:chgData name="Md. Masudur Rahman" userId="7b31cda9e9d283c8" providerId="LiveId" clId="{8C13A48C-8589-41EF-8BEC-CB7AF4B37D2B}" dt="2025-01-15T16:51:12.107" v="851" actId="1076"/>
          <ac:spMkLst>
            <pc:docMk/>
            <pc:sldMasterMk cId="443247592" sldId="2147483681"/>
            <ac:spMk id="1026" creationId="{046B8275-DDD4-C75A-E2AB-0762C556CFD9}"/>
          </ac:spMkLst>
        </pc:spChg>
        <pc:spChg chg="mod">
          <ac:chgData name="Md. Masudur Rahman" userId="7b31cda9e9d283c8" providerId="LiveId" clId="{8C13A48C-8589-41EF-8BEC-CB7AF4B37D2B}" dt="2025-01-15T16:44:39.774" v="805" actId="1076"/>
          <ac:spMkLst>
            <pc:docMk/>
            <pc:sldMasterMk cId="443247592" sldId="2147483681"/>
            <ac:spMk id="1027" creationId="{85BDF849-BAE3-9167-C65D-7F4E2D645CAF}"/>
          </ac:spMkLst>
        </pc:spChg>
        <pc:picChg chg="add mod">
          <ac:chgData name="Md. Masudur Rahman" userId="7b31cda9e9d283c8" providerId="LiveId" clId="{8C13A48C-8589-41EF-8BEC-CB7AF4B37D2B}" dt="2025-01-15T16:11:54.735" v="362" actId="1076"/>
          <ac:picMkLst>
            <pc:docMk/>
            <pc:sldMasterMk cId="443247592" sldId="2147483681"/>
            <ac:picMk id="2" creationId="{0075137A-391A-2976-6C9D-2DAB108E7A5A}"/>
          </ac:picMkLst>
        </pc:picChg>
        <pc:picChg chg="add mod">
          <ac:chgData name="Md. Masudur Rahman" userId="7b31cda9e9d283c8" providerId="LiveId" clId="{8C13A48C-8589-41EF-8BEC-CB7AF4B37D2B}" dt="2025-01-15T16:11:54.735" v="362" actId="1076"/>
          <ac:picMkLst>
            <pc:docMk/>
            <pc:sldMasterMk cId="443247592" sldId="2147483681"/>
            <ac:picMk id="4" creationId="{99B22201-8BB4-E969-224F-8541B2203719}"/>
          </ac:picMkLst>
        </pc:picChg>
        <pc:sldLayoutChg chg="setBg">
          <pc:chgData name="Md. Masudur Rahman" userId="7b31cda9e9d283c8" providerId="LiveId" clId="{8C13A48C-8589-41EF-8BEC-CB7AF4B37D2B}" dt="2025-01-15T13:31:27.967" v="123"/>
          <pc:sldLayoutMkLst>
            <pc:docMk/>
            <pc:sldMasterMk cId="443247592" sldId="2147483681"/>
            <pc:sldLayoutMk cId="1459215860" sldId="2147483682"/>
          </pc:sldLayoutMkLst>
        </pc:sldLayoutChg>
      </pc:sldMasterChg>
      <pc:sldMasterChg chg="addSp modSp mod setBg modSldLayout">
        <pc:chgData name="Md. Masudur Rahman" userId="7b31cda9e9d283c8" providerId="LiveId" clId="{8C13A48C-8589-41EF-8BEC-CB7AF4B37D2B}" dt="2025-01-15T16:12:10.215" v="364" actId="1076"/>
        <pc:sldMasterMkLst>
          <pc:docMk/>
          <pc:sldMasterMk cId="1606574281" sldId="2147483683"/>
        </pc:sldMasterMkLst>
        <pc:picChg chg="add mod">
          <ac:chgData name="Md. Masudur Rahman" userId="7b31cda9e9d283c8" providerId="LiveId" clId="{8C13A48C-8589-41EF-8BEC-CB7AF4B37D2B}" dt="2025-01-15T16:12:10.215" v="364" actId="1076"/>
          <ac:picMkLst>
            <pc:docMk/>
            <pc:sldMasterMk cId="1606574281" sldId="2147483683"/>
            <ac:picMk id="7" creationId="{AB41DCC1-CB95-D7F9-8324-3EFAE62E84A8}"/>
          </ac:picMkLst>
        </pc:picChg>
        <pc:picChg chg="add mod">
          <ac:chgData name="Md. Masudur Rahman" userId="7b31cda9e9d283c8" providerId="LiveId" clId="{8C13A48C-8589-41EF-8BEC-CB7AF4B37D2B}" dt="2025-01-15T16:12:10.215" v="364" actId="1076"/>
          <ac:picMkLst>
            <pc:docMk/>
            <pc:sldMasterMk cId="1606574281" sldId="2147483683"/>
            <ac:picMk id="8" creationId="{7E13A95A-30C8-F78B-ED4F-94F657549022}"/>
          </ac:picMkLst>
        </pc:picChg>
        <pc:sldLayoutChg chg="setBg">
          <pc:chgData name="Md. Masudur Rahman" userId="7b31cda9e9d283c8" providerId="LiveId" clId="{8C13A48C-8589-41EF-8BEC-CB7AF4B37D2B}" dt="2025-01-15T13:31:27.967" v="123"/>
          <pc:sldLayoutMkLst>
            <pc:docMk/>
            <pc:sldMasterMk cId="1606574281" sldId="2147483683"/>
            <pc:sldLayoutMk cId="2079482068" sldId="2147483684"/>
          </pc:sldLayoutMkLst>
        </pc:sldLayoutChg>
        <pc:sldLayoutChg chg="modSp mod setBg">
          <pc:chgData name="Md. Masudur Rahman" userId="7b31cda9e9d283c8" providerId="LiveId" clId="{8C13A48C-8589-41EF-8BEC-CB7AF4B37D2B}" dt="2025-01-15T16:03:59.545" v="315" actId="1076"/>
          <pc:sldLayoutMkLst>
            <pc:docMk/>
            <pc:sldMasterMk cId="1606574281" sldId="2147483683"/>
            <pc:sldLayoutMk cId="1608284676" sldId="2147483685"/>
          </pc:sldLayoutMkLst>
          <pc:spChg chg="mod">
            <ac:chgData name="Md. Masudur Rahman" userId="7b31cda9e9d283c8" providerId="LiveId" clId="{8C13A48C-8589-41EF-8BEC-CB7AF4B37D2B}" dt="2025-01-15T16:03:56.482" v="314" actId="1076"/>
            <ac:spMkLst>
              <pc:docMk/>
              <pc:sldMasterMk cId="1606574281" sldId="2147483683"/>
              <pc:sldLayoutMk cId="1608284676" sldId="2147483685"/>
              <ac:spMk id="4" creationId="{00000000-0000-0000-0000-000000000000}"/>
            </ac:spMkLst>
          </pc:spChg>
          <pc:spChg chg="mod">
            <ac:chgData name="Md. Masudur Rahman" userId="7b31cda9e9d283c8" providerId="LiveId" clId="{8C13A48C-8589-41EF-8BEC-CB7AF4B37D2B}" dt="2025-01-15T16:03:59.545" v="315" actId="1076"/>
            <ac:spMkLst>
              <pc:docMk/>
              <pc:sldMasterMk cId="1606574281" sldId="2147483683"/>
              <pc:sldLayoutMk cId="1608284676" sldId="2147483685"/>
              <ac:spMk id="6" creationId="{00000000-0000-0000-0000-000000000000}"/>
            </ac:spMkLst>
          </pc:spChg>
        </pc:sldLayoutChg>
      </pc:sldMasterChg>
      <pc:sldMasterChg chg="addSp modSp mod setBg modSldLayout">
        <pc:chgData name="Md. Masudur Rahman" userId="7b31cda9e9d283c8" providerId="LiveId" clId="{8C13A48C-8589-41EF-8BEC-CB7AF4B37D2B}" dt="2025-01-15T16:12:18.714" v="366" actId="1076"/>
        <pc:sldMasterMkLst>
          <pc:docMk/>
          <pc:sldMasterMk cId="773727087" sldId="2147483686"/>
        </pc:sldMasterMkLst>
        <pc:picChg chg="add mod">
          <ac:chgData name="Md. Masudur Rahman" userId="7b31cda9e9d283c8" providerId="LiveId" clId="{8C13A48C-8589-41EF-8BEC-CB7AF4B37D2B}" dt="2025-01-15T16:12:18.714" v="366" actId="1076"/>
          <ac:picMkLst>
            <pc:docMk/>
            <pc:sldMasterMk cId="773727087" sldId="2147483686"/>
            <ac:picMk id="7" creationId="{AE7F1D4F-E684-A5BB-BA39-517AED6D3892}"/>
          </ac:picMkLst>
        </pc:picChg>
        <pc:picChg chg="add mod">
          <ac:chgData name="Md. Masudur Rahman" userId="7b31cda9e9d283c8" providerId="LiveId" clId="{8C13A48C-8589-41EF-8BEC-CB7AF4B37D2B}" dt="2025-01-15T16:12:18.714" v="366" actId="1076"/>
          <ac:picMkLst>
            <pc:docMk/>
            <pc:sldMasterMk cId="773727087" sldId="2147483686"/>
            <ac:picMk id="8" creationId="{E61C5652-523A-B8A0-4EDA-491942B8D5C6}"/>
          </ac:picMkLst>
        </pc:picChg>
        <pc:sldLayoutChg chg="setBg">
          <pc:chgData name="Md. Masudur Rahman" userId="7b31cda9e9d283c8" providerId="LiveId" clId="{8C13A48C-8589-41EF-8BEC-CB7AF4B37D2B}" dt="2025-01-15T13:31:27.967" v="123"/>
          <pc:sldLayoutMkLst>
            <pc:docMk/>
            <pc:sldMasterMk cId="773727087" sldId="2147483686"/>
            <pc:sldLayoutMk cId="4246819396" sldId="2147483687"/>
          </pc:sldLayoutMkLst>
        </pc:sldLayoutChg>
        <pc:sldLayoutChg chg="modSp mod setBg">
          <pc:chgData name="Md. Masudur Rahman" userId="7b31cda9e9d283c8" providerId="LiveId" clId="{8C13A48C-8589-41EF-8BEC-CB7AF4B37D2B}" dt="2025-01-15T16:04:38.121" v="318" actId="1076"/>
          <pc:sldLayoutMkLst>
            <pc:docMk/>
            <pc:sldMasterMk cId="773727087" sldId="2147483686"/>
            <pc:sldLayoutMk cId="3611046589" sldId="2147483688"/>
          </pc:sldLayoutMkLst>
          <pc:spChg chg="mod">
            <ac:chgData name="Md. Masudur Rahman" userId="7b31cda9e9d283c8" providerId="LiveId" clId="{8C13A48C-8589-41EF-8BEC-CB7AF4B37D2B}" dt="2025-01-15T16:04:35.065" v="317" actId="1076"/>
            <ac:spMkLst>
              <pc:docMk/>
              <pc:sldMasterMk cId="773727087" sldId="2147483686"/>
              <pc:sldLayoutMk cId="3611046589" sldId="2147483688"/>
              <ac:spMk id="4" creationId="{00000000-0000-0000-0000-000000000000}"/>
            </ac:spMkLst>
          </pc:spChg>
          <pc:spChg chg="mod">
            <ac:chgData name="Md. Masudur Rahman" userId="7b31cda9e9d283c8" providerId="LiveId" clId="{8C13A48C-8589-41EF-8BEC-CB7AF4B37D2B}" dt="2025-01-15T16:04:31.401" v="316" actId="1076"/>
            <ac:spMkLst>
              <pc:docMk/>
              <pc:sldMasterMk cId="773727087" sldId="2147483686"/>
              <pc:sldLayoutMk cId="3611046589" sldId="2147483688"/>
              <ac:spMk id="5" creationId="{00000000-0000-0000-0000-000000000000}"/>
            </ac:spMkLst>
          </pc:spChg>
          <pc:spChg chg="mod">
            <ac:chgData name="Md. Masudur Rahman" userId="7b31cda9e9d283c8" providerId="LiveId" clId="{8C13A48C-8589-41EF-8BEC-CB7AF4B37D2B}" dt="2025-01-15T16:04:38.121" v="318" actId="1076"/>
            <ac:spMkLst>
              <pc:docMk/>
              <pc:sldMasterMk cId="773727087" sldId="2147483686"/>
              <pc:sldLayoutMk cId="3611046589" sldId="2147483688"/>
              <ac:spMk id="6" creationId="{00000000-0000-0000-0000-000000000000}"/>
            </ac:spMkLst>
          </pc:spChg>
        </pc:sldLayoutChg>
        <pc:sldLayoutChg chg="modSp mod setBg">
          <pc:chgData name="Md. Masudur Rahman" userId="7b31cda9e9d283c8" providerId="LiveId" clId="{8C13A48C-8589-41EF-8BEC-CB7AF4B37D2B}" dt="2025-01-15T16:04:49.625" v="321" actId="1076"/>
          <pc:sldLayoutMkLst>
            <pc:docMk/>
            <pc:sldMasterMk cId="773727087" sldId="2147483686"/>
            <pc:sldLayoutMk cId="1875129884" sldId="2147483689"/>
          </pc:sldLayoutMkLst>
          <pc:spChg chg="mod">
            <ac:chgData name="Md. Masudur Rahman" userId="7b31cda9e9d283c8" providerId="LiveId" clId="{8C13A48C-8589-41EF-8BEC-CB7AF4B37D2B}" dt="2025-01-15T16:04:45.954" v="320" actId="1076"/>
            <ac:spMkLst>
              <pc:docMk/>
              <pc:sldMasterMk cId="773727087" sldId="2147483686"/>
              <pc:sldLayoutMk cId="1875129884" sldId="2147483689"/>
              <ac:spMk id="3" creationId="{00000000-0000-0000-0000-000000000000}"/>
            </ac:spMkLst>
          </pc:spChg>
          <pc:spChg chg="mod">
            <ac:chgData name="Md. Masudur Rahman" userId="7b31cda9e9d283c8" providerId="LiveId" clId="{8C13A48C-8589-41EF-8BEC-CB7AF4B37D2B}" dt="2025-01-15T16:04:42.618" v="319" actId="1076"/>
            <ac:spMkLst>
              <pc:docMk/>
              <pc:sldMasterMk cId="773727087" sldId="2147483686"/>
              <pc:sldLayoutMk cId="1875129884" sldId="2147483689"/>
              <ac:spMk id="4" creationId="{00000000-0000-0000-0000-000000000000}"/>
            </ac:spMkLst>
          </pc:spChg>
          <pc:spChg chg="mod">
            <ac:chgData name="Md. Masudur Rahman" userId="7b31cda9e9d283c8" providerId="LiveId" clId="{8C13A48C-8589-41EF-8BEC-CB7AF4B37D2B}" dt="2025-01-15T16:04:49.625" v="321" actId="1076"/>
            <ac:spMkLst>
              <pc:docMk/>
              <pc:sldMasterMk cId="773727087" sldId="2147483686"/>
              <pc:sldLayoutMk cId="1875129884" sldId="2147483689"/>
              <ac:spMk id="5" creationId="{00000000-0000-0000-0000-000000000000}"/>
            </ac:spMkLst>
          </pc:spChg>
        </pc:sldLayoutChg>
        <pc:sldLayoutChg chg="modSp mod setBg">
          <pc:chgData name="Md. Masudur Rahman" userId="7b31cda9e9d283c8" providerId="LiveId" clId="{8C13A48C-8589-41EF-8BEC-CB7AF4B37D2B}" dt="2025-01-15T16:05:07.489" v="324" actId="1076"/>
          <pc:sldLayoutMkLst>
            <pc:docMk/>
            <pc:sldMasterMk cId="773727087" sldId="2147483686"/>
            <pc:sldLayoutMk cId="1926432864" sldId="2147483690"/>
          </pc:sldLayoutMkLst>
          <pc:spChg chg="mod">
            <ac:chgData name="Md. Masudur Rahman" userId="7b31cda9e9d283c8" providerId="LiveId" clId="{8C13A48C-8589-41EF-8BEC-CB7AF4B37D2B}" dt="2025-01-15T16:05:07.489" v="324" actId="1076"/>
            <ac:spMkLst>
              <pc:docMk/>
              <pc:sldMasterMk cId="773727087" sldId="2147483686"/>
              <pc:sldLayoutMk cId="1926432864" sldId="2147483690"/>
              <ac:spMk id="2" creationId="{00000000-0000-0000-0000-000000000000}"/>
            </ac:spMkLst>
          </pc:spChg>
          <pc:spChg chg="mod">
            <ac:chgData name="Md. Masudur Rahman" userId="7b31cda9e9d283c8" providerId="LiveId" clId="{8C13A48C-8589-41EF-8BEC-CB7AF4B37D2B}" dt="2025-01-15T16:05:04.763" v="323" actId="1076"/>
            <ac:spMkLst>
              <pc:docMk/>
              <pc:sldMasterMk cId="773727087" sldId="2147483686"/>
              <pc:sldLayoutMk cId="1926432864" sldId="2147483690"/>
              <ac:spMk id="4" creationId="{00000000-0000-0000-0000-000000000000}"/>
            </ac:spMkLst>
          </pc:spChg>
        </pc:sldLayoutChg>
      </pc:sldMasterChg>
      <pc:sldMasterChg chg="addSp modSp mod setBg modSldLayout">
        <pc:chgData name="Md. Masudur Rahman" userId="7b31cda9e9d283c8" providerId="LiveId" clId="{8C13A48C-8589-41EF-8BEC-CB7AF4B37D2B}" dt="2025-01-15T16:12:27.934" v="368" actId="1076"/>
        <pc:sldMasterMkLst>
          <pc:docMk/>
          <pc:sldMasterMk cId="3240238647" sldId="2147483691"/>
        </pc:sldMasterMkLst>
        <pc:spChg chg="mod">
          <ac:chgData name="Md. Masudur Rahman" userId="7b31cda9e9d283c8" providerId="LiveId" clId="{8C13A48C-8589-41EF-8BEC-CB7AF4B37D2B}" dt="2025-01-15T16:05:21.809" v="327" actId="1076"/>
          <ac:spMkLst>
            <pc:docMk/>
            <pc:sldMasterMk cId="3240238647" sldId="2147483691"/>
            <ac:spMk id="4" creationId="{00000000-0000-0000-0000-000000000000}"/>
          </ac:spMkLst>
        </pc:spChg>
        <pc:picChg chg="add mod">
          <ac:chgData name="Md. Masudur Rahman" userId="7b31cda9e9d283c8" providerId="LiveId" clId="{8C13A48C-8589-41EF-8BEC-CB7AF4B37D2B}" dt="2025-01-15T16:12:27.934" v="368" actId="1076"/>
          <ac:picMkLst>
            <pc:docMk/>
            <pc:sldMasterMk cId="3240238647" sldId="2147483691"/>
            <ac:picMk id="7" creationId="{80F99218-1887-4D1F-4B01-1C8F909ACBE2}"/>
          </ac:picMkLst>
        </pc:picChg>
        <pc:picChg chg="add mod">
          <ac:chgData name="Md. Masudur Rahman" userId="7b31cda9e9d283c8" providerId="LiveId" clId="{8C13A48C-8589-41EF-8BEC-CB7AF4B37D2B}" dt="2025-01-15T16:12:27.934" v="368" actId="1076"/>
          <ac:picMkLst>
            <pc:docMk/>
            <pc:sldMasterMk cId="3240238647" sldId="2147483691"/>
            <ac:picMk id="8" creationId="{C9E7E118-B3DC-E908-B62D-367A7B462607}"/>
          </ac:picMkLst>
        </pc:picChg>
        <pc:sldLayoutChg chg="setBg">
          <pc:chgData name="Md. Masudur Rahman" userId="7b31cda9e9d283c8" providerId="LiveId" clId="{8C13A48C-8589-41EF-8BEC-CB7AF4B37D2B}" dt="2025-01-15T13:31:27.967" v="123"/>
          <pc:sldLayoutMkLst>
            <pc:docMk/>
            <pc:sldMasterMk cId="3240238647" sldId="2147483691"/>
            <pc:sldLayoutMk cId="1495458289" sldId="2147483692"/>
          </pc:sldLayoutMkLst>
        </pc:sldLayoutChg>
        <pc:sldLayoutChg chg="modSp mod setBg">
          <pc:chgData name="Md. Masudur Rahman" userId="7b31cda9e9d283c8" providerId="LiveId" clId="{8C13A48C-8589-41EF-8BEC-CB7AF4B37D2B}" dt="2025-01-15T16:05:42.912" v="329" actId="1076"/>
          <pc:sldLayoutMkLst>
            <pc:docMk/>
            <pc:sldMasterMk cId="3240238647" sldId="2147483691"/>
            <pc:sldLayoutMk cId="3585069994" sldId="2147483693"/>
          </pc:sldLayoutMkLst>
          <pc:spChg chg="mod">
            <ac:chgData name="Md. Masudur Rahman" userId="7b31cda9e9d283c8" providerId="LiveId" clId="{8C13A48C-8589-41EF-8BEC-CB7AF4B37D2B}" dt="2025-01-15T16:05:37.712" v="328" actId="1076"/>
            <ac:spMkLst>
              <pc:docMk/>
              <pc:sldMasterMk cId="3240238647" sldId="2147483691"/>
              <pc:sldLayoutMk cId="3585069994" sldId="2147483693"/>
              <ac:spMk id="5" creationId="{00000000-0000-0000-0000-000000000000}"/>
            </ac:spMkLst>
          </pc:spChg>
          <pc:spChg chg="mod">
            <ac:chgData name="Md. Masudur Rahman" userId="7b31cda9e9d283c8" providerId="LiveId" clId="{8C13A48C-8589-41EF-8BEC-CB7AF4B37D2B}" dt="2025-01-15T16:05:42.912" v="329" actId="1076"/>
            <ac:spMkLst>
              <pc:docMk/>
              <pc:sldMasterMk cId="3240238647" sldId="2147483691"/>
              <pc:sldLayoutMk cId="3585069994" sldId="2147483693"/>
              <ac:spMk id="6" creationId="{00000000-0000-0000-0000-000000000000}"/>
            </ac:spMkLst>
          </pc:spChg>
        </pc:sldLayoutChg>
        <pc:sldLayoutChg chg="modSp mod setBg">
          <pc:chgData name="Md. Masudur Rahman" userId="7b31cda9e9d283c8" providerId="LiveId" clId="{8C13A48C-8589-41EF-8BEC-CB7AF4B37D2B}" dt="2025-01-15T16:05:56.721" v="332" actId="1076"/>
          <pc:sldLayoutMkLst>
            <pc:docMk/>
            <pc:sldMasterMk cId="3240238647" sldId="2147483691"/>
            <pc:sldLayoutMk cId="998677362" sldId="2147483694"/>
          </pc:sldLayoutMkLst>
          <pc:spChg chg="mod">
            <ac:chgData name="Md. Masudur Rahman" userId="7b31cda9e9d283c8" providerId="LiveId" clId="{8C13A48C-8589-41EF-8BEC-CB7AF4B37D2B}" dt="2025-01-15T16:05:51.504" v="331" actId="1076"/>
            <ac:spMkLst>
              <pc:docMk/>
              <pc:sldMasterMk cId="3240238647" sldId="2147483691"/>
              <pc:sldLayoutMk cId="998677362" sldId="2147483694"/>
              <ac:spMk id="3" creationId="{00000000-0000-0000-0000-000000000000}"/>
            </ac:spMkLst>
          </pc:spChg>
          <pc:spChg chg="mod">
            <ac:chgData name="Md. Masudur Rahman" userId="7b31cda9e9d283c8" providerId="LiveId" clId="{8C13A48C-8589-41EF-8BEC-CB7AF4B37D2B}" dt="2025-01-15T16:05:49.328" v="330" actId="1076"/>
            <ac:spMkLst>
              <pc:docMk/>
              <pc:sldMasterMk cId="3240238647" sldId="2147483691"/>
              <pc:sldLayoutMk cId="998677362" sldId="2147483694"/>
              <ac:spMk id="4" creationId="{00000000-0000-0000-0000-000000000000}"/>
            </ac:spMkLst>
          </pc:spChg>
          <pc:spChg chg="mod">
            <ac:chgData name="Md. Masudur Rahman" userId="7b31cda9e9d283c8" providerId="LiveId" clId="{8C13A48C-8589-41EF-8BEC-CB7AF4B37D2B}" dt="2025-01-15T16:05:56.721" v="332" actId="1076"/>
            <ac:spMkLst>
              <pc:docMk/>
              <pc:sldMasterMk cId="3240238647" sldId="2147483691"/>
              <pc:sldLayoutMk cId="998677362" sldId="2147483694"/>
              <ac:spMk id="5" creationId="{00000000-0000-0000-0000-000000000000}"/>
            </ac:spMkLst>
          </pc:spChg>
        </pc:sldLayoutChg>
      </pc:sldMasterChg>
    </pc:docChg>
  </pc:docChgLst>
  <pc:docChgLst>
    <pc:chgData name="Md. Masudur Rahman" userId="7b31cda9e9d283c8" providerId="LiveId" clId="{B0394A1D-B87F-404B-9D0E-E1A46FDF13DF}"/>
    <pc:docChg chg="undo redo custSel addSld delSld modSld sldOrd delMainMaster">
      <pc:chgData name="Md. Masudur Rahman" userId="7b31cda9e9d283c8" providerId="LiveId" clId="{B0394A1D-B87F-404B-9D0E-E1A46FDF13DF}" dt="2024-12-16T16:04:01.491" v="475"/>
      <pc:docMkLst>
        <pc:docMk/>
      </pc:docMkLst>
      <pc:sldChg chg="modSp mod ord">
        <pc:chgData name="Md. Masudur Rahman" userId="7b31cda9e9d283c8" providerId="LiveId" clId="{B0394A1D-B87F-404B-9D0E-E1A46FDF13DF}" dt="2024-12-16T11:08:15.380" v="220" actId="20577"/>
        <pc:sldMkLst>
          <pc:docMk/>
          <pc:sldMk cId="1191255734" sldId="256"/>
        </pc:sldMkLst>
        <pc:spChg chg="mod">
          <ac:chgData name="Md. Masudur Rahman" userId="7b31cda9e9d283c8" providerId="LiveId" clId="{B0394A1D-B87F-404B-9D0E-E1A46FDF13DF}" dt="2024-12-16T11:08:15.380" v="220" actId="20577"/>
          <ac:spMkLst>
            <pc:docMk/>
            <pc:sldMk cId="1191255734" sldId="256"/>
            <ac:spMk id="3074" creationId="{34AED9D8-772B-2058-3BF5-1EC2D50F7522}"/>
          </ac:spMkLst>
        </pc:spChg>
      </pc:sldChg>
      <pc:sldChg chg="add">
        <pc:chgData name="Md. Masudur Rahman" userId="7b31cda9e9d283c8" providerId="LiveId" clId="{B0394A1D-B87F-404B-9D0E-E1A46FDF13DF}" dt="2024-12-16T10:36:10.058" v="15"/>
        <pc:sldMkLst>
          <pc:docMk/>
          <pc:sldMk cId="1775920472" sldId="280"/>
        </pc:sldMkLst>
      </pc:sldChg>
      <pc:sldChg chg="add">
        <pc:chgData name="Md. Masudur Rahman" userId="7b31cda9e9d283c8" providerId="LiveId" clId="{B0394A1D-B87F-404B-9D0E-E1A46FDF13DF}" dt="2024-12-16T10:36:10.058" v="15"/>
        <pc:sldMkLst>
          <pc:docMk/>
          <pc:sldMk cId="1709185940" sldId="281"/>
        </pc:sldMkLst>
      </pc:sldChg>
      <pc:sldChg chg="add">
        <pc:chgData name="Md. Masudur Rahman" userId="7b31cda9e9d283c8" providerId="LiveId" clId="{B0394A1D-B87F-404B-9D0E-E1A46FDF13DF}" dt="2024-12-16T10:36:10.058" v="15"/>
        <pc:sldMkLst>
          <pc:docMk/>
          <pc:sldMk cId="523497614" sldId="282"/>
        </pc:sldMkLst>
      </pc:sldChg>
      <pc:sldChg chg="add">
        <pc:chgData name="Md. Masudur Rahman" userId="7b31cda9e9d283c8" providerId="LiveId" clId="{B0394A1D-B87F-404B-9D0E-E1A46FDF13DF}" dt="2024-12-16T10:36:10.058" v="15"/>
        <pc:sldMkLst>
          <pc:docMk/>
          <pc:sldMk cId="2703566332" sldId="283"/>
        </pc:sldMkLst>
      </pc:sldChg>
      <pc:sldChg chg="add">
        <pc:chgData name="Md. Masudur Rahman" userId="7b31cda9e9d283c8" providerId="LiveId" clId="{B0394A1D-B87F-404B-9D0E-E1A46FDF13DF}" dt="2024-12-16T10:36:10.058" v="15"/>
        <pc:sldMkLst>
          <pc:docMk/>
          <pc:sldMk cId="4228000266" sldId="284"/>
        </pc:sldMkLst>
      </pc:sldChg>
      <pc:sldChg chg="add">
        <pc:chgData name="Md. Masudur Rahman" userId="7b31cda9e9d283c8" providerId="LiveId" clId="{B0394A1D-B87F-404B-9D0E-E1A46FDF13DF}" dt="2024-12-16T10:36:10.058" v="15"/>
        <pc:sldMkLst>
          <pc:docMk/>
          <pc:sldMk cId="913360360" sldId="285"/>
        </pc:sldMkLst>
      </pc:sldChg>
      <pc:sldChg chg="add">
        <pc:chgData name="Md. Masudur Rahman" userId="7b31cda9e9d283c8" providerId="LiveId" clId="{B0394A1D-B87F-404B-9D0E-E1A46FDF13DF}" dt="2024-12-16T10:36:10.058" v="15"/>
        <pc:sldMkLst>
          <pc:docMk/>
          <pc:sldMk cId="993812000" sldId="286"/>
        </pc:sldMkLst>
      </pc:sldChg>
      <pc:sldChg chg="add">
        <pc:chgData name="Md. Masudur Rahman" userId="7b31cda9e9d283c8" providerId="LiveId" clId="{B0394A1D-B87F-404B-9D0E-E1A46FDF13DF}" dt="2024-12-16T10:36:10.058" v="15"/>
        <pc:sldMkLst>
          <pc:docMk/>
          <pc:sldMk cId="2193038548" sldId="287"/>
        </pc:sldMkLst>
      </pc:sldChg>
      <pc:sldChg chg="add">
        <pc:chgData name="Md. Masudur Rahman" userId="7b31cda9e9d283c8" providerId="LiveId" clId="{B0394A1D-B87F-404B-9D0E-E1A46FDF13DF}" dt="2024-12-16T10:36:10.058" v="15"/>
        <pc:sldMkLst>
          <pc:docMk/>
          <pc:sldMk cId="1982865606" sldId="288"/>
        </pc:sldMkLst>
      </pc:sldChg>
      <pc:sldChg chg="add">
        <pc:chgData name="Md. Masudur Rahman" userId="7b31cda9e9d283c8" providerId="LiveId" clId="{B0394A1D-B87F-404B-9D0E-E1A46FDF13DF}" dt="2024-12-16T10:36:10.058" v="15"/>
        <pc:sldMkLst>
          <pc:docMk/>
          <pc:sldMk cId="615910699" sldId="289"/>
        </pc:sldMkLst>
      </pc:sldChg>
      <pc:sldChg chg="add">
        <pc:chgData name="Md. Masudur Rahman" userId="7b31cda9e9d283c8" providerId="LiveId" clId="{B0394A1D-B87F-404B-9D0E-E1A46FDF13DF}" dt="2024-12-16T10:36:10.058" v="15"/>
        <pc:sldMkLst>
          <pc:docMk/>
          <pc:sldMk cId="3603513604" sldId="290"/>
        </pc:sldMkLst>
      </pc:sldChg>
      <pc:sldChg chg="add">
        <pc:chgData name="Md. Masudur Rahman" userId="7b31cda9e9d283c8" providerId="LiveId" clId="{B0394A1D-B87F-404B-9D0E-E1A46FDF13DF}" dt="2024-12-16T10:36:10.058" v="15"/>
        <pc:sldMkLst>
          <pc:docMk/>
          <pc:sldMk cId="1159719293" sldId="291"/>
        </pc:sldMkLst>
      </pc:sldChg>
      <pc:sldChg chg="modSp add mod">
        <pc:chgData name="Md. Masudur Rahman" userId="7b31cda9e9d283c8" providerId="LiveId" clId="{B0394A1D-B87F-404B-9D0E-E1A46FDF13DF}" dt="2024-12-16T11:08:49.893" v="233" actId="20577"/>
        <pc:sldMkLst>
          <pc:docMk/>
          <pc:sldMk cId="4006977572" sldId="292"/>
        </pc:sldMkLst>
        <pc:spChg chg="mod">
          <ac:chgData name="Md. Masudur Rahman" userId="7b31cda9e9d283c8" providerId="LiveId" clId="{B0394A1D-B87F-404B-9D0E-E1A46FDF13DF}" dt="2024-12-16T11:08:49.893" v="233" actId="20577"/>
          <ac:spMkLst>
            <pc:docMk/>
            <pc:sldMk cId="4006977572" sldId="292"/>
            <ac:spMk id="3077" creationId="{78A6521E-08CE-87F5-5734-AD7E4AA140C6}"/>
          </ac:spMkLst>
        </pc:spChg>
      </pc:sldChg>
      <pc:sldChg chg="add">
        <pc:chgData name="Md. Masudur Rahman" userId="7b31cda9e9d283c8" providerId="LiveId" clId="{B0394A1D-B87F-404B-9D0E-E1A46FDF13DF}" dt="2024-12-16T10:33:00.744" v="0"/>
        <pc:sldMkLst>
          <pc:docMk/>
          <pc:sldMk cId="1805992717" sldId="293"/>
        </pc:sldMkLst>
      </pc:sldChg>
      <pc:sldChg chg="add">
        <pc:chgData name="Md. Masudur Rahman" userId="7b31cda9e9d283c8" providerId="LiveId" clId="{B0394A1D-B87F-404B-9D0E-E1A46FDF13DF}" dt="2024-12-16T10:33:00.744" v="0"/>
        <pc:sldMkLst>
          <pc:docMk/>
          <pc:sldMk cId="1334758489" sldId="294"/>
        </pc:sldMkLst>
      </pc:sldChg>
      <pc:sldChg chg="add">
        <pc:chgData name="Md. Masudur Rahman" userId="7b31cda9e9d283c8" providerId="LiveId" clId="{B0394A1D-B87F-404B-9D0E-E1A46FDF13DF}" dt="2024-12-16T10:33:00.744" v="0"/>
        <pc:sldMkLst>
          <pc:docMk/>
          <pc:sldMk cId="3991466030" sldId="295"/>
        </pc:sldMkLst>
      </pc:sldChg>
      <pc:sldChg chg="add">
        <pc:chgData name="Md. Masudur Rahman" userId="7b31cda9e9d283c8" providerId="LiveId" clId="{B0394A1D-B87F-404B-9D0E-E1A46FDF13DF}" dt="2024-12-16T10:33:00.744" v="0"/>
        <pc:sldMkLst>
          <pc:docMk/>
          <pc:sldMk cId="1862266858" sldId="296"/>
        </pc:sldMkLst>
      </pc:sldChg>
      <pc:sldChg chg="add">
        <pc:chgData name="Md. Masudur Rahman" userId="7b31cda9e9d283c8" providerId="LiveId" clId="{B0394A1D-B87F-404B-9D0E-E1A46FDF13DF}" dt="2024-12-16T10:33:00.744" v="0"/>
        <pc:sldMkLst>
          <pc:docMk/>
          <pc:sldMk cId="882463245" sldId="297"/>
        </pc:sldMkLst>
      </pc:sldChg>
      <pc:sldChg chg="add">
        <pc:chgData name="Md. Masudur Rahman" userId="7b31cda9e9d283c8" providerId="LiveId" clId="{B0394A1D-B87F-404B-9D0E-E1A46FDF13DF}" dt="2024-12-16T10:33:00.744" v="0"/>
        <pc:sldMkLst>
          <pc:docMk/>
          <pc:sldMk cId="2583437601" sldId="298"/>
        </pc:sldMkLst>
      </pc:sldChg>
      <pc:sldChg chg="add">
        <pc:chgData name="Md. Masudur Rahman" userId="7b31cda9e9d283c8" providerId="LiveId" clId="{B0394A1D-B87F-404B-9D0E-E1A46FDF13DF}" dt="2024-12-16T10:33:00.744" v="0"/>
        <pc:sldMkLst>
          <pc:docMk/>
          <pc:sldMk cId="1823151317" sldId="299"/>
        </pc:sldMkLst>
      </pc:sldChg>
      <pc:sldChg chg="add">
        <pc:chgData name="Md. Masudur Rahman" userId="7b31cda9e9d283c8" providerId="LiveId" clId="{B0394A1D-B87F-404B-9D0E-E1A46FDF13DF}" dt="2024-12-16T10:33:00.744" v="0"/>
        <pc:sldMkLst>
          <pc:docMk/>
          <pc:sldMk cId="3799314806" sldId="300"/>
        </pc:sldMkLst>
      </pc:sldChg>
      <pc:sldChg chg="add">
        <pc:chgData name="Md. Masudur Rahman" userId="7b31cda9e9d283c8" providerId="LiveId" clId="{B0394A1D-B87F-404B-9D0E-E1A46FDF13DF}" dt="2024-12-16T10:33:00.744" v="0"/>
        <pc:sldMkLst>
          <pc:docMk/>
          <pc:sldMk cId="3170606737" sldId="301"/>
        </pc:sldMkLst>
      </pc:sldChg>
      <pc:sldChg chg="add">
        <pc:chgData name="Md. Masudur Rahman" userId="7b31cda9e9d283c8" providerId="LiveId" clId="{B0394A1D-B87F-404B-9D0E-E1A46FDF13DF}" dt="2024-12-16T10:33:00.744" v="0"/>
        <pc:sldMkLst>
          <pc:docMk/>
          <pc:sldMk cId="2519638852" sldId="302"/>
        </pc:sldMkLst>
      </pc:sldChg>
      <pc:sldChg chg="add">
        <pc:chgData name="Md. Masudur Rahman" userId="7b31cda9e9d283c8" providerId="LiveId" clId="{B0394A1D-B87F-404B-9D0E-E1A46FDF13DF}" dt="2024-12-16T10:33:00.744" v="0"/>
        <pc:sldMkLst>
          <pc:docMk/>
          <pc:sldMk cId="4076688429" sldId="303"/>
        </pc:sldMkLst>
      </pc:sldChg>
      <pc:sldChg chg="modSp add mod">
        <pc:chgData name="Md. Masudur Rahman" userId="7b31cda9e9d283c8" providerId="LiveId" clId="{B0394A1D-B87F-404B-9D0E-E1A46FDF13DF}" dt="2024-12-16T11:09:47.643" v="249" actId="20577"/>
        <pc:sldMkLst>
          <pc:docMk/>
          <pc:sldMk cId="2305043384" sldId="304"/>
        </pc:sldMkLst>
        <pc:spChg chg="mod">
          <ac:chgData name="Md. Masudur Rahman" userId="7b31cda9e9d283c8" providerId="LiveId" clId="{B0394A1D-B87F-404B-9D0E-E1A46FDF13DF}" dt="2024-12-16T11:09:47.643" v="249" actId="20577"/>
          <ac:spMkLst>
            <pc:docMk/>
            <pc:sldMk cId="2305043384" sldId="304"/>
            <ac:spMk id="7" creationId="{D4022A64-8193-C2B2-DE81-46BB61DB6F3A}"/>
          </ac:spMkLst>
        </pc:spChg>
      </pc:sldChg>
      <pc:sldChg chg="add">
        <pc:chgData name="Md. Masudur Rahman" userId="7b31cda9e9d283c8" providerId="LiveId" clId="{B0394A1D-B87F-404B-9D0E-E1A46FDF13DF}" dt="2024-12-16T10:33:19.254" v="1"/>
        <pc:sldMkLst>
          <pc:docMk/>
          <pc:sldMk cId="2739384695" sldId="305"/>
        </pc:sldMkLst>
      </pc:sldChg>
      <pc:sldChg chg="add">
        <pc:chgData name="Md. Masudur Rahman" userId="7b31cda9e9d283c8" providerId="LiveId" clId="{B0394A1D-B87F-404B-9D0E-E1A46FDF13DF}" dt="2024-12-16T10:33:19.254" v="1"/>
        <pc:sldMkLst>
          <pc:docMk/>
          <pc:sldMk cId="4039737041" sldId="306"/>
        </pc:sldMkLst>
      </pc:sldChg>
      <pc:sldChg chg="add">
        <pc:chgData name="Md. Masudur Rahman" userId="7b31cda9e9d283c8" providerId="LiveId" clId="{B0394A1D-B87F-404B-9D0E-E1A46FDF13DF}" dt="2024-12-16T10:33:19.254" v="1"/>
        <pc:sldMkLst>
          <pc:docMk/>
          <pc:sldMk cId="3312430641" sldId="307"/>
        </pc:sldMkLst>
      </pc:sldChg>
      <pc:sldChg chg="add">
        <pc:chgData name="Md. Masudur Rahman" userId="7b31cda9e9d283c8" providerId="LiveId" clId="{B0394A1D-B87F-404B-9D0E-E1A46FDF13DF}" dt="2024-12-16T10:33:19.254" v="1"/>
        <pc:sldMkLst>
          <pc:docMk/>
          <pc:sldMk cId="2094133495" sldId="308"/>
        </pc:sldMkLst>
      </pc:sldChg>
      <pc:sldChg chg="add">
        <pc:chgData name="Md. Masudur Rahman" userId="7b31cda9e9d283c8" providerId="LiveId" clId="{B0394A1D-B87F-404B-9D0E-E1A46FDF13DF}" dt="2024-12-16T10:33:19.254" v="1"/>
        <pc:sldMkLst>
          <pc:docMk/>
          <pc:sldMk cId="4199193851" sldId="309"/>
        </pc:sldMkLst>
      </pc:sldChg>
      <pc:sldChg chg="add">
        <pc:chgData name="Md. Masudur Rahman" userId="7b31cda9e9d283c8" providerId="LiveId" clId="{B0394A1D-B87F-404B-9D0E-E1A46FDF13DF}" dt="2024-12-16T10:33:19.254" v="1"/>
        <pc:sldMkLst>
          <pc:docMk/>
          <pc:sldMk cId="2601246263" sldId="310"/>
        </pc:sldMkLst>
      </pc:sldChg>
      <pc:sldChg chg="modSp add mod">
        <pc:chgData name="Md. Masudur Rahman" userId="7b31cda9e9d283c8" providerId="LiveId" clId="{B0394A1D-B87F-404B-9D0E-E1A46FDF13DF}" dt="2024-12-16T10:33:19.337" v="2" actId="27636"/>
        <pc:sldMkLst>
          <pc:docMk/>
          <pc:sldMk cId="1149048952" sldId="311"/>
        </pc:sldMkLst>
        <pc:spChg chg="mod">
          <ac:chgData name="Md. Masudur Rahman" userId="7b31cda9e9d283c8" providerId="LiveId" clId="{B0394A1D-B87F-404B-9D0E-E1A46FDF13DF}" dt="2024-12-16T10:33:19.337" v="2" actId="27636"/>
          <ac:spMkLst>
            <pc:docMk/>
            <pc:sldMk cId="1149048952" sldId="311"/>
            <ac:spMk id="5" creationId="{1E9ED3BA-52F1-7E4E-F9DE-6E599C7DEB75}"/>
          </ac:spMkLst>
        </pc:spChg>
      </pc:sldChg>
      <pc:sldChg chg="add">
        <pc:chgData name="Md. Masudur Rahman" userId="7b31cda9e9d283c8" providerId="LiveId" clId="{B0394A1D-B87F-404B-9D0E-E1A46FDF13DF}" dt="2024-12-16T10:33:19.254" v="1"/>
        <pc:sldMkLst>
          <pc:docMk/>
          <pc:sldMk cId="3958267061" sldId="312"/>
        </pc:sldMkLst>
      </pc:sldChg>
      <pc:sldChg chg="add">
        <pc:chgData name="Md. Masudur Rahman" userId="7b31cda9e9d283c8" providerId="LiveId" clId="{B0394A1D-B87F-404B-9D0E-E1A46FDF13DF}" dt="2024-12-16T10:33:19.254" v="1"/>
        <pc:sldMkLst>
          <pc:docMk/>
          <pc:sldMk cId="384865972" sldId="313"/>
        </pc:sldMkLst>
      </pc:sldChg>
      <pc:sldChg chg="add">
        <pc:chgData name="Md. Masudur Rahman" userId="7b31cda9e9d283c8" providerId="LiveId" clId="{B0394A1D-B87F-404B-9D0E-E1A46FDF13DF}" dt="2024-12-16T10:33:19.254" v="1"/>
        <pc:sldMkLst>
          <pc:docMk/>
          <pc:sldMk cId="3769068135" sldId="314"/>
        </pc:sldMkLst>
      </pc:sldChg>
      <pc:sldChg chg="add">
        <pc:chgData name="Md. Masudur Rahman" userId="7b31cda9e9d283c8" providerId="LiveId" clId="{B0394A1D-B87F-404B-9D0E-E1A46FDF13DF}" dt="2024-12-16T10:33:19.254" v="1"/>
        <pc:sldMkLst>
          <pc:docMk/>
          <pc:sldMk cId="248184735" sldId="315"/>
        </pc:sldMkLst>
      </pc:sldChg>
      <pc:sldChg chg="add">
        <pc:chgData name="Md. Masudur Rahman" userId="7b31cda9e9d283c8" providerId="LiveId" clId="{B0394A1D-B87F-404B-9D0E-E1A46FDF13DF}" dt="2024-12-16T10:33:19.254" v="1"/>
        <pc:sldMkLst>
          <pc:docMk/>
          <pc:sldMk cId="3921753795" sldId="316"/>
        </pc:sldMkLst>
      </pc:sldChg>
      <pc:sldChg chg="add">
        <pc:chgData name="Md. Masudur Rahman" userId="7b31cda9e9d283c8" providerId="LiveId" clId="{B0394A1D-B87F-404B-9D0E-E1A46FDF13DF}" dt="2024-12-16T10:33:19.254" v="1"/>
        <pc:sldMkLst>
          <pc:docMk/>
          <pc:sldMk cId="2435434776" sldId="317"/>
        </pc:sldMkLst>
      </pc:sldChg>
      <pc:sldChg chg="add">
        <pc:chgData name="Md. Masudur Rahman" userId="7b31cda9e9d283c8" providerId="LiveId" clId="{B0394A1D-B87F-404B-9D0E-E1A46FDF13DF}" dt="2024-12-16T10:33:19.254" v="1"/>
        <pc:sldMkLst>
          <pc:docMk/>
          <pc:sldMk cId="1031288399" sldId="318"/>
        </pc:sldMkLst>
      </pc:sldChg>
      <pc:sldChg chg="add">
        <pc:chgData name="Md. Masudur Rahman" userId="7b31cda9e9d283c8" providerId="LiveId" clId="{B0394A1D-B87F-404B-9D0E-E1A46FDF13DF}" dt="2024-12-16T10:33:19.254" v="1"/>
        <pc:sldMkLst>
          <pc:docMk/>
          <pc:sldMk cId="3311343635" sldId="319"/>
        </pc:sldMkLst>
      </pc:sldChg>
      <pc:sldChg chg="add">
        <pc:chgData name="Md. Masudur Rahman" userId="7b31cda9e9d283c8" providerId="LiveId" clId="{B0394A1D-B87F-404B-9D0E-E1A46FDF13DF}" dt="2024-12-16T10:33:19.254" v="1"/>
        <pc:sldMkLst>
          <pc:docMk/>
          <pc:sldMk cId="666452675" sldId="320"/>
        </pc:sldMkLst>
      </pc:sldChg>
      <pc:sldChg chg="add">
        <pc:chgData name="Md. Masudur Rahman" userId="7b31cda9e9d283c8" providerId="LiveId" clId="{B0394A1D-B87F-404B-9D0E-E1A46FDF13DF}" dt="2024-12-16T10:33:19.254" v="1"/>
        <pc:sldMkLst>
          <pc:docMk/>
          <pc:sldMk cId="3337236579" sldId="321"/>
        </pc:sldMkLst>
      </pc:sldChg>
      <pc:sldChg chg="add">
        <pc:chgData name="Md. Masudur Rahman" userId="7b31cda9e9d283c8" providerId="LiveId" clId="{B0394A1D-B87F-404B-9D0E-E1A46FDF13DF}" dt="2024-12-16T10:33:19.254" v="1"/>
        <pc:sldMkLst>
          <pc:docMk/>
          <pc:sldMk cId="1433509926" sldId="322"/>
        </pc:sldMkLst>
      </pc:sldChg>
      <pc:sldChg chg="add">
        <pc:chgData name="Md. Masudur Rahman" userId="7b31cda9e9d283c8" providerId="LiveId" clId="{B0394A1D-B87F-404B-9D0E-E1A46FDF13DF}" dt="2024-12-16T10:33:19.254" v="1"/>
        <pc:sldMkLst>
          <pc:docMk/>
          <pc:sldMk cId="2882409067" sldId="323"/>
        </pc:sldMkLst>
      </pc:sldChg>
      <pc:sldChg chg="add">
        <pc:chgData name="Md. Masudur Rahman" userId="7b31cda9e9d283c8" providerId="LiveId" clId="{B0394A1D-B87F-404B-9D0E-E1A46FDF13DF}" dt="2024-12-16T10:33:19.254" v="1"/>
        <pc:sldMkLst>
          <pc:docMk/>
          <pc:sldMk cId="408332274" sldId="324"/>
        </pc:sldMkLst>
      </pc:sldChg>
      <pc:sldChg chg="add">
        <pc:chgData name="Md. Masudur Rahman" userId="7b31cda9e9d283c8" providerId="LiveId" clId="{B0394A1D-B87F-404B-9D0E-E1A46FDF13DF}" dt="2024-12-16T10:33:19.254" v="1"/>
        <pc:sldMkLst>
          <pc:docMk/>
          <pc:sldMk cId="2705396964" sldId="325"/>
        </pc:sldMkLst>
      </pc:sldChg>
      <pc:sldChg chg="modSp add mod">
        <pc:chgData name="Md. Masudur Rahman" userId="7b31cda9e9d283c8" providerId="LiveId" clId="{B0394A1D-B87F-404B-9D0E-E1A46FDF13DF}" dt="2024-12-16T10:33:19.355" v="3" actId="27636"/>
        <pc:sldMkLst>
          <pc:docMk/>
          <pc:sldMk cId="2777958248" sldId="326"/>
        </pc:sldMkLst>
        <pc:spChg chg="mod">
          <ac:chgData name="Md. Masudur Rahman" userId="7b31cda9e9d283c8" providerId="LiveId" clId="{B0394A1D-B87F-404B-9D0E-E1A46FDF13DF}" dt="2024-12-16T10:33:19.355" v="3" actId="27636"/>
          <ac:spMkLst>
            <pc:docMk/>
            <pc:sldMk cId="2777958248" sldId="326"/>
            <ac:spMk id="2" creationId="{611D155B-0A26-A6CD-9FE3-5019A69898FF}"/>
          </ac:spMkLst>
        </pc:spChg>
      </pc:sldChg>
      <pc:sldChg chg="add">
        <pc:chgData name="Md. Masudur Rahman" userId="7b31cda9e9d283c8" providerId="LiveId" clId="{B0394A1D-B87F-404B-9D0E-E1A46FDF13DF}" dt="2024-12-16T10:33:19.254" v="1"/>
        <pc:sldMkLst>
          <pc:docMk/>
          <pc:sldMk cId="3162798673" sldId="327"/>
        </pc:sldMkLst>
      </pc:sldChg>
      <pc:sldChg chg="add">
        <pc:chgData name="Md. Masudur Rahman" userId="7b31cda9e9d283c8" providerId="LiveId" clId="{B0394A1D-B87F-404B-9D0E-E1A46FDF13DF}" dt="2024-12-16T10:33:19.254" v="1"/>
        <pc:sldMkLst>
          <pc:docMk/>
          <pc:sldMk cId="3267124363" sldId="328"/>
        </pc:sldMkLst>
      </pc:sldChg>
      <pc:sldChg chg="add">
        <pc:chgData name="Md. Masudur Rahman" userId="7b31cda9e9d283c8" providerId="LiveId" clId="{B0394A1D-B87F-404B-9D0E-E1A46FDF13DF}" dt="2024-12-16T10:33:19.254" v="1"/>
        <pc:sldMkLst>
          <pc:docMk/>
          <pc:sldMk cId="1884695520" sldId="329"/>
        </pc:sldMkLst>
      </pc:sldChg>
      <pc:sldChg chg="add">
        <pc:chgData name="Md. Masudur Rahman" userId="7b31cda9e9d283c8" providerId="LiveId" clId="{B0394A1D-B87F-404B-9D0E-E1A46FDF13DF}" dt="2024-12-16T10:33:19.254" v="1"/>
        <pc:sldMkLst>
          <pc:docMk/>
          <pc:sldMk cId="570932145" sldId="330"/>
        </pc:sldMkLst>
      </pc:sldChg>
      <pc:sldChg chg="add">
        <pc:chgData name="Md. Masudur Rahman" userId="7b31cda9e9d283c8" providerId="LiveId" clId="{B0394A1D-B87F-404B-9D0E-E1A46FDF13DF}" dt="2024-12-16T10:33:19.254" v="1"/>
        <pc:sldMkLst>
          <pc:docMk/>
          <pc:sldMk cId="1947434936" sldId="331"/>
        </pc:sldMkLst>
      </pc:sldChg>
      <pc:sldChg chg="add">
        <pc:chgData name="Md. Masudur Rahman" userId="7b31cda9e9d283c8" providerId="LiveId" clId="{B0394A1D-B87F-404B-9D0E-E1A46FDF13DF}" dt="2024-12-16T10:33:19.254" v="1"/>
        <pc:sldMkLst>
          <pc:docMk/>
          <pc:sldMk cId="1932535239" sldId="332"/>
        </pc:sldMkLst>
      </pc:sldChg>
      <pc:sldChg chg="add">
        <pc:chgData name="Md. Masudur Rahman" userId="7b31cda9e9d283c8" providerId="LiveId" clId="{B0394A1D-B87F-404B-9D0E-E1A46FDF13DF}" dt="2024-12-16T10:33:19.254" v="1"/>
        <pc:sldMkLst>
          <pc:docMk/>
          <pc:sldMk cId="3705780173" sldId="333"/>
        </pc:sldMkLst>
      </pc:sldChg>
      <pc:sldChg chg="add">
        <pc:chgData name="Md. Masudur Rahman" userId="7b31cda9e9d283c8" providerId="LiveId" clId="{B0394A1D-B87F-404B-9D0E-E1A46FDF13DF}" dt="2024-12-16T10:33:19.254" v="1"/>
        <pc:sldMkLst>
          <pc:docMk/>
          <pc:sldMk cId="3381794565" sldId="334"/>
        </pc:sldMkLst>
      </pc:sldChg>
      <pc:sldChg chg="add">
        <pc:chgData name="Md. Masudur Rahman" userId="7b31cda9e9d283c8" providerId="LiveId" clId="{B0394A1D-B87F-404B-9D0E-E1A46FDF13DF}" dt="2024-12-16T10:33:19.254" v="1"/>
        <pc:sldMkLst>
          <pc:docMk/>
          <pc:sldMk cId="2942556910" sldId="335"/>
        </pc:sldMkLst>
      </pc:sldChg>
      <pc:sldChg chg="add">
        <pc:chgData name="Md. Masudur Rahman" userId="7b31cda9e9d283c8" providerId="LiveId" clId="{B0394A1D-B87F-404B-9D0E-E1A46FDF13DF}" dt="2024-12-16T10:33:19.254" v="1"/>
        <pc:sldMkLst>
          <pc:docMk/>
          <pc:sldMk cId="657601198" sldId="336"/>
        </pc:sldMkLst>
      </pc:sldChg>
      <pc:sldChg chg="add">
        <pc:chgData name="Md. Masudur Rahman" userId="7b31cda9e9d283c8" providerId="LiveId" clId="{B0394A1D-B87F-404B-9D0E-E1A46FDF13DF}" dt="2024-12-16T10:33:19.254" v="1"/>
        <pc:sldMkLst>
          <pc:docMk/>
          <pc:sldMk cId="3529228310" sldId="337"/>
        </pc:sldMkLst>
      </pc:sldChg>
      <pc:sldChg chg="add">
        <pc:chgData name="Md. Masudur Rahman" userId="7b31cda9e9d283c8" providerId="LiveId" clId="{B0394A1D-B87F-404B-9D0E-E1A46FDF13DF}" dt="2024-12-16T10:33:19.254" v="1"/>
        <pc:sldMkLst>
          <pc:docMk/>
          <pc:sldMk cId="886340733" sldId="338"/>
        </pc:sldMkLst>
      </pc:sldChg>
      <pc:sldChg chg="add">
        <pc:chgData name="Md. Masudur Rahman" userId="7b31cda9e9d283c8" providerId="LiveId" clId="{B0394A1D-B87F-404B-9D0E-E1A46FDF13DF}" dt="2024-12-16T10:33:19.254" v="1"/>
        <pc:sldMkLst>
          <pc:docMk/>
          <pc:sldMk cId="2757794549" sldId="339"/>
        </pc:sldMkLst>
      </pc:sldChg>
      <pc:sldChg chg="add">
        <pc:chgData name="Md. Masudur Rahman" userId="7b31cda9e9d283c8" providerId="LiveId" clId="{B0394A1D-B87F-404B-9D0E-E1A46FDF13DF}" dt="2024-12-16T10:33:19.254" v="1"/>
        <pc:sldMkLst>
          <pc:docMk/>
          <pc:sldMk cId="1638222993" sldId="341"/>
        </pc:sldMkLst>
      </pc:sldChg>
      <pc:sldChg chg="add">
        <pc:chgData name="Md. Masudur Rahman" userId="7b31cda9e9d283c8" providerId="LiveId" clId="{B0394A1D-B87F-404B-9D0E-E1A46FDF13DF}" dt="2024-12-16T10:33:19.254" v="1"/>
        <pc:sldMkLst>
          <pc:docMk/>
          <pc:sldMk cId="1622993251" sldId="342"/>
        </pc:sldMkLst>
      </pc:sldChg>
      <pc:sldChg chg="add">
        <pc:chgData name="Md. Masudur Rahman" userId="7b31cda9e9d283c8" providerId="LiveId" clId="{B0394A1D-B87F-404B-9D0E-E1A46FDF13DF}" dt="2024-12-16T10:33:19.254" v="1"/>
        <pc:sldMkLst>
          <pc:docMk/>
          <pc:sldMk cId="1250507438" sldId="343"/>
        </pc:sldMkLst>
      </pc:sldChg>
      <pc:sldChg chg="add">
        <pc:chgData name="Md. Masudur Rahman" userId="7b31cda9e9d283c8" providerId="LiveId" clId="{B0394A1D-B87F-404B-9D0E-E1A46FDF13DF}" dt="2024-12-16T10:33:19.254" v="1"/>
        <pc:sldMkLst>
          <pc:docMk/>
          <pc:sldMk cId="2897412600" sldId="344"/>
        </pc:sldMkLst>
      </pc:sldChg>
      <pc:sldChg chg="add">
        <pc:chgData name="Md. Masudur Rahman" userId="7b31cda9e9d283c8" providerId="LiveId" clId="{B0394A1D-B87F-404B-9D0E-E1A46FDF13DF}" dt="2024-12-16T10:33:19.254" v="1"/>
        <pc:sldMkLst>
          <pc:docMk/>
          <pc:sldMk cId="1947730830" sldId="345"/>
        </pc:sldMkLst>
      </pc:sldChg>
      <pc:sldChg chg="add">
        <pc:chgData name="Md. Masudur Rahman" userId="7b31cda9e9d283c8" providerId="LiveId" clId="{B0394A1D-B87F-404B-9D0E-E1A46FDF13DF}" dt="2024-12-16T10:33:19.254" v="1"/>
        <pc:sldMkLst>
          <pc:docMk/>
          <pc:sldMk cId="3026329447" sldId="346"/>
        </pc:sldMkLst>
      </pc:sldChg>
      <pc:sldChg chg="add">
        <pc:chgData name="Md. Masudur Rahman" userId="7b31cda9e9d283c8" providerId="LiveId" clId="{B0394A1D-B87F-404B-9D0E-E1A46FDF13DF}" dt="2024-12-16T10:33:19.254" v="1"/>
        <pc:sldMkLst>
          <pc:docMk/>
          <pc:sldMk cId="892158446" sldId="347"/>
        </pc:sldMkLst>
      </pc:sldChg>
      <pc:sldChg chg="add">
        <pc:chgData name="Md. Masudur Rahman" userId="7b31cda9e9d283c8" providerId="LiveId" clId="{B0394A1D-B87F-404B-9D0E-E1A46FDF13DF}" dt="2024-12-16T10:33:19.254" v="1"/>
        <pc:sldMkLst>
          <pc:docMk/>
          <pc:sldMk cId="636555487" sldId="348"/>
        </pc:sldMkLst>
      </pc:sldChg>
      <pc:sldChg chg="add">
        <pc:chgData name="Md. Masudur Rahman" userId="7b31cda9e9d283c8" providerId="LiveId" clId="{B0394A1D-B87F-404B-9D0E-E1A46FDF13DF}" dt="2024-12-16T10:33:19.254" v="1"/>
        <pc:sldMkLst>
          <pc:docMk/>
          <pc:sldMk cId="1835123023" sldId="349"/>
        </pc:sldMkLst>
      </pc:sldChg>
      <pc:sldChg chg="add">
        <pc:chgData name="Md. Masudur Rahman" userId="7b31cda9e9d283c8" providerId="LiveId" clId="{B0394A1D-B87F-404B-9D0E-E1A46FDF13DF}" dt="2024-12-16T10:33:19.254" v="1"/>
        <pc:sldMkLst>
          <pc:docMk/>
          <pc:sldMk cId="2808134763" sldId="350"/>
        </pc:sldMkLst>
      </pc:sldChg>
      <pc:sldChg chg="add">
        <pc:chgData name="Md. Masudur Rahman" userId="7b31cda9e9d283c8" providerId="LiveId" clId="{B0394A1D-B87F-404B-9D0E-E1A46FDF13DF}" dt="2024-12-16T10:33:19.254" v="1"/>
        <pc:sldMkLst>
          <pc:docMk/>
          <pc:sldMk cId="3703490052" sldId="351"/>
        </pc:sldMkLst>
      </pc:sldChg>
      <pc:sldChg chg="add">
        <pc:chgData name="Md. Masudur Rahman" userId="7b31cda9e9d283c8" providerId="LiveId" clId="{B0394A1D-B87F-404B-9D0E-E1A46FDF13DF}" dt="2024-12-16T10:33:19.254" v="1"/>
        <pc:sldMkLst>
          <pc:docMk/>
          <pc:sldMk cId="619832820" sldId="352"/>
        </pc:sldMkLst>
      </pc:sldChg>
      <pc:sldChg chg="modSp add mod">
        <pc:chgData name="Md. Masudur Rahman" userId="7b31cda9e9d283c8" providerId="LiveId" clId="{B0394A1D-B87F-404B-9D0E-E1A46FDF13DF}" dt="2024-12-16T11:10:53.939" v="266" actId="20577"/>
        <pc:sldMkLst>
          <pc:docMk/>
          <pc:sldMk cId="3207558548" sldId="353"/>
        </pc:sldMkLst>
        <pc:spChg chg="mod">
          <ac:chgData name="Md. Masudur Rahman" userId="7b31cda9e9d283c8" providerId="LiveId" clId="{B0394A1D-B87F-404B-9D0E-E1A46FDF13DF}" dt="2024-12-16T11:10:53.939" v="266" actId="20577"/>
          <ac:spMkLst>
            <pc:docMk/>
            <pc:sldMk cId="3207558548" sldId="353"/>
            <ac:spMk id="7" creationId="{8768242A-4622-835D-C15C-47B7E1146C7F}"/>
          </ac:spMkLst>
        </pc:spChg>
      </pc:sldChg>
      <pc:sldChg chg="add">
        <pc:chgData name="Md. Masudur Rahman" userId="7b31cda9e9d283c8" providerId="LiveId" clId="{B0394A1D-B87F-404B-9D0E-E1A46FDF13DF}" dt="2024-12-16T10:33:56.677" v="4"/>
        <pc:sldMkLst>
          <pc:docMk/>
          <pc:sldMk cId="1005098758" sldId="354"/>
        </pc:sldMkLst>
      </pc:sldChg>
      <pc:sldChg chg="add">
        <pc:chgData name="Md. Masudur Rahman" userId="7b31cda9e9d283c8" providerId="LiveId" clId="{B0394A1D-B87F-404B-9D0E-E1A46FDF13DF}" dt="2024-12-16T10:33:56.677" v="4"/>
        <pc:sldMkLst>
          <pc:docMk/>
          <pc:sldMk cId="3994789080" sldId="355"/>
        </pc:sldMkLst>
      </pc:sldChg>
      <pc:sldChg chg="add">
        <pc:chgData name="Md. Masudur Rahman" userId="7b31cda9e9d283c8" providerId="LiveId" clId="{B0394A1D-B87F-404B-9D0E-E1A46FDF13DF}" dt="2024-12-16T10:33:56.677" v="4"/>
        <pc:sldMkLst>
          <pc:docMk/>
          <pc:sldMk cId="4017001205" sldId="356"/>
        </pc:sldMkLst>
      </pc:sldChg>
      <pc:sldChg chg="add">
        <pc:chgData name="Md. Masudur Rahman" userId="7b31cda9e9d283c8" providerId="LiveId" clId="{B0394A1D-B87F-404B-9D0E-E1A46FDF13DF}" dt="2024-12-16T10:33:56.677" v="4"/>
        <pc:sldMkLst>
          <pc:docMk/>
          <pc:sldMk cId="3418863544" sldId="357"/>
        </pc:sldMkLst>
      </pc:sldChg>
      <pc:sldChg chg="add">
        <pc:chgData name="Md. Masudur Rahman" userId="7b31cda9e9d283c8" providerId="LiveId" clId="{B0394A1D-B87F-404B-9D0E-E1A46FDF13DF}" dt="2024-12-16T10:33:56.677" v="4"/>
        <pc:sldMkLst>
          <pc:docMk/>
          <pc:sldMk cId="3869153425" sldId="358"/>
        </pc:sldMkLst>
      </pc:sldChg>
      <pc:sldChg chg="add">
        <pc:chgData name="Md. Masudur Rahman" userId="7b31cda9e9d283c8" providerId="LiveId" clId="{B0394A1D-B87F-404B-9D0E-E1A46FDF13DF}" dt="2024-12-16T10:33:56.677" v="4"/>
        <pc:sldMkLst>
          <pc:docMk/>
          <pc:sldMk cId="4083154224" sldId="359"/>
        </pc:sldMkLst>
      </pc:sldChg>
      <pc:sldChg chg="add">
        <pc:chgData name="Md. Masudur Rahman" userId="7b31cda9e9d283c8" providerId="LiveId" clId="{B0394A1D-B87F-404B-9D0E-E1A46FDF13DF}" dt="2024-12-16T10:33:56.677" v="4"/>
        <pc:sldMkLst>
          <pc:docMk/>
          <pc:sldMk cId="391520460" sldId="360"/>
        </pc:sldMkLst>
      </pc:sldChg>
      <pc:sldChg chg="add">
        <pc:chgData name="Md. Masudur Rahman" userId="7b31cda9e9d283c8" providerId="LiveId" clId="{B0394A1D-B87F-404B-9D0E-E1A46FDF13DF}" dt="2024-12-16T10:33:56.677" v="4"/>
        <pc:sldMkLst>
          <pc:docMk/>
          <pc:sldMk cId="797079519" sldId="361"/>
        </pc:sldMkLst>
      </pc:sldChg>
      <pc:sldChg chg="add">
        <pc:chgData name="Md. Masudur Rahman" userId="7b31cda9e9d283c8" providerId="LiveId" clId="{B0394A1D-B87F-404B-9D0E-E1A46FDF13DF}" dt="2024-12-16T10:33:56.677" v="4"/>
        <pc:sldMkLst>
          <pc:docMk/>
          <pc:sldMk cId="2064079041" sldId="362"/>
        </pc:sldMkLst>
      </pc:sldChg>
      <pc:sldChg chg="add">
        <pc:chgData name="Md. Masudur Rahman" userId="7b31cda9e9d283c8" providerId="LiveId" clId="{B0394A1D-B87F-404B-9D0E-E1A46FDF13DF}" dt="2024-12-16T10:33:56.677" v="4"/>
        <pc:sldMkLst>
          <pc:docMk/>
          <pc:sldMk cId="3023206041" sldId="363"/>
        </pc:sldMkLst>
      </pc:sldChg>
      <pc:sldChg chg="add">
        <pc:chgData name="Md. Masudur Rahman" userId="7b31cda9e9d283c8" providerId="LiveId" clId="{B0394A1D-B87F-404B-9D0E-E1A46FDF13DF}" dt="2024-12-16T10:33:56.677" v="4"/>
        <pc:sldMkLst>
          <pc:docMk/>
          <pc:sldMk cId="4111398465" sldId="364"/>
        </pc:sldMkLst>
      </pc:sldChg>
      <pc:sldChg chg="add">
        <pc:chgData name="Md. Masudur Rahman" userId="7b31cda9e9d283c8" providerId="LiveId" clId="{B0394A1D-B87F-404B-9D0E-E1A46FDF13DF}" dt="2024-12-16T10:33:56.677" v="4"/>
        <pc:sldMkLst>
          <pc:docMk/>
          <pc:sldMk cId="3334032308" sldId="365"/>
        </pc:sldMkLst>
      </pc:sldChg>
      <pc:sldChg chg="add">
        <pc:chgData name="Md. Masudur Rahman" userId="7b31cda9e9d283c8" providerId="LiveId" clId="{B0394A1D-B87F-404B-9D0E-E1A46FDF13DF}" dt="2024-12-16T10:33:56.677" v="4"/>
        <pc:sldMkLst>
          <pc:docMk/>
          <pc:sldMk cId="371809714" sldId="366"/>
        </pc:sldMkLst>
      </pc:sldChg>
      <pc:sldChg chg="add">
        <pc:chgData name="Md. Masudur Rahman" userId="7b31cda9e9d283c8" providerId="LiveId" clId="{B0394A1D-B87F-404B-9D0E-E1A46FDF13DF}" dt="2024-12-16T10:33:56.677" v="4"/>
        <pc:sldMkLst>
          <pc:docMk/>
          <pc:sldMk cId="621721452" sldId="367"/>
        </pc:sldMkLst>
      </pc:sldChg>
      <pc:sldChg chg="modSp add">
        <pc:chgData name="Md. Masudur Rahman" userId="7b31cda9e9d283c8" providerId="LiveId" clId="{B0394A1D-B87F-404B-9D0E-E1A46FDF13DF}" dt="2024-12-16T10:33:56.677" v="4"/>
        <pc:sldMkLst>
          <pc:docMk/>
          <pc:sldMk cId="2049508258" sldId="368"/>
        </pc:sldMkLst>
        <pc:graphicFrameChg chg="mod">
          <ac:chgData name="Md. Masudur Rahman" userId="7b31cda9e9d283c8" providerId="LiveId" clId="{B0394A1D-B87F-404B-9D0E-E1A46FDF13DF}" dt="2024-12-16T10:33:56.677" v="4"/>
          <ac:graphicFrameMkLst>
            <pc:docMk/>
            <pc:sldMk cId="2049508258" sldId="368"/>
            <ac:graphicFrameMk id="4" creationId="{1C1DDCD7-35BE-C489-BD07-6B6137B79E97}"/>
          </ac:graphicFrameMkLst>
        </pc:graphicFrameChg>
      </pc:sldChg>
      <pc:sldChg chg="add">
        <pc:chgData name="Md. Masudur Rahman" userId="7b31cda9e9d283c8" providerId="LiveId" clId="{B0394A1D-B87F-404B-9D0E-E1A46FDF13DF}" dt="2024-12-16T10:33:56.677" v="4"/>
        <pc:sldMkLst>
          <pc:docMk/>
          <pc:sldMk cId="1595939674" sldId="369"/>
        </pc:sldMkLst>
      </pc:sldChg>
      <pc:sldChg chg="add">
        <pc:chgData name="Md. Masudur Rahman" userId="7b31cda9e9d283c8" providerId="LiveId" clId="{B0394A1D-B87F-404B-9D0E-E1A46FDF13DF}" dt="2024-12-16T10:33:56.677" v="4"/>
        <pc:sldMkLst>
          <pc:docMk/>
          <pc:sldMk cId="1272595752" sldId="370"/>
        </pc:sldMkLst>
      </pc:sldChg>
      <pc:sldChg chg="add">
        <pc:chgData name="Md. Masudur Rahman" userId="7b31cda9e9d283c8" providerId="LiveId" clId="{B0394A1D-B87F-404B-9D0E-E1A46FDF13DF}" dt="2024-12-16T10:33:56.677" v="4"/>
        <pc:sldMkLst>
          <pc:docMk/>
          <pc:sldMk cId="1269817181" sldId="371"/>
        </pc:sldMkLst>
      </pc:sldChg>
      <pc:sldChg chg="add">
        <pc:chgData name="Md. Masudur Rahman" userId="7b31cda9e9d283c8" providerId="LiveId" clId="{B0394A1D-B87F-404B-9D0E-E1A46FDF13DF}" dt="2024-12-16T10:33:56.677" v="4"/>
        <pc:sldMkLst>
          <pc:docMk/>
          <pc:sldMk cId="3731857876" sldId="372"/>
        </pc:sldMkLst>
      </pc:sldChg>
      <pc:sldChg chg="add">
        <pc:chgData name="Md. Masudur Rahman" userId="7b31cda9e9d283c8" providerId="LiveId" clId="{B0394A1D-B87F-404B-9D0E-E1A46FDF13DF}" dt="2024-12-16T10:33:56.677" v="4"/>
        <pc:sldMkLst>
          <pc:docMk/>
          <pc:sldMk cId="1017594305" sldId="373"/>
        </pc:sldMkLst>
      </pc:sldChg>
      <pc:sldChg chg="add">
        <pc:chgData name="Md. Masudur Rahman" userId="7b31cda9e9d283c8" providerId="LiveId" clId="{B0394A1D-B87F-404B-9D0E-E1A46FDF13DF}" dt="2024-12-16T10:33:56.677" v="4"/>
        <pc:sldMkLst>
          <pc:docMk/>
          <pc:sldMk cId="1140613650" sldId="374"/>
        </pc:sldMkLst>
      </pc:sldChg>
      <pc:sldChg chg="add">
        <pc:chgData name="Md. Masudur Rahman" userId="7b31cda9e9d283c8" providerId="LiveId" clId="{B0394A1D-B87F-404B-9D0E-E1A46FDF13DF}" dt="2024-12-16T10:33:56.677" v="4"/>
        <pc:sldMkLst>
          <pc:docMk/>
          <pc:sldMk cId="4277635418" sldId="375"/>
        </pc:sldMkLst>
      </pc:sldChg>
      <pc:sldChg chg="add">
        <pc:chgData name="Md. Masudur Rahman" userId="7b31cda9e9d283c8" providerId="LiveId" clId="{B0394A1D-B87F-404B-9D0E-E1A46FDF13DF}" dt="2024-12-16T10:33:56.677" v="4"/>
        <pc:sldMkLst>
          <pc:docMk/>
          <pc:sldMk cId="1568597625" sldId="376"/>
        </pc:sldMkLst>
      </pc:sldChg>
      <pc:sldChg chg="add">
        <pc:chgData name="Md. Masudur Rahman" userId="7b31cda9e9d283c8" providerId="LiveId" clId="{B0394A1D-B87F-404B-9D0E-E1A46FDF13DF}" dt="2024-12-16T10:33:56.677" v="4"/>
        <pc:sldMkLst>
          <pc:docMk/>
          <pc:sldMk cId="3162333534" sldId="377"/>
        </pc:sldMkLst>
      </pc:sldChg>
      <pc:sldChg chg="add">
        <pc:chgData name="Md. Masudur Rahman" userId="7b31cda9e9d283c8" providerId="LiveId" clId="{B0394A1D-B87F-404B-9D0E-E1A46FDF13DF}" dt="2024-12-16T10:33:56.677" v="4"/>
        <pc:sldMkLst>
          <pc:docMk/>
          <pc:sldMk cId="755276660" sldId="378"/>
        </pc:sldMkLst>
      </pc:sldChg>
      <pc:sldChg chg="add">
        <pc:chgData name="Md. Masudur Rahman" userId="7b31cda9e9d283c8" providerId="LiveId" clId="{B0394A1D-B87F-404B-9D0E-E1A46FDF13DF}" dt="2024-12-16T10:33:56.677" v="4"/>
        <pc:sldMkLst>
          <pc:docMk/>
          <pc:sldMk cId="1694050947" sldId="379"/>
        </pc:sldMkLst>
      </pc:sldChg>
      <pc:sldChg chg="add">
        <pc:chgData name="Md. Masudur Rahman" userId="7b31cda9e9d283c8" providerId="LiveId" clId="{B0394A1D-B87F-404B-9D0E-E1A46FDF13DF}" dt="2024-12-16T10:33:56.677" v="4"/>
        <pc:sldMkLst>
          <pc:docMk/>
          <pc:sldMk cId="2963488475" sldId="380"/>
        </pc:sldMkLst>
      </pc:sldChg>
      <pc:sldChg chg="add">
        <pc:chgData name="Md. Masudur Rahman" userId="7b31cda9e9d283c8" providerId="LiveId" clId="{B0394A1D-B87F-404B-9D0E-E1A46FDF13DF}" dt="2024-12-16T10:33:56.677" v="4"/>
        <pc:sldMkLst>
          <pc:docMk/>
          <pc:sldMk cId="2348066795" sldId="381"/>
        </pc:sldMkLst>
      </pc:sldChg>
      <pc:sldChg chg="add">
        <pc:chgData name="Md. Masudur Rahman" userId="7b31cda9e9d283c8" providerId="LiveId" clId="{B0394A1D-B87F-404B-9D0E-E1A46FDF13DF}" dt="2024-12-16T10:33:56.677" v="4"/>
        <pc:sldMkLst>
          <pc:docMk/>
          <pc:sldMk cId="721734482" sldId="382"/>
        </pc:sldMkLst>
      </pc:sldChg>
      <pc:sldChg chg="add">
        <pc:chgData name="Md. Masudur Rahman" userId="7b31cda9e9d283c8" providerId="LiveId" clId="{B0394A1D-B87F-404B-9D0E-E1A46FDF13DF}" dt="2024-12-16T10:33:56.677" v="4"/>
        <pc:sldMkLst>
          <pc:docMk/>
          <pc:sldMk cId="180184576" sldId="383"/>
        </pc:sldMkLst>
      </pc:sldChg>
      <pc:sldChg chg="add">
        <pc:chgData name="Md. Masudur Rahman" userId="7b31cda9e9d283c8" providerId="LiveId" clId="{B0394A1D-B87F-404B-9D0E-E1A46FDF13DF}" dt="2024-12-16T10:33:56.677" v="4"/>
        <pc:sldMkLst>
          <pc:docMk/>
          <pc:sldMk cId="3532454328" sldId="384"/>
        </pc:sldMkLst>
      </pc:sldChg>
      <pc:sldChg chg="add">
        <pc:chgData name="Md. Masudur Rahman" userId="7b31cda9e9d283c8" providerId="LiveId" clId="{B0394A1D-B87F-404B-9D0E-E1A46FDF13DF}" dt="2024-12-16T10:33:56.677" v="4"/>
        <pc:sldMkLst>
          <pc:docMk/>
          <pc:sldMk cId="165899166" sldId="385"/>
        </pc:sldMkLst>
      </pc:sldChg>
      <pc:sldChg chg="add">
        <pc:chgData name="Md. Masudur Rahman" userId="7b31cda9e9d283c8" providerId="LiveId" clId="{B0394A1D-B87F-404B-9D0E-E1A46FDF13DF}" dt="2024-12-16T10:33:56.677" v="4"/>
        <pc:sldMkLst>
          <pc:docMk/>
          <pc:sldMk cId="2699675213" sldId="386"/>
        </pc:sldMkLst>
      </pc:sldChg>
      <pc:sldChg chg="add">
        <pc:chgData name="Md. Masudur Rahman" userId="7b31cda9e9d283c8" providerId="LiveId" clId="{B0394A1D-B87F-404B-9D0E-E1A46FDF13DF}" dt="2024-12-16T10:33:56.677" v="4"/>
        <pc:sldMkLst>
          <pc:docMk/>
          <pc:sldMk cId="2855801581" sldId="387"/>
        </pc:sldMkLst>
      </pc:sldChg>
      <pc:sldChg chg="modSp add mod">
        <pc:chgData name="Md. Masudur Rahman" userId="7b31cda9e9d283c8" providerId="LiveId" clId="{B0394A1D-B87F-404B-9D0E-E1A46FDF13DF}" dt="2024-12-16T11:13:28.516" v="284" actId="20577"/>
        <pc:sldMkLst>
          <pc:docMk/>
          <pc:sldMk cId="3173698805" sldId="388"/>
        </pc:sldMkLst>
        <pc:spChg chg="mod">
          <ac:chgData name="Md. Masudur Rahman" userId="7b31cda9e9d283c8" providerId="LiveId" clId="{B0394A1D-B87F-404B-9D0E-E1A46FDF13DF}" dt="2024-12-16T11:13:28.516" v="284" actId="20577"/>
          <ac:spMkLst>
            <pc:docMk/>
            <pc:sldMk cId="3173698805" sldId="388"/>
            <ac:spMk id="7" creationId="{ADF65CC4-E9FE-9689-D414-522BA169DC23}"/>
          </ac:spMkLst>
        </pc:spChg>
      </pc:sldChg>
      <pc:sldChg chg="add">
        <pc:chgData name="Md. Masudur Rahman" userId="7b31cda9e9d283c8" providerId="LiveId" clId="{B0394A1D-B87F-404B-9D0E-E1A46FDF13DF}" dt="2024-12-16T10:34:07.719" v="5"/>
        <pc:sldMkLst>
          <pc:docMk/>
          <pc:sldMk cId="1713804657" sldId="389"/>
        </pc:sldMkLst>
      </pc:sldChg>
      <pc:sldChg chg="add">
        <pc:chgData name="Md. Masudur Rahman" userId="7b31cda9e9d283c8" providerId="LiveId" clId="{B0394A1D-B87F-404B-9D0E-E1A46FDF13DF}" dt="2024-12-16T10:34:07.719" v="5"/>
        <pc:sldMkLst>
          <pc:docMk/>
          <pc:sldMk cId="1143961356" sldId="390"/>
        </pc:sldMkLst>
      </pc:sldChg>
      <pc:sldChg chg="add">
        <pc:chgData name="Md. Masudur Rahman" userId="7b31cda9e9d283c8" providerId="LiveId" clId="{B0394A1D-B87F-404B-9D0E-E1A46FDF13DF}" dt="2024-12-16T10:34:07.719" v="5"/>
        <pc:sldMkLst>
          <pc:docMk/>
          <pc:sldMk cId="1911818539" sldId="391"/>
        </pc:sldMkLst>
      </pc:sldChg>
      <pc:sldChg chg="add">
        <pc:chgData name="Md. Masudur Rahman" userId="7b31cda9e9d283c8" providerId="LiveId" clId="{B0394A1D-B87F-404B-9D0E-E1A46FDF13DF}" dt="2024-12-16T10:34:07.719" v="5"/>
        <pc:sldMkLst>
          <pc:docMk/>
          <pc:sldMk cId="112424270" sldId="392"/>
        </pc:sldMkLst>
      </pc:sldChg>
      <pc:sldChg chg="add">
        <pc:chgData name="Md. Masudur Rahman" userId="7b31cda9e9d283c8" providerId="LiveId" clId="{B0394A1D-B87F-404B-9D0E-E1A46FDF13DF}" dt="2024-12-16T10:34:07.719" v="5"/>
        <pc:sldMkLst>
          <pc:docMk/>
          <pc:sldMk cId="428515641" sldId="393"/>
        </pc:sldMkLst>
      </pc:sldChg>
      <pc:sldChg chg="add">
        <pc:chgData name="Md. Masudur Rahman" userId="7b31cda9e9d283c8" providerId="LiveId" clId="{B0394A1D-B87F-404B-9D0E-E1A46FDF13DF}" dt="2024-12-16T10:34:07.719" v="5"/>
        <pc:sldMkLst>
          <pc:docMk/>
          <pc:sldMk cId="958793306" sldId="394"/>
        </pc:sldMkLst>
      </pc:sldChg>
      <pc:sldChg chg="add">
        <pc:chgData name="Md. Masudur Rahman" userId="7b31cda9e9d283c8" providerId="LiveId" clId="{B0394A1D-B87F-404B-9D0E-E1A46FDF13DF}" dt="2024-12-16T10:34:07.719" v="5"/>
        <pc:sldMkLst>
          <pc:docMk/>
          <pc:sldMk cId="1105053179" sldId="395"/>
        </pc:sldMkLst>
      </pc:sldChg>
      <pc:sldChg chg="add">
        <pc:chgData name="Md. Masudur Rahman" userId="7b31cda9e9d283c8" providerId="LiveId" clId="{B0394A1D-B87F-404B-9D0E-E1A46FDF13DF}" dt="2024-12-16T10:34:07.719" v="5"/>
        <pc:sldMkLst>
          <pc:docMk/>
          <pc:sldMk cId="1882278683" sldId="396"/>
        </pc:sldMkLst>
      </pc:sldChg>
      <pc:sldChg chg="add">
        <pc:chgData name="Md. Masudur Rahman" userId="7b31cda9e9d283c8" providerId="LiveId" clId="{B0394A1D-B87F-404B-9D0E-E1A46FDF13DF}" dt="2024-12-16T10:34:07.719" v="5"/>
        <pc:sldMkLst>
          <pc:docMk/>
          <pc:sldMk cId="1614972978" sldId="397"/>
        </pc:sldMkLst>
      </pc:sldChg>
      <pc:sldChg chg="add">
        <pc:chgData name="Md. Masudur Rahman" userId="7b31cda9e9d283c8" providerId="LiveId" clId="{B0394A1D-B87F-404B-9D0E-E1A46FDF13DF}" dt="2024-12-16T10:34:07.719" v="5"/>
        <pc:sldMkLst>
          <pc:docMk/>
          <pc:sldMk cId="1375168481" sldId="398"/>
        </pc:sldMkLst>
      </pc:sldChg>
      <pc:sldChg chg="add">
        <pc:chgData name="Md. Masudur Rahman" userId="7b31cda9e9d283c8" providerId="LiveId" clId="{B0394A1D-B87F-404B-9D0E-E1A46FDF13DF}" dt="2024-12-16T10:34:07.719" v="5"/>
        <pc:sldMkLst>
          <pc:docMk/>
          <pc:sldMk cId="2486933719" sldId="399"/>
        </pc:sldMkLst>
      </pc:sldChg>
      <pc:sldChg chg="add">
        <pc:chgData name="Md. Masudur Rahman" userId="7b31cda9e9d283c8" providerId="LiveId" clId="{B0394A1D-B87F-404B-9D0E-E1A46FDF13DF}" dt="2024-12-16T10:34:07.719" v="5"/>
        <pc:sldMkLst>
          <pc:docMk/>
          <pc:sldMk cId="4202750954" sldId="400"/>
        </pc:sldMkLst>
      </pc:sldChg>
      <pc:sldChg chg="add">
        <pc:chgData name="Md. Masudur Rahman" userId="7b31cda9e9d283c8" providerId="LiveId" clId="{B0394A1D-B87F-404B-9D0E-E1A46FDF13DF}" dt="2024-12-16T10:34:07.719" v="5"/>
        <pc:sldMkLst>
          <pc:docMk/>
          <pc:sldMk cId="3480059861" sldId="401"/>
        </pc:sldMkLst>
      </pc:sldChg>
      <pc:sldChg chg="add">
        <pc:chgData name="Md. Masudur Rahman" userId="7b31cda9e9d283c8" providerId="LiveId" clId="{B0394A1D-B87F-404B-9D0E-E1A46FDF13DF}" dt="2024-12-16T10:34:07.719" v="5"/>
        <pc:sldMkLst>
          <pc:docMk/>
          <pc:sldMk cId="4151284746" sldId="402"/>
        </pc:sldMkLst>
      </pc:sldChg>
      <pc:sldChg chg="add">
        <pc:chgData name="Md. Masudur Rahman" userId="7b31cda9e9d283c8" providerId="LiveId" clId="{B0394A1D-B87F-404B-9D0E-E1A46FDF13DF}" dt="2024-12-16T10:34:07.719" v="5"/>
        <pc:sldMkLst>
          <pc:docMk/>
          <pc:sldMk cId="1131473901" sldId="403"/>
        </pc:sldMkLst>
      </pc:sldChg>
      <pc:sldChg chg="add">
        <pc:chgData name="Md. Masudur Rahman" userId="7b31cda9e9d283c8" providerId="LiveId" clId="{B0394A1D-B87F-404B-9D0E-E1A46FDF13DF}" dt="2024-12-16T10:34:07.719" v="5"/>
        <pc:sldMkLst>
          <pc:docMk/>
          <pc:sldMk cId="341768017" sldId="404"/>
        </pc:sldMkLst>
      </pc:sldChg>
      <pc:sldChg chg="add">
        <pc:chgData name="Md. Masudur Rahman" userId="7b31cda9e9d283c8" providerId="LiveId" clId="{B0394A1D-B87F-404B-9D0E-E1A46FDF13DF}" dt="2024-12-16T10:34:07.719" v="5"/>
        <pc:sldMkLst>
          <pc:docMk/>
          <pc:sldMk cId="1225820252" sldId="405"/>
        </pc:sldMkLst>
      </pc:sldChg>
      <pc:sldChg chg="add">
        <pc:chgData name="Md. Masudur Rahman" userId="7b31cda9e9d283c8" providerId="LiveId" clId="{B0394A1D-B87F-404B-9D0E-E1A46FDF13DF}" dt="2024-12-16T10:34:07.719" v="5"/>
        <pc:sldMkLst>
          <pc:docMk/>
          <pc:sldMk cId="1541543545" sldId="406"/>
        </pc:sldMkLst>
      </pc:sldChg>
      <pc:sldChg chg="add">
        <pc:chgData name="Md. Masudur Rahman" userId="7b31cda9e9d283c8" providerId="LiveId" clId="{B0394A1D-B87F-404B-9D0E-E1A46FDF13DF}" dt="2024-12-16T10:34:07.719" v="5"/>
        <pc:sldMkLst>
          <pc:docMk/>
          <pc:sldMk cId="1163876025" sldId="407"/>
        </pc:sldMkLst>
      </pc:sldChg>
      <pc:sldChg chg="add">
        <pc:chgData name="Md. Masudur Rahman" userId="7b31cda9e9d283c8" providerId="LiveId" clId="{B0394A1D-B87F-404B-9D0E-E1A46FDF13DF}" dt="2024-12-16T10:34:07.719" v="5"/>
        <pc:sldMkLst>
          <pc:docMk/>
          <pc:sldMk cId="779871017" sldId="408"/>
        </pc:sldMkLst>
      </pc:sldChg>
      <pc:sldChg chg="add">
        <pc:chgData name="Md. Masudur Rahman" userId="7b31cda9e9d283c8" providerId="LiveId" clId="{B0394A1D-B87F-404B-9D0E-E1A46FDF13DF}" dt="2024-12-16T10:34:07.719" v="5"/>
        <pc:sldMkLst>
          <pc:docMk/>
          <pc:sldMk cId="3561816876" sldId="409"/>
        </pc:sldMkLst>
      </pc:sldChg>
      <pc:sldChg chg="add">
        <pc:chgData name="Md. Masudur Rahman" userId="7b31cda9e9d283c8" providerId="LiveId" clId="{B0394A1D-B87F-404B-9D0E-E1A46FDF13DF}" dt="2024-12-16T10:34:07.719" v="5"/>
        <pc:sldMkLst>
          <pc:docMk/>
          <pc:sldMk cId="3722039003" sldId="410"/>
        </pc:sldMkLst>
      </pc:sldChg>
      <pc:sldChg chg="add">
        <pc:chgData name="Md. Masudur Rahman" userId="7b31cda9e9d283c8" providerId="LiveId" clId="{B0394A1D-B87F-404B-9D0E-E1A46FDF13DF}" dt="2024-12-16T10:34:07.719" v="5"/>
        <pc:sldMkLst>
          <pc:docMk/>
          <pc:sldMk cId="1810307078" sldId="411"/>
        </pc:sldMkLst>
      </pc:sldChg>
      <pc:sldChg chg="add">
        <pc:chgData name="Md. Masudur Rahman" userId="7b31cda9e9d283c8" providerId="LiveId" clId="{B0394A1D-B87F-404B-9D0E-E1A46FDF13DF}" dt="2024-12-16T10:34:07.719" v="5"/>
        <pc:sldMkLst>
          <pc:docMk/>
          <pc:sldMk cId="206799598" sldId="412"/>
        </pc:sldMkLst>
      </pc:sldChg>
      <pc:sldChg chg="add">
        <pc:chgData name="Md. Masudur Rahman" userId="7b31cda9e9d283c8" providerId="LiveId" clId="{B0394A1D-B87F-404B-9D0E-E1A46FDF13DF}" dt="2024-12-16T10:34:07.719" v="5"/>
        <pc:sldMkLst>
          <pc:docMk/>
          <pc:sldMk cId="2647572592" sldId="413"/>
        </pc:sldMkLst>
      </pc:sldChg>
      <pc:sldChg chg="add">
        <pc:chgData name="Md. Masudur Rahman" userId="7b31cda9e9d283c8" providerId="LiveId" clId="{B0394A1D-B87F-404B-9D0E-E1A46FDF13DF}" dt="2024-12-16T10:34:07.719" v="5"/>
        <pc:sldMkLst>
          <pc:docMk/>
          <pc:sldMk cId="2974272665" sldId="414"/>
        </pc:sldMkLst>
      </pc:sldChg>
      <pc:sldChg chg="add">
        <pc:chgData name="Md. Masudur Rahman" userId="7b31cda9e9d283c8" providerId="LiveId" clId="{B0394A1D-B87F-404B-9D0E-E1A46FDF13DF}" dt="2024-12-16T10:34:07.719" v="5"/>
        <pc:sldMkLst>
          <pc:docMk/>
          <pc:sldMk cId="3822908457" sldId="415"/>
        </pc:sldMkLst>
      </pc:sldChg>
      <pc:sldChg chg="add">
        <pc:chgData name="Md. Masudur Rahman" userId="7b31cda9e9d283c8" providerId="LiveId" clId="{B0394A1D-B87F-404B-9D0E-E1A46FDF13DF}" dt="2024-12-16T10:34:07.719" v="5"/>
        <pc:sldMkLst>
          <pc:docMk/>
          <pc:sldMk cId="3692964551" sldId="416"/>
        </pc:sldMkLst>
      </pc:sldChg>
      <pc:sldChg chg="add">
        <pc:chgData name="Md. Masudur Rahman" userId="7b31cda9e9d283c8" providerId="LiveId" clId="{B0394A1D-B87F-404B-9D0E-E1A46FDF13DF}" dt="2024-12-16T10:34:07.719" v="5"/>
        <pc:sldMkLst>
          <pc:docMk/>
          <pc:sldMk cId="2690391249" sldId="417"/>
        </pc:sldMkLst>
      </pc:sldChg>
      <pc:sldChg chg="add">
        <pc:chgData name="Md. Masudur Rahman" userId="7b31cda9e9d283c8" providerId="LiveId" clId="{B0394A1D-B87F-404B-9D0E-E1A46FDF13DF}" dt="2024-12-16T10:34:07.719" v="5"/>
        <pc:sldMkLst>
          <pc:docMk/>
          <pc:sldMk cId="1544837133" sldId="418"/>
        </pc:sldMkLst>
      </pc:sldChg>
      <pc:sldChg chg="add">
        <pc:chgData name="Md. Masudur Rahman" userId="7b31cda9e9d283c8" providerId="LiveId" clId="{B0394A1D-B87F-404B-9D0E-E1A46FDF13DF}" dt="2024-12-16T10:34:07.719" v="5"/>
        <pc:sldMkLst>
          <pc:docMk/>
          <pc:sldMk cId="1838025917" sldId="419"/>
        </pc:sldMkLst>
      </pc:sldChg>
      <pc:sldChg chg="add">
        <pc:chgData name="Md. Masudur Rahman" userId="7b31cda9e9d283c8" providerId="LiveId" clId="{B0394A1D-B87F-404B-9D0E-E1A46FDF13DF}" dt="2024-12-16T10:34:07.719" v="5"/>
        <pc:sldMkLst>
          <pc:docMk/>
          <pc:sldMk cId="2920782778" sldId="420"/>
        </pc:sldMkLst>
      </pc:sldChg>
      <pc:sldChg chg="add">
        <pc:chgData name="Md. Masudur Rahman" userId="7b31cda9e9d283c8" providerId="LiveId" clId="{B0394A1D-B87F-404B-9D0E-E1A46FDF13DF}" dt="2024-12-16T10:34:07.719" v="5"/>
        <pc:sldMkLst>
          <pc:docMk/>
          <pc:sldMk cId="3574733538" sldId="421"/>
        </pc:sldMkLst>
      </pc:sldChg>
      <pc:sldChg chg="add">
        <pc:chgData name="Md. Masudur Rahman" userId="7b31cda9e9d283c8" providerId="LiveId" clId="{B0394A1D-B87F-404B-9D0E-E1A46FDF13DF}" dt="2024-12-16T10:34:07.719" v="5"/>
        <pc:sldMkLst>
          <pc:docMk/>
          <pc:sldMk cId="457830823" sldId="422"/>
        </pc:sldMkLst>
      </pc:sldChg>
      <pc:sldChg chg="add">
        <pc:chgData name="Md. Masudur Rahman" userId="7b31cda9e9d283c8" providerId="LiveId" clId="{B0394A1D-B87F-404B-9D0E-E1A46FDF13DF}" dt="2024-12-16T10:34:07.719" v="5"/>
        <pc:sldMkLst>
          <pc:docMk/>
          <pc:sldMk cId="2596600820" sldId="423"/>
        </pc:sldMkLst>
      </pc:sldChg>
      <pc:sldChg chg="add">
        <pc:chgData name="Md. Masudur Rahman" userId="7b31cda9e9d283c8" providerId="LiveId" clId="{B0394A1D-B87F-404B-9D0E-E1A46FDF13DF}" dt="2024-12-16T10:34:07.719" v="5"/>
        <pc:sldMkLst>
          <pc:docMk/>
          <pc:sldMk cId="4237165391" sldId="424"/>
        </pc:sldMkLst>
      </pc:sldChg>
      <pc:sldChg chg="add">
        <pc:chgData name="Md. Masudur Rahman" userId="7b31cda9e9d283c8" providerId="LiveId" clId="{B0394A1D-B87F-404B-9D0E-E1A46FDF13DF}" dt="2024-12-16T10:34:07.719" v="5"/>
        <pc:sldMkLst>
          <pc:docMk/>
          <pc:sldMk cId="2427094173" sldId="425"/>
        </pc:sldMkLst>
      </pc:sldChg>
      <pc:sldChg chg="add">
        <pc:chgData name="Md. Masudur Rahman" userId="7b31cda9e9d283c8" providerId="LiveId" clId="{B0394A1D-B87F-404B-9D0E-E1A46FDF13DF}" dt="2024-12-16T10:34:07.719" v="5"/>
        <pc:sldMkLst>
          <pc:docMk/>
          <pc:sldMk cId="2573414073" sldId="426"/>
        </pc:sldMkLst>
      </pc:sldChg>
      <pc:sldChg chg="add">
        <pc:chgData name="Md. Masudur Rahman" userId="7b31cda9e9d283c8" providerId="LiveId" clId="{B0394A1D-B87F-404B-9D0E-E1A46FDF13DF}" dt="2024-12-16T10:34:07.719" v="5"/>
        <pc:sldMkLst>
          <pc:docMk/>
          <pc:sldMk cId="4189520952" sldId="427"/>
        </pc:sldMkLst>
      </pc:sldChg>
      <pc:sldChg chg="add">
        <pc:chgData name="Md. Masudur Rahman" userId="7b31cda9e9d283c8" providerId="LiveId" clId="{B0394A1D-B87F-404B-9D0E-E1A46FDF13DF}" dt="2024-12-16T10:34:07.719" v="5"/>
        <pc:sldMkLst>
          <pc:docMk/>
          <pc:sldMk cId="2249174366" sldId="428"/>
        </pc:sldMkLst>
      </pc:sldChg>
      <pc:sldChg chg="add">
        <pc:chgData name="Md. Masudur Rahman" userId="7b31cda9e9d283c8" providerId="LiveId" clId="{B0394A1D-B87F-404B-9D0E-E1A46FDF13DF}" dt="2024-12-16T10:34:07.719" v="5"/>
        <pc:sldMkLst>
          <pc:docMk/>
          <pc:sldMk cId="2109602621" sldId="429"/>
        </pc:sldMkLst>
      </pc:sldChg>
      <pc:sldChg chg="add">
        <pc:chgData name="Md. Masudur Rahman" userId="7b31cda9e9d283c8" providerId="LiveId" clId="{B0394A1D-B87F-404B-9D0E-E1A46FDF13DF}" dt="2024-12-16T10:34:07.719" v="5"/>
        <pc:sldMkLst>
          <pc:docMk/>
          <pc:sldMk cId="648077384" sldId="430"/>
        </pc:sldMkLst>
      </pc:sldChg>
      <pc:sldChg chg="modSp add mod">
        <pc:chgData name="Md. Masudur Rahman" userId="7b31cda9e9d283c8" providerId="LiveId" clId="{B0394A1D-B87F-404B-9D0E-E1A46FDF13DF}" dt="2024-12-16T11:14:08.454" v="291" actId="20577"/>
        <pc:sldMkLst>
          <pc:docMk/>
          <pc:sldMk cId="1236886972" sldId="431"/>
        </pc:sldMkLst>
        <pc:spChg chg="mod">
          <ac:chgData name="Md. Masudur Rahman" userId="7b31cda9e9d283c8" providerId="LiveId" clId="{B0394A1D-B87F-404B-9D0E-E1A46FDF13DF}" dt="2024-12-16T11:14:08.454" v="291" actId="20577"/>
          <ac:spMkLst>
            <pc:docMk/>
            <pc:sldMk cId="1236886972" sldId="431"/>
            <ac:spMk id="7" creationId="{C3286A53-08FA-FE9B-EBF2-D98CCCBF808E}"/>
          </ac:spMkLst>
        </pc:spChg>
      </pc:sldChg>
      <pc:sldChg chg="add">
        <pc:chgData name="Md. Masudur Rahman" userId="7b31cda9e9d283c8" providerId="LiveId" clId="{B0394A1D-B87F-404B-9D0E-E1A46FDF13DF}" dt="2024-12-16T10:34:36.145" v="6"/>
        <pc:sldMkLst>
          <pc:docMk/>
          <pc:sldMk cId="3697269116" sldId="432"/>
        </pc:sldMkLst>
      </pc:sldChg>
      <pc:sldChg chg="add">
        <pc:chgData name="Md. Masudur Rahman" userId="7b31cda9e9d283c8" providerId="LiveId" clId="{B0394A1D-B87F-404B-9D0E-E1A46FDF13DF}" dt="2024-12-16T10:34:36.145" v="6"/>
        <pc:sldMkLst>
          <pc:docMk/>
          <pc:sldMk cId="1301913342" sldId="433"/>
        </pc:sldMkLst>
      </pc:sldChg>
      <pc:sldChg chg="add">
        <pc:chgData name="Md. Masudur Rahman" userId="7b31cda9e9d283c8" providerId="LiveId" clId="{B0394A1D-B87F-404B-9D0E-E1A46FDF13DF}" dt="2024-12-16T10:34:36.145" v="6"/>
        <pc:sldMkLst>
          <pc:docMk/>
          <pc:sldMk cId="2157139025" sldId="434"/>
        </pc:sldMkLst>
      </pc:sldChg>
      <pc:sldChg chg="add">
        <pc:chgData name="Md. Masudur Rahman" userId="7b31cda9e9d283c8" providerId="LiveId" clId="{B0394A1D-B87F-404B-9D0E-E1A46FDF13DF}" dt="2024-12-16T10:34:36.145" v="6"/>
        <pc:sldMkLst>
          <pc:docMk/>
          <pc:sldMk cId="2944131967" sldId="435"/>
        </pc:sldMkLst>
      </pc:sldChg>
      <pc:sldChg chg="add">
        <pc:chgData name="Md. Masudur Rahman" userId="7b31cda9e9d283c8" providerId="LiveId" clId="{B0394A1D-B87F-404B-9D0E-E1A46FDF13DF}" dt="2024-12-16T10:34:36.145" v="6"/>
        <pc:sldMkLst>
          <pc:docMk/>
          <pc:sldMk cId="149948511" sldId="436"/>
        </pc:sldMkLst>
      </pc:sldChg>
      <pc:sldChg chg="add">
        <pc:chgData name="Md. Masudur Rahman" userId="7b31cda9e9d283c8" providerId="LiveId" clId="{B0394A1D-B87F-404B-9D0E-E1A46FDF13DF}" dt="2024-12-16T10:34:36.145" v="6"/>
        <pc:sldMkLst>
          <pc:docMk/>
          <pc:sldMk cId="3617127692" sldId="437"/>
        </pc:sldMkLst>
      </pc:sldChg>
      <pc:sldChg chg="add">
        <pc:chgData name="Md. Masudur Rahman" userId="7b31cda9e9d283c8" providerId="LiveId" clId="{B0394A1D-B87F-404B-9D0E-E1A46FDF13DF}" dt="2024-12-16T10:34:36.145" v="6"/>
        <pc:sldMkLst>
          <pc:docMk/>
          <pc:sldMk cId="3897419326" sldId="438"/>
        </pc:sldMkLst>
      </pc:sldChg>
      <pc:sldChg chg="add">
        <pc:chgData name="Md. Masudur Rahman" userId="7b31cda9e9d283c8" providerId="LiveId" clId="{B0394A1D-B87F-404B-9D0E-E1A46FDF13DF}" dt="2024-12-16T10:34:36.145" v="6"/>
        <pc:sldMkLst>
          <pc:docMk/>
          <pc:sldMk cId="84557075" sldId="439"/>
        </pc:sldMkLst>
      </pc:sldChg>
      <pc:sldChg chg="add">
        <pc:chgData name="Md. Masudur Rahman" userId="7b31cda9e9d283c8" providerId="LiveId" clId="{B0394A1D-B87F-404B-9D0E-E1A46FDF13DF}" dt="2024-12-16T10:34:36.145" v="6"/>
        <pc:sldMkLst>
          <pc:docMk/>
          <pc:sldMk cId="2046956199" sldId="440"/>
        </pc:sldMkLst>
      </pc:sldChg>
      <pc:sldChg chg="add">
        <pc:chgData name="Md. Masudur Rahman" userId="7b31cda9e9d283c8" providerId="LiveId" clId="{B0394A1D-B87F-404B-9D0E-E1A46FDF13DF}" dt="2024-12-16T10:34:36.145" v="6"/>
        <pc:sldMkLst>
          <pc:docMk/>
          <pc:sldMk cId="1554346058" sldId="441"/>
        </pc:sldMkLst>
      </pc:sldChg>
      <pc:sldChg chg="add">
        <pc:chgData name="Md. Masudur Rahman" userId="7b31cda9e9d283c8" providerId="LiveId" clId="{B0394A1D-B87F-404B-9D0E-E1A46FDF13DF}" dt="2024-12-16T10:34:36.145" v="6"/>
        <pc:sldMkLst>
          <pc:docMk/>
          <pc:sldMk cId="2149689653" sldId="442"/>
        </pc:sldMkLst>
      </pc:sldChg>
      <pc:sldChg chg="add">
        <pc:chgData name="Md. Masudur Rahman" userId="7b31cda9e9d283c8" providerId="LiveId" clId="{B0394A1D-B87F-404B-9D0E-E1A46FDF13DF}" dt="2024-12-16T10:34:36.145" v="6"/>
        <pc:sldMkLst>
          <pc:docMk/>
          <pc:sldMk cId="3784791096" sldId="443"/>
        </pc:sldMkLst>
      </pc:sldChg>
      <pc:sldChg chg="add">
        <pc:chgData name="Md. Masudur Rahman" userId="7b31cda9e9d283c8" providerId="LiveId" clId="{B0394A1D-B87F-404B-9D0E-E1A46FDF13DF}" dt="2024-12-16T10:34:36.145" v="6"/>
        <pc:sldMkLst>
          <pc:docMk/>
          <pc:sldMk cId="3558647763" sldId="444"/>
        </pc:sldMkLst>
      </pc:sldChg>
      <pc:sldChg chg="add">
        <pc:chgData name="Md. Masudur Rahman" userId="7b31cda9e9d283c8" providerId="LiveId" clId="{B0394A1D-B87F-404B-9D0E-E1A46FDF13DF}" dt="2024-12-16T10:34:36.145" v="6"/>
        <pc:sldMkLst>
          <pc:docMk/>
          <pc:sldMk cId="3507399771" sldId="445"/>
        </pc:sldMkLst>
      </pc:sldChg>
      <pc:sldChg chg="add">
        <pc:chgData name="Md. Masudur Rahman" userId="7b31cda9e9d283c8" providerId="LiveId" clId="{B0394A1D-B87F-404B-9D0E-E1A46FDF13DF}" dt="2024-12-16T10:34:36.145" v="6"/>
        <pc:sldMkLst>
          <pc:docMk/>
          <pc:sldMk cId="3151290741" sldId="446"/>
        </pc:sldMkLst>
      </pc:sldChg>
      <pc:sldChg chg="add">
        <pc:chgData name="Md. Masudur Rahman" userId="7b31cda9e9d283c8" providerId="LiveId" clId="{B0394A1D-B87F-404B-9D0E-E1A46FDF13DF}" dt="2024-12-16T10:34:36.145" v="6"/>
        <pc:sldMkLst>
          <pc:docMk/>
          <pc:sldMk cId="3676186020" sldId="447"/>
        </pc:sldMkLst>
      </pc:sldChg>
      <pc:sldChg chg="add">
        <pc:chgData name="Md. Masudur Rahman" userId="7b31cda9e9d283c8" providerId="LiveId" clId="{B0394A1D-B87F-404B-9D0E-E1A46FDF13DF}" dt="2024-12-16T10:34:36.145" v="6"/>
        <pc:sldMkLst>
          <pc:docMk/>
          <pc:sldMk cId="2840621721" sldId="448"/>
        </pc:sldMkLst>
      </pc:sldChg>
      <pc:sldChg chg="add">
        <pc:chgData name="Md. Masudur Rahman" userId="7b31cda9e9d283c8" providerId="LiveId" clId="{B0394A1D-B87F-404B-9D0E-E1A46FDF13DF}" dt="2024-12-16T10:34:36.145" v="6"/>
        <pc:sldMkLst>
          <pc:docMk/>
          <pc:sldMk cId="1250753705" sldId="449"/>
        </pc:sldMkLst>
      </pc:sldChg>
      <pc:sldChg chg="add">
        <pc:chgData name="Md. Masudur Rahman" userId="7b31cda9e9d283c8" providerId="LiveId" clId="{B0394A1D-B87F-404B-9D0E-E1A46FDF13DF}" dt="2024-12-16T10:34:36.145" v="6"/>
        <pc:sldMkLst>
          <pc:docMk/>
          <pc:sldMk cId="1912595036" sldId="450"/>
        </pc:sldMkLst>
      </pc:sldChg>
      <pc:sldChg chg="add">
        <pc:chgData name="Md. Masudur Rahman" userId="7b31cda9e9d283c8" providerId="LiveId" clId="{B0394A1D-B87F-404B-9D0E-E1A46FDF13DF}" dt="2024-12-16T10:34:36.145" v="6"/>
        <pc:sldMkLst>
          <pc:docMk/>
          <pc:sldMk cId="3876547866" sldId="451"/>
        </pc:sldMkLst>
      </pc:sldChg>
      <pc:sldChg chg="add">
        <pc:chgData name="Md. Masudur Rahman" userId="7b31cda9e9d283c8" providerId="LiveId" clId="{B0394A1D-B87F-404B-9D0E-E1A46FDF13DF}" dt="2024-12-16T10:34:36.145" v="6"/>
        <pc:sldMkLst>
          <pc:docMk/>
          <pc:sldMk cId="1524218003" sldId="452"/>
        </pc:sldMkLst>
      </pc:sldChg>
      <pc:sldChg chg="add">
        <pc:chgData name="Md. Masudur Rahman" userId="7b31cda9e9d283c8" providerId="LiveId" clId="{B0394A1D-B87F-404B-9D0E-E1A46FDF13DF}" dt="2024-12-16T10:34:36.145" v="6"/>
        <pc:sldMkLst>
          <pc:docMk/>
          <pc:sldMk cId="3434704162" sldId="453"/>
        </pc:sldMkLst>
      </pc:sldChg>
      <pc:sldChg chg="modSp add mod">
        <pc:chgData name="Md. Masudur Rahman" userId="7b31cda9e9d283c8" providerId="LiveId" clId="{B0394A1D-B87F-404B-9D0E-E1A46FDF13DF}" dt="2024-12-16T11:14:54.402" v="299" actId="20577"/>
        <pc:sldMkLst>
          <pc:docMk/>
          <pc:sldMk cId="1470073873" sldId="454"/>
        </pc:sldMkLst>
        <pc:spChg chg="mod">
          <ac:chgData name="Md. Masudur Rahman" userId="7b31cda9e9d283c8" providerId="LiveId" clId="{B0394A1D-B87F-404B-9D0E-E1A46FDF13DF}" dt="2024-12-16T11:14:54.402" v="299" actId="20577"/>
          <ac:spMkLst>
            <pc:docMk/>
            <pc:sldMk cId="1470073873" sldId="454"/>
            <ac:spMk id="7" creationId="{9EB56B38-32B0-2A1D-E14E-D0986BD9DE66}"/>
          </ac:spMkLst>
        </pc:spChg>
      </pc:sldChg>
      <pc:sldChg chg="add">
        <pc:chgData name="Md. Masudur Rahman" userId="7b31cda9e9d283c8" providerId="LiveId" clId="{B0394A1D-B87F-404B-9D0E-E1A46FDF13DF}" dt="2024-12-16T10:34:47.524" v="7"/>
        <pc:sldMkLst>
          <pc:docMk/>
          <pc:sldMk cId="2526115718" sldId="455"/>
        </pc:sldMkLst>
      </pc:sldChg>
      <pc:sldChg chg="add">
        <pc:chgData name="Md. Masudur Rahman" userId="7b31cda9e9d283c8" providerId="LiveId" clId="{B0394A1D-B87F-404B-9D0E-E1A46FDF13DF}" dt="2024-12-16T10:34:47.524" v="7"/>
        <pc:sldMkLst>
          <pc:docMk/>
          <pc:sldMk cId="2875742060" sldId="456"/>
        </pc:sldMkLst>
      </pc:sldChg>
      <pc:sldChg chg="add">
        <pc:chgData name="Md. Masudur Rahman" userId="7b31cda9e9d283c8" providerId="LiveId" clId="{B0394A1D-B87F-404B-9D0E-E1A46FDF13DF}" dt="2024-12-16T10:34:47.524" v="7"/>
        <pc:sldMkLst>
          <pc:docMk/>
          <pc:sldMk cId="976253623" sldId="457"/>
        </pc:sldMkLst>
      </pc:sldChg>
      <pc:sldChg chg="add">
        <pc:chgData name="Md. Masudur Rahman" userId="7b31cda9e9d283c8" providerId="LiveId" clId="{B0394A1D-B87F-404B-9D0E-E1A46FDF13DF}" dt="2024-12-16T10:34:47.524" v="7"/>
        <pc:sldMkLst>
          <pc:docMk/>
          <pc:sldMk cId="2080038466" sldId="458"/>
        </pc:sldMkLst>
      </pc:sldChg>
      <pc:sldChg chg="add">
        <pc:chgData name="Md. Masudur Rahman" userId="7b31cda9e9d283c8" providerId="LiveId" clId="{B0394A1D-B87F-404B-9D0E-E1A46FDF13DF}" dt="2024-12-16T10:34:47.524" v="7"/>
        <pc:sldMkLst>
          <pc:docMk/>
          <pc:sldMk cId="3902575448" sldId="459"/>
        </pc:sldMkLst>
      </pc:sldChg>
      <pc:sldChg chg="add">
        <pc:chgData name="Md. Masudur Rahman" userId="7b31cda9e9d283c8" providerId="LiveId" clId="{B0394A1D-B87F-404B-9D0E-E1A46FDF13DF}" dt="2024-12-16T10:34:47.524" v="7"/>
        <pc:sldMkLst>
          <pc:docMk/>
          <pc:sldMk cId="1850901652" sldId="460"/>
        </pc:sldMkLst>
      </pc:sldChg>
      <pc:sldChg chg="add">
        <pc:chgData name="Md. Masudur Rahman" userId="7b31cda9e9d283c8" providerId="LiveId" clId="{B0394A1D-B87F-404B-9D0E-E1A46FDF13DF}" dt="2024-12-16T10:34:47.524" v="7"/>
        <pc:sldMkLst>
          <pc:docMk/>
          <pc:sldMk cId="1696301606" sldId="461"/>
        </pc:sldMkLst>
      </pc:sldChg>
      <pc:sldChg chg="add">
        <pc:chgData name="Md. Masudur Rahman" userId="7b31cda9e9d283c8" providerId="LiveId" clId="{B0394A1D-B87F-404B-9D0E-E1A46FDF13DF}" dt="2024-12-16T10:34:47.524" v="7"/>
        <pc:sldMkLst>
          <pc:docMk/>
          <pc:sldMk cId="1609238063" sldId="462"/>
        </pc:sldMkLst>
      </pc:sldChg>
      <pc:sldChg chg="add">
        <pc:chgData name="Md. Masudur Rahman" userId="7b31cda9e9d283c8" providerId="LiveId" clId="{B0394A1D-B87F-404B-9D0E-E1A46FDF13DF}" dt="2024-12-16T10:34:47.524" v="7"/>
        <pc:sldMkLst>
          <pc:docMk/>
          <pc:sldMk cId="3856746295" sldId="463"/>
        </pc:sldMkLst>
      </pc:sldChg>
      <pc:sldChg chg="add">
        <pc:chgData name="Md. Masudur Rahman" userId="7b31cda9e9d283c8" providerId="LiveId" clId="{B0394A1D-B87F-404B-9D0E-E1A46FDF13DF}" dt="2024-12-16T10:34:47.524" v="7"/>
        <pc:sldMkLst>
          <pc:docMk/>
          <pc:sldMk cId="544085312" sldId="464"/>
        </pc:sldMkLst>
      </pc:sldChg>
      <pc:sldChg chg="add">
        <pc:chgData name="Md. Masudur Rahman" userId="7b31cda9e9d283c8" providerId="LiveId" clId="{B0394A1D-B87F-404B-9D0E-E1A46FDF13DF}" dt="2024-12-16T10:34:47.524" v="7"/>
        <pc:sldMkLst>
          <pc:docMk/>
          <pc:sldMk cId="3530945749" sldId="465"/>
        </pc:sldMkLst>
      </pc:sldChg>
      <pc:sldChg chg="add">
        <pc:chgData name="Md. Masudur Rahman" userId="7b31cda9e9d283c8" providerId="LiveId" clId="{B0394A1D-B87F-404B-9D0E-E1A46FDF13DF}" dt="2024-12-16T10:34:47.524" v="7"/>
        <pc:sldMkLst>
          <pc:docMk/>
          <pc:sldMk cId="2648838296" sldId="466"/>
        </pc:sldMkLst>
      </pc:sldChg>
      <pc:sldChg chg="add">
        <pc:chgData name="Md. Masudur Rahman" userId="7b31cda9e9d283c8" providerId="LiveId" clId="{B0394A1D-B87F-404B-9D0E-E1A46FDF13DF}" dt="2024-12-16T10:34:47.524" v="7"/>
        <pc:sldMkLst>
          <pc:docMk/>
          <pc:sldMk cId="1097749290" sldId="467"/>
        </pc:sldMkLst>
      </pc:sldChg>
      <pc:sldChg chg="add">
        <pc:chgData name="Md. Masudur Rahman" userId="7b31cda9e9d283c8" providerId="LiveId" clId="{B0394A1D-B87F-404B-9D0E-E1A46FDF13DF}" dt="2024-12-16T10:34:47.524" v="7"/>
        <pc:sldMkLst>
          <pc:docMk/>
          <pc:sldMk cId="3495054840" sldId="468"/>
        </pc:sldMkLst>
      </pc:sldChg>
      <pc:sldChg chg="add">
        <pc:chgData name="Md. Masudur Rahman" userId="7b31cda9e9d283c8" providerId="LiveId" clId="{B0394A1D-B87F-404B-9D0E-E1A46FDF13DF}" dt="2024-12-16T10:34:47.524" v="7"/>
        <pc:sldMkLst>
          <pc:docMk/>
          <pc:sldMk cId="3590439909" sldId="469"/>
        </pc:sldMkLst>
      </pc:sldChg>
      <pc:sldChg chg="add">
        <pc:chgData name="Md. Masudur Rahman" userId="7b31cda9e9d283c8" providerId="LiveId" clId="{B0394A1D-B87F-404B-9D0E-E1A46FDF13DF}" dt="2024-12-16T10:34:47.524" v="7"/>
        <pc:sldMkLst>
          <pc:docMk/>
          <pc:sldMk cId="3102133647" sldId="470"/>
        </pc:sldMkLst>
      </pc:sldChg>
      <pc:sldChg chg="add">
        <pc:chgData name="Md. Masudur Rahman" userId="7b31cda9e9d283c8" providerId="LiveId" clId="{B0394A1D-B87F-404B-9D0E-E1A46FDF13DF}" dt="2024-12-16T10:34:47.524" v="7"/>
        <pc:sldMkLst>
          <pc:docMk/>
          <pc:sldMk cId="3502199214" sldId="471"/>
        </pc:sldMkLst>
      </pc:sldChg>
      <pc:sldChg chg="add">
        <pc:chgData name="Md. Masudur Rahman" userId="7b31cda9e9d283c8" providerId="LiveId" clId="{B0394A1D-B87F-404B-9D0E-E1A46FDF13DF}" dt="2024-12-16T10:34:47.524" v="7"/>
        <pc:sldMkLst>
          <pc:docMk/>
          <pc:sldMk cId="4080905139" sldId="472"/>
        </pc:sldMkLst>
      </pc:sldChg>
      <pc:sldChg chg="add">
        <pc:chgData name="Md. Masudur Rahman" userId="7b31cda9e9d283c8" providerId="LiveId" clId="{B0394A1D-B87F-404B-9D0E-E1A46FDF13DF}" dt="2024-12-16T10:34:47.524" v="7"/>
        <pc:sldMkLst>
          <pc:docMk/>
          <pc:sldMk cId="874907398" sldId="473"/>
        </pc:sldMkLst>
      </pc:sldChg>
      <pc:sldChg chg="add">
        <pc:chgData name="Md. Masudur Rahman" userId="7b31cda9e9d283c8" providerId="LiveId" clId="{B0394A1D-B87F-404B-9D0E-E1A46FDF13DF}" dt="2024-12-16T10:34:47.524" v="7"/>
        <pc:sldMkLst>
          <pc:docMk/>
          <pc:sldMk cId="686135402" sldId="474"/>
        </pc:sldMkLst>
      </pc:sldChg>
      <pc:sldChg chg="add">
        <pc:chgData name="Md. Masudur Rahman" userId="7b31cda9e9d283c8" providerId="LiveId" clId="{B0394A1D-B87F-404B-9D0E-E1A46FDF13DF}" dt="2024-12-16T10:34:47.524" v="7"/>
        <pc:sldMkLst>
          <pc:docMk/>
          <pc:sldMk cId="3357175097" sldId="475"/>
        </pc:sldMkLst>
      </pc:sldChg>
      <pc:sldChg chg="add">
        <pc:chgData name="Md. Masudur Rahman" userId="7b31cda9e9d283c8" providerId="LiveId" clId="{B0394A1D-B87F-404B-9D0E-E1A46FDF13DF}" dt="2024-12-16T10:34:47.524" v="7"/>
        <pc:sldMkLst>
          <pc:docMk/>
          <pc:sldMk cId="1151324519" sldId="476"/>
        </pc:sldMkLst>
      </pc:sldChg>
      <pc:sldChg chg="add">
        <pc:chgData name="Md. Masudur Rahman" userId="7b31cda9e9d283c8" providerId="LiveId" clId="{B0394A1D-B87F-404B-9D0E-E1A46FDF13DF}" dt="2024-12-16T10:34:47.524" v="7"/>
        <pc:sldMkLst>
          <pc:docMk/>
          <pc:sldMk cId="1243169245" sldId="477"/>
        </pc:sldMkLst>
      </pc:sldChg>
      <pc:sldChg chg="add">
        <pc:chgData name="Md. Masudur Rahman" userId="7b31cda9e9d283c8" providerId="LiveId" clId="{B0394A1D-B87F-404B-9D0E-E1A46FDF13DF}" dt="2024-12-16T10:34:47.524" v="7"/>
        <pc:sldMkLst>
          <pc:docMk/>
          <pc:sldMk cId="2494458336" sldId="478"/>
        </pc:sldMkLst>
      </pc:sldChg>
      <pc:sldChg chg="add">
        <pc:chgData name="Md. Masudur Rahman" userId="7b31cda9e9d283c8" providerId="LiveId" clId="{B0394A1D-B87F-404B-9D0E-E1A46FDF13DF}" dt="2024-12-16T10:34:47.524" v="7"/>
        <pc:sldMkLst>
          <pc:docMk/>
          <pc:sldMk cId="3387599525" sldId="479"/>
        </pc:sldMkLst>
      </pc:sldChg>
      <pc:sldChg chg="add">
        <pc:chgData name="Md. Masudur Rahman" userId="7b31cda9e9d283c8" providerId="LiveId" clId="{B0394A1D-B87F-404B-9D0E-E1A46FDF13DF}" dt="2024-12-16T10:34:47.524" v="7"/>
        <pc:sldMkLst>
          <pc:docMk/>
          <pc:sldMk cId="4286516162" sldId="480"/>
        </pc:sldMkLst>
      </pc:sldChg>
      <pc:sldChg chg="add">
        <pc:chgData name="Md. Masudur Rahman" userId="7b31cda9e9d283c8" providerId="LiveId" clId="{B0394A1D-B87F-404B-9D0E-E1A46FDF13DF}" dt="2024-12-16T10:34:47.524" v="7"/>
        <pc:sldMkLst>
          <pc:docMk/>
          <pc:sldMk cId="3960049857" sldId="481"/>
        </pc:sldMkLst>
      </pc:sldChg>
      <pc:sldChg chg="add">
        <pc:chgData name="Md. Masudur Rahman" userId="7b31cda9e9d283c8" providerId="LiveId" clId="{B0394A1D-B87F-404B-9D0E-E1A46FDF13DF}" dt="2024-12-16T10:34:47.524" v="7"/>
        <pc:sldMkLst>
          <pc:docMk/>
          <pc:sldMk cId="881535255" sldId="482"/>
        </pc:sldMkLst>
      </pc:sldChg>
      <pc:sldChg chg="add">
        <pc:chgData name="Md. Masudur Rahman" userId="7b31cda9e9d283c8" providerId="LiveId" clId="{B0394A1D-B87F-404B-9D0E-E1A46FDF13DF}" dt="2024-12-16T10:34:47.524" v="7"/>
        <pc:sldMkLst>
          <pc:docMk/>
          <pc:sldMk cId="3144001984" sldId="483"/>
        </pc:sldMkLst>
      </pc:sldChg>
      <pc:sldChg chg="add">
        <pc:chgData name="Md. Masudur Rahman" userId="7b31cda9e9d283c8" providerId="LiveId" clId="{B0394A1D-B87F-404B-9D0E-E1A46FDF13DF}" dt="2024-12-16T10:34:47.524" v="7"/>
        <pc:sldMkLst>
          <pc:docMk/>
          <pc:sldMk cId="816959810" sldId="484"/>
        </pc:sldMkLst>
      </pc:sldChg>
      <pc:sldChg chg="add">
        <pc:chgData name="Md. Masudur Rahman" userId="7b31cda9e9d283c8" providerId="LiveId" clId="{B0394A1D-B87F-404B-9D0E-E1A46FDF13DF}" dt="2024-12-16T10:34:47.524" v="7"/>
        <pc:sldMkLst>
          <pc:docMk/>
          <pc:sldMk cId="1851051707" sldId="485"/>
        </pc:sldMkLst>
      </pc:sldChg>
      <pc:sldChg chg="add">
        <pc:chgData name="Md. Masudur Rahman" userId="7b31cda9e9d283c8" providerId="LiveId" clId="{B0394A1D-B87F-404B-9D0E-E1A46FDF13DF}" dt="2024-12-16T10:34:47.524" v="7"/>
        <pc:sldMkLst>
          <pc:docMk/>
          <pc:sldMk cId="3855726579" sldId="486"/>
        </pc:sldMkLst>
      </pc:sldChg>
      <pc:sldChg chg="add">
        <pc:chgData name="Md. Masudur Rahman" userId="7b31cda9e9d283c8" providerId="LiveId" clId="{B0394A1D-B87F-404B-9D0E-E1A46FDF13DF}" dt="2024-12-16T10:34:47.524" v="7"/>
        <pc:sldMkLst>
          <pc:docMk/>
          <pc:sldMk cId="2296575623" sldId="487"/>
        </pc:sldMkLst>
      </pc:sldChg>
      <pc:sldChg chg="add">
        <pc:chgData name="Md. Masudur Rahman" userId="7b31cda9e9d283c8" providerId="LiveId" clId="{B0394A1D-B87F-404B-9D0E-E1A46FDF13DF}" dt="2024-12-16T10:34:47.524" v="7"/>
        <pc:sldMkLst>
          <pc:docMk/>
          <pc:sldMk cId="2312294958" sldId="488"/>
        </pc:sldMkLst>
      </pc:sldChg>
      <pc:sldChg chg="add">
        <pc:chgData name="Md. Masudur Rahman" userId="7b31cda9e9d283c8" providerId="LiveId" clId="{B0394A1D-B87F-404B-9D0E-E1A46FDF13DF}" dt="2024-12-16T10:34:47.524" v="7"/>
        <pc:sldMkLst>
          <pc:docMk/>
          <pc:sldMk cId="2542915853" sldId="489"/>
        </pc:sldMkLst>
      </pc:sldChg>
      <pc:sldChg chg="add">
        <pc:chgData name="Md. Masudur Rahman" userId="7b31cda9e9d283c8" providerId="LiveId" clId="{B0394A1D-B87F-404B-9D0E-E1A46FDF13DF}" dt="2024-12-16T10:34:47.524" v="7"/>
        <pc:sldMkLst>
          <pc:docMk/>
          <pc:sldMk cId="2597986820" sldId="490"/>
        </pc:sldMkLst>
      </pc:sldChg>
      <pc:sldChg chg="add">
        <pc:chgData name="Md. Masudur Rahman" userId="7b31cda9e9d283c8" providerId="LiveId" clId="{B0394A1D-B87F-404B-9D0E-E1A46FDF13DF}" dt="2024-12-16T10:34:47.524" v="7"/>
        <pc:sldMkLst>
          <pc:docMk/>
          <pc:sldMk cId="2605886787" sldId="491"/>
        </pc:sldMkLst>
      </pc:sldChg>
      <pc:sldChg chg="add">
        <pc:chgData name="Md. Masudur Rahman" userId="7b31cda9e9d283c8" providerId="LiveId" clId="{B0394A1D-B87F-404B-9D0E-E1A46FDF13DF}" dt="2024-12-16T10:34:47.524" v="7"/>
        <pc:sldMkLst>
          <pc:docMk/>
          <pc:sldMk cId="2643092216" sldId="492"/>
        </pc:sldMkLst>
      </pc:sldChg>
      <pc:sldChg chg="add">
        <pc:chgData name="Md. Masudur Rahman" userId="7b31cda9e9d283c8" providerId="LiveId" clId="{B0394A1D-B87F-404B-9D0E-E1A46FDF13DF}" dt="2024-12-16T10:34:47.524" v="7"/>
        <pc:sldMkLst>
          <pc:docMk/>
          <pc:sldMk cId="1419691830" sldId="493"/>
        </pc:sldMkLst>
      </pc:sldChg>
      <pc:sldChg chg="add">
        <pc:chgData name="Md. Masudur Rahman" userId="7b31cda9e9d283c8" providerId="LiveId" clId="{B0394A1D-B87F-404B-9D0E-E1A46FDF13DF}" dt="2024-12-16T10:34:47.524" v="7"/>
        <pc:sldMkLst>
          <pc:docMk/>
          <pc:sldMk cId="1656737571" sldId="494"/>
        </pc:sldMkLst>
      </pc:sldChg>
      <pc:sldChg chg="add">
        <pc:chgData name="Md. Masudur Rahman" userId="7b31cda9e9d283c8" providerId="LiveId" clId="{B0394A1D-B87F-404B-9D0E-E1A46FDF13DF}" dt="2024-12-16T10:34:47.524" v="7"/>
        <pc:sldMkLst>
          <pc:docMk/>
          <pc:sldMk cId="3396175593" sldId="495"/>
        </pc:sldMkLst>
      </pc:sldChg>
      <pc:sldChg chg="add">
        <pc:chgData name="Md. Masudur Rahman" userId="7b31cda9e9d283c8" providerId="LiveId" clId="{B0394A1D-B87F-404B-9D0E-E1A46FDF13DF}" dt="2024-12-16T10:34:47.524" v="7"/>
        <pc:sldMkLst>
          <pc:docMk/>
          <pc:sldMk cId="2301281446" sldId="496"/>
        </pc:sldMkLst>
      </pc:sldChg>
      <pc:sldChg chg="add">
        <pc:chgData name="Md. Masudur Rahman" userId="7b31cda9e9d283c8" providerId="LiveId" clId="{B0394A1D-B87F-404B-9D0E-E1A46FDF13DF}" dt="2024-12-16T10:34:47.524" v="7"/>
        <pc:sldMkLst>
          <pc:docMk/>
          <pc:sldMk cId="3073491800" sldId="497"/>
        </pc:sldMkLst>
      </pc:sldChg>
      <pc:sldChg chg="add">
        <pc:chgData name="Md. Masudur Rahman" userId="7b31cda9e9d283c8" providerId="LiveId" clId="{B0394A1D-B87F-404B-9D0E-E1A46FDF13DF}" dt="2024-12-16T10:34:47.524" v="7"/>
        <pc:sldMkLst>
          <pc:docMk/>
          <pc:sldMk cId="1009027" sldId="498"/>
        </pc:sldMkLst>
      </pc:sldChg>
      <pc:sldChg chg="add">
        <pc:chgData name="Md. Masudur Rahman" userId="7b31cda9e9d283c8" providerId="LiveId" clId="{B0394A1D-B87F-404B-9D0E-E1A46FDF13DF}" dt="2024-12-16T10:34:47.524" v="7"/>
        <pc:sldMkLst>
          <pc:docMk/>
          <pc:sldMk cId="150071406" sldId="499"/>
        </pc:sldMkLst>
      </pc:sldChg>
      <pc:sldChg chg="add">
        <pc:chgData name="Md. Masudur Rahman" userId="7b31cda9e9d283c8" providerId="LiveId" clId="{B0394A1D-B87F-404B-9D0E-E1A46FDF13DF}" dt="2024-12-16T10:34:47.524" v="7"/>
        <pc:sldMkLst>
          <pc:docMk/>
          <pc:sldMk cId="596268808" sldId="500"/>
        </pc:sldMkLst>
      </pc:sldChg>
      <pc:sldChg chg="add">
        <pc:chgData name="Md. Masudur Rahman" userId="7b31cda9e9d283c8" providerId="LiveId" clId="{B0394A1D-B87F-404B-9D0E-E1A46FDF13DF}" dt="2024-12-16T10:34:47.524" v="7"/>
        <pc:sldMkLst>
          <pc:docMk/>
          <pc:sldMk cId="3580349642" sldId="501"/>
        </pc:sldMkLst>
      </pc:sldChg>
      <pc:sldChg chg="add">
        <pc:chgData name="Md. Masudur Rahman" userId="7b31cda9e9d283c8" providerId="LiveId" clId="{B0394A1D-B87F-404B-9D0E-E1A46FDF13DF}" dt="2024-12-16T10:34:47.524" v="7"/>
        <pc:sldMkLst>
          <pc:docMk/>
          <pc:sldMk cId="498743875" sldId="502"/>
        </pc:sldMkLst>
      </pc:sldChg>
      <pc:sldChg chg="add">
        <pc:chgData name="Md. Masudur Rahman" userId="7b31cda9e9d283c8" providerId="LiveId" clId="{B0394A1D-B87F-404B-9D0E-E1A46FDF13DF}" dt="2024-12-16T10:34:47.524" v="7"/>
        <pc:sldMkLst>
          <pc:docMk/>
          <pc:sldMk cId="2213229177" sldId="503"/>
        </pc:sldMkLst>
      </pc:sldChg>
      <pc:sldChg chg="add">
        <pc:chgData name="Md. Masudur Rahman" userId="7b31cda9e9d283c8" providerId="LiveId" clId="{B0394A1D-B87F-404B-9D0E-E1A46FDF13DF}" dt="2024-12-16T10:34:47.524" v="7"/>
        <pc:sldMkLst>
          <pc:docMk/>
          <pc:sldMk cId="2469227167" sldId="504"/>
        </pc:sldMkLst>
      </pc:sldChg>
      <pc:sldChg chg="add">
        <pc:chgData name="Md. Masudur Rahman" userId="7b31cda9e9d283c8" providerId="LiveId" clId="{B0394A1D-B87F-404B-9D0E-E1A46FDF13DF}" dt="2024-12-16T10:34:47.524" v="7"/>
        <pc:sldMkLst>
          <pc:docMk/>
          <pc:sldMk cId="3047568359" sldId="505"/>
        </pc:sldMkLst>
      </pc:sldChg>
      <pc:sldChg chg="add">
        <pc:chgData name="Md. Masudur Rahman" userId="7b31cda9e9d283c8" providerId="LiveId" clId="{B0394A1D-B87F-404B-9D0E-E1A46FDF13DF}" dt="2024-12-16T10:34:47.524" v="7"/>
        <pc:sldMkLst>
          <pc:docMk/>
          <pc:sldMk cId="1213748123" sldId="506"/>
        </pc:sldMkLst>
      </pc:sldChg>
      <pc:sldChg chg="add">
        <pc:chgData name="Md. Masudur Rahman" userId="7b31cda9e9d283c8" providerId="LiveId" clId="{B0394A1D-B87F-404B-9D0E-E1A46FDF13DF}" dt="2024-12-16T10:34:47.524" v="7"/>
        <pc:sldMkLst>
          <pc:docMk/>
          <pc:sldMk cId="3530162238" sldId="507"/>
        </pc:sldMkLst>
      </pc:sldChg>
      <pc:sldChg chg="add">
        <pc:chgData name="Md. Masudur Rahman" userId="7b31cda9e9d283c8" providerId="LiveId" clId="{B0394A1D-B87F-404B-9D0E-E1A46FDF13DF}" dt="2024-12-16T10:34:47.524" v="7"/>
        <pc:sldMkLst>
          <pc:docMk/>
          <pc:sldMk cId="321510378" sldId="508"/>
        </pc:sldMkLst>
      </pc:sldChg>
      <pc:sldChg chg="add">
        <pc:chgData name="Md. Masudur Rahman" userId="7b31cda9e9d283c8" providerId="LiveId" clId="{B0394A1D-B87F-404B-9D0E-E1A46FDF13DF}" dt="2024-12-16T10:34:47.524" v="7"/>
        <pc:sldMkLst>
          <pc:docMk/>
          <pc:sldMk cId="1288763931" sldId="509"/>
        </pc:sldMkLst>
      </pc:sldChg>
      <pc:sldChg chg="add">
        <pc:chgData name="Md. Masudur Rahman" userId="7b31cda9e9d283c8" providerId="LiveId" clId="{B0394A1D-B87F-404B-9D0E-E1A46FDF13DF}" dt="2024-12-16T10:34:47.524" v="7"/>
        <pc:sldMkLst>
          <pc:docMk/>
          <pc:sldMk cId="2829499893" sldId="510"/>
        </pc:sldMkLst>
      </pc:sldChg>
      <pc:sldChg chg="add">
        <pc:chgData name="Md. Masudur Rahman" userId="7b31cda9e9d283c8" providerId="LiveId" clId="{B0394A1D-B87F-404B-9D0E-E1A46FDF13DF}" dt="2024-12-16T10:34:47.524" v="7"/>
        <pc:sldMkLst>
          <pc:docMk/>
          <pc:sldMk cId="919597279" sldId="511"/>
        </pc:sldMkLst>
      </pc:sldChg>
      <pc:sldChg chg="add">
        <pc:chgData name="Md. Masudur Rahman" userId="7b31cda9e9d283c8" providerId="LiveId" clId="{B0394A1D-B87F-404B-9D0E-E1A46FDF13DF}" dt="2024-12-16T10:34:47.524" v="7"/>
        <pc:sldMkLst>
          <pc:docMk/>
          <pc:sldMk cId="852233268" sldId="512"/>
        </pc:sldMkLst>
      </pc:sldChg>
      <pc:sldChg chg="add">
        <pc:chgData name="Md. Masudur Rahman" userId="7b31cda9e9d283c8" providerId="LiveId" clId="{B0394A1D-B87F-404B-9D0E-E1A46FDF13DF}" dt="2024-12-16T10:34:47.524" v="7"/>
        <pc:sldMkLst>
          <pc:docMk/>
          <pc:sldMk cId="980092241" sldId="513"/>
        </pc:sldMkLst>
      </pc:sldChg>
      <pc:sldChg chg="add">
        <pc:chgData name="Md. Masudur Rahman" userId="7b31cda9e9d283c8" providerId="LiveId" clId="{B0394A1D-B87F-404B-9D0E-E1A46FDF13DF}" dt="2024-12-16T10:34:47.524" v="7"/>
        <pc:sldMkLst>
          <pc:docMk/>
          <pc:sldMk cId="417222372" sldId="514"/>
        </pc:sldMkLst>
      </pc:sldChg>
      <pc:sldChg chg="add">
        <pc:chgData name="Md. Masudur Rahman" userId="7b31cda9e9d283c8" providerId="LiveId" clId="{B0394A1D-B87F-404B-9D0E-E1A46FDF13DF}" dt="2024-12-16T10:34:47.524" v="7"/>
        <pc:sldMkLst>
          <pc:docMk/>
          <pc:sldMk cId="320830585" sldId="515"/>
        </pc:sldMkLst>
      </pc:sldChg>
      <pc:sldChg chg="add">
        <pc:chgData name="Md. Masudur Rahman" userId="7b31cda9e9d283c8" providerId="LiveId" clId="{B0394A1D-B87F-404B-9D0E-E1A46FDF13DF}" dt="2024-12-16T10:34:47.524" v="7"/>
        <pc:sldMkLst>
          <pc:docMk/>
          <pc:sldMk cId="2703523818" sldId="516"/>
        </pc:sldMkLst>
      </pc:sldChg>
      <pc:sldChg chg="add">
        <pc:chgData name="Md. Masudur Rahman" userId="7b31cda9e9d283c8" providerId="LiveId" clId="{B0394A1D-B87F-404B-9D0E-E1A46FDF13DF}" dt="2024-12-16T10:34:47.524" v="7"/>
        <pc:sldMkLst>
          <pc:docMk/>
          <pc:sldMk cId="3451230798" sldId="517"/>
        </pc:sldMkLst>
      </pc:sldChg>
      <pc:sldChg chg="add">
        <pc:chgData name="Md. Masudur Rahman" userId="7b31cda9e9d283c8" providerId="LiveId" clId="{B0394A1D-B87F-404B-9D0E-E1A46FDF13DF}" dt="2024-12-16T10:34:47.524" v="7"/>
        <pc:sldMkLst>
          <pc:docMk/>
          <pc:sldMk cId="4120490939" sldId="518"/>
        </pc:sldMkLst>
      </pc:sldChg>
      <pc:sldChg chg="add">
        <pc:chgData name="Md. Masudur Rahman" userId="7b31cda9e9d283c8" providerId="LiveId" clId="{B0394A1D-B87F-404B-9D0E-E1A46FDF13DF}" dt="2024-12-16T10:34:47.524" v="7"/>
        <pc:sldMkLst>
          <pc:docMk/>
          <pc:sldMk cId="2278280138" sldId="519"/>
        </pc:sldMkLst>
      </pc:sldChg>
      <pc:sldChg chg="add">
        <pc:chgData name="Md. Masudur Rahman" userId="7b31cda9e9d283c8" providerId="LiveId" clId="{B0394A1D-B87F-404B-9D0E-E1A46FDF13DF}" dt="2024-12-16T10:34:47.524" v="7"/>
        <pc:sldMkLst>
          <pc:docMk/>
          <pc:sldMk cId="1114587971" sldId="520"/>
        </pc:sldMkLst>
      </pc:sldChg>
      <pc:sldChg chg="add">
        <pc:chgData name="Md. Masudur Rahman" userId="7b31cda9e9d283c8" providerId="LiveId" clId="{B0394A1D-B87F-404B-9D0E-E1A46FDF13DF}" dt="2024-12-16T10:34:47.524" v="7"/>
        <pc:sldMkLst>
          <pc:docMk/>
          <pc:sldMk cId="1281255032" sldId="521"/>
        </pc:sldMkLst>
      </pc:sldChg>
      <pc:sldChg chg="add">
        <pc:chgData name="Md. Masudur Rahman" userId="7b31cda9e9d283c8" providerId="LiveId" clId="{B0394A1D-B87F-404B-9D0E-E1A46FDF13DF}" dt="2024-12-16T10:34:47.524" v="7"/>
        <pc:sldMkLst>
          <pc:docMk/>
          <pc:sldMk cId="2536001038" sldId="522"/>
        </pc:sldMkLst>
      </pc:sldChg>
      <pc:sldChg chg="add">
        <pc:chgData name="Md. Masudur Rahman" userId="7b31cda9e9d283c8" providerId="LiveId" clId="{B0394A1D-B87F-404B-9D0E-E1A46FDF13DF}" dt="2024-12-16T10:34:47.524" v="7"/>
        <pc:sldMkLst>
          <pc:docMk/>
          <pc:sldMk cId="2625527619" sldId="523"/>
        </pc:sldMkLst>
      </pc:sldChg>
      <pc:sldChg chg="add">
        <pc:chgData name="Md. Masudur Rahman" userId="7b31cda9e9d283c8" providerId="LiveId" clId="{B0394A1D-B87F-404B-9D0E-E1A46FDF13DF}" dt="2024-12-16T10:34:47.524" v="7"/>
        <pc:sldMkLst>
          <pc:docMk/>
          <pc:sldMk cId="3446529585" sldId="524"/>
        </pc:sldMkLst>
      </pc:sldChg>
      <pc:sldChg chg="add">
        <pc:chgData name="Md. Masudur Rahman" userId="7b31cda9e9d283c8" providerId="LiveId" clId="{B0394A1D-B87F-404B-9D0E-E1A46FDF13DF}" dt="2024-12-16T10:34:47.524" v="7"/>
        <pc:sldMkLst>
          <pc:docMk/>
          <pc:sldMk cId="538421646" sldId="525"/>
        </pc:sldMkLst>
      </pc:sldChg>
      <pc:sldChg chg="add">
        <pc:chgData name="Md. Masudur Rahman" userId="7b31cda9e9d283c8" providerId="LiveId" clId="{B0394A1D-B87F-404B-9D0E-E1A46FDF13DF}" dt="2024-12-16T10:34:47.524" v="7"/>
        <pc:sldMkLst>
          <pc:docMk/>
          <pc:sldMk cId="1124807562" sldId="526"/>
        </pc:sldMkLst>
      </pc:sldChg>
      <pc:sldChg chg="modSp add mod">
        <pc:chgData name="Md. Masudur Rahman" userId="7b31cda9e9d283c8" providerId="LiveId" clId="{B0394A1D-B87F-404B-9D0E-E1A46FDF13DF}" dt="2024-12-16T11:15:45.090" v="319" actId="20577"/>
        <pc:sldMkLst>
          <pc:docMk/>
          <pc:sldMk cId="3956933665" sldId="527"/>
        </pc:sldMkLst>
        <pc:spChg chg="mod">
          <ac:chgData name="Md. Masudur Rahman" userId="7b31cda9e9d283c8" providerId="LiveId" clId="{B0394A1D-B87F-404B-9D0E-E1A46FDF13DF}" dt="2024-12-16T11:15:45.090" v="319" actId="20577"/>
          <ac:spMkLst>
            <pc:docMk/>
            <pc:sldMk cId="3956933665" sldId="527"/>
            <ac:spMk id="7" creationId="{692AFCF2-50A4-8C26-4732-C71878C844D9}"/>
          </ac:spMkLst>
        </pc:spChg>
      </pc:sldChg>
      <pc:sldChg chg="add">
        <pc:chgData name="Md. Masudur Rahman" userId="7b31cda9e9d283c8" providerId="LiveId" clId="{B0394A1D-B87F-404B-9D0E-E1A46FDF13DF}" dt="2024-12-16T10:34:57.921" v="8"/>
        <pc:sldMkLst>
          <pc:docMk/>
          <pc:sldMk cId="3146440847" sldId="528"/>
        </pc:sldMkLst>
      </pc:sldChg>
      <pc:sldChg chg="add">
        <pc:chgData name="Md. Masudur Rahman" userId="7b31cda9e9d283c8" providerId="LiveId" clId="{B0394A1D-B87F-404B-9D0E-E1A46FDF13DF}" dt="2024-12-16T10:34:57.921" v="8"/>
        <pc:sldMkLst>
          <pc:docMk/>
          <pc:sldMk cId="3192162617" sldId="529"/>
        </pc:sldMkLst>
      </pc:sldChg>
      <pc:sldChg chg="add">
        <pc:chgData name="Md. Masudur Rahman" userId="7b31cda9e9d283c8" providerId="LiveId" clId="{B0394A1D-B87F-404B-9D0E-E1A46FDF13DF}" dt="2024-12-16T10:34:57.921" v="8"/>
        <pc:sldMkLst>
          <pc:docMk/>
          <pc:sldMk cId="438322364" sldId="530"/>
        </pc:sldMkLst>
      </pc:sldChg>
      <pc:sldChg chg="add">
        <pc:chgData name="Md. Masudur Rahman" userId="7b31cda9e9d283c8" providerId="LiveId" clId="{B0394A1D-B87F-404B-9D0E-E1A46FDF13DF}" dt="2024-12-16T10:34:57.921" v="8"/>
        <pc:sldMkLst>
          <pc:docMk/>
          <pc:sldMk cId="3739218199" sldId="531"/>
        </pc:sldMkLst>
      </pc:sldChg>
      <pc:sldChg chg="add">
        <pc:chgData name="Md. Masudur Rahman" userId="7b31cda9e9d283c8" providerId="LiveId" clId="{B0394A1D-B87F-404B-9D0E-E1A46FDF13DF}" dt="2024-12-16T10:34:57.921" v="8"/>
        <pc:sldMkLst>
          <pc:docMk/>
          <pc:sldMk cId="3877900199" sldId="532"/>
        </pc:sldMkLst>
      </pc:sldChg>
      <pc:sldChg chg="add">
        <pc:chgData name="Md. Masudur Rahman" userId="7b31cda9e9d283c8" providerId="LiveId" clId="{B0394A1D-B87F-404B-9D0E-E1A46FDF13DF}" dt="2024-12-16T10:34:57.921" v="8"/>
        <pc:sldMkLst>
          <pc:docMk/>
          <pc:sldMk cId="4249667560" sldId="533"/>
        </pc:sldMkLst>
      </pc:sldChg>
      <pc:sldChg chg="add">
        <pc:chgData name="Md. Masudur Rahman" userId="7b31cda9e9d283c8" providerId="LiveId" clId="{B0394A1D-B87F-404B-9D0E-E1A46FDF13DF}" dt="2024-12-16T10:34:57.921" v="8"/>
        <pc:sldMkLst>
          <pc:docMk/>
          <pc:sldMk cId="1291310605" sldId="534"/>
        </pc:sldMkLst>
      </pc:sldChg>
      <pc:sldChg chg="add">
        <pc:chgData name="Md. Masudur Rahman" userId="7b31cda9e9d283c8" providerId="LiveId" clId="{B0394A1D-B87F-404B-9D0E-E1A46FDF13DF}" dt="2024-12-16T10:34:57.921" v="8"/>
        <pc:sldMkLst>
          <pc:docMk/>
          <pc:sldMk cId="1510370431" sldId="535"/>
        </pc:sldMkLst>
      </pc:sldChg>
      <pc:sldChg chg="add">
        <pc:chgData name="Md. Masudur Rahman" userId="7b31cda9e9d283c8" providerId="LiveId" clId="{B0394A1D-B87F-404B-9D0E-E1A46FDF13DF}" dt="2024-12-16T10:34:57.921" v="8"/>
        <pc:sldMkLst>
          <pc:docMk/>
          <pc:sldMk cId="2026222511" sldId="536"/>
        </pc:sldMkLst>
      </pc:sldChg>
      <pc:sldChg chg="add">
        <pc:chgData name="Md. Masudur Rahman" userId="7b31cda9e9d283c8" providerId="LiveId" clId="{B0394A1D-B87F-404B-9D0E-E1A46FDF13DF}" dt="2024-12-16T10:34:57.921" v="8"/>
        <pc:sldMkLst>
          <pc:docMk/>
          <pc:sldMk cId="1402449291" sldId="537"/>
        </pc:sldMkLst>
      </pc:sldChg>
      <pc:sldChg chg="add">
        <pc:chgData name="Md. Masudur Rahman" userId="7b31cda9e9d283c8" providerId="LiveId" clId="{B0394A1D-B87F-404B-9D0E-E1A46FDF13DF}" dt="2024-12-16T10:34:57.921" v="8"/>
        <pc:sldMkLst>
          <pc:docMk/>
          <pc:sldMk cId="3974631272" sldId="538"/>
        </pc:sldMkLst>
      </pc:sldChg>
      <pc:sldChg chg="add">
        <pc:chgData name="Md. Masudur Rahman" userId="7b31cda9e9d283c8" providerId="LiveId" clId="{B0394A1D-B87F-404B-9D0E-E1A46FDF13DF}" dt="2024-12-16T10:34:57.921" v="8"/>
        <pc:sldMkLst>
          <pc:docMk/>
          <pc:sldMk cId="1314755754" sldId="539"/>
        </pc:sldMkLst>
      </pc:sldChg>
      <pc:sldChg chg="add">
        <pc:chgData name="Md. Masudur Rahman" userId="7b31cda9e9d283c8" providerId="LiveId" clId="{B0394A1D-B87F-404B-9D0E-E1A46FDF13DF}" dt="2024-12-16T10:34:57.921" v="8"/>
        <pc:sldMkLst>
          <pc:docMk/>
          <pc:sldMk cId="1425716267" sldId="540"/>
        </pc:sldMkLst>
      </pc:sldChg>
      <pc:sldChg chg="add">
        <pc:chgData name="Md. Masudur Rahman" userId="7b31cda9e9d283c8" providerId="LiveId" clId="{B0394A1D-B87F-404B-9D0E-E1A46FDF13DF}" dt="2024-12-16T10:34:57.921" v="8"/>
        <pc:sldMkLst>
          <pc:docMk/>
          <pc:sldMk cId="3323273846" sldId="541"/>
        </pc:sldMkLst>
      </pc:sldChg>
      <pc:sldChg chg="add">
        <pc:chgData name="Md. Masudur Rahman" userId="7b31cda9e9d283c8" providerId="LiveId" clId="{B0394A1D-B87F-404B-9D0E-E1A46FDF13DF}" dt="2024-12-16T10:34:57.921" v="8"/>
        <pc:sldMkLst>
          <pc:docMk/>
          <pc:sldMk cId="1718726480" sldId="542"/>
        </pc:sldMkLst>
      </pc:sldChg>
      <pc:sldChg chg="add">
        <pc:chgData name="Md. Masudur Rahman" userId="7b31cda9e9d283c8" providerId="LiveId" clId="{B0394A1D-B87F-404B-9D0E-E1A46FDF13DF}" dt="2024-12-16T10:34:57.921" v="8"/>
        <pc:sldMkLst>
          <pc:docMk/>
          <pc:sldMk cId="2922867502" sldId="543"/>
        </pc:sldMkLst>
      </pc:sldChg>
      <pc:sldChg chg="add">
        <pc:chgData name="Md. Masudur Rahman" userId="7b31cda9e9d283c8" providerId="LiveId" clId="{B0394A1D-B87F-404B-9D0E-E1A46FDF13DF}" dt="2024-12-16T10:34:57.921" v="8"/>
        <pc:sldMkLst>
          <pc:docMk/>
          <pc:sldMk cId="3328105808" sldId="544"/>
        </pc:sldMkLst>
      </pc:sldChg>
      <pc:sldChg chg="add">
        <pc:chgData name="Md. Masudur Rahman" userId="7b31cda9e9d283c8" providerId="LiveId" clId="{B0394A1D-B87F-404B-9D0E-E1A46FDF13DF}" dt="2024-12-16T10:34:57.921" v="8"/>
        <pc:sldMkLst>
          <pc:docMk/>
          <pc:sldMk cId="2577664544" sldId="545"/>
        </pc:sldMkLst>
      </pc:sldChg>
      <pc:sldChg chg="add">
        <pc:chgData name="Md. Masudur Rahman" userId="7b31cda9e9d283c8" providerId="LiveId" clId="{B0394A1D-B87F-404B-9D0E-E1A46FDF13DF}" dt="2024-12-16T10:34:57.921" v="8"/>
        <pc:sldMkLst>
          <pc:docMk/>
          <pc:sldMk cId="328907733" sldId="546"/>
        </pc:sldMkLst>
      </pc:sldChg>
      <pc:sldChg chg="add">
        <pc:chgData name="Md. Masudur Rahman" userId="7b31cda9e9d283c8" providerId="LiveId" clId="{B0394A1D-B87F-404B-9D0E-E1A46FDF13DF}" dt="2024-12-16T10:34:57.921" v="8"/>
        <pc:sldMkLst>
          <pc:docMk/>
          <pc:sldMk cId="651974522" sldId="547"/>
        </pc:sldMkLst>
      </pc:sldChg>
      <pc:sldChg chg="add">
        <pc:chgData name="Md. Masudur Rahman" userId="7b31cda9e9d283c8" providerId="LiveId" clId="{B0394A1D-B87F-404B-9D0E-E1A46FDF13DF}" dt="2024-12-16T10:34:57.921" v="8"/>
        <pc:sldMkLst>
          <pc:docMk/>
          <pc:sldMk cId="3227489022" sldId="548"/>
        </pc:sldMkLst>
      </pc:sldChg>
      <pc:sldChg chg="add">
        <pc:chgData name="Md. Masudur Rahman" userId="7b31cda9e9d283c8" providerId="LiveId" clId="{B0394A1D-B87F-404B-9D0E-E1A46FDF13DF}" dt="2024-12-16T10:34:57.921" v="8"/>
        <pc:sldMkLst>
          <pc:docMk/>
          <pc:sldMk cId="1843491376" sldId="549"/>
        </pc:sldMkLst>
      </pc:sldChg>
      <pc:sldChg chg="add">
        <pc:chgData name="Md. Masudur Rahman" userId="7b31cda9e9d283c8" providerId="LiveId" clId="{B0394A1D-B87F-404B-9D0E-E1A46FDF13DF}" dt="2024-12-16T10:34:57.921" v="8"/>
        <pc:sldMkLst>
          <pc:docMk/>
          <pc:sldMk cId="4030608292" sldId="550"/>
        </pc:sldMkLst>
      </pc:sldChg>
      <pc:sldChg chg="modSp add mod">
        <pc:chgData name="Md. Masudur Rahman" userId="7b31cda9e9d283c8" providerId="LiveId" clId="{B0394A1D-B87F-404B-9D0E-E1A46FDF13DF}" dt="2024-12-16T11:16:23.265" v="333" actId="20577"/>
        <pc:sldMkLst>
          <pc:docMk/>
          <pc:sldMk cId="1369946337" sldId="551"/>
        </pc:sldMkLst>
        <pc:spChg chg="mod">
          <ac:chgData name="Md. Masudur Rahman" userId="7b31cda9e9d283c8" providerId="LiveId" clId="{B0394A1D-B87F-404B-9D0E-E1A46FDF13DF}" dt="2024-12-16T11:16:23.265" v="333" actId="20577"/>
          <ac:spMkLst>
            <pc:docMk/>
            <pc:sldMk cId="1369946337" sldId="551"/>
            <ac:spMk id="7" creationId="{3528CFDF-7531-E268-FA23-224C63E804BD}"/>
          </ac:spMkLst>
        </pc:spChg>
      </pc:sldChg>
      <pc:sldChg chg="add">
        <pc:chgData name="Md. Masudur Rahman" userId="7b31cda9e9d283c8" providerId="LiveId" clId="{B0394A1D-B87F-404B-9D0E-E1A46FDF13DF}" dt="2024-12-16T10:35:08.070" v="9"/>
        <pc:sldMkLst>
          <pc:docMk/>
          <pc:sldMk cId="457166699" sldId="552"/>
        </pc:sldMkLst>
      </pc:sldChg>
      <pc:sldChg chg="add">
        <pc:chgData name="Md. Masudur Rahman" userId="7b31cda9e9d283c8" providerId="LiveId" clId="{B0394A1D-B87F-404B-9D0E-E1A46FDF13DF}" dt="2024-12-16T10:35:08.070" v="9"/>
        <pc:sldMkLst>
          <pc:docMk/>
          <pc:sldMk cId="1741980823" sldId="553"/>
        </pc:sldMkLst>
      </pc:sldChg>
      <pc:sldChg chg="add">
        <pc:chgData name="Md. Masudur Rahman" userId="7b31cda9e9d283c8" providerId="LiveId" clId="{B0394A1D-B87F-404B-9D0E-E1A46FDF13DF}" dt="2024-12-16T10:35:08.070" v="9"/>
        <pc:sldMkLst>
          <pc:docMk/>
          <pc:sldMk cId="1693288558" sldId="554"/>
        </pc:sldMkLst>
      </pc:sldChg>
      <pc:sldChg chg="add">
        <pc:chgData name="Md. Masudur Rahman" userId="7b31cda9e9d283c8" providerId="LiveId" clId="{B0394A1D-B87F-404B-9D0E-E1A46FDF13DF}" dt="2024-12-16T10:35:08.070" v="9"/>
        <pc:sldMkLst>
          <pc:docMk/>
          <pc:sldMk cId="983566149" sldId="555"/>
        </pc:sldMkLst>
      </pc:sldChg>
      <pc:sldChg chg="add">
        <pc:chgData name="Md. Masudur Rahman" userId="7b31cda9e9d283c8" providerId="LiveId" clId="{B0394A1D-B87F-404B-9D0E-E1A46FDF13DF}" dt="2024-12-16T10:35:08.070" v="9"/>
        <pc:sldMkLst>
          <pc:docMk/>
          <pc:sldMk cId="2698518570" sldId="556"/>
        </pc:sldMkLst>
      </pc:sldChg>
      <pc:sldChg chg="add">
        <pc:chgData name="Md. Masudur Rahman" userId="7b31cda9e9d283c8" providerId="LiveId" clId="{B0394A1D-B87F-404B-9D0E-E1A46FDF13DF}" dt="2024-12-16T10:35:08.070" v="9"/>
        <pc:sldMkLst>
          <pc:docMk/>
          <pc:sldMk cId="2813673927" sldId="557"/>
        </pc:sldMkLst>
      </pc:sldChg>
      <pc:sldChg chg="add">
        <pc:chgData name="Md. Masudur Rahman" userId="7b31cda9e9d283c8" providerId="LiveId" clId="{B0394A1D-B87F-404B-9D0E-E1A46FDF13DF}" dt="2024-12-16T10:35:08.070" v="9"/>
        <pc:sldMkLst>
          <pc:docMk/>
          <pc:sldMk cId="3674457647" sldId="558"/>
        </pc:sldMkLst>
      </pc:sldChg>
      <pc:sldChg chg="add">
        <pc:chgData name="Md. Masudur Rahman" userId="7b31cda9e9d283c8" providerId="LiveId" clId="{B0394A1D-B87F-404B-9D0E-E1A46FDF13DF}" dt="2024-12-16T10:35:08.070" v="9"/>
        <pc:sldMkLst>
          <pc:docMk/>
          <pc:sldMk cId="2230071430" sldId="559"/>
        </pc:sldMkLst>
      </pc:sldChg>
      <pc:sldChg chg="add">
        <pc:chgData name="Md. Masudur Rahman" userId="7b31cda9e9d283c8" providerId="LiveId" clId="{B0394A1D-B87F-404B-9D0E-E1A46FDF13DF}" dt="2024-12-16T10:35:08.070" v="9"/>
        <pc:sldMkLst>
          <pc:docMk/>
          <pc:sldMk cId="3148506070" sldId="560"/>
        </pc:sldMkLst>
      </pc:sldChg>
      <pc:sldChg chg="add">
        <pc:chgData name="Md. Masudur Rahman" userId="7b31cda9e9d283c8" providerId="LiveId" clId="{B0394A1D-B87F-404B-9D0E-E1A46FDF13DF}" dt="2024-12-16T10:35:08.070" v="9"/>
        <pc:sldMkLst>
          <pc:docMk/>
          <pc:sldMk cId="638606463" sldId="561"/>
        </pc:sldMkLst>
      </pc:sldChg>
      <pc:sldChg chg="add">
        <pc:chgData name="Md. Masudur Rahman" userId="7b31cda9e9d283c8" providerId="LiveId" clId="{B0394A1D-B87F-404B-9D0E-E1A46FDF13DF}" dt="2024-12-16T10:35:08.070" v="9"/>
        <pc:sldMkLst>
          <pc:docMk/>
          <pc:sldMk cId="3558815568" sldId="562"/>
        </pc:sldMkLst>
      </pc:sldChg>
      <pc:sldChg chg="add">
        <pc:chgData name="Md. Masudur Rahman" userId="7b31cda9e9d283c8" providerId="LiveId" clId="{B0394A1D-B87F-404B-9D0E-E1A46FDF13DF}" dt="2024-12-16T10:35:08.070" v="9"/>
        <pc:sldMkLst>
          <pc:docMk/>
          <pc:sldMk cId="1507345533" sldId="563"/>
        </pc:sldMkLst>
      </pc:sldChg>
      <pc:sldChg chg="add">
        <pc:chgData name="Md. Masudur Rahman" userId="7b31cda9e9d283c8" providerId="LiveId" clId="{B0394A1D-B87F-404B-9D0E-E1A46FDF13DF}" dt="2024-12-16T10:35:08.070" v="9"/>
        <pc:sldMkLst>
          <pc:docMk/>
          <pc:sldMk cId="3337330247" sldId="564"/>
        </pc:sldMkLst>
      </pc:sldChg>
      <pc:sldChg chg="add">
        <pc:chgData name="Md. Masudur Rahman" userId="7b31cda9e9d283c8" providerId="LiveId" clId="{B0394A1D-B87F-404B-9D0E-E1A46FDF13DF}" dt="2024-12-16T10:35:08.070" v="9"/>
        <pc:sldMkLst>
          <pc:docMk/>
          <pc:sldMk cId="2480531209" sldId="565"/>
        </pc:sldMkLst>
      </pc:sldChg>
      <pc:sldChg chg="add">
        <pc:chgData name="Md. Masudur Rahman" userId="7b31cda9e9d283c8" providerId="LiveId" clId="{B0394A1D-B87F-404B-9D0E-E1A46FDF13DF}" dt="2024-12-16T10:35:08.070" v="9"/>
        <pc:sldMkLst>
          <pc:docMk/>
          <pc:sldMk cId="3285969898" sldId="566"/>
        </pc:sldMkLst>
      </pc:sldChg>
      <pc:sldChg chg="add">
        <pc:chgData name="Md. Masudur Rahman" userId="7b31cda9e9d283c8" providerId="LiveId" clId="{B0394A1D-B87F-404B-9D0E-E1A46FDF13DF}" dt="2024-12-16T10:35:08.070" v="9"/>
        <pc:sldMkLst>
          <pc:docMk/>
          <pc:sldMk cId="3735420858" sldId="567"/>
        </pc:sldMkLst>
      </pc:sldChg>
      <pc:sldChg chg="add">
        <pc:chgData name="Md. Masudur Rahman" userId="7b31cda9e9d283c8" providerId="LiveId" clId="{B0394A1D-B87F-404B-9D0E-E1A46FDF13DF}" dt="2024-12-16T10:35:08.070" v="9"/>
        <pc:sldMkLst>
          <pc:docMk/>
          <pc:sldMk cId="1838134979" sldId="568"/>
        </pc:sldMkLst>
      </pc:sldChg>
      <pc:sldChg chg="add">
        <pc:chgData name="Md. Masudur Rahman" userId="7b31cda9e9d283c8" providerId="LiveId" clId="{B0394A1D-B87F-404B-9D0E-E1A46FDF13DF}" dt="2024-12-16T10:35:08.070" v="9"/>
        <pc:sldMkLst>
          <pc:docMk/>
          <pc:sldMk cId="2909256726" sldId="569"/>
        </pc:sldMkLst>
      </pc:sldChg>
      <pc:sldChg chg="add">
        <pc:chgData name="Md. Masudur Rahman" userId="7b31cda9e9d283c8" providerId="LiveId" clId="{B0394A1D-B87F-404B-9D0E-E1A46FDF13DF}" dt="2024-12-16T10:35:08.070" v="9"/>
        <pc:sldMkLst>
          <pc:docMk/>
          <pc:sldMk cId="1539005950" sldId="570"/>
        </pc:sldMkLst>
      </pc:sldChg>
      <pc:sldChg chg="add">
        <pc:chgData name="Md. Masudur Rahman" userId="7b31cda9e9d283c8" providerId="LiveId" clId="{B0394A1D-B87F-404B-9D0E-E1A46FDF13DF}" dt="2024-12-16T10:35:08.070" v="9"/>
        <pc:sldMkLst>
          <pc:docMk/>
          <pc:sldMk cId="1106579499" sldId="571"/>
        </pc:sldMkLst>
      </pc:sldChg>
      <pc:sldChg chg="add">
        <pc:chgData name="Md. Masudur Rahman" userId="7b31cda9e9d283c8" providerId="LiveId" clId="{B0394A1D-B87F-404B-9D0E-E1A46FDF13DF}" dt="2024-12-16T10:35:08.070" v="9"/>
        <pc:sldMkLst>
          <pc:docMk/>
          <pc:sldMk cId="4262739592" sldId="572"/>
        </pc:sldMkLst>
      </pc:sldChg>
      <pc:sldChg chg="add">
        <pc:chgData name="Md. Masudur Rahman" userId="7b31cda9e9d283c8" providerId="LiveId" clId="{B0394A1D-B87F-404B-9D0E-E1A46FDF13DF}" dt="2024-12-16T10:35:08.070" v="9"/>
        <pc:sldMkLst>
          <pc:docMk/>
          <pc:sldMk cId="3658706799" sldId="573"/>
        </pc:sldMkLst>
      </pc:sldChg>
      <pc:sldChg chg="add">
        <pc:chgData name="Md. Masudur Rahman" userId="7b31cda9e9d283c8" providerId="LiveId" clId="{B0394A1D-B87F-404B-9D0E-E1A46FDF13DF}" dt="2024-12-16T10:35:08.070" v="9"/>
        <pc:sldMkLst>
          <pc:docMk/>
          <pc:sldMk cId="1426064479" sldId="574"/>
        </pc:sldMkLst>
      </pc:sldChg>
      <pc:sldChg chg="add">
        <pc:chgData name="Md. Masudur Rahman" userId="7b31cda9e9d283c8" providerId="LiveId" clId="{B0394A1D-B87F-404B-9D0E-E1A46FDF13DF}" dt="2024-12-16T10:35:08.070" v="9"/>
        <pc:sldMkLst>
          <pc:docMk/>
          <pc:sldMk cId="3832534344" sldId="575"/>
        </pc:sldMkLst>
      </pc:sldChg>
      <pc:sldChg chg="add">
        <pc:chgData name="Md. Masudur Rahman" userId="7b31cda9e9d283c8" providerId="LiveId" clId="{B0394A1D-B87F-404B-9D0E-E1A46FDF13DF}" dt="2024-12-16T10:35:08.070" v="9"/>
        <pc:sldMkLst>
          <pc:docMk/>
          <pc:sldMk cId="27345573" sldId="576"/>
        </pc:sldMkLst>
      </pc:sldChg>
      <pc:sldChg chg="add">
        <pc:chgData name="Md. Masudur Rahman" userId="7b31cda9e9d283c8" providerId="LiveId" clId="{B0394A1D-B87F-404B-9D0E-E1A46FDF13DF}" dt="2024-12-16T10:35:08.070" v="9"/>
        <pc:sldMkLst>
          <pc:docMk/>
          <pc:sldMk cId="3985640450" sldId="577"/>
        </pc:sldMkLst>
      </pc:sldChg>
      <pc:sldChg chg="add">
        <pc:chgData name="Md. Masudur Rahman" userId="7b31cda9e9d283c8" providerId="LiveId" clId="{B0394A1D-B87F-404B-9D0E-E1A46FDF13DF}" dt="2024-12-16T10:35:08.070" v="9"/>
        <pc:sldMkLst>
          <pc:docMk/>
          <pc:sldMk cId="1296088985" sldId="578"/>
        </pc:sldMkLst>
      </pc:sldChg>
      <pc:sldChg chg="add">
        <pc:chgData name="Md. Masudur Rahman" userId="7b31cda9e9d283c8" providerId="LiveId" clId="{B0394A1D-B87F-404B-9D0E-E1A46FDF13DF}" dt="2024-12-16T10:35:08.070" v="9"/>
        <pc:sldMkLst>
          <pc:docMk/>
          <pc:sldMk cId="85047242" sldId="579"/>
        </pc:sldMkLst>
      </pc:sldChg>
      <pc:sldChg chg="add">
        <pc:chgData name="Md. Masudur Rahman" userId="7b31cda9e9d283c8" providerId="LiveId" clId="{B0394A1D-B87F-404B-9D0E-E1A46FDF13DF}" dt="2024-12-16T10:35:08.070" v="9"/>
        <pc:sldMkLst>
          <pc:docMk/>
          <pc:sldMk cId="4146259422" sldId="580"/>
        </pc:sldMkLst>
      </pc:sldChg>
      <pc:sldChg chg="add">
        <pc:chgData name="Md. Masudur Rahman" userId="7b31cda9e9d283c8" providerId="LiveId" clId="{B0394A1D-B87F-404B-9D0E-E1A46FDF13DF}" dt="2024-12-16T10:35:08.070" v="9"/>
        <pc:sldMkLst>
          <pc:docMk/>
          <pc:sldMk cId="1941195869" sldId="581"/>
        </pc:sldMkLst>
      </pc:sldChg>
      <pc:sldChg chg="add">
        <pc:chgData name="Md. Masudur Rahman" userId="7b31cda9e9d283c8" providerId="LiveId" clId="{B0394A1D-B87F-404B-9D0E-E1A46FDF13DF}" dt="2024-12-16T10:35:08.070" v="9"/>
        <pc:sldMkLst>
          <pc:docMk/>
          <pc:sldMk cId="812583202" sldId="582"/>
        </pc:sldMkLst>
      </pc:sldChg>
      <pc:sldChg chg="add">
        <pc:chgData name="Md. Masudur Rahman" userId="7b31cda9e9d283c8" providerId="LiveId" clId="{B0394A1D-B87F-404B-9D0E-E1A46FDF13DF}" dt="2024-12-16T10:35:08.070" v="9"/>
        <pc:sldMkLst>
          <pc:docMk/>
          <pc:sldMk cId="1414709619" sldId="583"/>
        </pc:sldMkLst>
      </pc:sldChg>
      <pc:sldChg chg="modSp add mod">
        <pc:chgData name="Md. Masudur Rahman" userId="7b31cda9e9d283c8" providerId="LiveId" clId="{B0394A1D-B87F-404B-9D0E-E1A46FDF13DF}" dt="2024-12-16T11:17:07.859" v="344" actId="20577"/>
        <pc:sldMkLst>
          <pc:docMk/>
          <pc:sldMk cId="1111808612" sldId="584"/>
        </pc:sldMkLst>
        <pc:spChg chg="mod">
          <ac:chgData name="Md. Masudur Rahman" userId="7b31cda9e9d283c8" providerId="LiveId" clId="{B0394A1D-B87F-404B-9D0E-E1A46FDF13DF}" dt="2024-12-16T11:17:07.859" v="344" actId="20577"/>
          <ac:spMkLst>
            <pc:docMk/>
            <pc:sldMk cId="1111808612" sldId="584"/>
            <ac:spMk id="7" creationId="{90193753-C228-0CFA-2465-72B9A8B73821}"/>
          </ac:spMkLst>
        </pc:spChg>
      </pc:sldChg>
      <pc:sldChg chg="add">
        <pc:chgData name="Md. Masudur Rahman" userId="7b31cda9e9d283c8" providerId="LiveId" clId="{B0394A1D-B87F-404B-9D0E-E1A46FDF13DF}" dt="2024-12-16T10:35:17.933" v="10"/>
        <pc:sldMkLst>
          <pc:docMk/>
          <pc:sldMk cId="1224433773" sldId="585"/>
        </pc:sldMkLst>
      </pc:sldChg>
      <pc:sldChg chg="add">
        <pc:chgData name="Md. Masudur Rahman" userId="7b31cda9e9d283c8" providerId="LiveId" clId="{B0394A1D-B87F-404B-9D0E-E1A46FDF13DF}" dt="2024-12-16T10:35:17.933" v="10"/>
        <pc:sldMkLst>
          <pc:docMk/>
          <pc:sldMk cId="1759475624" sldId="586"/>
        </pc:sldMkLst>
      </pc:sldChg>
      <pc:sldChg chg="add">
        <pc:chgData name="Md. Masudur Rahman" userId="7b31cda9e9d283c8" providerId="LiveId" clId="{B0394A1D-B87F-404B-9D0E-E1A46FDF13DF}" dt="2024-12-16T10:35:17.933" v="10"/>
        <pc:sldMkLst>
          <pc:docMk/>
          <pc:sldMk cId="1714018905" sldId="587"/>
        </pc:sldMkLst>
      </pc:sldChg>
      <pc:sldChg chg="add">
        <pc:chgData name="Md. Masudur Rahman" userId="7b31cda9e9d283c8" providerId="LiveId" clId="{B0394A1D-B87F-404B-9D0E-E1A46FDF13DF}" dt="2024-12-16T10:35:17.933" v="10"/>
        <pc:sldMkLst>
          <pc:docMk/>
          <pc:sldMk cId="2069530189" sldId="588"/>
        </pc:sldMkLst>
      </pc:sldChg>
      <pc:sldChg chg="add">
        <pc:chgData name="Md. Masudur Rahman" userId="7b31cda9e9d283c8" providerId="LiveId" clId="{B0394A1D-B87F-404B-9D0E-E1A46FDF13DF}" dt="2024-12-16T10:35:17.933" v="10"/>
        <pc:sldMkLst>
          <pc:docMk/>
          <pc:sldMk cId="1805336099" sldId="589"/>
        </pc:sldMkLst>
      </pc:sldChg>
      <pc:sldChg chg="add">
        <pc:chgData name="Md. Masudur Rahman" userId="7b31cda9e9d283c8" providerId="LiveId" clId="{B0394A1D-B87F-404B-9D0E-E1A46FDF13DF}" dt="2024-12-16T10:35:17.933" v="10"/>
        <pc:sldMkLst>
          <pc:docMk/>
          <pc:sldMk cId="2271343714" sldId="590"/>
        </pc:sldMkLst>
      </pc:sldChg>
      <pc:sldChg chg="add">
        <pc:chgData name="Md. Masudur Rahman" userId="7b31cda9e9d283c8" providerId="LiveId" clId="{B0394A1D-B87F-404B-9D0E-E1A46FDF13DF}" dt="2024-12-16T10:35:17.933" v="10"/>
        <pc:sldMkLst>
          <pc:docMk/>
          <pc:sldMk cId="1603918156" sldId="591"/>
        </pc:sldMkLst>
      </pc:sldChg>
      <pc:sldChg chg="add">
        <pc:chgData name="Md. Masudur Rahman" userId="7b31cda9e9d283c8" providerId="LiveId" clId="{B0394A1D-B87F-404B-9D0E-E1A46FDF13DF}" dt="2024-12-16T10:35:17.933" v="10"/>
        <pc:sldMkLst>
          <pc:docMk/>
          <pc:sldMk cId="525826385" sldId="592"/>
        </pc:sldMkLst>
      </pc:sldChg>
      <pc:sldChg chg="add">
        <pc:chgData name="Md. Masudur Rahman" userId="7b31cda9e9d283c8" providerId="LiveId" clId="{B0394A1D-B87F-404B-9D0E-E1A46FDF13DF}" dt="2024-12-16T10:35:17.933" v="10"/>
        <pc:sldMkLst>
          <pc:docMk/>
          <pc:sldMk cId="1423589696" sldId="593"/>
        </pc:sldMkLst>
      </pc:sldChg>
      <pc:sldChg chg="add">
        <pc:chgData name="Md. Masudur Rahman" userId="7b31cda9e9d283c8" providerId="LiveId" clId="{B0394A1D-B87F-404B-9D0E-E1A46FDF13DF}" dt="2024-12-16T10:35:17.933" v="10"/>
        <pc:sldMkLst>
          <pc:docMk/>
          <pc:sldMk cId="2918499596" sldId="594"/>
        </pc:sldMkLst>
      </pc:sldChg>
      <pc:sldChg chg="add">
        <pc:chgData name="Md. Masudur Rahman" userId="7b31cda9e9d283c8" providerId="LiveId" clId="{B0394A1D-B87F-404B-9D0E-E1A46FDF13DF}" dt="2024-12-16T10:35:17.933" v="10"/>
        <pc:sldMkLst>
          <pc:docMk/>
          <pc:sldMk cId="556123228" sldId="595"/>
        </pc:sldMkLst>
      </pc:sldChg>
      <pc:sldChg chg="add">
        <pc:chgData name="Md. Masudur Rahman" userId="7b31cda9e9d283c8" providerId="LiveId" clId="{B0394A1D-B87F-404B-9D0E-E1A46FDF13DF}" dt="2024-12-16T10:35:17.933" v="10"/>
        <pc:sldMkLst>
          <pc:docMk/>
          <pc:sldMk cId="260365654" sldId="596"/>
        </pc:sldMkLst>
      </pc:sldChg>
      <pc:sldChg chg="add">
        <pc:chgData name="Md. Masudur Rahman" userId="7b31cda9e9d283c8" providerId="LiveId" clId="{B0394A1D-B87F-404B-9D0E-E1A46FDF13DF}" dt="2024-12-16T10:35:17.933" v="10"/>
        <pc:sldMkLst>
          <pc:docMk/>
          <pc:sldMk cId="1595589836" sldId="597"/>
        </pc:sldMkLst>
      </pc:sldChg>
      <pc:sldChg chg="add">
        <pc:chgData name="Md. Masudur Rahman" userId="7b31cda9e9d283c8" providerId="LiveId" clId="{B0394A1D-B87F-404B-9D0E-E1A46FDF13DF}" dt="2024-12-16T10:35:17.933" v="10"/>
        <pc:sldMkLst>
          <pc:docMk/>
          <pc:sldMk cId="3281665963" sldId="598"/>
        </pc:sldMkLst>
      </pc:sldChg>
      <pc:sldChg chg="add">
        <pc:chgData name="Md. Masudur Rahman" userId="7b31cda9e9d283c8" providerId="LiveId" clId="{B0394A1D-B87F-404B-9D0E-E1A46FDF13DF}" dt="2024-12-16T10:35:17.933" v="10"/>
        <pc:sldMkLst>
          <pc:docMk/>
          <pc:sldMk cId="2257223815" sldId="599"/>
        </pc:sldMkLst>
      </pc:sldChg>
      <pc:sldChg chg="add">
        <pc:chgData name="Md. Masudur Rahman" userId="7b31cda9e9d283c8" providerId="LiveId" clId="{B0394A1D-B87F-404B-9D0E-E1A46FDF13DF}" dt="2024-12-16T10:35:17.933" v="10"/>
        <pc:sldMkLst>
          <pc:docMk/>
          <pc:sldMk cId="4183836639" sldId="600"/>
        </pc:sldMkLst>
      </pc:sldChg>
      <pc:sldChg chg="add">
        <pc:chgData name="Md. Masudur Rahman" userId="7b31cda9e9d283c8" providerId="LiveId" clId="{B0394A1D-B87F-404B-9D0E-E1A46FDF13DF}" dt="2024-12-16T10:35:17.933" v="10"/>
        <pc:sldMkLst>
          <pc:docMk/>
          <pc:sldMk cId="1646728545" sldId="601"/>
        </pc:sldMkLst>
      </pc:sldChg>
      <pc:sldChg chg="add">
        <pc:chgData name="Md. Masudur Rahman" userId="7b31cda9e9d283c8" providerId="LiveId" clId="{B0394A1D-B87F-404B-9D0E-E1A46FDF13DF}" dt="2024-12-16T10:35:17.933" v="10"/>
        <pc:sldMkLst>
          <pc:docMk/>
          <pc:sldMk cId="2509330350" sldId="602"/>
        </pc:sldMkLst>
      </pc:sldChg>
      <pc:sldChg chg="add">
        <pc:chgData name="Md. Masudur Rahman" userId="7b31cda9e9d283c8" providerId="LiveId" clId="{B0394A1D-B87F-404B-9D0E-E1A46FDF13DF}" dt="2024-12-16T10:35:17.933" v="10"/>
        <pc:sldMkLst>
          <pc:docMk/>
          <pc:sldMk cId="2902112056" sldId="603"/>
        </pc:sldMkLst>
      </pc:sldChg>
      <pc:sldChg chg="add">
        <pc:chgData name="Md. Masudur Rahman" userId="7b31cda9e9d283c8" providerId="LiveId" clId="{B0394A1D-B87F-404B-9D0E-E1A46FDF13DF}" dt="2024-12-16T10:35:17.933" v="10"/>
        <pc:sldMkLst>
          <pc:docMk/>
          <pc:sldMk cId="2820336035" sldId="604"/>
        </pc:sldMkLst>
      </pc:sldChg>
      <pc:sldChg chg="modSp add">
        <pc:chgData name="Md. Masudur Rahman" userId="7b31cda9e9d283c8" providerId="LiveId" clId="{B0394A1D-B87F-404B-9D0E-E1A46FDF13DF}" dt="2024-12-16T10:35:17.933" v="10"/>
        <pc:sldMkLst>
          <pc:docMk/>
          <pc:sldMk cId="4286530611" sldId="605"/>
        </pc:sldMkLst>
        <pc:graphicFrameChg chg="mod">
          <ac:chgData name="Md. Masudur Rahman" userId="7b31cda9e9d283c8" providerId="LiveId" clId="{B0394A1D-B87F-404B-9D0E-E1A46FDF13DF}" dt="2024-12-16T10:35:17.933" v="10"/>
          <ac:graphicFrameMkLst>
            <pc:docMk/>
            <pc:sldMk cId="4286530611" sldId="605"/>
            <ac:graphicFrameMk id="4" creationId="{625DAEF4-CD20-955B-C6E2-8CAB8D635716}"/>
          </ac:graphicFrameMkLst>
        </pc:graphicFrameChg>
      </pc:sldChg>
      <pc:sldChg chg="add">
        <pc:chgData name="Md. Masudur Rahman" userId="7b31cda9e9d283c8" providerId="LiveId" clId="{B0394A1D-B87F-404B-9D0E-E1A46FDF13DF}" dt="2024-12-16T10:35:17.933" v="10"/>
        <pc:sldMkLst>
          <pc:docMk/>
          <pc:sldMk cId="1679886960" sldId="606"/>
        </pc:sldMkLst>
      </pc:sldChg>
      <pc:sldChg chg="add">
        <pc:chgData name="Md. Masudur Rahman" userId="7b31cda9e9d283c8" providerId="LiveId" clId="{B0394A1D-B87F-404B-9D0E-E1A46FDF13DF}" dt="2024-12-16T10:35:17.933" v="10"/>
        <pc:sldMkLst>
          <pc:docMk/>
          <pc:sldMk cId="637286541" sldId="607"/>
        </pc:sldMkLst>
      </pc:sldChg>
      <pc:sldChg chg="add">
        <pc:chgData name="Md. Masudur Rahman" userId="7b31cda9e9d283c8" providerId="LiveId" clId="{B0394A1D-B87F-404B-9D0E-E1A46FDF13DF}" dt="2024-12-16T10:35:17.933" v="10"/>
        <pc:sldMkLst>
          <pc:docMk/>
          <pc:sldMk cId="266365965" sldId="608"/>
        </pc:sldMkLst>
      </pc:sldChg>
      <pc:sldChg chg="add">
        <pc:chgData name="Md. Masudur Rahman" userId="7b31cda9e9d283c8" providerId="LiveId" clId="{B0394A1D-B87F-404B-9D0E-E1A46FDF13DF}" dt="2024-12-16T10:35:17.933" v="10"/>
        <pc:sldMkLst>
          <pc:docMk/>
          <pc:sldMk cId="2831535783" sldId="609"/>
        </pc:sldMkLst>
      </pc:sldChg>
      <pc:sldChg chg="add">
        <pc:chgData name="Md. Masudur Rahman" userId="7b31cda9e9d283c8" providerId="LiveId" clId="{B0394A1D-B87F-404B-9D0E-E1A46FDF13DF}" dt="2024-12-16T10:35:17.933" v="10"/>
        <pc:sldMkLst>
          <pc:docMk/>
          <pc:sldMk cId="3267603101" sldId="610"/>
        </pc:sldMkLst>
      </pc:sldChg>
      <pc:sldChg chg="add">
        <pc:chgData name="Md. Masudur Rahman" userId="7b31cda9e9d283c8" providerId="LiveId" clId="{B0394A1D-B87F-404B-9D0E-E1A46FDF13DF}" dt="2024-12-16T10:35:17.933" v="10"/>
        <pc:sldMkLst>
          <pc:docMk/>
          <pc:sldMk cId="2099754976" sldId="611"/>
        </pc:sldMkLst>
      </pc:sldChg>
      <pc:sldChg chg="add">
        <pc:chgData name="Md. Masudur Rahman" userId="7b31cda9e9d283c8" providerId="LiveId" clId="{B0394A1D-B87F-404B-9D0E-E1A46FDF13DF}" dt="2024-12-16T10:35:17.933" v="10"/>
        <pc:sldMkLst>
          <pc:docMk/>
          <pc:sldMk cId="965736851" sldId="612"/>
        </pc:sldMkLst>
      </pc:sldChg>
      <pc:sldChg chg="add">
        <pc:chgData name="Md. Masudur Rahman" userId="7b31cda9e9d283c8" providerId="LiveId" clId="{B0394A1D-B87F-404B-9D0E-E1A46FDF13DF}" dt="2024-12-16T10:35:17.933" v="10"/>
        <pc:sldMkLst>
          <pc:docMk/>
          <pc:sldMk cId="582868344" sldId="613"/>
        </pc:sldMkLst>
      </pc:sldChg>
      <pc:sldChg chg="add">
        <pc:chgData name="Md. Masudur Rahman" userId="7b31cda9e9d283c8" providerId="LiveId" clId="{B0394A1D-B87F-404B-9D0E-E1A46FDF13DF}" dt="2024-12-16T10:35:17.933" v="10"/>
        <pc:sldMkLst>
          <pc:docMk/>
          <pc:sldMk cId="629" sldId="614"/>
        </pc:sldMkLst>
      </pc:sldChg>
      <pc:sldChg chg="add">
        <pc:chgData name="Md. Masudur Rahman" userId="7b31cda9e9d283c8" providerId="LiveId" clId="{B0394A1D-B87F-404B-9D0E-E1A46FDF13DF}" dt="2024-12-16T10:35:17.933" v="10"/>
        <pc:sldMkLst>
          <pc:docMk/>
          <pc:sldMk cId="2042940125" sldId="615"/>
        </pc:sldMkLst>
      </pc:sldChg>
      <pc:sldChg chg="add">
        <pc:chgData name="Md. Masudur Rahman" userId="7b31cda9e9d283c8" providerId="LiveId" clId="{B0394A1D-B87F-404B-9D0E-E1A46FDF13DF}" dt="2024-12-16T10:35:17.933" v="10"/>
        <pc:sldMkLst>
          <pc:docMk/>
          <pc:sldMk cId="2398821594" sldId="616"/>
        </pc:sldMkLst>
      </pc:sldChg>
      <pc:sldChg chg="add">
        <pc:chgData name="Md. Masudur Rahman" userId="7b31cda9e9d283c8" providerId="LiveId" clId="{B0394A1D-B87F-404B-9D0E-E1A46FDF13DF}" dt="2024-12-16T10:35:17.933" v="10"/>
        <pc:sldMkLst>
          <pc:docMk/>
          <pc:sldMk cId="1752411503" sldId="617"/>
        </pc:sldMkLst>
      </pc:sldChg>
      <pc:sldChg chg="add">
        <pc:chgData name="Md. Masudur Rahman" userId="7b31cda9e9d283c8" providerId="LiveId" clId="{B0394A1D-B87F-404B-9D0E-E1A46FDF13DF}" dt="2024-12-16T10:35:17.933" v="10"/>
        <pc:sldMkLst>
          <pc:docMk/>
          <pc:sldMk cId="2990053549" sldId="618"/>
        </pc:sldMkLst>
      </pc:sldChg>
      <pc:sldChg chg="add">
        <pc:chgData name="Md. Masudur Rahman" userId="7b31cda9e9d283c8" providerId="LiveId" clId="{B0394A1D-B87F-404B-9D0E-E1A46FDF13DF}" dt="2024-12-16T10:35:17.933" v="10"/>
        <pc:sldMkLst>
          <pc:docMk/>
          <pc:sldMk cId="2440835246" sldId="619"/>
        </pc:sldMkLst>
      </pc:sldChg>
      <pc:sldChg chg="add">
        <pc:chgData name="Md. Masudur Rahman" userId="7b31cda9e9d283c8" providerId="LiveId" clId="{B0394A1D-B87F-404B-9D0E-E1A46FDF13DF}" dt="2024-12-16T10:35:17.933" v="10"/>
        <pc:sldMkLst>
          <pc:docMk/>
          <pc:sldMk cId="2855553651" sldId="620"/>
        </pc:sldMkLst>
      </pc:sldChg>
      <pc:sldChg chg="add">
        <pc:chgData name="Md. Masudur Rahman" userId="7b31cda9e9d283c8" providerId="LiveId" clId="{B0394A1D-B87F-404B-9D0E-E1A46FDF13DF}" dt="2024-12-16T10:35:17.933" v="10"/>
        <pc:sldMkLst>
          <pc:docMk/>
          <pc:sldMk cId="1805515490" sldId="621"/>
        </pc:sldMkLst>
      </pc:sldChg>
      <pc:sldChg chg="add">
        <pc:chgData name="Md. Masudur Rahman" userId="7b31cda9e9d283c8" providerId="LiveId" clId="{B0394A1D-B87F-404B-9D0E-E1A46FDF13DF}" dt="2024-12-16T10:35:17.933" v="10"/>
        <pc:sldMkLst>
          <pc:docMk/>
          <pc:sldMk cId="4007512262" sldId="622"/>
        </pc:sldMkLst>
      </pc:sldChg>
      <pc:sldChg chg="add">
        <pc:chgData name="Md. Masudur Rahman" userId="7b31cda9e9d283c8" providerId="LiveId" clId="{B0394A1D-B87F-404B-9D0E-E1A46FDF13DF}" dt="2024-12-16T10:35:17.933" v="10"/>
        <pc:sldMkLst>
          <pc:docMk/>
          <pc:sldMk cId="1121183431" sldId="623"/>
        </pc:sldMkLst>
      </pc:sldChg>
      <pc:sldChg chg="add">
        <pc:chgData name="Md. Masudur Rahman" userId="7b31cda9e9d283c8" providerId="LiveId" clId="{B0394A1D-B87F-404B-9D0E-E1A46FDF13DF}" dt="2024-12-16T10:35:17.933" v="10"/>
        <pc:sldMkLst>
          <pc:docMk/>
          <pc:sldMk cId="1383409826" sldId="624"/>
        </pc:sldMkLst>
      </pc:sldChg>
      <pc:sldChg chg="add">
        <pc:chgData name="Md. Masudur Rahman" userId="7b31cda9e9d283c8" providerId="LiveId" clId="{B0394A1D-B87F-404B-9D0E-E1A46FDF13DF}" dt="2024-12-16T10:35:17.933" v="10"/>
        <pc:sldMkLst>
          <pc:docMk/>
          <pc:sldMk cId="936239429" sldId="625"/>
        </pc:sldMkLst>
      </pc:sldChg>
      <pc:sldChg chg="add">
        <pc:chgData name="Md. Masudur Rahman" userId="7b31cda9e9d283c8" providerId="LiveId" clId="{B0394A1D-B87F-404B-9D0E-E1A46FDF13DF}" dt="2024-12-16T10:35:17.933" v="10"/>
        <pc:sldMkLst>
          <pc:docMk/>
          <pc:sldMk cId="2814431596" sldId="626"/>
        </pc:sldMkLst>
      </pc:sldChg>
      <pc:sldChg chg="add">
        <pc:chgData name="Md. Masudur Rahman" userId="7b31cda9e9d283c8" providerId="LiveId" clId="{B0394A1D-B87F-404B-9D0E-E1A46FDF13DF}" dt="2024-12-16T10:35:17.933" v="10"/>
        <pc:sldMkLst>
          <pc:docMk/>
          <pc:sldMk cId="3770909839" sldId="627"/>
        </pc:sldMkLst>
      </pc:sldChg>
      <pc:sldChg chg="add">
        <pc:chgData name="Md. Masudur Rahman" userId="7b31cda9e9d283c8" providerId="LiveId" clId="{B0394A1D-B87F-404B-9D0E-E1A46FDF13DF}" dt="2024-12-16T10:35:17.933" v="10"/>
        <pc:sldMkLst>
          <pc:docMk/>
          <pc:sldMk cId="366466384" sldId="628"/>
        </pc:sldMkLst>
      </pc:sldChg>
      <pc:sldChg chg="add">
        <pc:chgData name="Md. Masudur Rahman" userId="7b31cda9e9d283c8" providerId="LiveId" clId="{B0394A1D-B87F-404B-9D0E-E1A46FDF13DF}" dt="2024-12-16T10:35:17.933" v="10"/>
        <pc:sldMkLst>
          <pc:docMk/>
          <pc:sldMk cId="697717519" sldId="629"/>
        </pc:sldMkLst>
      </pc:sldChg>
      <pc:sldChg chg="add">
        <pc:chgData name="Md. Masudur Rahman" userId="7b31cda9e9d283c8" providerId="LiveId" clId="{B0394A1D-B87F-404B-9D0E-E1A46FDF13DF}" dt="2024-12-16T10:35:17.933" v="10"/>
        <pc:sldMkLst>
          <pc:docMk/>
          <pc:sldMk cId="2387820891" sldId="630"/>
        </pc:sldMkLst>
      </pc:sldChg>
      <pc:sldChg chg="add">
        <pc:chgData name="Md. Masudur Rahman" userId="7b31cda9e9d283c8" providerId="LiveId" clId="{B0394A1D-B87F-404B-9D0E-E1A46FDF13DF}" dt="2024-12-16T10:35:17.933" v="10"/>
        <pc:sldMkLst>
          <pc:docMk/>
          <pc:sldMk cId="3255637412" sldId="631"/>
        </pc:sldMkLst>
      </pc:sldChg>
      <pc:sldChg chg="add">
        <pc:chgData name="Md. Masudur Rahman" userId="7b31cda9e9d283c8" providerId="LiveId" clId="{B0394A1D-B87F-404B-9D0E-E1A46FDF13DF}" dt="2024-12-16T10:35:17.933" v="10"/>
        <pc:sldMkLst>
          <pc:docMk/>
          <pc:sldMk cId="1775238670" sldId="632"/>
        </pc:sldMkLst>
      </pc:sldChg>
      <pc:sldChg chg="add">
        <pc:chgData name="Md. Masudur Rahman" userId="7b31cda9e9d283c8" providerId="LiveId" clId="{B0394A1D-B87F-404B-9D0E-E1A46FDF13DF}" dt="2024-12-16T10:35:17.933" v="10"/>
        <pc:sldMkLst>
          <pc:docMk/>
          <pc:sldMk cId="3196285059" sldId="633"/>
        </pc:sldMkLst>
      </pc:sldChg>
      <pc:sldChg chg="add">
        <pc:chgData name="Md. Masudur Rahman" userId="7b31cda9e9d283c8" providerId="LiveId" clId="{B0394A1D-B87F-404B-9D0E-E1A46FDF13DF}" dt="2024-12-16T10:35:17.933" v="10"/>
        <pc:sldMkLst>
          <pc:docMk/>
          <pc:sldMk cId="2611587986" sldId="634"/>
        </pc:sldMkLst>
      </pc:sldChg>
      <pc:sldChg chg="add">
        <pc:chgData name="Md. Masudur Rahman" userId="7b31cda9e9d283c8" providerId="LiveId" clId="{B0394A1D-B87F-404B-9D0E-E1A46FDF13DF}" dt="2024-12-16T10:35:17.933" v="10"/>
        <pc:sldMkLst>
          <pc:docMk/>
          <pc:sldMk cId="2774648735" sldId="635"/>
        </pc:sldMkLst>
      </pc:sldChg>
      <pc:sldChg chg="add">
        <pc:chgData name="Md. Masudur Rahman" userId="7b31cda9e9d283c8" providerId="LiveId" clId="{B0394A1D-B87F-404B-9D0E-E1A46FDF13DF}" dt="2024-12-16T10:35:17.933" v="10"/>
        <pc:sldMkLst>
          <pc:docMk/>
          <pc:sldMk cId="1128816370" sldId="636"/>
        </pc:sldMkLst>
      </pc:sldChg>
      <pc:sldChg chg="modSp add mod">
        <pc:chgData name="Md. Masudur Rahman" userId="7b31cda9e9d283c8" providerId="LiveId" clId="{B0394A1D-B87F-404B-9D0E-E1A46FDF13DF}" dt="2024-12-16T11:17:47.338" v="354" actId="20577"/>
        <pc:sldMkLst>
          <pc:docMk/>
          <pc:sldMk cId="2507726051" sldId="637"/>
        </pc:sldMkLst>
        <pc:spChg chg="mod">
          <ac:chgData name="Md. Masudur Rahman" userId="7b31cda9e9d283c8" providerId="LiveId" clId="{B0394A1D-B87F-404B-9D0E-E1A46FDF13DF}" dt="2024-12-16T11:17:47.338" v="354" actId="20577"/>
          <ac:spMkLst>
            <pc:docMk/>
            <pc:sldMk cId="2507726051" sldId="637"/>
            <ac:spMk id="7" creationId="{24DC31AB-F0B2-1E96-687A-AA88C4C49E6B}"/>
          </ac:spMkLst>
        </pc:spChg>
      </pc:sldChg>
      <pc:sldChg chg="add">
        <pc:chgData name="Md. Masudur Rahman" userId="7b31cda9e9d283c8" providerId="LiveId" clId="{B0394A1D-B87F-404B-9D0E-E1A46FDF13DF}" dt="2024-12-16T10:35:27.285" v="11"/>
        <pc:sldMkLst>
          <pc:docMk/>
          <pc:sldMk cId="953441813" sldId="638"/>
        </pc:sldMkLst>
      </pc:sldChg>
      <pc:sldChg chg="add">
        <pc:chgData name="Md. Masudur Rahman" userId="7b31cda9e9d283c8" providerId="LiveId" clId="{B0394A1D-B87F-404B-9D0E-E1A46FDF13DF}" dt="2024-12-16T10:35:27.285" v="11"/>
        <pc:sldMkLst>
          <pc:docMk/>
          <pc:sldMk cId="3946289240" sldId="639"/>
        </pc:sldMkLst>
      </pc:sldChg>
      <pc:sldChg chg="add">
        <pc:chgData name="Md. Masudur Rahman" userId="7b31cda9e9d283c8" providerId="LiveId" clId="{B0394A1D-B87F-404B-9D0E-E1A46FDF13DF}" dt="2024-12-16T10:35:27.285" v="11"/>
        <pc:sldMkLst>
          <pc:docMk/>
          <pc:sldMk cId="136181679" sldId="640"/>
        </pc:sldMkLst>
      </pc:sldChg>
      <pc:sldChg chg="add">
        <pc:chgData name="Md. Masudur Rahman" userId="7b31cda9e9d283c8" providerId="LiveId" clId="{B0394A1D-B87F-404B-9D0E-E1A46FDF13DF}" dt="2024-12-16T10:35:27.285" v="11"/>
        <pc:sldMkLst>
          <pc:docMk/>
          <pc:sldMk cId="1517476830" sldId="641"/>
        </pc:sldMkLst>
      </pc:sldChg>
      <pc:sldChg chg="add">
        <pc:chgData name="Md. Masudur Rahman" userId="7b31cda9e9d283c8" providerId="LiveId" clId="{B0394A1D-B87F-404B-9D0E-E1A46FDF13DF}" dt="2024-12-16T10:35:27.285" v="11"/>
        <pc:sldMkLst>
          <pc:docMk/>
          <pc:sldMk cId="376288812" sldId="642"/>
        </pc:sldMkLst>
      </pc:sldChg>
      <pc:sldChg chg="add">
        <pc:chgData name="Md. Masudur Rahman" userId="7b31cda9e9d283c8" providerId="LiveId" clId="{B0394A1D-B87F-404B-9D0E-E1A46FDF13DF}" dt="2024-12-16T10:35:27.285" v="11"/>
        <pc:sldMkLst>
          <pc:docMk/>
          <pc:sldMk cId="420831275" sldId="643"/>
        </pc:sldMkLst>
      </pc:sldChg>
      <pc:sldChg chg="add">
        <pc:chgData name="Md. Masudur Rahman" userId="7b31cda9e9d283c8" providerId="LiveId" clId="{B0394A1D-B87F-404B-9D0E-E1A46FDF13DF}" dt="2024-12-16T10:35:27.285" v="11"/>
        <pc:sldMkLst>
          <pc:docMk/>
          <pc:sldMk cId="4228804667" sldId="644"/>
        </pc:sldMkLst>
      </pc:sldChg>
      <pc:sldChg chg="add">
        <pc:chgData name="Md. Masudur Rahman" userId="7b31cda9e9d283c8" providerId="LiveId" clId="{B0394A1D-B87F-404B-9D0E-E1A46FDF13DF}" dt="2024-12-16T10:35:27.285" v="11"/>
        <pc:sldMkLst>
          <pc:docMk/>
          <pc:sldMk cId="2110052345" sldId="645"/>
        </pc:sldMkLst>
      </pc:sldChg>
      <pc:sldChg chg="add">
        <pc:chgData name="Md. Masudur Rahman" userId="7b31cda9e9d283c8" providerId="LiveId" clId="{B0394A1D-B87F-404B-9D0E-E1A46FDF13DF}" dt="2024-12-16T10:35:27.285" v="11"/>
        <pc:sldMkLst>
          <pc:docMk/>
          <pc:sldMk cId="3656780190" sldId="646"/>
        </pc:sldMkLst>
      </pc:sldChg>
      <pc:sldChg chg="add">
        <pc:chgData name="Md. Masudur Rahman" userId="7b31cda9e9d283c8" providerId="LiveId" clId="{B0394A1D-B87F-404B-9D0E-E1A46FDF13DF}" dt="2024-12-16T10:35:27.285" v="11"/>
        <pc:sldMkLst>
          <pc:docMk/>
          <pc:sldMk cId="2130831043" sldId="647"/>
        </pc:sldMkLst>
      </pc:sldChg>
      <pc:sldChg chg="add">
        <pc:chgData name="Md. Masudur Rahman" userId="7b31cda9e9d283c8" providerId="LiveId" clId="{B0394A1D-B87F-404B-9D0E-E1A46FDF13DF}" dt="2024-12-16T10:35:27.285" v="11"/>
        <pc:sldMkLst>
          <pc:docMk/>
          <pc:sldMk cId="572892416" sldId="648"/>
        </pc:sldMkLst>
      </pc:sldChg>
      <pc:sldChg chg="add">
        <pc:chgData name="Md. Masudur Rahman" userId="7b31cda9e9d283c8" providerId="LiveId" clId="{B0394A1D-B87F-404B-9D0E-E1A46FDF13DF}" dt="2024-12-16T10:35:27.285" v="11"/>
        <pc:sldMkLst>
          <pc:docMk/>
          <pc:sldMk cId="116410301" sldId="649"/>
        </pc:sldMkLst>
      </pc:sldChg>
      <pc:sldChg chg="add">
        <pc:chgData name="Md. Masudur Rahman" userId="7b31cda9e9d283c8" providerId="LiveId" clId="{B0394A1D-B87F-404B-9D0E-E1A46FDF13DF}" dt="2024-12-16T10:35:27.285" v="11"/>
        <pc:sldMkLst>
          <pc:docMk/>
          <pc:sldMk cId="1869621138" sldId="650"/>
        </pc:sldMkLst>
      </pc:sldChg>
      <pc:sldChg chg="add">
        <pc:chgData name="Md. Masudur Rahman" userId="7b31cda9e9d283c8" providerId="LiveId" clId="{B0394A1D-B87F-404B-9D0E-E1A46FDF13DF}" dt="2024-12-16T10:35:27.285" v="11"/>
        <pc:sldMkLst>
          <pc:docMk/>
          <pc:sldMk cId="3575790964" sldId="651"/>
        </pc:sldMkLst>
      </pc:sldChg>
      <pc:sldChg chg="add">
        <pc:chgData name="Md. Masudur Rahman" userId="7b31cda9e9d283c8" providerId="LiveId" clId="{B0394A1D-B87F-404B-9D0E-E1A46FDF13DF}" dt="2024-12-16T10:35:27.285" v="11"/>
        <pc:sldMkLst>
          <pc:docMk/>
          <pc:sldMk cId="2287090856" sldId="652"/>
        </pc:sldMkLst>
      </pc:sldChg>
      <pc:sldChg chg="add">
        <pc:chgData name="Md. Masudur Rahman" userId="7b31cda9e9d283c8" providerId="LiveId" clId="{B0394A1D-B87F-404B-9D0E-E1A46FDF13DF}" dt="2024-12-16T10:35:27.285" v="11"/>
        <pc:sldMkLst>
          <pc:docMk/>
          <pc:sldMk cId="1383292243" sldId="653"/>
        </pc:sldMkLst>
      </pc:sldChg>
      <pc:sldChg chg="add">
        <pc:chgData name="Md. Masudur Rahman" userId="7b31cda9e9d283c8" providerId="LiveId" clId="{B0394A1D-B87F-404B-9D0E-E1A46FDF13DF}" dt="2024-12-16T10:35:27.285" v="11"/>
        <pc:sldMkLst>
          <pc:docMk/>
          <pc:sldMk cId="1355342697" sldId="654"/>
        </pc:sldMkLst>
      </pc:sldChg>
      <pc:sldChg chg="modSp add mod">
        <pc:chgData name="Md. Masudur Rahman" userId="7b31cda9e9d283c8" providerId="LiveId" clId="{B0394A1D-B87F-404B-9D0E-E1A46FDF13DF}" dt="2024-12-16T11:18:38.667" v="368" actId="20577"/>
        <pc:sldMkLst>
          <pc:docMk/>
          <pc:sldMk cId="1819902155" sldId="655"/>
        </pc:sldMkLst>
        <pc:spChg chg="mod">
          <ac:chgData name="Md. Masudur Rahman" userId="7b31cda9e9d283c8" providerId="LiveId" clId="{B0394A1D-B87F-404B-9D0E-E1A46FDF13DF}" dt="2024-12-16T11:18:38.667" v="368" actId="20577"/>
          <ac:spMkLst>
            <pc:docMk/>
            <pc:sldMk cId="1819902155" sldId="655"/>
            <ac:spMk id="7" creationId="{39436CFB-B3B4-6FFE-D08F-646BC0303F49}"/>
          </ac:spMkLst>
        </pc:spChg>
      </pc:sldChg>
      <pc:sldChg chg="add">
        <pc:chgData name="Md. Masudur Rahman" userId="7b31cda9e9d283c8" providerId="LiveId" clId="{B0394A1D-B87F-404B-9D0E-E1A46FDF13DF}" dt="2024-12-16T10:35:36.350" v="12"/>
        <pc:sldMkLst>
          <pc:docMk/>
          <pc:sldMk cId="3228467240" sldId="656"/>
        </pc:sldMkLst>
      </pc:sldChg>
      <pc:sldChg chg="add">
        <pc:chgData name="Md. Masudur Rahman" userId="7b31cda9e9d283c8" providerId="LiveId" clId="{B0394A1D-B87F-404B-9D0E-E1A46FDF13DF}" dt="2024-12-16T10:35:36.350" v="12"/>
        <pc:sldMkLst>
          <pc:docMk/>
          <pc:sldMk cId="3629622115" sldId="657"/>
        </pc:sldMkLst>
      </pc:sldChg>
      <pc:sldChg chg="add">
        <pc:chgData name="Md. Masudur Rahman" userId="7b31cda9e9d283c8" providerId="LiveId" clId="{B0394A1D-B87F-404B-9D0E-E1A46FDF13DF}" dt="2024-12-16T10:35:36.350" v="12"/>
        <pc:sldMkLst>
          <pc:docMk/>
          <pc:sldMk cId="1648327229" sldId="658"/>
        </pc:sldMkLst>
      </pc:sldChg>
      <pc:sldChg chg="add">
        <pc:chgData name="Md. Masudur Rahman" userId="7b31cda9e9d283c8" providerId="LiveId" clId="{B0394A1D-B87F-404B-9D0E-E1A46FDF13DF}" dt="2024-12-16T10:35:36.350" v="12"/>
        <pc:sldMkLst>
          <pc:docMk/>
          <pc:sldMk cId="4291713167" sldId="659"/>
        </pc:sldMkLst>
      </pc:sldChg>
      <pc:sldChg chg="add">
        <pc:chgData name="Md. Masudur Rahman" userId="7b31cda9e9d283c8" providerId="LiveId" clId="{B0394A1D-B87F-404B-9D0E-E1A46FDF13DF}" dt="2024-12-16T10:35:36.350" v="12"/>
        <pc:sldMkLst>
          <pc:docMk/>
          <pc:sldMk cId="2250096126" sldId="660"/>
        </pc:sldMkLst>
      </pc:sldChg>
      <pc:sldChg chg="add">
        <pc:chgData name="Md. Masudur Rahman" userId="7b31cda9e9d283c8" providerId="LiveId" clId="{B0394A1D-B87F-404B-9D0E-E1A46FDF13DF}" dt="2024-12-16T10:35:36.350" v="12"/>
        <pc:sldMkLst>
          <pc:docMk/>
          <pc:sldMk cId="458550305" sldId="661"/>
        </pc:sldMkLst>
      </pc:sldChg>
      <pc:sldChg chg="add">
        <pc:chgData name="Md. Masudur Rahman" userId="7b31cda9e9d283c8" providerId="LiveId" clId="{B0394A1D-B87F-404B-9D0E-E1A46FDF13DF}" dt="2024-12-16T10:35:36.350" v="12"/>
        <pc:sldMkLst>
          <pc:docMk/>
          <pc:sldMk cId="1818511280" sldId="662"/>
        </pc:sldMkLst>
      </pc:sldChg>
      <pc:sldChg chg="add">
        <pc:chgData name="Md. Masudur Rahman" userId="7b31cda9e9d283c8" providerId="LiveId" clId="{B0394A1D-B87F-404B-9D0E-E1A46FDF13DF}" dt="2024-12-16T10:35:36.350" v="12"/>
        <pc:sldMkLst>
          <pc:docMk/>
          <pc:sldMk cId="131639805" sldId="663"/>
        </pc:sldMkLst>
      </pc:sldChg>
      <pc:sldChg chg="add">
        <pc:chgData name="Md. Masudur Rahman" userId="7b31cda9e9d283c8" providerId="LiveId" clId="{B0394A1D-B87F-404B-9D0E-E1A46FDF13DF}" dt="2024-12-16T10:35:36.350" v="12"/>
        <pc:sldMkLst>
          <pc:docMk/>
          <pc:sldMk cId="664912543" sldId="664"/>
        </pc:sldMkLst>
      </pc:sldChg>
      <pc:sldChg chg="add">
        <pc:chgData name="Md. Masudur Rahman" userId="7b31cda9e9d283c8" providerId="LiveId" clId="{B0394A1D-B87F-404B-9D0E-E1A46FDF13DF}" dt="2024-12-16T10:35:36.350" v="12"/>
        <pc:sldMkLst>
          <pc:docMk/>
          <pc:sldMk cId="2635184449" sldId="665"/>
        </pc:sldMkLst>
      </pc:sldChg>
      <pc:sldChg chg="add">
        <pc:chgData name="Md. Masudur Rahman" userId="7b31cda9e9d283c8" providerId="LiveId" clId="{B0394A1D-B87F-404B-9D0E-E1A46FDF13DF}" dt="2024-12-16T10:35:36.350" v="12"/>
        <pc:sldMkLst>
          <pc:docMk/>
          <pc:sldMk cId="1838117518" sldId="666"/>
        </pc:sldMkLst>
      </pc:sldChg>
      <pc:sldChg chg="add">
        <pc:chgData name="Md. Masudur Rahman" userId="7b31cda9e9d283c8" providerId="LiveId" clId="{B0394A1D-B87F-404B-9D0E-E1A46FDF13DF}" dt="2024-12-16T10:35:36.350" v="12"/>
        <pc:sldMkLst>
          <pc:docMk/>
          <pc:sldMk cId="333667073" sldId="667"/>
        </pc:sldMkLst>
      </pc:sldChg>
      <pc:sldChg chg="add">
        <pc:chgData name="Md. Masudur Rahman" userId="7b31cda9e9d283c8" providerId="LiveId" clId="{B0394A1D-B87F-404B-9D0E-E1A46FDF13DF}" dt="2024-12-16T10:35:36.350" v="12"/>
        <pc:sldMkLst>
          <pc:docMk/>
          <pc:sldMk cId="8202310" sldId="668"/>
        </pc:sldMkLst>
      </pc:sldChg>
      <pc:sldChg chg="add">
        <pc:chgData name="Md. Masudur Rahman" userId="7b31cda9e9d283c8" providerId="LiveId" clId="{B0394A1D-B87F-404B-9D0E-E1A46FDF13DF}" dt="2024-12-16T10:35:36.350" v="12"/>
        <pc:sldMkLst>
          <pc:docMk/>
          <pc:sldMk cId="169323248" sldId="669"/>
        </pc:sldMkLst>
      </pc:sldChg>
      <pc:sldChg chg="add">
        <pc:chgData name="Md. Masudur Rahman" userId="7b31cda9e9d283c8" providerId="LiveId" clId="{B0394A1D-B87F-404B-9D0E-E1A46FDF13DF}" dt="2024-12-16T10:35:36.350" v="12"/>
        <pc:sldMkLst>
          <pc:docMk/>
          <pc:sldMk cId="2015589699" sldId="670"/>
        </pc:sldMkLst>
      </pc:sldChg>
      <pc:sldChg chg="add">
        <pc:chgData name="Md. Masudur Rahman" userId="7b31cda9e9d283c8" providerId="LiveId" clId="{B0394A1D-B87F-404B-9D0E-E1A46FDF13DF}" dt="2024-12-16T10:35:36.350" v="12"/>
        <pc:sldMkLst>
          <pc:docMk/>
          <pc:sldMk cId="3182741409" sldId="671"/>
        </pc:sldMkLst>
      </pc:sldChg>
      <pc:sldChg chg="add">
        <pc:chgData name="Md. Masudur Rahman" userId="7b31cda9e9d283c8" providerId="LiveId" clId="{B0394A1D-B87F-404B-9D0E-E1A46FDF13DF}" dt="2024-12-16T10:35:36.350" v="12"/>
        <pc:sldMkLst>
          <pc:docMk/>
          <pc:sldMk cId="3281117365" sldId="672"/>
        </pc:sldMkLst>
      </pc:sldChg>
      <pc:sldChg chg="add">
        <pc:chgData name="Md. Masudur Rahman" userId="7b31cda9e9d283c8" providerId="LiveId" clId="{B0394A1D-B87F-404B-9D0E-E1A46FDF13DF}" dt="2024-12-16T10:35:36.350" v="12"/>
        <pc:sldMkLst>
          <pc:docMk/>
          <pc:sldMk cId="101544602" sldId="673"/>
        </pc:sldMkLst>
      </pc:sldChg>
      <pc:sldChg chg="add">
        <pc:chgData name="Md. Masudur Rahman" userId="7b31cda9e9d283c8" providerId="LiveId" clId="{B0394A1D-B87F-404B-9D0E-E1A46FDF13DF}" dt="2024-12-16T10:35:36.350" v="12"/>
        <pc:sldMkLst>
          <pc:docMk/>
          <pc:sldMk cId="1588015914" sldId="674"/>
        </pc:sldMkLst>
      </pc:sldChg>
      <pc:sldChg chg="add">
        <pc:chgData name="Md. Masudur Rahman" userId="7b31cda9e9d283c8" providerId="LiveId" clId="{B0394A1D-B87F-404B-9D0E-E1A46FDF13DF}" dt="2024-12-16T10:35:36.350" v="12"/>
        <pc:sldMkLst>
          <pc:docMk/>
          <pc:sldMk cId="1416837622" sldId="675"/>
        </pc:sldMkLst>
      </pc:sldChg>
      <pc:sldChg chg="add">
        <pc:chgData name="Md. Masudur Rahman" userId="7b31cda9e9d283c8" providerId="LiveId" clId="{B0394A1D-B87F-404B-9D0E-E1A46FDF13DF}" dt="2024-12-16T10:35:36.350" v="12"/>
        <pc:sldMkLst>
          <pc:docMk/>
          <pc:sldMk cId="1856611922" sldId="676"/>
        </pc:sldMkLst>
      </pc:sldChg>
      <pc:sldChg chg="add">
        <pc:chgData name="Md. Masudur Rahman" userId="7b31cda9e9d283c8" providerId="LiveId" clId="{B0394A1D-B87F-404B-9D0E-E1A46FDF13DF}" dt="2024-12-16T10:35:36.350" v="12"/>
        <pc:sldMkLst>
          <pc:docMk/>
          <pc:sldMk cId="1095227663" sldId="677"/>
        </pc:sldMkLst>
      </pc:sldChg>
      <pc:sldChg chg="add">
        <pc:chgData name="Md. Masudur Rahman" userId="7b31cda9e9d283c8" providerId="LiveId" clId="{B0394A1D-B87F-404B-9D0E-E1A46FDF13DF}" dt="2024-12-16T10:35:36.350" v="12"/>
        <pc:sldMkLst>
          <pc:docMk/>
          <pc:sldMk cId="641188266" sldId="678"/>
        </pc:sldMkLst>
      </pc:sldChg>
      <pc:sldChg chg="add">
        <pc:chgData name="Md. Masudur Rahman" userId="7b31cda9e9d283c8" providerId="LiveId" clId="{B0394A1D-B87F-404B-9D0E-E1A46FDF13DF}" dt="2024-12-16T10:35:36.350" v="12"/>
        <pc:sldMkLst>
          <pc:docMk/>
          <pc:sldMk cId="3615367275" sldId="679"/>
        </pc:sldMkLst>
      </pc:sldChg>
      <pc:sldChg chg="add">
        <pc:chgData name="Md. Masudur Rahman" userId="7b31cda9e9d283c8" providerId="LiveId" clId="{B0394A1D-B87F-404B-9D0E-E1A46FDF13DF}" dt="2024-12-16T10:35:36.350" v="12"/>
        <pc:sldMkLst>
          <pc:docMk/>
          <pc:sldMk cId="3205171378" sldId="680"/>
        </pc:sldMkLst>
      </pc:sldChg>
      <pc:sldChg chg="add">
        <pc:chgData name="Md. Masudur Rahman" userId="7b31cda9e9d283c8" providerId="LiveId" clId="{B0394A1D-B87F-404B-9D0E-E1A46FDF13DF}" dt="2024-12-16T10:35:36.350" v="12"/>
        <pc:sldMkLst>
          <pc:docMk/>
          <pc:sldMk cId="1968168185" sldId="681"/>
        </pc:sldMkLst>
      </pc:sldChg>
      <pc:sldChg chg="add">
        <pc:chgData name="Md. Masudur Rahman" userId="7b31cda9e9d283c8" providerId="LiveId" clId="{B0394A1D-B87F-404B-9D0E-E1A46FDF13DF}" dt="2024-12-16T10:35:36.350" v="12"/>
        <pc:sldMkLst>
          <pc:docMk/>
          <pc:sldMk cId="3951298367" sldId="682"/>
        </pc:sldMkLst>
      </pc:sldChg>
      <pc:sldChg chg="add">
        <pc:chgData name="Md. Masudur Rahman" userId="7b31cda9e9d283c8" providerId="LiveId" clId="{B0394A1D-B87F-404B-9D0E-E1A46FDF13DF}" dt="2024-12-16T10:35:36.350" v="12"/>
        <pc:sldMkLst>
          <pc:docMk/>
          <pc:sldMk cId="2946918118" sldId="683"/>
        </pc:sldMkLst>
      </pc:sldChg>
      <pc:sldChg chg="add">
        <pc:chgData name="Md. Masudur Rahman" userId="7b31cda9e9d283c8" providerId="LiveId" clId="{B0394A1D-B87F-404B-9D0E-E1A46FDF13DF}" dt="2024-12-16T10:35:36.350" v="12"/>
        <pc:sldMkLst>
          <pc:docMk/>
          <pc:sldMk cId="1449364886" sldId="684"/>
        </pc:sldMkLst>
      </pc:sldChg>
      <pc:sldChg chg="add">
        <pc:chgData name="Md. Masudur Rahman" userId="7b31cda9e9d283c8" providerId="LiveId" clId="{B0394A1D-B87F-404B-9D0E-E1A46FDF13DF}" dt="2024-12-16T10:35:36.350" v="12"/>
        <pc:sldMkLst>
          <pc:docMk/>
          <pc:sldMk cId="1708059348" sldId="685"/>
        </pc:sldMkLst>
      </pc:sldChg>
      <pc:sldChg chg="add">
        <pc:chgData name="Md. Masudur Rahman" userId="7b31cda9e9d283c8" providerId="LiveId" clId="{B0394A1D-B87F-404B-9D0E-E1A46FDF13DF}" dt="2024-12-16T10:35:36.350" v="12"/>
        <pc:sldMkLst>
          <pc:docMk/>
          <pc:sldMk cId="2507557865" sldId="686"/>
        </pc:sldMkLst>
      </pc:sldChg>
      <pc:sldChg chg="add">
        <pc:chgData name="Md. Masudur Rahman" userId="7b31cda9e9d283c8" providerId="LiveId" clId="{B0394A1D-B87F-404B-9D0E-E1A46FDF13DF}" dt="2024-12-16T10:35:36.350" v="12"/>
        <pc:sldMkLst>
          <pc:docMk/>
          <pc:sldMk cId="649513491" sldId="687"/>
        </pc:sldMkLst>
      </pc:sldChg>
      <pc:sldChg chg="add">
        <pc:chgData name="Md. Masudur Rahman" userId="7b31cda9e9d283c8" providerId="LiveId" clId="{B0394A1D-B87F-404B-9D0E-E1A46FDF13DF}" dt="2024-12-16T10:35:36.350" v="12"/>
        <pc:sldMkLst>
          <pc:docMk/>
          <pc:sldMk cId="2914432123" sldId="688"/>
        </pc:sldMkLst>
      </pc:sldChg>
      <pc:sldChg chg="add">
        <pc:chgData name="Md. Masudur Rahman" userId="7b31cda9e9d283c8" providerId="LiveId" clId="{B0394A1D-B87F-404B-9D0E-E1A46FDF13DF}" dt="2024-12-16T10:35:36.350" v="12"/>
        <pc:sldMkLst>
          <pc:docMk/>
          <pc:sldMk cId="3637243380" sldId="689"/>
        </pc:sldMkLst>
      </pc:sldChg>
      <pc:sldChg chg="add">
        <pc:chgData name="Md. Masudur Rahman" userId="7b31cda9e9d283c8" providerId="LiveId" clId="{B0394A1D-B87F-404B-9D0E-E1A46FDF13DF}" dt="2024-12-16T10:35:36.350" v="12"/>
        <pc:sldMkLst>
          <pc:docMk/>
          <pc:sldMk cId="277149998" sldId="690"/>
        </pc:sldMkLst>
      </pc:sldChg>
      <pc:sldChg chg="add">
        <pc:chgData name="Md. Masudur Rahman" userId="7b31cda9e9d283c8" providerId="LiveId" clId="{B0394A1D-B87F-404B-9D0E-E1A46FDF13DF}" dt="2024-12-16T10:35:36.350" v="12"/>
        <pc:sldMkLst>
          <pc:docMk/>
          <pc:sldMk cId="1173844195" sldId="691"/>
        </pc:sldMkLst>
      </pc:sldChg>
      <pc:sldChg chg="add">
        <pc:chgData name="Md. Masudur Rahman" userId="7b31cda9e9d283c8" providerId="LiveId" clId="{B0394A1D-B87F-404B-9D0E-E1A46FDF13DF}" dt="2024-12-16T10:35:36.350" v="12"/>
        <pc:sldMkLst>
          <pc:docMk/>
          <pc:sldMk cId="2944080328" sldId="692"/>
        </pc:sldMkLst>
      </pc:sldChg>
      <pc:sldChg chg="add">
        <pc:chgData name="Md. Masudur Rahman" userId="7b31cda9e9d283c8" providerId="LiveId" clId="{B0394A1D-B87F-404B-9D0E-E1A46FDF13DF}" dt="2024-12-16T10:35:36.350" v="12"/>
        <pc:sldMkLst>
          <pc:docMk/>
          <pc:sldMk cId="1942162845" sldId="693"/>
        </pc:sldMkLst>
      </pc:sldChg>
      <pc:sldChg chg="add">
        <pc:chgData name="Md. Masudur Rahman" userId="7b31cda9e9d283c8" providerId="LiveId" clId="{B0394A1D-B87F-404B-9D0E-E1A46FDF13DF}" dt="2024-12-16T10:35:36.350" v="12"/>
        <pc:sldMkLst>
          <pc:docMk/>
          <pc:sldMk cId="3438344917" sldId="694"/>
        </pc:sldMkLst>
      </pc:sldChg>
      <pc:sldChg chg="add">
        <pc:chgData name="Md. Masudur Rahman" userId="7b31cda9e9d283c8" providerId="LiveId" clId="{B0394A1D-B87F-404B-9D0E-E1A46FDF13DF}" dt="2024-12-16T10:35:36.350" v="12"/>
        <pc:sldMkLst>
          <pc:docMk/>
          <pc:sldMk cId="1245351796" sldId="695"/>
        </pc:sldMkLst>
      </pc:sldChg>
      <pc:sldChg chg="add">
        <pc:chgData name="Md. Masudur Rahman" userId="7b31cda9e9d283c8" providerId="LiveId" clId="{B0394A1D-B87F-404B-9D0E-E1A46FDF13DF}" dt="2024-12-16T10:35:36.350" v="12"/>
        <pc:sldMkLst>
          <pc:docMk/>
          <pc:sldMk cId="1453860966" sldId="696"/>
        </pc:sldMkLst>
      </pc:sldChg>
      <pc:sldChg chg="add">
        <pc:chgData name="Md. Masudur Rahman" userId="7b31cda9e9d283c8" providerId="LiveId" clId="{B0394A1D-B87F-404B-9D0E-E1A46FDF13DF}" dt="2024-12-16T10:35:36.350" v="12"/>
        <pc:sldMkLst>
          <pc:docMk/>
          <pc:sldMk cId="3417105842" sldId="697"/>
        </pc:sldMkLst>
      </pc:sldChg>
      <pc:sldChg chg="add">
        <pc:chgData name="Md. Masudur Rahman" userId="7b31cda9e9d283c8" providerId="LiveId" clId="{B0394A1D-B87F-404B-9D0E-E1A46FDF13DF}" dt="2024-12-16T10:35:36.350" v="12"/>
        <pc:sldMkLst>
          <pc:docMk/>
          <pc:sldMk cId="1542543714" sldId="698"/>
        </pc:sldMkLst>
      </pc:sldChg>
      <pc:sldChg chg="modSp add mod">
        <pc:chgData name="Md. Masudur Rahman" userId="7b31cda9e9d283c8" providerId="LiveId" clId="{B0394A1D-B87F-404B-9D0E-E1A46FDF13DF}" dt="2024-12-16T11:19:29.836" v="379" actId="20577"/>
        <pc:sldMkLst>
          <pc:docMk/>
          <pc:sldMk cId="3529310019" sldId="699"/>
        </pc:sldMkLst>
        <pc:spChg chg="mod">
          <ac:chgData name="Md. Masudur Rahman" userId="7b31cda9e9d283c8" providerId="LiveId" clId="{B0394A1D-B87F-404B-9D0E-E1A46FDF13DF}" dt="2024-12-16T11:19:29.836" v="379" actId="20577"/>
          <ac:spMkLst>
            <pc:docMk/>
            <pc:sldMk cId="3529310019" sldId="699"/>
            <ac:spMk id="7" creationId="{7CC4E341-9A1D-5E70-01DC-07188A3CB0BA}"/>
          </ac:spMkLst>
        </pc:spChg>
      </pc:sldChg>
      <pc:sldChg chg="add">
        <pc:chgData name="Md. Masudur Rahman" userId="7b31cda9e9d283c8" providerId="LiveId" clId="{B0394A1D-B87F-404B-9D0E-E1A46FDF13DF}" dt="2024-12-16T10:35:49.814" v="13"/>
        <pc:sldMkLst>
          <pc:docMk/>
          <pc:sldMk cId="251454090" sldId="700"/>
        </pc:sldMkLst>
      </pc:sldChg>
      <pc:sldChg chg="add">
        <pc:chgData name="Md. Masudur Rahman" userId="7b31cda9e9d283c8" providerId="LiveId" clId="{B0394A1D-B87F-404B-9D0E-E1A46FDF13DF}" dt="2024-12-16T10:35:49.814" v="13"/>
        <pc:sldMkLst>
          <pc:docMk/>
          <pc:sldMk cId="880628254" sldId="701"/>
        </pc:sldMkLst>
      </pc:sldChg>
      <pc:sldChg chg="add">
        <pc:chgData name="Md. Masudur Rahman" userId="7b31cda9e9d283c8" providerId="LiveId" clId="{B0394A1D-B87F-404B-9D0E-E1A46FDF13DF}" dt="2024-12-16T10:35:49.814" v="13"/>
        <pc:sldMkLst>
          <pc:docMk/>
          <pc:sldMk cId="889448601" sldId="702"/>
        </pc:sldMkLst>
      </pc:sldChg>
      <pc:sldChg chg="add">
        <pc:chgData name="Md. Masudur Rahman" userId="7b31cda9e9d283c8" providerId="LiveId" clId="{B0394A1D-B87F-404B-9D0E-E1A46FDF13DF}" dt="2024-12-16T10:35:49.814" v="13"/>
        <pc:sldMkLst>
          <pc:docMk/>
          <pc:sldMk cId="3941658966" sldId="703"/>
        </pc:sldMkLst>
      </pc:sldChg>
      <pc:sldChg chg="add">
        <pc:chgData name="Md. Masudur Rahman" userId="7b31cda9e9d283c8" providerId="LiveId" clId="{B0394A1D-B87F-404B-9D0E-E1A46FDF13DF}" dt="2024-12-16T10:35:49.814" v="13"/>
        <pc:sldMkLst>
          <pc:docMk/>
          <pc:sldMk cId="781856448" sldId="704"/>
        </pc:sldMkLst>
      </pc:sldChg>
      <pc:sldChg chg="add">
        <pc:chgData name="Md. Masudur Rahman" userId="7b31cda9e9d283c8" providerId="LiveId" clId="{B0394A1D-B87F-404B-9D0E-E1A46FDF13DF}" dt="2024-12-16T10:35:49.814" v="13"/>
        <pc:sldMkLst>
          <pc:docMk/>
          <pc:sldMk cId="221239248" sldId="705"/>
        </pc:sldMkLst>
      </pc:sldChg>
      <pc:sldChg chg="add">
        <pc:chgData name="Md. Masudur Rahman" userId="7b31cda9e9d283c8" providerId="LiveId" clId="{B0394A1D-B87F-404B-9D0E-E1A46FDF13DF}" dt="2024-12-16T10:35:49.814" v="13"/>
        <pc:sldMkLst>
          <pc:docMk/>
          <pc:sldMk cId="3457246042" sldId="706"/>
        </pc:sldMkLst>
      </pc:sldChg>
      <pc:sldChg chg="add">
        <pc:chgData name="Md. Masudur Rahman" userId="7b31cda9e9d283c8" providerId="LiveId" clId="{B0394A1D-B87F-404B-9D0E-E1A46FDF13DF}" dt="2024-12-16T10:35:49.814" v="13"/>
        <pc:sldMkLst>
          <pc:docMk/>
          <pc:sldMk cId="1458666483" sldId="707"/>
        </pc:sldMkLst>
      </pc:sldChg>
      <pc:sldChg chg="add">
        <pc:chgData name="Md. Masudur Rahman" userId="7b31cda9e9d283c8" providerId="LiveId" clId="{B0394A1D-B87F-404B-9D0E-E1A46FDF13DF}" dt="2024-12-16T10:35:49.814" v="13"/>
        <pc:sldMkLst>
          <pc:docMk/>
          <pc:sldMk cId="1766398995" sldId="708"/>
        </pc:sldMkLst>
      </pc:sldChg>
      <pc:sldChg chg="add">
        <pc:chgData name="Md. Masudur Rahman" userId="7b31cda9e9d283c8" providerId="LiveId" clId="{B0394A1D-B87F-404B-9D0E-E1A46FDF13DF}" dt="2024-12-16T10:35:49.814" v="13"/>
        <pc:sldMkLst>
          <pc:docMk/>
          <pc:sldMk cId="3572682210" sldId="709"/>
        </pc:sldMkLst>
      </pc:sldChg>
      <pc:sldChg chg="add">
        <pc:chgData name="Md. Masudur Rahman" userId="7b31cda9e9d283c8" providerId="LiveId" clId="{B0394A1D-B87F-404B-9D0E-E1A46FDF13DF}" dt="2024-12-16T10:35:49.814" v="13"/>
        <pc:sldMkLst>
          <pc:docMk/>
          <pc:sldMk cId="1705897042" sldId="710"/>
        </pc:sldMkLst>
      </pc:sldChg>
      <pc:sldChg chg="add">
        <pc:chgData name="Md. Masudur Rahman" userId="7b31cda9e9d283c8" providerId="LiveId" clId="{B0394A1D-B87F-404B-9D0E-E1A46FDF13DF}" dt="2024-12-16T10:35:49.814" v="13"/>
        <pc:sldMkLst>
          <pc:docMk/>
          <pc:sldMk cId="1868794304" sldId="711"/>
        </pc:sldMkLst>
      </pc:sldChg>
      <pc:sldChg chg="add">
        <pc:chgData name="Md. Masudur Rahman" userId="7b31cda9e9d283c8" providerId="LiveId" clId="{B0394A1D-B87F-404B-9D0E-E1A46FDF13DF}" dt="2024-12-16T10:35:49.814" v="13"/>
        <pc:sldMkLst>
          <pc:docMk/>
          <pc:sldMk cId="1378311212" sldId="712"/>
        </pc:sldMkLst>
      </pc:sldChg>
      <pc:sldChg chg="add">
        <pc:chgData name="Md. Masudur Rahman" userId="7b31cda9e9d283c8" providerId="LiveId" clId="{B0394A1D-B87F-404B-9D0E-E1A46FDF13DF}" dt="2024-12-16T10:35:49.814" v="13"/>
        <pc:sldMkLst>
          <pc:docMk/>
          <pc:sldMk cId="934014626" sldId="713"/>
        </pc:sldMkLst>
      </pc:sldChg>
      <pc:sldChg chg="add">
        <pc:chgData name="Md. Masudur Rahman" userId="7b31cda9e9d283c8" providerId="LiveId" clId="{B0394A1D-B87F-404B-9D0E-E1A46FDF13DF}" dt="2024-12-16T10:35:49.814" v="13"/>
        <pc:sldMkLst>
          <pc:docMk/>
          <pc:sldMk cId="1413348807" sldId="714"/>
        </pc:sldMkLst>
      </pc:sldChg>
      <pc:sldChg chg="add">
        <pc:chgData name="Md. Masudur Rahman" userId="7b31cda9e9d283c8" providerId="LiveId" clId="{B0394A1D-B87F-404B-9D0E-E1A46FDF13DF}" dt="2024-12-16T10:35:49.814" v="13"/>
        <pc:sldMkLst>
          <pc:docMk/>
          <pc:sldMk cId="1414893718" sldId="715"/>
        </pc:sldMkLst>
      </pc:sldChg>
      <pc:sldChg chg="add">
        <pc:chgData name="Md. Masudur Rahman" userId="7b31cda9e9d283c8" providerId="LiveId" clId="{B0394A1D-B87F-404B-9D0E-E1A46FDF13DF}" dt="2024-12-16T10:35:49.814" v="13"/>
        <pc:sldMkLst>
          <pc:docMk/>
          <pc:sldMk cId="3439193838" sldId="716"/>
        </pc:sldMkLst>
      </pc:sldChg>
      <pc:sldChg chg="add">
        <pc:chgData name="Md. Masudur Rahman" userId="7b31cda9e9d283c8" providerId="LiveId" clId="{B0394A1D-B87F-404B-9D0E-E1A46FDF13DF}" dt="2024-12-16T10:35:49.814" v="13"/>
        <pc:sldMkLst>
          <pc:docMk/>
          <pc:sldMk cId="2187055898" sldId="717"/>
        </pc:sldMkLst>
      </pc:sldChg>
      <pc:sldChg chg="add">
        <pc:chgData name="Md. Masudur Rahman" userId="7b31cda9e9d283c8" providerId="LiveId" clId="{B0394A1D-B87F-404B-9D0E-E1A46FDF13DF}" dt="2024-12-16T10:35:49.814" v="13"/>
        <pc:sldMkLst>
          <pc:docMk/>
          <pc:sldMk cId="3020597985" sldId="718"/>
        </pc:sldMkLst>
      </pc:sldChg>
      <pc:sldChg chg="add">
        <pc:chgData name="Md. Masudur Rahman" userId="7b31cda9e9d283c8" providerId="LiveId" clId="{B0394A1D-B87F-404B-9D0E-E1A46FDF13DF}" dt="2024-12-16T10:35:49.814" v="13"/>
        <pc:sldMkLst>
          <pc:docMk/>
          <pc:sldMk cId="3353075008" sldId="719"/>
        </pc:sldMkLst>
      </pc:sldChg>
      <pc:sldChg chg="add">
        <pc:chgData name="Md. Masudur Rahman" userId="7b31cda9e9d283c8" providerId="LiveId" clId="{B0394A1D-B87F-404B-9D0E-E1A46FDF13DF}" dt="2024-12-16T10:35:49.814" v="13"/>
        <pc:sldMkLst>
          <pc:docMk/>
          <pc:sldMk cId="4193033262" sldId="720"/>
        </pc:sldMkLst>
      </pc:sldChg>
      <pc:sldChg chg="add">
        <pc:chgData name="Md. Masudur Rahman" userId="7b31cda9e9d283c8" providerId="LiveId" clId="{B0394A1D-B87F-404B-9D0E-E1A46FDF13DF}" dt="2024-12-16T10:35:49.814" v="13"/>
        <pc:sldMkLst>
          <pc:docMk/>
          <pc:sldMk cId="3010636451" sldId="721"/>
        </pc:sldMkLst>
      </pc:sldChg>
      <pc:sldChg chg="add">
        <pc:chgData name="Md. Masudur Rahman" userId="7b31cda9e9d283c8" providerId="LiveId" clId="{B0394A1D-B87F-404B-9D0E-E1A46FDF13DF}" dt="2024-12-16T10:35:49.814" v="13"/>
        <pc:sldMkLst>
          <pc:docMk/>
          <pc:sldMk cId="254080844" sldId="722"/>
        </pc:sldMkLst>
      </pc:sldChg>
      <pc:sldChg chg="add">
        <pc:chgData name="Md. Masudur Rahman" userId="7b31cda9e9d283c8" providerId="LiveId" clId="{B0394A1D-B87F-404B-9D0E-E1A46FDF13DF}" dt="2024-12-16T10:35:49.814" v="13"/>
        <pc:sldMkLst>
          <pc:docMk/>
          <pc:sldMk cId="1450745751" sldId="723"/>
        </pc:sldMkLst>
      </pc:sldChg>
      <pc:sldChg chg="add">
        <pc:chgData name="Md. Masudur Rahman" userId="7b31cda9e9d283c8" providerId="LiveId" clId="{B0394A1D-B87F-404B-9D0E-E1A46FDF13DF}" dt="2024-12-16T10:35:49.814" v="13"/>
        <pc:sldMkLst>
          <pc:docMk/>
          <pc:sldMk cId="1830466766" sldId="724"/>
        </pc:sldMkLst>
      </pc:sldChg>
      <pc:sldChg chg="add">
        <pc:chgData name="Md. Masudur Rahman" userId="7b31cda9e9d283c8" providerId="LiveId" clId="{B0394A1D-B87F-404B-9D0E-E1A46FDF13DF}" dt="2024-12-16T10:35:49.814" v="13"/>
        <pc:sldMkLst>
          <pc:docMk/>
          <pc:sldMk cId="1335817662" sldId="725"/>
        </pc:sldMkLst>
      </pc:sldChg>
      <pc:sldChg chg="add">
        <pc:chgData name="Md. Masudur Rahman" userId="7b31cda9e9d283c8" providerId="LiveId" clId="{B0394A1D-B87F-404B-9D0E-E1A46FDF13DF}" dt="2024-12-16T10:35:49.814" v="13"/>
        <pc:sldMkLst>
          <pc:docMk/>
          <pc:sldMk cId="446250488" sldId="726"/>
        </pc:sldMkLst>
      </pc:sldChg>
      <pc:sldChg chg="add">
        <pc:chgData name="Md. Masudur Rahman" userId="7b31cda9e9d283c8" providerId="LiveId" clId="{B0394A1D-B87F-404B-9D0E-E1A46FDF13DF}" dt="2024-12-16T10:35:49.814" v="13"/>
        <pc:sldMkLst>
          <pc:docMk/>
          <pc:sldMk cId="2775240020" sldId="727"/>
        </pc:sldMkLst>
      </pc:sldChg>
      <pc:sldChg chg="add">
        <pc:chgData name="Md. Masudur Rahman" userId="7b31cda9e9d283c8" providerId="LiveId" clId="{B0394A1D-B87F-404B-9D0E-E1A46FDF13DF}" dt="2024-12-16T10:35:49.814" v="13"/>
        <pc:sldMkLst>
          <pc:docMk/>
          <pc:sldMk cId="270840991" sldId="728"/>
        </pc:sldMkLst>
      </pc:sldChg>
      <pc:sldChg chg="add">
        <pc:chgData name="Md. Masudur Rahman" userId="7b31cda9e9d283c8" providerId="LiveId" clId="{B0394A1D-B87F-404B-9D0E-E1A46FDF13DF}" dt="2024-12-16T10:35:49.814" v="13"/>
        <pc:sldMkLst>
          <pc:docMk/>
          <pc:sldMk cId="2793324214" sldId="729"/>
        </pc:sldMkLst>
      </pc:sldChg>
      <pc:sldChg chg="add">
        <pc:chgData name="Md. Masudur Rahman" userId="7b31cda9e9d283c8" providerId="LiveId" clId="{B0394A1D-B87F-404B-9D0E-E1A46FDF13DF}" dt="2024-12-16T10:35:49.814" v="13"/>
        <pc:sldMkLst>
          <pc:docMk/>
          <pc:sldMk cId="1645000431" sldId="730"/>
        </pc:sldMkLst>
      </pc:sldChg>
      <pc:sldChg chg="add">
        <pc:chgData name="Md. Masudur Rahman" userId="7b31cda9e9d283c8" providerId="LiveId" clId="{B0394A1D-B87F-404B-9D0E-E1A46FDF13DF}" dt="2024-12-16T10:35:49.814" v="13"/>
        <pc:sldMkLst>
          <pc:docMk/>
          <pc:sldMk cId="2809320467" sldId="731"/>
        </pc:sldMkLst>
      </pc:sldChg>
      <pc:sldChg chg="add">
        <pc:chgData name="Md. Masudur Rahman" userId="7b31cda9e9d283c8" providerId="LiveId" clId="{B0394A1D-B87F-404B-9D0E-E1A46FDF13DF}" dt="2024-12-16T10:35:49.814" v="13"/>
        <pc:sldMkLst>
          <pc:docMk/>
          <pc:sldMk cId="3900802062" sldId="732"/>
        </pc:sldMkLst>
      </pc:sldChg>
      <pc:sldChg chg="add">
        <pc:chgData name="Md. Masudur Rahman" userId="7b31cda9e9d283c8" providerId="LiveId" clId="{B0394A1D-B87F-404B-9D0E-E1A46FDF13DF}" dt="2024-12-16T10:35:49.814" v="13"/>
        <pc:sldMkLst>
          <pc:docMk/>
          <pc:sldMk cId="1610682012" sldId="733"/>
        </pc:sldMkLst>
      </pc:sldChg>
      <pc:sldChg chg="add">
        <pc:chgData name="Md. Masudur Rahman" userId="7b31cda9e9d283c8" providerId="LiveId" clId="{B0394A1D-B87F-404B-9D0E-E1A46FDF13DF}" dt="2024-12-16T10:35:49.814" v="13"/>
        <pc:sldMkLst>
          <pc:docMk/>
          <pc:sldMk cId="3556200948" sldId="734"/>
        </pc:sldMkLst>
      </pc:sldChg>
      <pc:sldChg chg="add">
        <pc:chgData name="Md. Masudur Rahman" userId="7b31cda9e9d283c8" providerId="LiveId" clId="{B0394A1D-B87F-404B-9D0E-E1A46FDF13DF}" dt="2024-12-16T10:35:49.814" v="13"/>
        <pc:sldMkLst>
          <pc:docMk/>
          <pc:sldMk cId="2089811407" sldId="735"/>
        </pc:sldMkLst>
      </pc:sldChg>
      <pc:sldChg chg="add">
        <pc:chgData name="Md. Masudur Rahman" userId="7b31cda9e9d283c8" providerId="LiveId" clId="{B0394A1D-B87F-404B-9D0E-E1A46FDF13DF}" dt="2024-12-16T10:35:49.814" v="13"/>
        <pc:sldMkLst>
          <pc:docMk/>
          <pc:sldMk cId="4274631323" sldId="736"/>
        </pc:sldMkLst>
      </pc:sldChg>
      <pc:sldChg chg="add">
        <pc:chgData name="Md. Masudur Rahman" userId="7b31cda9e9d283c8" providerId="LiveId" clId="{B0394A1D-B87F-404B-9D0E-E1A46FDF13DF}" dt="2024-12-16T10:35:49.814" v="13"/>
        <pc:sldMkLst>
          <pc:docMk/>
          <pc:sldMk cId="1426077383" sldId="737"/>
        </pc:sldMkLst>
      </pc:sldChg>
      <pc:sldChg chg="add">
        <pc:chgData name="Md. Masudur Rahman" userId="7b31cda9e9d283c8" providerId="LiveId" clId="{B0394A1D-B87F-404B-9D0E-E1A46FDF13DF}" dt="2024-12-16T10:35:49.814" v="13"/>
        <pc:sldMkLst>
          <pc:docMk/>
          <pc:sldMk cId="3096632291" sldId="738"/>
        </pc:sldMkLst>
      </pc:sldChg>
      <pc:sldChg chg="modSp add mod">
        <pc:chgData name="Md. Masudur Rahman" userId="7b31cda9e9d283c8" providerId="LiveId" clId="{B0394A1D-B87F-404B-9D0E-E1A46FDF13DF}" dt="2024-12-16T11:20:10.708" v="391" actId="20577"/>
        <pc:sldMkLst>
          <pc:docMk/>
          <pc:sldMk cId="2208539579" sldId="739"/>
        </pc:sldMkLst>
        <pc:spChg chg="mod">
          <ac:chgData name="Md. Masudur Rahman" userId="7b31cda9e9d283c8" providerId="LiveId" clId="{B0394A1D-B87F-404B-9D0E-E1A46FDF13DF}" dt="2024-12-16T11:20:10.708" v="391" actId="20577"/>
          <ac:spMkLst>
            <pc:docMk/>
            <pc:sldMk cId="2208539579" sldId="739"/>
            <ac:spMk id="7" creationId="{11366B93-80F3-35B4-F12A-89E2A6981078}"/>
          </ac:spMkLst>
        </pc:spChg>
      </pc:sldChg>
      <pc:sldChg chg="add">
        <pc:chgData name="Md. Masudur Rahman" userId="7b31cda9e9d283c8" providerId="LiveId" clId="{B0394A1D-B87F-404B-9D0E-E1A46FDF13DF}" dt="2024-12-16T10:35:59.378" v="14"/>
        <pc:sldMkLst>
          <pc:docMk/>
          <pc:sldMk cId="1600701485" sldId="740"/>
        </pc:sldMkLst>
      </pc:sldChg>
      <pc:sldChg chg="add">
        <pc:chgData name="Md. Masudur Rahman" userId="7b31cda9e9d283c8" providerId="LiveId" clId="{B0394A1D-B87F-404B-9D0E-E1A46FDF13DF}" dt="2024-12-16T10:35:59.378" v="14"/>
        <pc:sldMkLst>
          <pc:docMk/>
          <pc:sldMk cId="553203893" sldId="741"/>
        </pc:sldMkLst>
      </pc:sldChg>
      <pc:sldChg chg="add">
        <pc:chgData name="Md. Masudur Rahman" userId="7b31cda9e9d283c8" providerId="LiveId" clId="{B0394A1D-B87F-404B-9D0E-E1A46FDF13DF}" dt="2024-12-16T10:35:59.378" v="14"/>
        <pc:sldMkLst>
          <pc:docMk/>
          <pc:sldMk cId="1100704545" sldId="742"/>
        </pc:sldMkLst>
      </pc:sldChg>
      <pc:sldChg chg="add">
        <pc:chgData name="Md. Masudur Rahman" userId="7b31cda9e9d283c8" providerId="LiveId" clId="{B0394A1D-B87F-404B-9D0E-E1A46FDF13DF}" dt="2024-12-16T10:35:59.378" v="14"/>
        <pc:sldMkLst>
          <pc:docMk/>
          <pc:sldMk cId="2345838040" sldId="743"/>
        </pc:sldMkLst>
      </pc:sldChg>
      <pc:sldChg chg="add">
        <pc:chgData name="Md. Masudur Rahman" userId="7b31cda9e9d283c8" providerId="LiveId" clId="{B0394A1D-B87F-404B-9D0E-E1A46FDF13DF}" dt="2024-12-16T10:35:59.378" v="14"/>
        <pc:sldMkLst>
          <pc:docMk/>
          <pc:sldMk cId="2645990382" sldId="744"/>
        </pc:sldMkLst>
      </pc:sldChg>
      <pc:sldChg chg="add">
        <pc:chgData name="Md. Masudur Rahman" userId="7b31cda9e9d283c8" providerId="LiveId" clId="{B0394A1D-B87F-404B-9D0E-E1A46FDF13DF}" dt="2024-12-16T10:35:59.378" v="14"/>
        <pc:sldMkLst>
          <pc:docMk/>
          <pc:sldMk cId="1534663945" sldId="745"/>
        </pc:sldMkLst>
      </pc:sldChg>
      <pc:sldChg chg="add">
        <pc:chgData name="Md. Masudur Rahman" userId="7b31cda9e9d283c8" providerId="LiveId" clId="{B0394A1D-B87F-404B-9D0E-E1A46FDF13DF}" dt="2024-12-16T10:35:59.378" v="14"/>
        <pc:sldMkLst>
          <pc:docMk/>
          <pc:sldMk cId="2306241170" sldId="746"/>
        </pc:sldMkLst>
      </pc:sldChg>
      <pc:sldChg chg="add">
        <pc:chgData name="Md. Masudur Rahman" userId="7b31cda9e9d283c8" providerId="LiveId" clId="{B0394A1D-B87F-404B-9D0E-E1A46FDF13DF}" dt="2024-12-16T10:35:59.378" v="14"/>
        <pc:sldMkLst>
          <pc:docMk/>
          <pc:sldMk cId="2350049360" sldId="747"/>
        </pc:sldMkLst>
      </pc:sldChg>
      <pc:sldChg chg="add">
        <pc:chgData name="Md. Masudur Rahman" userId="7b31cda9e9d283c8" providerId="LiveId" clId="{B0394A1D-B87F-404B-9D0E-E1A46FDF13DF}" dt="2024-12-16T10:35:59.378" v="14"/>
        <pc:sldMkLst>
          <pc:docMk/>
          <pc:sldMk cId="935604108" sldId="748"/>
        </pc:sldMkLst>
      </pc:sldChg>
      <pc:sldChg chg="add">
        <pc:chgData name="Md. Masudur Rahman" userId="7b31cda9e9d283c8" providerId="LiveId" clId="{B0394A1D-B87F-404B-9D0E-E1A46FDF13DF}" dt="2024-12-16T10:35:59.378" v="14"/>
        <pc:sldMkLst>
          <pc:docMk/>
          <pc:sldMk cId="2555161794" sldId="749"/>
        </pc:sldMkLst>
      </pc:sldChg>
      <pc:sldChg chg="add">
        <pc:chgData name="Md. Masudur Rahman" userId="7b31cda9e9d283c8" providerId="LiveId" clId="{B0394A1D-B87F-404B-9D0E-E1A46FDF13DF}" dt="2024-12-16T10:35:59.378" v="14"/>
        <pc:sldMkLst>
          <pc:docMk/>
          <pc:sldMk cId="1305862353" sldId="750"/>
        </pc:sldMkLst>
      </pc:sldChg>
      <pc:sldChg chg="add">
        <pc:chgData name="Md. Masudur Rahman" userId="7b31cda9e9d283c8" providerId="LiveId" clId="{B0394A1D-B87F-404B-9D0E-E1A46FDF13DF}" dt="2024-12-16T10:35:59.378" v="14"/>
        <pc:sldMkLst>
          <pc:docMk/>
          <pc:sldMk cId="2650514628" sldId="751"/>
        </pc:sldMkLst>
      </pc:sldChg>
      <pc:sldChg chg="add">
        <pc:chgData name="Md. Masudur Rahman" userId="7b31cda9e9d283c8" providerId="LiveId" clId="{B0394A1D-B87F-404B-9D0E-E1A46FDF13DF}" dt="2024-12-16T10:35:59.378" v="14"/>
        <pc:sldMkLst>
          <pc:docMk/>
          <pc:sldMk cId="3728991061" sldId="752"/>
        </pc:sldMkLst>
      </pc:sldChg>
      <pc:sldChg chg="modSp add mod">
        <pc:chgData name="Md. Masudur Rahman" userId="7b31cda9e9d283c8" providerId="LiveId" clId="{B0394A1D-B87F-404B-9D0E-E1A46FDF13DF}" dt="2024-12-16T11:20:49.813" v="405" actId="20577"/>
        <pc:sldMkLst>
          <pc:docMk/>
          <pc:sldMk cId="439884698" sldId="753"/>
        </pc:sldMkLst>
        <pc:spChg chg="mod">
          <ac:chgData name="Md. Masudur Rahman" userId="7b31cda9e9d283c8" providerId="LiveId" clId="{B0394A1D-B87F-404B-9D0E-E1A46FDF13DF}" dt="2024-12-16T11:20:49.813" v="405" actId="20577"/>
          <ac:spMkLst>
            <pc:docMk/>
            <pc:sldMk cId="439884698" sldId="753"/>
            <ac:spMk id="7" creationId="{11366B93-80F3-35B4-F12A-89E2A6981078}"/>
          </ac:spMkLst>
        </pc:spChg>
      </pc:sldChg>
      <pc:sldChg chg="add">
        <pc:chgData name="Md. Masudur Rahman" userId="7b31cda9e9d283c8" providerId="LiveId" clId="{B0394A1D-B87F-404B-9D0E-E1A46FDF13DF}" dt="2024-12-16T10:36:10.058" v="15"/>
        <pc:sldMkLst>
          <pc:docMk/>
          <pc:sldMk cId="3098782001" sldId="754"/>
        </pc:sldMkLst>
      </pc:sldChg>
      <pc:sldChg chg="add">
        <pc:chgData name="Md. Masudur Rahman" userId="7b31cda9e9d283c8" providerId="LiveId" clId="{B0394A1D-B87F-404B-9D0E-E1A46FDF13DF}" dt="2024-12-16T10:36:10.058" v="15"/>
        <pc:sldMkLst>
          <pc:docMk/>
          <pc:sldMk cId="3985450728" sldId="755"/>
        </pc:sldMkLst>
      </pc:sldChg>
      <pc:sldChg chg="add">
        <pc:chgData name="Md. Masudur Rahman" userId="7b31cda9e9d283c8" providerId="LiveId" clId="{B0394A1D-B87F-404B-9D0E-E1A46FDF13DF}" dt="2024-12-16T10:36:10.058" v="15"/>
        <pc:sldMkLst>
          <pc:docMk/>
          <pc:sldMk cId="2085405316" sldId="756"/>
        </pc:sldMkLst>
      </pc:sldChg>
      <pc:sldChg chg="add">
        <pc:chgData name="Md. Masudur Rahman" userId="7b31cda9e9d283c8" providerId="LiveId" clId="{B0394A1D-B87F-404B-9D0E-E1A46FDF13DF}" dt="2024-12-16T10:36:10.058" v="15"/>
        <pc:sldMkLst>
          <pc:docMk/>
          <pc:sldMk cId="3447394695" sldId="757"/>
        </pc:sldMkLst>
      </pc:sldChg>
      <pc:sldChg chg="add">
        <pc:chgData name="Md. Masudur Rahman" userId="7b31cda9e9d283c8" providerId="LiveId" clId="{B0394A1D-B87F-404B-9D0E-E1A46FDF13DF}" dt="2024-12-16T10:36:10.058" v="15"/>
        <pc:sldMkLst>
          <pc:docMk/>
          <pc:sldMk cId="284997991" sldId="758"/>
        </pc:sldMkLst>
      </pc:sldChg>
      <pc:sldChg chg="add">
        <pc:chgData name="Md. Masudur Rahman" userId="7b31cda9e9d283c8" providerId="LiveId" clId="{B0394A1D-B87F-404B-9D0E-E1A46FDF13DF}" dt="2024-12-16T10:36:10.058" v="15"/>
        <pc:sldMkLst>
          <pc:docMk/>
          <pc:sldMk cId="192480833" sldId="759"/>
        </pc:sldMkLst>
      </pc:sldChg>
      <pc:sldChg chg="add">
        <pc:chgData name="Md. Masudur Rahman" userId="7b31cda9e9d283c8" providerId="LiveId" clId="{B0394A1D-B87F-404B-9D0E-E1A46FDF13DF}" dt="2024-12-16T10:36:10.058" v="15"/>
        <pc:sldMkLst>
          <pc:docMk/>
          <pc:sldMk cId="3148078425" sldId="760"/>
        </pc:sldMkLst>
      </pc:sldChg>
      <pc:sldChg chg="add">
        <pc:chgData name="Md. Masudur Rahman" userId="7b31cda9e9d283c8" providerId="LiveId" clId="{B0394A1D-B87F-404B-9D0E-E1A46FDF13DF}" dt="2024-12-16T10:36:10.058" v="15"/>
        <pc:sldMkLst>
          <pc:docMk/>
          <pc:sldMk cId="1432235469" sldId="761"/>
        </pc:sldMkLst>
      </pc:sldChg>
      <pc:sldChg chg="add">
        <pc:chgData name="Md. Masudur Rahman" userId="7b31cda9e9d283c8" providerId="LiveId" clId="{B0394A1D-B87F-404B-9D0E-E1A46FDF13DF}" dt="2024-12-16T10:36:10.058" v="15"/>
        <pc:sldMkLst>
          <pc:docMk/>
          <pc:sldMk cId="2241599104" sldId="762"/>
        </pc:sldMkLst>
      </pc:sldChg>
      <pc:sldChg chg="add">
        <pc:chgData name="Md. Masudur Rahman" userId="7b31cda9e9d283c8" providerId="LiveId" clId="{B0394A1D-B87F-404B-9D0E-E1A46FDF13DF}" dt="2024-12-16T10:36:10.058" v="15"/>
        <pc:sldMkLst>
          <pc:docMk/>
          <pc:sldMk cId="1209743023" sldId="763"/>
        </pc:sldMkLst>
      </pc:sldChg>
      <pc:sldChg chg="add">
        <pc:chgData name="Md. Masudur Rahman" userId="7b31cda9e9d283c8" providerId="LiveId" clId="{B0394A1D-B87F-404B-9D0E-E1A46FDF13DF}" dt="2024-12-16T10:36:10.058" v="15"/>
        <pc:sldMkLst>
          <pc:docMk/>
          <pc:sldMk cId="1606599766" sldId="764"/>
        </pc:sldMkLst>
      </pc:sldChg>
      <pc:sldChg chg="add">
        <pc:chgData name="Md. Masudur Rahman" userId="7b31cda9e9d283c8" providerId="LiveId" clId="{B0394A1D-B87F-404B-9D0E-E1A46FDF13DF}" dt="2024-12-16T10:36:10.058" v="15"/>
        <pc:sldMkLst>
          <pc:docMk/>
          <pc:sldMk cId="1931098398" sldId="765"/>
        </pc:sldMkLst>
      </pc:sldChg>
      <pc:sldChg chg="add">
        <pc:chgData name="Md. Masudur Rahman" userId="7b31cda9e9d283c8" providerId="LiveId" clId="{B0394A1D-B87F-404B-9D0E-E1A46FDF13DF}" dt="2024-12-16T10:36:10.058" v="15"/>
        <pc:sldMkLst>
          <pc:docMk/>
          <pc:sldMk cId="2743160819" sldId="766"/>
        </pc:sldMkLst>
      </pc:sldChg>
      <pc:sldChg chg="add">
        <pc:chgData name="Md. Masudur Rahman" userId="7b31cda9e9d283c8" providerId="LiveId" clId="{B0394A1D-B87F-404B-9D0E-E1A46FDF13DF}" dt="2024-12-16T10:36:10.058" v="15"/>
        <pc:sldMkLst>
          <pc:docMk/>
          <pc:sldMk cId="550099759" sldId="767"/>
        </pc:sldMkLst>
      </pc:sldChg>
      <pc:sldChg chg="add">
        <pc:chgData name="Md. Masudur Rahman" userId="7b31cda9e9d283c8" providerId="LiveId" clId="{B0394A1D-B87F-404B-9D0E-E1A46FDF13DF}" dt="2024-12-16T10:36:10.058" v="15"/>
        <pc:sldMkLst>
          <pc:docMk/>
          <pc:sldMk cId="2988200600" sldId="768"/>
        </pc:sldMkLst>
      </pc:sldChg>
      <pc:sldChg chg="add">
        <pc:chgData name="Md. Masudur Rahman" userId="7b31cda9e9d283c8" providerId="LiveId" clId="{B0394A1D-B87F-404B-9D0E-E1A46FDF13DF}" dt="2024-12-16T10:36:10.058" v="15"/>
        <pc:sldMkLst>
          <pc:docMk/>
          <pc:sldMk cId="4251682036" sldId="769"/>
        </pc:sldMkLst>
      </pc:sldChg>
      <pc:sldChg chg="add">
        <pc:chgData name="Md. Masudur Rahman" userId="7b31cda9e9d283c8" providerId="LiveId" clId="{B0394A1D-B87F-404B-9D0E-E1A46FDF13DF}" dt="2024-12-16T10:36:10.058" v="15"/>
        <pc:sldMkLst>
          <pc:docMk/>
          <pc:sldMk cId="4087109597" sldId="770"/>
        </pc:sldMkLst>
      </pc:sldChg>
      <pc:sldChg chg="add">
        <pc:chgData name="Md. Masudur Rahman" userId="7b31cda9e9d283c8" providerId="LiveId" clId="{B0394A1D-B87F-404B-9D0E-E1A46FDF13DF}" dt="2024-12-16T10:36:10.058" v="15"/>
        <pc:sldMkLst>
          <pc:docMk/>
          <pc:sldMk cId="847005023" sldId="771"/>
        </pc:sldMkLst>
      </pc:sldChg>
      <pc:sldChg chg="add">
        <pc:chgData name="Md. Masudur Rahman" userId="7b31cda9e9d283c8" providerId="LiveId" clId="{B0394A1D-B87F-404B-9D0E-E1A46FDF13DF}" dt="2024-12-16T10:36:10.058" v="15"/>
        <pc:sldMkLst>
          <pc:docMk/>
          <pc:sldMk cId="812810895" sldId="772"/>
        </pc:sldMkLst>
      </pc:sldChg>
      <pc:sldChg chg="add">
        <pc:chgData name="Md. Masudur Rahman" userId="7b31cda9e9d283c8" providerId="LiveId" clId="{B0394A1D-B87F-404B-9D0E-E1A46FDF13DF}" dt="2024-12-16T10:36:10.058" v="15"/>
        <pc:sldMkLst>
          <pc:docMk/>
          <pc:sldMk cId="2674778078" sldId="773"/>
        </pc:sldMkLst>
      </pc:sldChg>
      <pc:sldChg chg="add">
        <pc:chgData name="Md. Masudur Rahman" userId="7b31cda9e9d283c8" providerId="LiveId" clId="{B0394A1D-B87F-404B-9D0E-E1A46FDF13DF}" dt="2024-12-16T10:36:10.058" v="15"/>
        <pc:sldMkLst>
          <pc:docMk/>
          <pc:sldMk cId="2293940337" sldId="774"/>
        </pc:sldMkLst>
      </pc:sldChg>
      <pc:sldChg chg="add">
        <pc:chgData name="Md. Masudur Rahman" userId="7b31cda9e9d283c8" providerId="LiveId" clId="{B0394A1D-B87F-404B-9D0E-E1A46FDF13DF}" dt="2024-12-16T10:36:10.058" v="15"/>
        <pc:sldMkLst>
          <pc:docMk/>
          <pc:sldMk cId="3279462270" sldId="775"/>
        </pc:sldMkLst>
      </pc:sldChg>
      <pc:sldChg chg="add">
        <pc:chgData name="Md. Masudur Rahman" userId="7b31cda9e9d283c8" providerId="LiveId" clId="{B0394A1D-B87F-404B-9D0E-E1A46FDF13DF}" dt="2024-12-16T10:36:10.058" v="15"/>
        <pc:sldMkLst>
          <pc:docMk/>
          <pc:sldMk cId="277247798" sldId="776"/>
        </pc:sldMkLst>
      </pc:sldChg>
      <pc:sldChg chg="add">
        <pc:chgData name="Md. Masudur Rahman" userId="7b31cda9e9d283c8" providerId="LiveId" clId="{B0394A1D-B87F-404B-9D0E-E1A46FDF13DF}" dt="2024-12-16T10:36:10.058" v="15"/>
        <pc:sldMkLst>
          <pc:docMk/>
          <pc:sldMk cId="561674752" sldId="777"/>
        </pc:sldMkLst>
      </pc:sldChg>
      <pc:sldChg chg="add">
        <pc:chgData name="Md. Masudur Rahman" userId="7b31cda9e9d283c8" providerId="LiveId" clId="{B0394A1D-B87F-404B-9D0E-E1A46FDF13DF}" dt="2024-12-16T10:36:10.058" v="15"/>
        <pc:sldMkLst>
          <pc:docMk/>
          <pc:sldMk cId="3737981131" sldId="778"/>
        </pc:sldMkLst>
      </pc:sldChg>
      <pc:sldChg chg="add">
        <pc:chgData name="Md. Masudur Rahman" userId="7b31cda9e9d283c8" providerId="LiveId" clId="{B0394A1D-B87F-404B-9D0E-E1A46FDF13DF}" dt="2024-12-16T10:36:10.058" v="15"/>
        <pc:sldMkLst>
          <pc:docMk/>
          <pc:sldMk cId="1247099819" sldId="779"/>
        </pc:sldMkLst>
      </pc:sldChg>
      <pc:sldChg chg="add">
        <pc:chgData name="Md. Masudur Rahman" userId="7b31cda9e9d283c8" providerId="LiveId" clId="{B0394A1D-B87F-404B-9D0E-E1A46FDF13DF}" dt="2024-12-16T10:36:10.058" v="15"/>
        <pc:sldMkLst>
          <pc:docMk/>
          <pc:sldMk cId="3994912758" sldId="780"/>
        </pc:sldMkLst>
      </pc:sldChg>
      <pc:sldChg chg="modSp add mod">
        <pc:chgData name="Md. Masudur Rahman" userId="7b31cda9e9d283c8" providerId="LiveId" clId="{B0394A1D-B87F-404B-9D0E-E1A46FDF13DF}" dt="2024-12-16T11:21:29.505" v="417" actId="20577"/>
        <pc:sldMkLst>
          <pc:docMk/>
          <pc:sldMk cId="3370789245" sldId="781"/>
        </pc:sldMkLst>
        <pc:spChg chg="mod">
          <ac:chgData name="Md. Masudur Rahman" userId="7b31cda9e9d283c8" providerId="LiveId" clId="{B0394A1D-B87F-404B-9D0E-E1A46FDF13DF}" dt="2024-12-16T11:21:29.505" v="417" actId="20577"/>
          <ac:spMkLst>
            <pc:docMk/>
            <pc:sldMk cId="3370789245" sldId="781"/>
            <ac:spMk id="7" creationId="{11366B93-80F3-35B4-F12A-89E2A6981078}"/>
          </ac:spMkLst>
        </pc:spChg>
      </pc:sldChg>
      <pc:sldChg chg="add">
        <pc:chgData name="Md. Masudur Rahman" userId="7b31cda9e9d283c8" providerId="LiveId" clId="{B0394A1D-B87F-404B-9D0E-E1A46FDF13DF}" dt="2024-12-16T10:36:20.613" v="16"/>
        <pc:sldMkLst>
          <pc:docMk/>
          <pc:sldMk cId="2949644168" sldId="782"/>
        </pc:sldMkLst>
      </pc:sldChg>
      <pc:sldChg chg="add">
        <pc:chgData name="Md. Masudur Rahman" userId="7b31cda9e9d283c8" providerId="LiveId" clId="{B0394A1D-B87F-404B-9D0E-E1A46FDF13DF}" dt="2024-12-16T10:36:20.613" v="16"/>
        <pc:sldMkLst>
          <pc:docMk/>
          <pc:sldMk cId="599057606" sldId="783"/>
        </pc:sldMkLst>
      </pc:sldChg>
      <pc:sldChg chg="add">
        <pc:chgData name="Md. Masudur Rahman" userId="7b31cda9e9d283c8" providerId="LiveId" clId="{B0394A1D-B87F-404B-9D0E-E1A46FDF13DF}" dt="2024-12-16T10:36:20.613" v="16"/>
        <pc:sldMkLst>
          <pc:docMk/>
          <pc:sldMk cId="3768412255" sldId="784"/>
        </pc:sldMkLst>
      </pc:sldChg>
      <pc:sldChg chg="add">
        <pc:chgData name="Md. Masudur Rahman" userId="7b31cda9e9d283c8" providerId="LiveId" clId="{B0394A1D-B87F-404B-9D0E-E1A46FDF13DF}" dt="2024-12-16T10:36:20.613" v="16"/>
        <pc:sldMkLst>
          <pc:docMk/>
          <pc:sldMk cId="224948745" sldId="785"/>
        </pc:sldMkLst>
      </pc:sldChg>
      <pc:sldChg chg="add">
        <pc:chgData name="Md. Masudur Rahman" userId="7b31cda9e9d283c8" providerId="LiveId" clId="{B0394A1D-B87F-404B-9D0E-E1A46FDF13DF}" dt="2024-12-16T10:36:20.613" v="16"/>
        <pc:sldMkLst>
          <pc:docMk/>
          <pc:sldMk cId="1297060060" sldId="786"/>
        </pc:sldMkLst>
      </pc:sldChg>
      <pc:sldChg chg="add">
        <pc:chgData name="Md. Masudur Rahman" userId="7b31cda9e9d283c8" providerId="LiveId" clId="{B0394A1D-B87F-404B-9D0E-E1A46FDF13DF}" dt="2024-12-16T10:36:20.613" v="16"/>
        <pc:sldMkLst>
          <pc:docMk/>
          <pc:sldMk cId="2810886127" sldId="787"/>
        </pc:sldMkLst>
      </pc:sldChg>
      <pc:sldChg chg="add">
        <pc:chgData name="Md. Masudur Rahman" userId="7b31cda9e9d283c8" providerId="LiveId" clId="{B0394A1D-B87F-404B-9D0E-E1A46FDF13DF}" dt="2024-12-16T10:36:20.613" v="16"/>
        <pc:sldMkLst>
          <pc:docMk/>
          <pc:sldMk cId="816316646" sldId="788"/>
        </pc:sldMkLst>
      </pc:sldChg>
      <pc:sldChg chg="add">
        <pc:chgData name="Md. Masudur Rahman" userId="7b31cda9e9d283c8" providerId="LiveId" clId="{B0394A1D-B87F-404B-9D0E-E1A46FDF13DF}" dt="2024-12-16T10:36:20.613" v="16"/>
        <pc:sldMkLst>
          <pc:docMk/>
          <pc:sldMk cId="1308471902" sldId="789"/>
        </pc:sldMkLst>
      </pc:sldChg>
      <pc:sldChg chg="add">
        <pc:chgData name="Md. Masudur Rahman" userId="7b31cda9e9d283c8" providerId="LiveId" clId="{B0394A1D-B87F-404B-9D0E-E1A46FDF13DF}" dt="2024-12-16T10:36:20.613" v="16"/>
        <pc:sldMkLst>
          <pc:docMk/>
          <pc:sldMk cId="1228204058" sldId="790"/>
        </pc:sldMkLst>
      </pc:sldChg>
      <pc:sldChg chg="add">
        <pc:chgData name="Md. Masudur Rahman" userId="7b31cda9e9d283c8" providerId="LiveId" clId="{B0394A1D-B87F-404B-9D0E-E1A46FDF13DF}" dt="2024-12-16T10:36:20.613" v="16"/>
        <pc:sldMkLst>
          <pc:docMk/>
          <pc:sldMk cId="1168453873" sldId="791"/>
        </pc:sldMkLst>
      </pc:sldChg>
      <pc:sldChg chg="add">
        <pc:chgData name="Md. Masudur Rahman" userId="7b31cda9e9d283c8" providerId="LiveId" clId="{B0394A1D-B87F-404B-9D0E-E1A46FDF13DF}" dt="2024-12-16T10:36:20.613" v="16"/>
        <pc:sldMkLst>
          <pc:docMk/>
          <pc:sldMk cId="3333470278" sldId="792"/>
        </pc:sldMkLst>
      </pc:sldChg>
      <pc:sldChg chg="add">
        <pc:chgData name="Md. Masudur Rahman" userId="7b31cda9e9d283c8" providerId="LiveId" clId="{B0394A1D-B87F-404B-9D0E-E1A46FDF13DF}" dt="2024-12-16T10:36:20.613" v="16"/>
        <pc:sldMkLst>
          <pc:docMk/>
          <pc:sldMk cId="422810292" sldId="793"/>
        </pc:sldMkLst>
      </pc:sldChg>
      <pc:sldChg chg="add">
        <pc:chgData name="Md. Masudur Rahman" userId="7b31cda9e9d283c8" providerId="LiveId" clId="{B0394A1D-B87F-404B-9D0E-E1A46FDF13DF}" dt="2024-12-16T10:36:20.613" v="16"/>
        <pc:sldMkLst>
          <pc:docMk/>
          <pc:sldMk cId="3260681619" sldId="794"/>
        </pc:sldMkLst>
      </pc:sldChg>
      <pc:sldChg chg="add">
        <pc:chgData name="Md. Masudur Rahman" userId="7b31cda9e9d283c8" providerId="LiveId" clId="{B0394A1D-B87F-404B-9D0E-E1A46FDF13DF}" dt="2024-12-16T10:36:20.613" v="16"/>
        <pc:sldMkLst>
          <pc:docMk/>
          <pc:sldMk cId="3137764315" sldId="795"/>
        </pc:sldMkLst>
      </pc:sldChg>
      <pc:sldChg chg="add">
        <pc:chgData name="Md. Masudur Rahman" userId="7b31cda9e9d283c8" providerId="LiveId" clId="{B0394A1D-B87F-404B-9D0E-E1A46FDF13DF}" dt="2024-12-16T10:36:20.613" v="16"/>
        <pc:sldMkLst>
          <pc:docMk/>
          <pc:sldMk cId="3602555815" sldId="796"/>
        </pc:sldMkLst>
      </pc:sldChg>
      <pc:sldChg chg="add">
        <pc:chgData name="Md. Masudur Rahman" userId="7b31cda9e9d283c8" providerId="LiveId" clId="{B0394A1D-B87F-404B-9D0E-E1A46FDF13DF}" dt="2024-12-16T10:36:20.613" v="16"/>
        <pc:sldMkLst>
          <pc:docMk/>
          <pc:sldMk cId="1145214872" sldId="797"/>
        </pc:sldMkLst>
      </pc:sldChg>
      <pc:sldChg chg="add">
        <pc:chgData name="Md. Masudur Rahman" userId="7b31cda9e9d283c8" providerId="LiveId" clId="{B0394A1D-B87F-404B-9D0E-E1A46FDF13DF}" dt="2024-12-16T10:36:20.613" v="16"/>
        <pc:sldMkLst>
          <pc:docMk/>
          <pc:sldMk cId="3693861630" sldId="798"/>
        </pc:sldMkLst>
      </pc:sldChg>
      <pc:sldChg chg="add">
        <pc:chgData name="Md. Masudur Rahman" userId="7b31cda9e9d283c8" providerId="LiveId" clId="{B0394A1D-B87F-404B-9D0E-E1A46FDF13DF}" dt="2024-12-16T10:36:20.613" v="16"/>
        <pc:sldMkLst>
          <pc:docMk/>
          <pc:sldMk cId="1949646125" sldId="799"/>
        </pc:sldMkLst>
      </pc:sldChg>
      <pc:sldChg chg="add">
        <pc:chgData name="Md. Masudur Rahman" userId="7b31cda9e9d283c8" providerId="LiveId" clId="{B0394A1D-B87F-404B-9D0E-E1A46FDF13DF}" dt="2024-12-16T10:36:20.613" v="16"/>
        <pc:sldMkLst>
          <pc:docMk/>
          <pc:sldMk cId="2120388267" sldId="800"/>
        </pc:sldMkLst>
      </pc:sldChg>
      <pc:sldChg chg="add">
        <pc:chgData name="Md. Masudur Rahman" userId="7b31cda9e9d283c8" providerId="LiveId" clId="{B0394A1D-B87F-404B-9D0E-E1A46FDF13DF}" dt="2024-12-16T10:36:20.613" v="16"/>
        <pc:sldMkLst>
          <pc:docMk/>
          <pc:sldMk cId="1633042259" sldId="801"/>
        </pc:sldMkLst>
      </pc:sldChg>
      <pc:sldChg chg="add">
        <pc:chgData name="Md. Masudur Rahman" userId="7b31cda9e9d283c8" providerId="LiveId" clId="{B0394A1D-B87F-404B-9D0E-E1A46FDF13DF}" dt="2024-12-16T10:36:20.613" v="16"/>
        <pc:sldMkLst>
          <pc:docMk/>
          <pc:sldMk cId="3348909782" sldId="802"/>
        </pc:sldMkLst>
      </pc:sldChg>
      <pc:sldChg chg="add">
        <pc:chgData name="Md. Masudur Rahman" userId="7b31cda9e9d283c8" providerId="LiveId" clId="{B0394A1D-B87F-404B-9D0E-E1A46FDF13DF}" dt="2024-12-16T10:36:20.613" v="16"/>
        <pc:sldMkLst>
          <pc:docMk/>
          <pc:sldMk cId="3621404246" sldId="803"/>
        </pc:sldMkLst>
      </pc:sldChg>
      <pc:sldChg chg="addSp delSp modSp add mod">
        <pc:chgData name="Md. Masudur Rahman" userId="7b31cda9e9d283c8" providerId="LiveId" clId="{B0394A1D-B87F-404B-9D0E-E1A46FDF13DF}" dt="2024-12-16T10:46:04.009" v="63" actId="255"/>
        <pc:sldMkLst>
          <pc:docMk/>
          <pc:sldMk cId="0" sldId="804"/>
        </pc:sldMkLst>
        <pc:spChg chg="mod">
          <ac:chgData name="Md. Masudur Rahman" userId="7b31cda9e9d283c8" providerId="LiveId" clId="{B0394A1D-B87F-404B-9D0E-E1A46FDF13DF}" dt="2024-12-16T10:39:46.792" v="42" actId="20577"/>
          <ac:spMkLst>
            <pc:docMk/>
            <pc:sldMk cId="0" sldId="804"/>
            <ac:spMk id="5122" creationId="{C6160473-AC9F-B6AF-988F-77C4831DE7C8}"/>
          </ac:spMkLst>
        </pc:spChg>
        <pc:graphicFrameChg chg="add mod modGraphic">
          <ac:chgData name="Md. Masudur Rahman" userId="7b31cda9e9d283c8" providerId="LiveId" clId="{B0394A1D-B87F-404B-9D0E-E1A46FDF13DF}" dt="2024-12-16T10:46:04.009" v="63" actId="255"/>
          <ac:graphicFrameMkLst>
            <pc:docMk/>
            <pc:sldMk cId="0" sldId="804"/>
            <ac:graphicFrameMk id="4" creationId="{25F23EC2-560A-5127-E744-A7EDEC5E916D}"/>
          </ac:graphicFrameMkLst>
        </pc:graphicFrameChg>
        <pc:graphicFrameChg chg="modGraphic">
          <ac:chgData name="Md. Masudur Rahman" userId="7b31cda9e9d283c8" providerId="LiveId" clId="{B0394A1D-B87F-404B-9D0E-E1A46FDF13DF}" dt="2024-12-16T10:39:55.445" v="46" actId="20577"/>
          <ac:graphicFrameMkLst>
            <pc:docMk/>
            <pc:sldMk cId="0" sldId="804"/>
            <ac:graphicFrameMk id="18" creationId="{BD15D8F9-EF38-73BE-1374-F7CA8B80FD3B}"/>
          </ac:graphicFrameMkLst>
        </pc:graphicFrameChg>
      </pc:sldChg>
      <pc:sldChg chg="addSp delSp modSp add mod">
        <pc:chgData name="Md. Masudur Rahman" userId="7b31cda9e9d283c8" providerId="LiveId" clId="{B0394A1D-B87F-404B-9D0E-E1A46FDF13DF}" dt="2024-12-16T10:50:29.218" v="87" actId="1076"/>
        <pc:sldMkLst>
          <pc:docMk/>
          <pc:sldMk cId="0" sldId="805"/>
        </pc:sldMkLst>
        <pc:graphicFrameChg chg="add mod modGraphic">
          <ac:chgData name="Md. Masudur Rahman" userId="7b31cda9e9d283c8" providerId="LiveId" clId="{B0394A1D-B87F-404B-9D0E-E1A46FDF13DF}" dt="2024-12-16T10:50:29.218" v="87" actId="1076"/>
          <ac:graphicFrameMkLst>
            <pc:docMk/>
            <pc:sldMk cId="0" sldId="805"/>
            <ac:graphicFrameMk id="2" creationId="{CE114168-A0A1-BF2E-8795-97F072851E29}"/>
          </ac:graphicFrameMkLst>
        </pc:graphicFrameChg>
      </pc:sldChg>
      <pc:sldChg chg="add">
        <pc:chgData name="Md. Masudur Rahman" userId="7b31cda9e9d283c8" providerId="LiveId" clId="{B0394A1D-B87F-404B-9D0E-E1A46FDF13DF}" dt="2024-12-16T10:39:06.314" v="17"/>
        <pc:sldMkLst>
          <pc:docMk/>
          <pc:sldMk cId="0" sldId="806"/>
        </pc:sldMkLst>
      </pc:sldChg>
      <pc:sldChg chg="addSp delSp modSp add mod ord modClrScheme chgLayout">
        <pc:chgData name="Md. Masudur Rahman" userId="7b31cda9e9d283c8" providerId="LiveId" clId="{B0394A1D-B87F-404B-9D0E-E1A46FDF13DF}" dt="2024-12-16T16:03:57.508" v="473"/>
        <pc:sldMkLst>
          <pc:docMk/>
          <pc:sldMk cId="1529898276" sldId="807"/>
        </pc:sldMkLst>
        <pc:spChg chg="mod ord">
          <ac:chgData name="Md. Masudur Rahman" userId="7b31cda9e9d283c8" providerId="LiveId" clId="{B0394A1D-B87F-404B-9D0E-E1A46FDF13DF}" dt="2024-12-16T10:55:13.081" v="143" actId="1076"/>
          <ac:spMkLst>
            <pc:docMk/>
            <pc:sldMk cId="1529898276" sldId="807"/>
            <ac:spMk id="2" creationId="{E686C7F8-31E9-7264-5EB5-CCF51062422D}"/>
          </ac:spMkLst>
        </pc:spChg>
        <pc:spChg chg="add mod ord">
          <ac:chgData name="Md. Masudur Rahman" userId="7b31cda9e9d283c8" providerId="LiveId" clId="{B0394A1D-B87F-404B-9D0E-E1A46FDF13DF}" dt="2024-12-16T10:55:29.910" v="149" actId="1076"/>
          <ac:spMkLst>
            <pc:docMk/>
            <pc:sldMk cId="1529898276" sldId="807"/>
            <ac:spMk id="13" creationId="{8195FB9E-A15C-D480-8A1A-D49CBFF5A0A9}"/>
          </ac:spMkLst>
        </pc:spChg>
      </pc:sldChg>
      <pc:sldChg chg="addSp delSp modSp add mod">
        <pc:chgData name="Md. Masudur Rahman" userId="7b31cda9e9d283c8" providerId="LiveId" clId="{B0394A1D-B87F-404B-9D0E-E1A46FDF13DF}" dt="2024-12-16T11:06:37.240" v="206" actId="1076"/>
        <pc:sldMkLst>
          <pc:docMk/>
          <pc:sldMk cId="0" sldId="808"/>
        </pc:sldMkLst>
        <pc:graphicFrameChg chg="add mod modGraphic">
          <ac:chgData name="Md. Masudur Rahman" userId="7b31cda9e9d283c8" providerId="LiveId" clId="{B0394A1D-B87F-404B-9D0E-E1A46FDF13DF}" dt="2024-12-16T11:06:37.240" v="206" actId="1076"/>
          <ac:graphicFrameMkLst>
            <pc:docMk/>
            <pc:sldMk cId="0" sldId="808"/>
            <ac:graphicFrameMk id="2" creationId="{0E68160D-0C79-3930-7FD9-87974D8E41C2}"/>
          </ac:graphicFrameMkLst>
        </pc:graphicFrameChg>
      </pc:sldChg>
      <pc:sldChg chg="delSp add del mod">
        <pc:chgData name="Md. Masudur Rahman" userId="7b31cda9e9d283c8" providerId="LiveId" clId="{B0394A1D-B87F-404B-9D0E-E1A46FDF13DF}" dt="2024-12-16T11:06:59.471" v="207" actId="47"/>
        <pc:sldMkLst>
          <pc:docMk/>
          <pc:sldMk cId="3134590849" sldId="809"/>
        </pc:sldMkLst>
      </pc:sldChg>
      <pc:sldChg chg="delSp modSp new mod ord">
        <pc:chgData name="Md. Masudur Rahman" userId="7b31cda9e9d283c8" providerId="LiveId" clId="{B0394A1D-B87F-404B-9D0E-E1A46FDF13DF}" dt="2024-12-16T16:04:01.491" v="475"/>
        <pc:sldMkLst>
          <pc:docMk/>
          <pc:sldMk cId="2090406822" sldId="810"/>
        </pc:sldMkLst>
        <pc:spChg chg="mod">
          <ac:chgData name="Md. Masudur Rahman" userId="7b31cda9e9d283c8" providerId="LiveId" clId="{B0394A1D-B87F-404B-9D0E-E1A46FDF13DF}" dt="2024-12-16T10:57:04.063" v="173" actId="1076"/>
          <ac:spMkLst>
            <pc:docMk/>
            <pc:sldMk cId="2090406822" sldId="810"/>
            <ac:spMk id="2" creationId="{3AA87C41-2E9C-F75A-BBA8-21A5BBB6A4E1}"/>
          </ac:spMkLst>
        </pc:spChg>
        <pc:spChg chg="mod">
          <ac:chgData name="Md. Masudur Rahman" userId="7b31cda9e9d283c8" providerId="LiveId" clId="{B0394A1D-B87F-404B-9D0E-E1A46FDF13DF}" dt="2024-12-16T10:57:08.840" v="175" actId="14100"/>
          <ac:spMkLst>
            <pc:docMk/>
            <pc:sldMk cId="2090406822" sldId="810"/>
            <ac:spMk id="3" creationId="{4D90EE03-F344-422B-B362-EF736359ED2E}"/>
          </ac:spMkLst>
        </pc:spChg>
      </pc:sldChg>
      <pc:sldChg chg="modSp add mod">
        <pc:chgData name="Md. Masudur Rahman" userId="7b31cda9e9d283c8" providerId="LiveId" clId="{B0394A1D-B87F-404B-9D0E-E1A46FDF13DF}" dt="2024-12-16T11:22:00.740" v="428" actId="20577"/>
        <pc:sldMkLst>
          <pc:docMk/>
          <pc:sldMk cId="3967601466" sldId="811"/>
        </pc:sldMkLst>
        <pc:spChg chg="mod">
          <ac:chgData name="Md. Masudur Rahman" userId="7b31cda9e9d283c8" providerId="LiveId" clId="{B0394A1D-B87F-404B-9D0E-E1A46FDF13DF}" dt="2024-12-16T11:22:00.740" v="428" actId="20577"/>
          <ac:spMkLst>
            <pc:docMk/>
            <pc:sldMk cId="3967601466" sldId="811"/>
            <ac:spMk id="7" creationId="{BF3DCFA5-F153-B84B-20A0-BF16B86EC44B}"/>
          </ac:spMkLst>
        </pc:spChg>
      </pc:sldChg>
      <pc:sldChg chg="addSp delSp modSp new mod modClrScheme chgLayout">
        <pc:chgData name="Md. Masudur Rahman" userId="7b31cda9e9d283c8" providerId="LiveId" clId="{B0394A1D-B87F-404B-9D0E-E1A46FDF13DF}" dt="2024-12-16T11:22:35.675" v="471" actId="20577"/>
        <pc:sldMkLst>
          <pc:docMk/>
          <pc:sldMk cId="1877065792" sldId="812"/>
        </pc:sldMkLst>
        <pc:spChg chg="add mod ord">
          <ac:chgData name="Md. Masudur Rahman" userId="7b31cda9e9d283c8" providerId="LiveId" clId="{B0394A1D-B87F-404B-9D0E-E1A46FDF13DF}" dt="2024-12-16T11:22:35.675" v="471" actId="20577"/>
          <ac:spMkLst>
            <pc:docMk/>
            <pc:sldMk cId="1877065792" sldId="812"/>
            <ac:spMk id="4" creationId="{26384B39-3132-11EF-BC4D-A6CE9B2100DE}"/>
          </ac:spMkLst>
        </pc:spChg>
        <pc:spChg chg="add mod ord">
          <ac:chgData name="Md. Masudur Rahman" userId="7b31cda9e9d283c8" providerId="LiveId" clId="{B0394A1D-B87F-404B-9D0E-E1A46FDF13DF}" dt="2024-12-16T11:22:08.479" v="430" actId="700"/>
          <ac:spMkLst>
            <pc:docMk/>
            <pc:sldMk cId="1877065792" sldId="812"/>
            <ac:spMk id="5" creationId="{2164F581-0ABC-3B06-DE48-7B4CAAD80B89}"/>
          </ac:spMkLst>
        </pc:spChg>
      </pc:sldChg>
      <pc:sldMasterChg chg="del delSldLayout">
        <pc:chgData name="Md. Masudur Rahman" userId="7b31cda9e9d283c8" providerId="LiveId" clId="{B0394A1D-B87F-404B-9D0E-E1A46FDF13DF}" dt="2024-12-16T10:54:45.286" v="137" actId="700"/>
        <pc:sldMasterMkLst>
          <pc:docMk/>
          <pc:sldMasterMk cId="4217572022" sldId="2147483648"/>
        </pc:sldMasterMkLst>
        <pc:sldLayoutChg chg="del">
          <pc:chgData name="Md. Masudur Rahman" userId="7b31cda9e9d283c8" providerId="LiveId" clId="{B0394A1D-B87F-404B-9D0E-E1A46FDF13DF}" dt="2024-12-16T10:54:45.286" v="137" actId="700"/>
          <pc:sldLayoutMkLst>
            <pc:docMk/>
            <pc:sldMasterMk cId="4217572022" sldId="2147483648"/>
            <pc:sldLayoutMk cId="3368214160" sldId="2147483649"/>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2968951480" sldId="2147483650"/>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232192050" sldId="2147483651"/>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2868676143" sldId="2147483652"/>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3089546989" sldId="2147483653"/>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162327002" sldId="2147483654"/>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4083221222" sldId="2147483655"/>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3388520323" sldId="2147483656"/>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280224649" sldId="2147483657"/>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357293718" sldId="2147483658"/>
          </pc:sldLayoutMkLst>
        </pc:sldLayoutChg>
        <pc:sldLayoutChg chg="del">
          <pc:chgData name="Md. Masudur Rahman" userId="7b31cda9e9d283c8" providerId="LiveId" clId="{B0394A1D-B87F-404B-9D0E-E1A46FDF13DF}" dt="2024-12-16T10:54:45.286" v="137" actId="700"/>
          <pc:sldLayoutMkLst>
            <pc:docMk/>
            <pc:sldMasterMk cId="4217572022" sldId="2147483648"/>
            <pc:sldLayoutMk cId="2833661694" sldId="2147483659"/>
          </pc:sldLayoutMkLst>
        </pc:sldLayoutChg>
      </pc:sldMasterChg>
    </pc:docChg>
  </pc:docChgLst>
  <pc:docChgLst>
    <pc:chgData name="Md. Masudur Rahman" userId="7b31cda9e9d283c8" providerId="LiveId" clId="{F1D132A4-4EDE-4C8F-AD76-8E7C66A1900E}"/>
    <pc:docChg chg="custSel addSld delSld modSld sldOrd">
      <pc:chgData name="Md. Masudur Rahman" userId="7b31cda9e9d283c8" providerId="LiveId" clId="{F1D132A4-4EDE-4C8F-AD76-8E7C66A1900E}" dt="2025-01-04T06:02:04.970" v="43" actId="20577"/>
      <pc:docMkLst>
        <pc:docMk/>
      </pc:docMkLst>
      <pc:sldChg chg="ord">
        <pc:chgData name="Md. Masudur Rahman" userId="7b31cda9e9d283c8" providerId="LiveId" clId="{F1D132A4-4EDE-4C8F-AD76-8E7C66A1900E}" dt="2025-01-04T06:00:46.111" v="2"/>
        <pc:sldMkLst>
          <pc:docMk/>
          <pc:sldMk cId="0" sldId="804"/>
        </pc:sldMkLst>
      </pc:sldChg>
      <pc:sldChg chg="addSp delSp modSp new del mod modClrScheme chgLayout">
        <pc:chgData name="Md. Masudur Rahman" userId="7b31cda9e9d283c8" providerId="LiveId" clId="{F1D132A4-4EDE-4C8F-AD76-8E7C66A1900E}" dt="2025-01-04T06:01:45.236" v="20" actId="47"/>
        <pc:sldMkLst>
          <pc:docMk/>
          <pc:sldMk cId="1458294371" sldId="813"/>
        </pc:sldMkLst>
      </pc:sldChg>
      <pc:sldChg chg="modSp add mod">
        <pc:chgData name="Md. Masudur Rahman" userId="7b31cda9e9d283c8" providerId="LiveId" clId="{F1D132A4-4EDE-4C8F-AD76-8E7C66A1900E}" dt="2025-01-04T06:02:04.970" v="43" actId="20577"/>
        <pc:sldMkLst>
          <pc:docMk/>
          <pc:sldMk cId="111023065" sldId="814"/>
        </pc:sldMkLst>
        <pc:spChg chg="mod">
          <ac:chgData name="Md. Masudur Rahman" userId="7b31cda9e9d283c8" providerId="LiveId" clId="{F1D132A4-4EDE-4C8F-AD76-8E7C66A1900E}" dt="2025-01-04T06:02:04.970" v="43" actId="20577"/>
          <ac:spMkLst>
            <pc:docMk/>
            <pc:sldMk cId="111023065" sldId="814"/>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7DB37-9C04-4C02-B99F-FF748210FDA7}" type="datetimeFigureOut">
              <a:rPr lang="en-US" smtClean="0"/>
              <a:t>15-Jan-25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07A11-24E6-4035-9BE0-51A44ABD23D2}" type="slidenum">
              <a:rPr lang="en-US" smtClean="0"/>
              <a:t>‹#›</a:t>
            </a:fld>
            <a:endParaRPr lang="en-US"/>
          </a:p>
        </p:txBody>
      </p:sp>
    </p:spTree>
    <p:extLst>
      <p:ext uri="{BB962C8B-B14F-4D97-AF65-F5344CB8AC3E}">
        <p14:creationId xmlns:p14="http://schemas.microsoft.com/office/powerpoint/2010/main" val="218621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B7FEC80-B7F7-1164-5D01-FF9AF4408A87}"/>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FBA5CC33-81EB-C0DA-6094-5FE90BF502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00" name="Slide Number Placeholder 3">
            <a:extLst>
              <a:ext uri="{FF2B5EF4-FFF2-40B4-BE49-F238E27FC236}">
                <a16:creationId xmlns:a16="http://schemas.microsoft.com/office/drawing/2014/main" id="{FDB3FB9D-1441-4CF6-EB67-4A65589669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E13E4-D8C3-42FF-A360-13965E299B4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4394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F179350-A5F4-7611-554F-0C9C2E1E720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082D1797-E7D1-CF54-FF91-515A8E6ED1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136BF514-EEA3-0EDD-C526-3660001875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8D2822-B69A-4B61-942C-4049224142A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51798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F93011F-C871-5DE0-0A16-1C02B3C2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B1AD1C1-0EC2-61C9-5AF9-325F5C0456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1988" name="Slide Number Placeholder 3">
            <a:extLst>
              <a:ext uri="{FF2B5EF4-FFF2-40B4-BE49-F238E27FC236}">
                <a16:creationId xmlns:a16="http://schemas.microsoft.com/office/drawing/2014/main" id="{5A685696-C41B-507D-4F7E-175079F70B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7A94DA-F60A-45B1-88AA-2E1BDAFC9E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616779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4A65DA0-5997-AC2D-3E05-EB3C568082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0746808-5ED7-6B3C-1633-C3DA1FBC5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4036" name="Slide Number Placeholder 3">
            <a:extLst>
              <a:ext uri="{FF2B5EF4-FFF2-40B4-BE49-F238E27FC236}">
                <a16:creationId xmlns:a16="http://schemas.microsoft.com/office/drawing/2014/main" id="{10C232BC-E388-21B5-4FC6-E0525698DA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F3900E-2A45-485B-AC60-F649F2E3C7B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66782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5758DD13-DAD8-3261-DFC6-A36DAA8FEE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311808B-9E2F-C968-D270-54AC9C110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6084" name="Slide Number Placeholder 3">
            <a:extLst>
              <a:ext uri="{FF2B5EF4-FFF2-40B4-BE49-F238E27FC236}">
                <a16:creationId xmlns:a16="http://schemas.microsoft.com/office/drawing/2014/main" id="{C4D8D31E-22B6-D792-762B-AA5C395070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711063-ADCD-4ADF-B821-1732B114E0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86140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4C6EE9F-EA1D-AA1F-ECB4-D94F8AB69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F3B6BD5-0C97-478B-35BF-5D6FBD5241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8132" name="Slide Number Placeholder 3">
            <a:extLst>
              <a:ext uri="{FF2B5EF4-FFF2-40B4-BE49-F238E27FC236}">
                <a16:creationId xmlns:a16="http://schemas.microsoft.com/office/drawing/2014/main" id="{08C9678E-2C12-8A96-D5F3-F9389D2803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8E988-DCF9-4AA9-A018-9CF5387A5E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60259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D7959B4-B480-1873-2053-366A06A625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3ECD87A6-CB3D-6B02-10F6-AE44ECD8B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0180" name="Slide Number Placeholder 3">
            <a:extLst>
              <a:ext uri="{FF2B5EF4-FFF2-40B4-BE49-F238E27FC236}">
                <a16:creationId xmlns:a16="http://schemas.microsoft.com/office/drawing/2014/main" id="{1E7DA0DC-B57F-2429-5750-AA2B5AEB04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8EE15B-52B8-408F-A9AB-1D0E68808EB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602966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1F7C1BF-0101-5B97-A913-BD03903AA4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D0CC5B6-27CD-246D-08F5-7A69F642DD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a:extLst>
              <a:ext uri="{FF2B5EF4-FFF2-40B4-BE49-F238E27FC236}">
                <a16:creationId xmlns:a16="http://schemas.microsoft.com/office/drawing/2014/main" id="{34F91B99-53EE-75ED-D827-E11AFE17BE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EF5A6-2DF2-4831-B24E-060340B90A4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321692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71B6BDA-F508-33CA-C184-981F8D81E9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A0748D5C-CBAC-0D2B-C0CA-0E0F575CC0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4276" name="Slide Number Placeholder 3">
            <a:extLst>
              <a:ext uri="{FF2B5EF4-FFF2-40B4-BE49-F238E27FC236}">
                <a16:creationId xmlns:a16="http://schemas.microsoft.com/office/drawing/2014/main" id="{B46978AE-30D9-9672-6C55-1AC781255C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96E543-057D-4DAE-8A9B-85CEA77F2E3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246844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8E61C15-5CEA-4E88-14E2-569C5E013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ED0E71D-0F59-E00E-440E-3D0CD7B4E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6324" name="Slide Number Placeholder 3">
            <a:extLst>
              <a:ext uri="{FF2B5EF4-FFF2-40B4-BE49-F238E27FC236}">
                <a16:creationId xmlns:a16="http://schemas.microsoft.com/office/drawing/2014/main" id="{3F2F348A-ACE4-0BE6-D6DC-2F37196E76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B5D9B0-5BFD-4978-BC93-26D8945925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393544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EF6AD76-ED12-02A7-85DB-48B5A8C5D1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0FB7C34-1883-BCA3-6973-4DB0933E0C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8372" name="Slide Number Placeholder 3">
            <a:extLst>
              <a:ext uri="{FF2B5EF4-FFF2-40B4-BE49-F238E27FC236}">
                <a16:creationId xmlns:a16="http://schemas.microsoft.com/office/drawing/2014/main" id="{283194F1-91A4-B94D-8551-F18A036C9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C19E2-827B-42B6-9DDC-90EE28E378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572736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66F0237-35FC-D106-FA80-04E8B9FFFB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07E12FB1-73E3-FAE4-343E-C330DBB03C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0420" name="Slide Number Placeholder 3">
            <a:extLst>
              <a:ext uri="{FF2B5EF4-FFF2-40B4-BE49-F238E27FC236}">
                <a16:creationId xmlns:a16="http://schemas.microsoft.com/office/drawing/2014/main" id="{3474724B-B0E9-E3F0-6E98-C40A32239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427ABA-177F-4584-A90D-15EB1970D3F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4491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1B897ED8-CF8E-9AFA-2ACC-671D674E95BC}"/>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BA4C45E1-3426-E2EF-B573-93BC7B29CC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9D6E90C1-DD64-B3CD-9E44-B00EFF5890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5BD027-3BA6-441D-B724-B8110F82587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621170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BF7FC1D-C561-EBD0-7DBF-1E5DBE3B20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68077C7-89BF-DB13-D056-6BB2A45C83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2468" name="Slide Number Placeholder 3">
            <a:extLst>
              <a:ext uri="{FF2B5EF4-FFF2-40B4-BE49-F238E27FC236}">
                <a16:creationId xmlns:a16="http://schemas.microsoft.com/office/drawing/2014/main" id="{D329E321-478A-733B-41EA-3CEA88455C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35E817-B0D6-4AA9-BCE5-A4CC9D203CB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783861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E90794AD-3A62-D247-7EC3-0E5CF1E5BF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0E57C0BC-CC28-56ED-4C6A-4ED8FE6235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4516" name="Slide Number Placeholder 3">
            <a:extLst>
              <a:ext uri="{FF2B5EF4-FFF2-40B4-BE49-F238E27FC236}">
                <a16:creationId xmlns:a16="http://schemas.microsoft.com/office/drawing/2014/main" id="{0DBA90D3-78B0-B072-D634-A979F1CF8E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CE3F4D-F38C-4F8C-8278-761D40E0582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566224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0EC997A-3E80-DA68-A161-8F05413B0B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F8E9B5B9-D74F-96E6-F071-015967216F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6564" name="Slide Number Placeholder 3">
            <a:extLst>
              <a:ext uri="{FF2B5EF4-FFF2-40B4-BE49-F238E27FC236}">
                <a16:creationId xmlns:a16="http://schemas.microsoft.com/office/drawing/2014/main" id="{0B457CE4-FCB1-8E63-43A5-9FB72B64BA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26D30-A888-4B8B-8AE3-4E98E374AC2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73615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0FC2BE2-3AE1-28D0-6941-9640E3CFAE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E762C07-3725-314E-132A-65759F242B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8612" name="Slide Number Placeholder 3">
            <a:extLst>
              <a:ext uri="{FF2B5EF4-FFF2-40B4-BE49-F238E27FC236}">
                <a16:creationId xmlns:a16="http://schemas.microsoft.com/office/drawing/2014/main" id="{61A76F41-634E-527B-4266-C41CE716BC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0AA06-2384-4240-8384-5E60CB022C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53973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EFE6473-0D2D-EEFF-9A13-BED817004D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1E8F122-3328-72AC-A23D-C6507F8E6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0660" name="Slide Number Placeholder 3">
            <a:extLst>
              <a:ext uri="{FF2B5EF4-FFF2-40B4-BE49-F238E27FC236}">
                <a16:creationId xmlns:a16="http://schemas.microsoft.com/office/drawing/2014/main" id="{D6BEE1C6-6136-5508-AEA3-5958C0F966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DC53BB-5519-4423-8626-B6E092DF8BE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244946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6D6504AE-28EE-DB49-3A94-A71B2B8840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661951D9-8855-3449-9BDD-B907A4538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2708" name="Slide Number Placeholder 3">
            <a:extLst>
              <a:ext uri="{FF2B5EF4-FFF2-40B4-BE49-F238E27FC236}">
                <a16:creationId xmlns:a16="http://schemas.microsoft.com/office/drawing/2014/main" id="{0370850F-3C36-A905-D9D2-04908ECEE8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0C05A3-971F-456C-9C10-21E8E4C80A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178033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42F84CE-D3A0-9334-1E65-F517E6DF9A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0B74CDD4-E198-1D4E-5018-D08838473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5007AB45-7EAE-3232-E653-3A5AE48F0D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8B4EEA-1F26-4716-9353-C2403E53696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451684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0719AA2-C592-BDB8-30B2-CD46FE5001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BA5BAFFC-AB61-CCFD-62F9-AECB1A38F2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a:extLst>
              <a:ext uri="{FF2B5EF4-FFF2-40B4-BE49-F238E27FC236}">
                <a16:creationId xmlns:a16="http://schemas.microsoft.com/office/drawing/2014/main" id="{85CFE84D-0241-D2D0-A83F-7F61C57678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329415-EE3B-44C1-B64C-EF66D2A126A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51174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E2B9D96-B63C-9595-A1DB-BF7B76467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D72CC68D-8605-A2A7-F202-DB8204BE7F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506D5D1F-9145-FCFA-72CE-613BC539E7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92855-5514-4017-8056-126487FBF8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705661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E20F7DE-669E-5DC5-4A65-653F457CDD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CCF74FA7-46BB-AE2D-2751-1E7C00D42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a:extLst>
              <a:ext uri="{FF2B5EF4-FFF2-40B4-BE49-F238E27FC236}">
                <a16:creationId xmlns:a16="http://schemas.microsoft.com/office/drawing/2014/main" id="{82C74401-6D27-E30E-27D3-5FD05F0BB8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26F26-9132-4CA0-BFC6-6612F5E0C9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424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3BCA147-9225-36F7-64B4-35EFF00F9C44}"/>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F27126F1-99BF-EDCC-F1F6-AF26C1B9FF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6628" name="Slide Number Placeholder 3">
            <a:extLst>
              <a:ext uri="{FF2B5EF4-FFF2-40B4-BE49-F238E27FC236}">
                <a16:creationId xmlns:a16="http://schemas.microsoft.com/office/drawing/2014/main" id="{61AA176B-314B-56EE-E900-87F195BA8D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210AC6-0A70-4253-B0EB-EA647A37159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10325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A2C43A2-B2C5-C62D-BB87-2B64A634CA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750820F-EE05-2AFA-2139-6DBC13FBCA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F35E9D9E-C1D4-B609-5AB9-17DE952FFB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A99219-932B-4EA4-8413-62F414F29A2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472951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E2C87A7-EB8E-13C4-BE7A-109CD3BD2C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1AAC5CA1-E41C-DAB1-5B77-808B0C0AB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46615862-348C-2A7B-5509-A7C0AC5385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A7216F-0C0B-4EB7-B6D4-8EE4FE379A1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62587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1229A5C-2132-6E24-7458-A4AB3B8D54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62AAF81-B4B5-4642-AAFF-80E9BBB20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16D22A38-4F38-8AF0-B87B-B732C063AD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0468D1-7367-4B1C-88FE-89F7035B347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211014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390413B-5CB0-8897-2712-BC23F14AE2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D221DA85-3A9F-9303-788C-3CC5FF5C6F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7412" name="Slide Number Placeholder 3">
            <a:extLst>
              <a:ext uri="{FF2B5EF4-FFF2-40B4-BE49-F238E27FC236}">
                <a16:creationId xmlns:a16="http://schemas.microsoft.com/office/drawing/2014/main" id="{393015C1-8403-73B6-2305-5084D4E9D2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548A4-F060-4355-AD05-10F4CA14BCC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19969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C6B64AE-AE17-9736-BA63-59813C2122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5A86D85-2108-5FD0-E35D-23D6251BE8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a:extLst>
              <a:ext uri="{FF2B5EF4-FFF2-40B4-BE49-F238E27FC236}">
                <a16:creationId xmlns:a16="http://schemas.microsoft.com/office/drawing/2014/main" id="{D6E8C608-DD41-F2EF-9893-B35C305C10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632F18-9B36-4970-A3B0-8E70CEB0E51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5770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505761-1079-57BB-068F-87044C0EA4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33F99F0A-0251-940B-4CCC-F230A0EBBE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a:extLst>
              <a:ext uri="{FF2B5EF4-FFF2-40B4-BE49-F238E27FC236}">
                <a16:creationId xmlns:a16="http://schemas.microsoft.com/office/drawing/2014/main" id="{7BD486F1-079C-06D9-DB17-10A45E2296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35D59C-4B56-4C2C-AA46-0D265461BB4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03965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7F59705-C43A-E707-7F75-7B95B8C74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AE1E94E-1ACC-E5DA-ABD3-8F00237B4B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3556" name="Slide Number Placeholder 3">
            <a:extLst>
              <a:ext uri="{FF2B5EF4-FFF2-40B4-BE49-F238E27FC236}">
                <a16:creationId xmlns:a16="http://schemas.microsoft.com/office/drawing/2014/main" id="{EABAD477-4774-F536-0B04-9D8981EDA4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F8DACF-1E33-4081-8983-AB861647970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473299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2A7EF45-573C-8A22-66E8-4FE333571D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BCF36D1-812F-A02B-0232-DD9F8186F7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5604" name="Slide Number Placeholder 3">
            <a:extLst>
              <a:ext uri="{FF2B5EF4-FFF2-40B4-BE49-F238E27FC236}">
                <a16:creationId xmlns:a16="http://schemas.microsoft.com/office/drawing/2014/main" id="{724BAEC8-B742-1996-2FA5-5A4B815452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0F1B12-A091-400E-9000-26946B729E4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06343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2A44712-106A-9E86-4ED3-D142975591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519666BD-9166-55EE-18A4-2839A7CC2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7652" name="Slide Number Placeholder 3">
            <a:extLst>
              <a:ext uri="{FF2B5EF4-FFF2-40B4-BE49-F238E27FC236}">
                <a16:creationId xmlns:a16="http://schemas.microsoft.com/office/drawing/2014/main" id="{A7070DEB-9033-6536-663B-4316F5FB75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0CC2A-CF9E-4F8D-B017-DFD36FE962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04213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514E022-52C2-657F-A956-C96BB063A8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0A954DDF-77AE-18D0-9677-1FE2FF2CBE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9700" name="Slide Number Placeholder 3">
            <a:extLst>
              <a:ext uri="{FF2B5EF4-FFF2-40B4-BE49-F238E27FC236}">
                <a16:creationId xmlns:a16="http://schemas.microsoft.com/office/drawing/2014/main" id="{44D3084D-5E51-2B1A-9640-A44B385F16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5329A-D099-4045-BFCF-435E94D268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34351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605147FA-9F45-B709-CD45-1513F37C812C}"/>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04E1FD8F-33E0-B5A3-5276-212ABCA1BF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8676" name="Slide Number Placeholder 3">
            <a:extLst>
              <a:ext uri="{FF2B5EF4-FFF2-40B4-BE49-F238E27FC236}">
                <a16:creationId xmlns:a16="http://schemas.microsoft.com/office/drawing/2014/main" id="{25827E4F-F3EC-DA68-5DC0-834388B68B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FD9E2E-8775-4516-B125-A0B0BC7EA2A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44005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D89EF6B4-4E19-8F1D-3FB1-EF6B49B89B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7C68049-5B1F-7FBB-158D-8B7E04181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1748" name="Slide Number Placeholder 3">
            <a:extLst>
              <a:ext uri="{FF2B5EF4-FFF2-40B4-BE49-F238E27FC236}">
                <a16:creationId xmlns:a16="http://schemas.microsoft.com/office/drawing/2014/main" id="{8294B0AD-3178-2A5C-BAFD-39787FEB2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B3E839-5077-4C1E-A08D-01ACA43CE5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92103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F903484-B671-CB3C-DEAE-7405D1BE46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0679CFD-9356-AEC0-DBE5-1501FE1970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a:extLst>
              <a:ext uri="{FF2B5EF4-FFF2-40B4-BE49-F238E27FC236}">
                <a16:creationId xmlns:a16="http://schemas.microsoft.com/office/drawing/2014/main" id="{9D45575E-360E-462D-CBF0-ACA8F7DA36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08CA4B-ACDE-441A-BD82-F7C1F3139E6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486835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C4DDE55-22BA-B358-F957-850A07B8F5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88BFC03-BE3A-C852-A9E5-E68051409F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3F512608-2B6A-E37C-17D1-833BC56BF1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4902C8-D7B7-4511-84F2-DC84BBF2338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03274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B9DAECA-F2C4-BEC9-24BE-0C46792D8B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F7795CE-B5FA-21F6-07DF-2F102EA70E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235ED859-0C1F-8C4D-AAB5-7CE6C7117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ED32FB-20D9-4289-BEED-1BF4A1DDF42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0709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144BB51-E6D3-B95E-4AEA-0FE34A25FD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0E2E369-82DA-ED0F-7206-74248B182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EC801C8-8375-469D-A183-1B953A12AA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8C7F29-14FC-41ED-AFCA-A8AAC11FFA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62510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AEE33E8-B060-4217-9917-E43467462A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65012AC-F264-0830-AAA2-721855232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1988" name="Slide Number Placeholder 3">
            <a:extLst>
              <a:ext uri="{FF2B5EF4-FFF2-40B4-BE49-F238E27FC236}">
                <a16:creationId xmlns:a16="http://schemas.microsoft.com/office/drawing/2014/main" id="{ABA64519-F17B-444C-D61A-2CCCD6622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C1B2B4-C6CF-4723-AE78-ED4EB9DAE70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97633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5E88689-FCA3-110A-8350-BB8B008A0E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B7700395-8104-F9ED-0460-33580E16FB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4036" name="Slide Number Placeholder 3">
            <a:extLst>
              <a:ext uri="{FF2B5EF4-FFF2-40B4-BE49-F238E27FC236}">
                <a16:creationId xmlns:a16="http://schemas.microsoft.com/office/drawing/2014/main" id="{DFEA746E-91D5-00E3-021B-44549F907C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B37267-CB7D-4053-B237-48F97D97669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60897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BD9D60B5-68DC-C521-54B4-155EDACC77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59907F34-E824-8642-1DC2-51C6B81E3F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23679D8B-129F-5A6F-D643-741439CF94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A20F5C-20DF-490A-8DBF-F8A4B74CC96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5551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3C9354C-3519-611F-6357-2B445453B4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6809B526-F0AD-FE2E-1A1E-9A2C37143F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8132" name="Slide Number Placeholder 3">
            <a:extLst>
              <a:ext uri="{FF2B5EF4-FFF2-40B4-BE49-F238E27FC236}">
                <a16:creationId xmlns:a16="http://schemas.microsoft.com/office/drawing/2014/main" id="{8CACF5C4-9664-1D0F-3BA8-97D54F11E6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14E430-E131-4ECD-A24E-048C0850997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685883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C191A89-F0D7-5AEC-41DE-91EA85513F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3489785F-9F74-A188-EB22-AB2EE7C4FB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59A7022C-CF0E-3CE0-3D15-CBFE9D0E90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62E4B9-9564-48EB-AF67-0EEA75F658E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5047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62674BE-7BE4-DA1A-3A95-95109832E1E0}"/>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116E9FE4-4CE5-2456-D9B0-E8BB0622A0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0724" name="Slide Number Placeholder 3">
            <a:extLst>
              <a:ext uri="{FF2B5EF4-FFF2-40B4-BE49-F238E27FC236}">
                <a16:creationId xmlns:a16="http://schemas.microsoft.com/office/drawing/2014/main" id="{ADA4599E-A941-7BBB-5F8B-37E69308AE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B0587-F1A7-454F-8EEC-7554ED94AC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92776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CD5BA26-D1AD-5ED2-DC89-1FC1EEFC8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4A19D76-C264-A4D7-6C29-44CBCCF7C6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a:extLst>
              <a:ext uri="{FF2B5EF4-FFF2-40B4-BE49-F238E27FC236}">
                <a16:creationId xmlns:a16="http://schemas.microsoft.com/office/drawing/2014/main" id="{01A33DC0-8B6C-4350-814C-63566E6E18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E59CEC-4BFA-4177-9781-A85F234941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07150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0FCEF97-2B2D-D35D-99B4-BB723F6032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8AA8FFB8-1E41-EDC0-5D99-A2C1B5E936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4276" name="Slide Number Placeholder 3">
            <a:extLst>
              <a:ext uri="{FF2B5EF4-FFF2-40B4-BE49-F238E27FC236}">
                <a16:creationId xmlns:a16="http://schemas.microsoft.com/office/drawing/2014/main" id="{52B703C6-86C1-AB8B-3CFC-DF499E0CB1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61AD3-AF28-4371-8AB1-4856CCA0B47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752941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53957A4-23BC-2A07-A299-61970F5EFB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2E2227AB-5A19-7544-FA74-612A41C1B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F11ACCA0-AFE4-388B-8C96-8DF7DD9E31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76379-B7D7-4C20-AD90-D6004A03F68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259467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F59DA45-3E4D-0ED3-D496-E6982786C0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2F569EC4-9AC9-D3E1-2D65-DAB4B7585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87371BAE-80E9-8057-0905-6B997FE156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437D2E-1880-40F6-B0A4-67E5E97890E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59292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E8892272-E771-CBA3-2174-3436DBEAA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E97898F7-5B16-D8BD-067F-8BACFF6FDF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0420" name="Slide Number Placeholder 3">
            <a:extLst>
              <a:ext uri="{FF2B5EF4-FFF2-40B4-BE49-F238E27FC236}">
                <a16:creationId xmlns:a16="http://schemas.microsoft.com/office/drawing/2014/main" id="{EAA7D31E-FE81-5E5D-769F-A98FA21E06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A16E5E-9A24-4F5A-91D8-D09036C1107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894078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860CC5AC-65DF-ED9D-415D-498A5E3580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BB06210-BCCE-22F8-4DFE-AF772D73B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2468" name="Slide Number Placeholder 3">
            <a:extLst>
              <a:ext uri="{FF2B5EF4-FFF2-40B4-BE49-F238E27FC236}">
                <a16:creationId xmlns:a16="http://schemas.microsoft.com/office/drawing/2014/main" id="{A1091503-ED6C-5025-C17F-A274785BCD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D819-DB08-4F8F-B323-6087AC6992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285657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975A565-5A64-E7CA-DA1F-34150CAF00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5E1B44F-1D87-3075-8085-C6302F7F1C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4516" name="Slide Number Placeholder 3">
            <a:extLst>
              <a:ext uri="{FF2B5EF4-FFF2-40B4-BE49-F238E27FC236}">
                <a16:creationId xmlns:a16="http://schemas.microsoft.com/office/drawing/2014/main" id="{917448B5-653F-142D-5357-B80A4FBB95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FDEC4E-B1B2-47C6-81B8-346DF0D7D6A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97960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2FCF9CB-CE29-CEB2-97FB-F22C3D6BAB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2BE6A41E-F14F-9832-8193-DD313DB453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6564" name="Slide Number Placeholder 3">
            <a:extLst>
              <a:ext uri="{FF2B5EF4-FFF2-40B4-BE49-F238E27FC236}">
                <a16:creationId xmlns:a16="http://schemas.microsoft.com/office/drawing/2014/main" id="{B0C64437-1822-51AE-19D0-A54CABE0B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8DCA56-4314-434E-B59B-3A781B45CD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85547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3BCD8C6-2351-BD33-4212-71AB945E10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D0AD5E0A-224B-4DF2-19E2-840F9A43CD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8612" name="Slide Number Placeholder 3">
            <a:extLst>
              <a:ext uri="{FF2B5EF4-FFF2-40B4-BE49-F238E27FC236}">
                <a16:creationId xmlns:a16="http://schemas.microsoft.com/office/drawing/2014/main" id="{8618160F-7B04-62D0-9097-417DE58B3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5B697B-E720-4D12-859E-F90700ED7BF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19759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95748C9-D2D9-C0F2-F8BD-585838904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A44A949E-5058-F34E-EC41-E1B4A784D3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4C0C9A60-B012-0C69-B17F-6A94BD96D6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98B35A-4EC7-45CF-872B-3C3559FF99A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315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1BC1356-532B-951D-362E-8C87EC767B13}"/>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22F3CF7C-D4F5-D017-ADB7-B22CA34EF5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2772" name="Slide Number Placeholder 3">
            <a:extLst>
              <a:ext uri="{FF2B5EF4-FFF2-40B4-BE49-F238E27FC236}">
                <a16:creationId xmlns:a16="http://schemas.microsoft.com/office/drawing/2014/main" id="{4BE2CB42-0E37-EF18-A08A-BC3CBA1042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CFD09F-4107-4578-B2D7-6B293792C0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897085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8B69644-79A9-C12E-6A9F-CA994B661F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89612BF6-A899-082E-81E3-64A212BB2B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5FDE2A6E-8EA6-B933-A704-F8E12EB977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8D6147-B9FD-4E02-ABCF-F0E0B53385C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539571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981BAAC-7B1A-C5F2-E08B-9A8D5013C5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C373CDF5-0F00-E9B0-08C3-C7D7240EA4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68CECEDB-5BB6-CDBD-485F-86097DE390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59491E-871E-4BC7-83E0-E61BB0D7CC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36766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95F7E8B-E30D-9A3B-B48A-A62FF32E67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669746D7-F8A5-E0D7-9EF8-154713566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66B364B6-5E6C-6F22-4C19-B6B228DD05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A545EE-1412-4F1F-BB0E-78255C539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045158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DE554CF-D62D-087D-5E84-F25576180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C40E421A-C189-D75C-A1D2-1C9D9BECA7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A15EACF7-4B13-29D3-B789-111523AF85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FB336-DCCC-4CFD-9C7E-CAD5E769256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5889590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E11D817-76BF-A726-B5D2-B6FDE45CC6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F5DAE0A1-49B2-0F9E-B93C-5046D9EB9F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18DF07C5-BDF2-6F40-4F40-DACDB93D31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899E1E-A772-4BD0-BCA9-D1D7D0A782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365040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861C44B7-755A-AA3B-C8A8-51CA14C63A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66208854-553F-9EBF-A5B7-7D5ACF978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B55770ED-3AE8-40EC-129D-7CBEB7EA09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81FCB4-B7AA-4DED-A819-21039718AD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644653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020F8AF6-76ED-20E7-87B1-23C8136260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28EB3329-6A4F-ADB8-6455-EE0599E0E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BD53FD23-22BF-8F30-A03F-0DB11BFECD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EB807A-E33B-4FA7-ACC9-0FF5649381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314497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73A0C691-2D8D-CF2F-A97A-2A5AF515FF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CF54D200-BC1F-0AE4-0AA9-8B718D4FE1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100E6CCF-EAF4-13D7-2CCF-AFFA09CAFE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4D488-B857-45BE-95C8-D68B6ED0C4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1647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6EB589A6-7C9A-76D7-5497-525D233846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C9CC2F41-1593-1977-5FB3-568EF91DF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8C49F7ED-F491-6072-7EEE-BC4738FCE1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9A918-F2E9-48AB-A50E-40053D862E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359572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AC97F7E-C30F-1656-7F68-53A506AC9E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58050FA2-D087-2598-1418-4D8A5D2D85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7154A0BC-754B-404B-0795-4C04F040D7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48854B-C6FA-4018-81D6-9F0CC552AB3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9571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1B95FFD4-1590-D1C0-F6E4-ED6288EFB98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516361CE-21B2-672A-946D-CC7D1438DD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820" name="Slide Number Placeholder 3">
            <a:extLst>
              <a:ext uri="{FF2B5EF4-FFF2-40B4-BE49-F238E27FC236}">
                <a16:creationId xmlns:a16="http://schemas.microsoft.com/office/drawing/2014/main" id="{E6A88ED4-EF88-FB14-BD64-94A33EA32D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7CF530-0684-478A-948C-5A1468DC159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769279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EE3088E-5B0A-1CF0-0FFD-7242088FCA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1355FF67-A8CB-9E8C-01B9-940A4EA661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473B3006-5085-ED22-E735-6C719C53A7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FF6B39-62E7-4605-85A3-F838F62B6C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41624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4D7D1F2-336F-5372-D1B4-F92C9EBFFC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4B9031D0-A906-A21E-E41B-80D290E25D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E5F9A2AD-4166-37CA-7C13-5937EF69DE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808AB7-668D-4A91-BD28-C60082FA257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645785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B35E5BF4-16CC-2194-2FFC-2A61925BAA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DE1D9B4C-38FA-D8E5-1E66-4B5F1CE856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a:extLst>
              <a:ext uri="{FF2B5EF4-FFF2-40B4-BE49-F238E27FC236}">
                <a16:creationId xmlns:a16="http://schemas.microsoft.com/office/drawing/2014/main" id="{0C6B35A9-A066-4329-CE4F-20210A9E03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3EEBE-F71C-48D9-9063-08E97CA173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315510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AD6035C-0EA5-E99E-35D3-BDA6FBD790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A24409A-7328-92BE-EE59-CFF65DDC77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B5B132B2-C308-1A9C-539D-7A1320EFFF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2D933-811B-47E9-9ECE-043BA84F03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58207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5D6C21C-70EE-E99A-FBA5-B289252FD7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69BE96C-9DCE-F21D-2A59-D1A337AE62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82DDD676-0863-1B28-C5D9-E5DBD628B0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D9CC7D-DDFB-4705-9D05-656018CFBD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3199115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8B68E8F-1016-2C1B-C821-9FEA44BFD7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FA16A5B-E089-D941-6538-BA47667665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3A375838-5BA8-0FCF-275B-5B9F3193B7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40F5F6-D810-42D9-AD4A-BB631AE0FE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483058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7C8E320-746B-C304-E6FB-3E152C5411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E58EB6E-C8DB-01F8-E05A-3FDD335B3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C2D6F572-61AE-B657-B9D0-C2172CFF8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3C6FCA-BD71-4F15-A9E1-85824EAF1C8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1798604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F9FA5B8-6AE4-0046-050E-2EFD42DAC3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8A210711-17CD-0C8A-7182-E7DAFCD034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1E181139-B269-100B-E8B3-9014D5883C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4FE03D-2005-491A-9808-F8AEEE7AB9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5987663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5E78689-3853-ED76-4216-79BFCA7BD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FD39B8C2-6A4C-1F6B-6B18-5E4EE5ABB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880AFB39-29D9-9E10-6C13-A95D778369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8212D7-81F2-4FA0-8CB0-99AD5E5538D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587312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3A64A6E-D74E-1F4A-1DA7-64B8AE2A95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D39672D-0A78-0C20-8C3E-057D950611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87C17BC3-C396-8B4E-4281-6DAA70099D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C2539-C88C-42AA-A01D-DBD1C1295D0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5836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C35E618-CD61-BEC3-FC46-EA0759245D36}"/>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B2B1BE84-3FEF-3A4D-760B-171B7EC8C8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6868" name="Slide Number Placeholder 3">
            <a:extLst>
              <a:ext uri="{FF2B5EF4-FFF2-40B4-BE49-F238E27FC236}">
                <a16:creationId xmlns:a16="http://schemas.microsoft.com/office/drawing/2014/main" id="{D04475A4-8CE1-A9F2-9ABE-1BF432D851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E4D704-2DCA-4F1E-841C-13B2813D891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654583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A699626-375C-07CF-55F3-DDC764242A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EBB2523-5B18-65B2-BE00-E985D9F652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516974C8-595C-830D-4FE4-47285F68EB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674C10-B69D-448B-836B-23D49B1A078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897838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653A6B0-AB03-7D99-FDB8-DF36E8CE10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7F5F87B3-9908-020D-E57D-D5C503B103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5D865D9D-1121-CF57-9025-CAC49A3E3A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A41B23-5DCA-48E2-9DCB-CDD76CAC8AC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584071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E5ECA06-AC46-CB7A-8595-ADF69BA8CE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A08B186-DA4A-7B5A-E336-3A3A8295F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AC5EE36C-2F2E-9D0B-4979-ED2C65FAC4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A569EE-1239-44E0-BFA4-96751FE1AF2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92979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2F414C9-B67C-36AA-4DAB-EE09E50215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EB04C39-29FD-3E3B-0388-A9C53EB8F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8744EF04-7D77-A19C-5985-604E891BA4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79D089-3987-4E80-BD0E-4250E2366E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7284132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A7BED7A-2E30-9C1C-95F9-21C972803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D8BF151B-45E5-B43C-986E-AAAEF32259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CB4A82FD-153B-D2DD-D796-BEDAD1413A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FF4D0-7C8E-452D-A4AD-3C34FC8D38F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7211543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F5DE290-3C9A-3AAF-C828-7F5135618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EFCF37B-2944-BA90-4818-3BDBAFCE3C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3D5885D1-7844-5AC0-9637-2744E1849B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C3100-0724-447B-B832-08A60725040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202047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3A2687B-A9A9-BE37-BD37-95F4AEBCB0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05FB36C-2D44-1BEE-0F51-E8292A5851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DA1BD33-0654-F87A-BE1D-9E96174B94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CB43DC-7A7D-4AF7-B238-2F149E03F82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64761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FFBD35D-AB1B-08FC-0CE8-59C613CC4E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4226F7F1-C007-199C-9803-0A5A0C89D7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11BE30FE-217F-6423-F1F5-F24E9E7679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93B202-5C02-46E5-92E1-84623DC572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6569613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54973EE-D273-925F-F490-27D3FBF53A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AF36237-89BB-37B8-124B-0C3B35BBB0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169FAC90-11E2-EA6A-EDAB-E8F12E6516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23EBBD-36BB-44AA-85F1-6E32FCF1BE6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310461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694B3D2-AFC3-4270-00CE-A1C63A6077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ED89F82-C292-89F4-516F-BF3542415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12E254FD-DC55-CC42-9540-6BC2A3F8C9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A16E60-45BF-4058-B010-8510569E59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1501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D2F3D6A-CDDF-7F66-7D45-9A2D8011192E}"/>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7D1AAC0F-D4FB-2C40-EA31-5F8E312688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8916" name="Slide Number Placeholder 3">
            <a:extLst>
              <a:ext uri="{FF2B5EF4-FFF2-40B4-BE49-F238E27FC236}">
                <a16:creationId xmlns:a16="http://schemas.microsoft.com/office/drawing/2014/main" id="{0AB260C0-FDAC-2F11-6EB8-5FC1AB7AD9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020CDA-B8F0-462C-B70D-6173E4926B5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853162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FF785E0-CC2F-7E42-DBC4-BF2523B39E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BF4B8A8-8DE0-258E-3021-F664E60C47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A3AF43FB-17CD-2745-B562-3DD82B2CDA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85B0B-3094-4D3C-AA3A-DDD5E4E646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849653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58822DA-2A4C-C9B3-69CF-E35C962047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9BEFCCC5-F1C5-1B1A-F6B6-6913BB17B8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D7E8F9AE-0E4A-E7E7-1202-E4B79EE63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65A39B-0F6B-4D67-B43E-0E995AEC52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1728148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322E278A-90D3-E020-36A4-F6041EF86D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1E973806-4A24-2339-6EC6-976E522050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955AFCDC-B199-6447-F98E-18854DB05A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348A2E-5E61-4300-BF17-905CA67EA37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98248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3C3D919-9F41-B1AA-0C03-79251D8549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09981DA1-B746-07DF-A0EF-796A01A941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C74DBF05-0893-E356-3663-AEFA653ABE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221060-E1E4-47B9-A1B0-EA42D42BBC1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0873295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44BEFB9-5FAC-A2B5-FF5B-1A43E93EC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24D1CF95-953F-45B6-A4EE-BB6DE719E5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CE410A62-8D0D-9408-412A-207DC39B57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DB79A2-A2DC-45E3-B113-D176C30DA48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410717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ED18EA6-B2DB-4BE0-8E58-DDE9D0C8C4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AF3A157-FB29-9F44-1FB2-19B9374D24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125432FE-A902-7A5F-6230-A18B3D4112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62822E-92EC-406C-B4B4-043CB60C3E0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7833610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3B117F9-9965-C141-EE9F-1BD62A4B07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65198C16-ED2A-526E-0EAC-9AC6E3A14F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F3CAFBCD-DDAF-98F8-61A0-B2C4933A11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6177DA-9511-41A8-9BAE-1450245E0F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0171274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26C4E2F-0BD6-F19B-2785-A8FFDBD121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AAE1B0B-271A-929D-6757-B3D3E943B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9B17BCD3-E45E-CE72-F02E-03EB174798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1F5A74-E5B2-477E-94F6-3F990E09EF6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3801478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F8504A4-8738-A37D-BDB7-9537ECFFB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032C98C-58DB-DB19-16BD-4A069B7F1E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6A5C2916-58FE-6086-1EC0-6BEE91AD34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3958E8-9DC7-4417-B0EA-3ED0008C101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9326145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719FCAE-E2EB-7951-047D-4E3C7680C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8A2FC9F-0F1E-0277-5E28-EB1AF80FBD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3F87D6B8-BEE0-0922-A7C0-78ED9D9F37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6333C-80BE-4A2D-91E2-02926F608D1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91900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1FEC426-1760-EFA4-14E1-B979A9F422FF}"/>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BD1AD6CA-2F63-1FD8-FB8C-E4D86AD96A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0964" name="Slide Number Placeholder 3">
            <a:extLst>
              <a:ext uri="{FF2B5EF4-FFF2-40B4-BE49-F238E27FC236}">
                <a16:creationId xmlns:a16="http://schemas.microsoft.com/office/drawing/2014/main" id="{82CCB805-BB75-E260-93C4-D95BDDD461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DEF47-F1B5-42E4-8303-90743409695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0946911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0F4EC6-943C-5D50-5FCC-1797D2C7AB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5F27552-9A16-3358-7DCC-13D70D1466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4D7FCD02-D9D3-FECF-21FE-5E350AE8A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39F94C-B925-4109-9082-36BAFB4C77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62276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AE377BD-B0AF-B580-97D5-5A2DD3C0FD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88EADA7-0D0B-2130-EA96-0188B00FA0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8CCE81A6-A55A-313D-18E2-823C31FBAC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141482-C749-42E6-9536-5A3F80F1191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663054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7BFA28E-2988-BB7A-C057-A8A11B4386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FE332D4-0827-7BD3-92FD-B3656A61A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859AB62D-8F37-2097-1A42-6D9D2DD68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03D505-AEA4-40E5-AD25-A3AB2ECC34E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8516132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A1998E3-68D1-E59F-EDC6-0906851AF8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6AF6ABD-5B9E-576A-32C3-8BC174BE3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534C3965-8004-1F40-5E81-F859161457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651EF3-E1FA-49E3-93A8-6BD465FD905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2175986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7EA7766-2A21-10D3-283D-F1B191A827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E6BBEB0-1113-7B8C-77DE-5B4943D4E6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F364D0AB-D5B9-A5A8-7DE6-44AD61911D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41F341-D4BE-477F-9CD7-7579F3C6E0A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3718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200DC56-82F4-6442-42F3-9812FDBC5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5CF2C63-7AB1-04DA-017F-848FEEFCF1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663CC7F7-8EF7-B503-7CBC-B86EB94F27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72A185-49AE-4E4D-8C7A-068729AD9B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610576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DE9B3B80-7F4B-F3AD-AA98-05CFE022A1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F82578E-6853-D09F-060B-1B2ED81E5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19CE6AA2-3D6C-A3C6-2BB2-50597D0573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A2B80-4966-4F3C-97F3-9017145C4A6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392494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CECB318-1387-7075-07BA-C57254B106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7F7C2DC-8CBD-002A-ECC8-BBDB594CB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7D9EE214-9A60-40BB-885E-438166FBD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46D822-4715-4592-8B96-C7D1BEA4A5B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5154233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7734AE1-3E0F-630A-02DF-58290FBA93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41B68223-0F3B-6696-C7D6-60A38927B1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42C9F950-57F7-3077-B024-85CFFC9561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8EC7F0-7293-48ED-ADF5-4F5D7AD7344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448267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17DD3FF-0A75-CCE6-C977-2CFF2967C5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F279A69-52D5-EEA4-9A5E-6289B27CD8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80BD1E48-33DF-E3EF-37E3-441C12EA7A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FE2DF0-440E-4E64-8784-134768F9E42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177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0CA92DA-7D1E-7953-F85D-DBA5A03CA532}"/>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98D224CB-A8C3-BD6C-F928-34EBA240BA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148" name="Slide Number Placeholder 3">
            <a:extLst>
              <a:ext uri="{FF2B5EF4-FFF2-40B4-BE49-F238E27FC236}">
                <a16:creationId xmlns:a16="http://schemas.microsoft.com/office/drawing/2014/main" id="{C73F9A40-CA65-AEC5-947D-377E7CCDC4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E862F9-FCFA-4121-AB3D-1E44C4910E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698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7406440-163F-C232-9DC8-4E1A1F725AD4}"/>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1A950173-C87B-0B36-74F7-96809CE595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3012" name="Slide Number Placeholder 3">
            <a:extLst>
              <a:ext uri="{FF2B5EF4-FFF2-40B4-BE49-F238E27FC236}">
                <a16:creationId xmlns:a16="http://schemas.microsoft.com/office/drawing/2014/main" id="{AD1FEF73-2694-4FE4-ADD9-E18CB1A104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062035-B080-4851-A351-336FDB5D239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8272065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F267F5C-CDA2-3C30-522D-5A380F3D52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47C3C36-F98B-431B-51CA-B955B92DCA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6E82ED90-C7BB-F9BB-F530-65E674D431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4A1B11-1B14-4B4E-87D9-0D380E2E295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9113409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38B4176-4727-2BE7-10B6-61C75BA276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98B09BE-C99C-EFCB-CE0A-592D21CF7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5D67EBC3-E69D-6196-3BF5-330CA6AB98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57AC4-FFF3-48A9-8A41-216268C1AF5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90005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9238422-9F72-095D-A59A-28EBE91818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00234783-C6DF-692F-ECE3-29D6EAE33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7DEB976E-D35E-6692-747A-A0BED6187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44A66C-861F-4D7C-8724-6279579469E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8901313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CBC5959-9E15-9F90-4CC1-6A8399672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B64BAA6-CA84-58A5-CFA0-85395A1636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9A3759F5-D2B9-AE68-6A6C-8E1110283F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70506A-EF27-41CE-BD29-B61BAAFF0FA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104610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C66BCC9-68B9-A1A4-3F60-79727B6CB8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B05B97D-C1EC-71E2-379E-4B70063C4A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DE461AC8-1D66-9BB0-2CE2-8253188F38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2D7D35-4C60-4B1D-892F-10FA246837F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3043875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E0DF6B2-95B4-1A99-2EF1-91D05EE3DC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D4EA38D1-958D-B325-4DC5-255B193468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D3FED3A0-8965-90C0-6C1B-A55C80EB0D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8560BB-4583-46EF-B2C8-E56794E1CE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311630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3D0DD0A-C98F-F8A2-C92A-BCB8A8E8CC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7F658A99-02EC-01AB-60AB-C2CA3EE88F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A4188B04-F618-35E4-A16A-9B67706822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3D9BA-EBB1-44CB-965B-63CFB4C3C2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75689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A6D1E5CD-359E-06DD-5A89-8D30655E97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75E2CF00-2405-993D-7115-B5534787F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A296FFAD-615B-C664-4BD7-3EE3DF4EE0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717F48-2AF0-4256-AD46-52E62BCA4FE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164755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680E0E6F-637E-E997-0BC7-27DE022C9D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C7F034C4-0528-0DA5-AB7B-88B1BB915D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EACE32AA-ACA4-02EC-1A0F-1D48459D65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F5B9AE-AFFE-431E-A344-975484CDE5D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9145558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2D36991-69E2-EA72-63D7-73B624FBDC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BAE465C8-9B9D-04DD-4248-2206EB406C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DCBE1798-8F2D-E09E-E166-330E4E2B4C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F12CB4-1089-4831-88B5-203DD5B921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18650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944F47-A051-2DCA-181B-03F0F4AE0A2D}"/>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B5CA4B-0BD2-D974-38BC-42F97A481E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5060" name="Slide Number Placeholder 3">
            <a:extLst>
              <a:ext uri="{FF2B5EF4-FFF2-40B4-BE49-F238E27FC236}">
                <a16:creationId xmlns:a16="http://schemas.microsoft.com/office/drawing/2014/main" id="{DFC8FBF5-D87B-5E53-51F9-1394D0FD40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A8D6A9-C6B0-4B88-BAEF-D986505ED61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380029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0238104-6E42-6D71-9672-16D795386B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A01FD67-5C01-934F-71F1-E446E6CCE7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39656F5B-92FD-E0C4-5DF0-DAB2951A2C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CD54F5-A59D-4C32-828D-84C7507537E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5726650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0D75BF0-1081-1A43-4B2C-87AA161AB0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FDAB35CA-C60B-0E7A-BA8F-03DCCE438C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8169E911-A170-C199-FEC9-E78F2F7E58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7C0197-B4B8-44B2-ACFA-CBA70D4A2E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0759522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58468DC-525A-5557-7658-92EEFF5A9B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BB2F8CE-6993-A3BF-F37E-0DBA999FB4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0D5687E6-49E5-865F-68BE-E642577CB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C184E8-2B84-4179-B43B-3C5C2DBB3C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51090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F67331E-2316-1EDC-DFF3-A4708D32B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21C42FC0-3F58-5236-AFFD-D9C7C1752C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26A4B644-3317-69D7-F0E0-EEE97401CC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168057-BFD5-4D8E-998D-7787671EC54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687133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481FCEA-73DB-85EF-4834-318CBA8CCB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D9DB7B6-C158-7D60-5725-43B24628C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17555A4E-CF02-0E70-BC4C-3BDA4BAD4B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904707-1453-4383-8796-450AE2631BF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21466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82E032E-CCC9-405B-C42C-6B90349F8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A4F2869-9AA5-44C0-50BA-08D52D9C9D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3AF8D398-E7F7-1E38-CD28-AA59DAC2C9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480557-77A8-4E80-81F8-06B03B3EB21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1906973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54695C8-0B65-8956-3714-87F58F9FBB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82864F81-B324-9D92-D955-60B0FE781B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BF77683B-0920-C530-281E-6E2F73B1BB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8F8BA3-C6C5-429B-847E-8F1E9166FD1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2505338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4D2778C-7B0B-42AE-4C64-C6B7705311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8A198D93-EAEC-C04E-97E4-94421B0E5F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88B8FEA0-4157-02BD-1242-99D492EBD1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218A3-7A35-4D57-BA9C-EC1F110659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4551292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B18CB76-1664-B8FE-9C0F-3A1941D45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00EF3E78-752C-3CFB-FAB9-D9FB7FCE6C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DE3386BA-328B-3B90-3F76-AF3842C1D0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68732D-B0A3-469A-868D-FFE327E5477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7801075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8582537C-8A4C-36DD-65A5-A294419F61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A5E5F209-A760-CA86-68B1-7515BDC861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78365589-B979-1789-ED61-051099048B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C7DB4A-D7EA-4256-89EC-D1264FBC54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97714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27CA0BBB-09FC-834A-0D29-048ED946AA91}"/>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2D2EC3CC-735A-D360-3AB1-CE1CD82890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7108" name="Slide Number Placeholder 3">
            <a:extLst>
              <a:ext uri="{FF2B5EF4-FFF2-40B4-BE49-F238E27FC236}">
                <a16:creationId xmlns:a16="http://schemas.microsoft.com/office/drawing/2014/main" id="{612BC199-5E4E-C58C-08D8-9BB1598813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C3789-DC0A-4DE7-A52A-9B3FBFB26EB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6130839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E58853D-33E9-3CB3-CDAF-09AA8A5EC1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D2AB26C9-2655-4326-CE61-5BC9BC7F8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13FF0402-B51C-D2B0-8E9F-03C26BB2DE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808FE-B67C-467F-974C-27A430C744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4356620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458C6E62-D7DB-7020-8FBB-D75AD5E59D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70A8039E-2552-2E7D-EB1E-BEB9F53659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7804A5B6-AF40-7406-2994-CC53B67CCB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36F69D-456B-40B7-AD42-08BE5163B93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7243983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603475B-7452-4C18-E167-E0FD60AA5B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7D0E39C3-8C71-3942-6278-BC81546238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1736606F-68AA-389E-76EE-480D8294D9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45A5BC-2C5A-4DCC-AAA6-7AC3C090844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8716880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D0B68CA8-3A2F-3734-2375-C3E2578871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EB4499AD-D99E-ACE6-1DA1-C9A9A5B87F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426E78D1-66EF-A1FA-6C42-E9A8BCBBC7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1B10CD-3C6B-4146-B426-E29514DD1EC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75796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ABA1B27-D252-7DB2-B333-F988316BEE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8E37CE1B-904C-6B7B-8450-8C550D141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5DEE0976-DE0F-D058-CFA3-BCB03FE76B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6313F-AC13-4014-8961-2C9D66076E1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3950082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273CEB6-92EB-6E89-C352-1A3430352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72360F12-9AA7-A5CB-B481-220A5F868B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22EE3CB4-AF5D-6EB7-6F4D-3EA1F4F0EB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822D72-F78D-44EF-9AB7-737C430CBDD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1186154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4753FD0-3C46-F7C9-F9B7-74F561C066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7F68DBBB-BE70-2018-B391-C14AF5463F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6486FE3B-13B2-4BFA-BE2A-3EFF84AE59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918A2-4798-4EDB-9E61-ABE23CABFA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953455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F1A4EA83-9F4D-B14C-9093-D860BB07D4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575E24A8-2976-7644-8C43-56F5F882B6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9999588C-8FF1-A8A2-A797-A4A2B5E959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7596F1-8318-4C68-A777-37C47D64C14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6043280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029C0F1-85F8-5242-FB98-B561B8895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05B37ED6-188F-88DD-D83F-F2E235158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a:extLst>
              <a:ext uri="{FF2B5EF4-FFF2-40B4-BE49-F238E27FC236}">
                <a16:creationId xmlns:a16="http://schemas.microsoft.com/office/drawing/2014/main" id="{5F5F7CCC-D49C-81DC-E909-FA08DDC623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4F2573-E2E6-4D8A-97E4-5D905122D99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6455649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2B945CF-9CD6-7962-2C9D-DCD79D4E3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05DD3814-2A8D-8BAB-3282-ED13ED49B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0AC36390-217C-8A1A-C267-F10A71631A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47887-7384-4268-95D7-DC261D4FEF8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8276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36AEBB9-DC81-6A7D-561F-5E74995CCB22}"/>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3DAA33A-397D-045E-743F-CEFC05C20D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9156" name="Slide Number Placeholder 3">
            <a:extLst>
              <a:ext uri="{FF2B5EF4-FFF2-40B4-BE49-F238E27FC236}">
                <a16:creationId xmlns:a16="http://schemas.microsoft.com/office/drawing/2014/main" id="{68CDF1F5-5A10-DB29-146A-8D7BF4AD4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732A9-39A3-4AE2-886A-93362C6FC5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9187014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DD523928-F150-3A86-7A75-5CAB84CCEE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9E337370-3C92-0B11-AC50-9C6A3F7712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80" name="Slide Number Placeholder 3">
            <a:extLst>
              <a:ext uri="{FF2B5EF4-FFF2-40B4-BE49-F238E27FC236}">
                <a16:creationId xmlns:a16="http://schemas.microsoft.com/office/drawing/2014/main" id="{D55D2427-E353-9F50-B0F7-F9DC07148B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71834-D09B-4E4F-AA78-07B8673AAB0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823154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C6FE6D0A-795B-9FD2-B831-E96ED66C71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CE7206E7-EEB4-860A-F28E-38818A3754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7D34BCCF-F58C-F63E-AF01-E9F99C3672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4A3D5-B81B-4A28-BF02-A39951D825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016420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8ED19B0-A3C9-6255-E308-599328029A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B1A9808A-EF83-FE6E-6D36-41A4027D2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id="{BAF487DE-79F0-461F-A086-0EBCC52201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56D376-7BB0-424A-A047-284CE4F76D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0829618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36C15D0A-1F64-F9FC-3690-87A7A6299D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F581E50F-1C31-1C64-89ED-7CDD8C81A1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7524" name="Slide Number Placeholder 3">
            <a:extLst>
              <a:ext uri="{FF2B5EF4-FFF2-40B4-BE49-F238E27FC236}">
                <a16:creationId xmlns:a16="http://schemas.microsoft.com/office/drawing/2014/main" id="{550FBF7E-5632-4FD0-416C-77145A6DD5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23901-9631-4867-ABCD-B45F2FD8839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4523550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3093F187-A929-4BE8-5680-23CD2BD68A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324C2C48-93AB-E6EB-9A17-3AFA29FCC0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9572" name="Slide Number Placeholder 3">
            <a:extLst>
              <a:ext uri="{FF2B5EF4-FFF2-40B4-BE49-F238E27FC236}">
                <a16:creationId xmlns:a16="http://schemas.microsoft.com/office/drawing/2014/main" id="{CE397C83-80AD-B9FC-EA0D-61684F7F6B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3B2F48-9CC9-4FE4-A6D4-08FBBDDDB3D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552112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92C6BFB-F520-0EE9-8F20-E3CC0B764D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1FF2A999-F60A-6840-B467-04AD554E33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a16="http://schemas.microsoft.com/office/drawing/2014/main" id="{639F3176-7731-D97B-A210-FBB3C5182F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C6B8A-7ED0-41A8-A154-47543C66B63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1258956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B9D008A-AFA0-8DF2-AE1F-FDF1A6FCE0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835342A5-D445-67A6-766D-70825FA365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a:extLst>
              <a:ext uri="{FF2B5EF4-FFF2-40B4-BE49-F238E27FC236}">
                <a16:creationId xmlns:a16="http://schemas.microsoft.com/office/drawing/2014/main" id="{6D226784-49D7-9C37-B99F-9B8193D2F0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A3FDE4-94FC-44D3-A6C3-BB424DCC343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4948456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A1B05840-E0BE-9D33-9DAF-EA9A21853F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746F5870-058C-E36C-CA96-DD202D3DF5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6" name="Slide Number Placeholder 3">
            <a:extLst>
              <a:ext uri="{FF2B5EF4-FFF2-40B4-BE49-F238E27FC236}">
                <a16:creationId xmlns:a16="http://schemas.microsoft.com/office/drawing/2014/main" id="{FE5DF471-39F8-CE16-5EC7-42929308C2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B5C81-CAA5-4F64-80D4-3F8976DA0E6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894503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4EBE71AA-73EA-EF15-2E0C-A72E1D66CF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DB6F5F1F-A5ED-05CF-5B95-69CAEC500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7764" name="Slide Number Placeholder 3">
            <a:extLst>
              <a:ext uri="{FF2B5EF4-FFF2-40B4-BE49-F238E27FC236}">
                <a16:creationId xmlns:a16="http://schemas.microsoft.com/office/drawing/2014/main" id="{A1885565-C710-2A11-A18E-C1922113EB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2E69A-FF20-4B5D-B350-6DC4C51AD6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551776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CF05F325-390F-73E8-D3CE-1F146F6619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0526DD30-C8A7-0AE2-92AC-EB2FBB9480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9812" name="Slide Number Placeholder 3">
            <a:extLst>
              <a:ext uri="{FF2B5EF4-FFF2-40B4-BE49-F238E27FC236}">
                <a16:creationId xmlns:a16="http://schemas.microsoft.com/office/drawing/2014/main" id="{96C85CAA-AA5C-36B0-B3AA-1814F0EE0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17D4B6-825C-4E48-B4DF-22C7B17E013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3354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B04E312-F0AC-060A-7BDD-60F9B5396DBF}"/>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6CDEE333-2820-6256-187D-03D31066B4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1204" name="Slide Number Placeholder 3">
            <a:extLst>
              <a:ext uri="{FF2B5EF4-FFF2-40B4-BE49-F238E27FC236}">
                <a16:creationId xmlns:a16="http://schemas.microsoft.com/office/drawing/2014/main" id="{29D8E9E7-E28C-E9F9-24A5-52502F7D58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482A67-8545-45F2-B292-2A030943F30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7195317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0896AA22-F212-DD32-F6F9-005586A5D2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A985766A-6BF5-7820-0B87-F8BFE5D1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1860" name="Slide Number Placeholder 3">
            <a:extLst>
              <a:ext uri="{FF2B5EF4-FFF2-40B4-BE49-F238E27FC236}">
                <a16:creationId xmlns:a16="http://schemas.microsoft.com/office/drawing/2014/main" id="{5A156882-83E8-5235-D32E-C9F5F3A145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FFA593-A5A0-4BD0-9FB4-D6E90D5B376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3977779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5DE8627-0936-0981-9D37-651A8E6081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545563DB-BB78-8D25-B638-C361FF0EE4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8595C21B-062E-07AC-8E4D-2FDFFFA599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1A731-FE50-40A0-8738-F41A960CA70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7547989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D3CE0E8-0442-6942-9EED-5E8B5DCBC4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712CDC86-92DD-CEDB-DBC7-2D2C19F6C6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5956" name="Slide Number Placeholder 3">
            <a:extLst>
              <a:ext uri="{FF2B5EF4-FFF2-40B4-BE49-F238E27FC236}">
                <a16:creationId xmlns:a16="http://schemas.microsoft.com/office/drawing/2014/main" id="{1C21016A-C24A-C59C-9B29-74DEB09C6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90A9C5-4DC1-4C04-BF9A-BB79272468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8954591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DADB6B37-AD81-93B3-2737-932F607363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6C8BA783-3286-19EA-37EE-1C32E408B9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8004" name="Slide Number Placeholder 3">
            <a:extLst>
              <a:ext uri="{FF2B5EF4-FFF2-40B4-BE49-F238E27FC236}">
                <a16:creationId xmlns:a16="http://schemas.microsoft.com/office/drawing/2014/main" id="{88B986CE-893F-0825-4F0E-EAD833D8E4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2D5870-45A1-44B0-99EC-7232893CC8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6465522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9CC8653C-F991-49F9-8625-56F17191AF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489775E2-4CC5-56C0-6E8D-C028664046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0052" name="Slide Number Placeholder 3">
            <a:extLst>
              <a:ext uri="{FF2B5EF4-FFF2-40B4-BE49-F238E27FC236}">
                <a16:creationId xmlns:a16="http://schemas.microsoft.com/office/drawing/2014/main" id="{FA5D772F-C8CF-564A-073C-423C01F177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BB686D-A267-4C19-AC4F-0DA6B9F039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6326348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D4BAF2B2-9BBD-F1CA-729F-D01DFBFF6E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D6021DE1-E269-1A9B-89FA-BBA384F8BE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2100" name="Slide Number Placeholder 3">
            <a:extLst>
              <a:ext uri="{FF2B5EF4-FFF2-40B4-BE49-F238E27FC236}">
                <a16:creationId xmlns:a16="http://schemas.microsoft.com/office/drawing/2014/main" id="{0AB88E9A-9F80-EBE5-9301-15D314E235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D8DF13-E03A-4B51-80C6-E68B35B7FE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127120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682619EE-3110-E14D-71D1-A1EE497E26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C4895081-F062-62A2-7CC2-FD0F69E995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4148" name="Slide Number Placeholder 3">
            <a:extLst>
              <a:ext uri="{FF2B5EF4-FFF2-40B4-BE49-F238E27FC236}">
                <a16:creationId xmlns:a16="http://schemas.microsoft.com/office/drawing/2014/main" id="{1BAA5F09-B2A7-D12E-9DF4-A14EC18D5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EC4A9-1A3B-418A-B412-80E65665EBF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5073680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789D6180-421E-E51B-43C5-E2A662FDF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EE500C7C-CF8D-3415-19E9-ACED27AA27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38DD370D-67DA-38E9-5ACC-DC57BD477B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309DE-DB64-4184-B48D-B31E511B1C7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3471768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A1FDB3E9-C206-2C10-EF4E-EEAA60A1B0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E7649232-8C87-EC22-2BDA-40C1EA17F5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8244" name="Slide Number Placeholder 3">
            <a:extLst>
              <a:ext uri="{FF2B5EF4-FFF2-40B4-BE49-F238E27FC236}">
                <a16:creationId xmlns:a16="http://schemas.microsoft.com/office/drawing/2014/main" id="{A6B0A05F-EAA1-B7F6-D48D-FFC4A7B76E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686092-725C-49FF-B7B0-83D044A917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6376958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5451991B-1F98-B13F-B1C1-8E0FC769FB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F6B7EEF1-A064-851A-D0DD-656C8998F7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0292" name="Slide Number Placeholder 3">
            <a:extLst>
              <a:ext uri="{FF2B5EF4-FFF2-40B4-BE49-F238E27FC236}">
                <a16:creationId xmlns:a16="http://schemas.microsoft.com/office/drawing/2014/main" id="{ABE95D08-720C-D8DD-6232-4D676A7AA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A7E24-FB83-47CE-B712-A4F66DE01F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83179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FA73E6-653D-99C2-E7CE-8C3DD5E7DA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08A530A-B5F3-9C8D-F26A-9C7D854E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C5387DA3-8DB5-DA29-6605-F0C8B600D8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BD65CA-6CCD-40B2-9503-25FA2C1E41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1189652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FB2D18DE-83DC-F557-2117-5DF8FDBCF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E5539887-0648-A594-516F-32812C181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2340" name="Slide Number Placeholder 3">
            <a:extLst>
              <a:ext uri="{FF2B5EF4-FFF2-40B4-BE49-F238E27FC236}">
                <a16:creationId xmlns:a16="http://schemas.microsoft.com/office/drawing/2014/main" id="{64D2D71C-CA10-6373-18DB-A126C0248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140D4-20A9-4222-BBAC-7C031597EC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839798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269590A5-F77E-0053-24F2-DEC61931BF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87D28752-293D-8925-0F26-82B46788CB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4388" name="Slide Number Placeholder 3">
            <a:extLst>
              <a:ext uri="{FF2B5EF4-FFF2-40B4-BE49-F238E27FC236}">
                <a16:creationId xmlns:a16="http://schemas.microsoft.com/office/drawing/2014/main" id="{770C9273-206D-E9CB-B201-A7932CECD7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C44610-791B-4A70-B95B-25E3DA68F3D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389872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3F8E2180-5588-10F2-D31A-013FE3E26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377E0695-43E8-321D-06C7-5929ADE9A3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6436" name="Slide Number Placeholder 3">
            <a:extLst>
              <a:ext uri="{FF2B5EF4-FFF2-40B4-BE49-F238E27FC236}">
                <a16:creationId xmlns:a16="http://schemas.microsoft.com/office/drawing/2014/main" id="{6E94555C-B16F-0C03-8D1F-EDDF76E40B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2F30A4-E032-45B7-9F78-489DCB659C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422097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711B3A97-EB77-3FCF-A06C-4812D27F88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47882437-D8E8-F86E-F8F0-2B939B6941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8484" name="Slide Number Placeholder 3">
            <a:extLst>
              <a:ext uri="{FF2B5EF4-FFF2-40B4-BE49-F238E27FC236}">
                <a16:creationId xmlns:a16="http://schemas.microsoft.com/office/drawing/2014/main" id="{8FCB0608-0E68-5FC3-42F7-3A1D605534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387C20-B054-46C9-B1A7-9989EA84B58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0313894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5DBBB608-0105-A78C-DB54-A248B5EFCF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B6D5F495-0928-CF40-564C-F05ABF37B2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0532" name="Slide Number Placeholder 3">
            <a:extLst>
              <a:ext uri="{FF2B5EF4-FFF2-40B4-BE49-F238E27FC236}">
                <a16:creationId xmlns:a16="http://schemas.microsoft.com/office/drawing/2014/main" id="{E31D429C-3742-1203-11A9-B92E88B3AF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719867-FB5E-4B15-A9A6-560D4349B44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948788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D350A2C6-92C8-0698-CEA2-6D8BF4CDC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9EAA9E0F-502C-8004-F7DB-840C7276B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2580" name="Slide Number Placeholder 3">
            <a:extLst>
              <a:ext uri="{FF2B5EF4-FFF2-40B4-BE49-F238E27FC236}">
                <a16:creationId xmlns:a16="http://schemas.microsoft.com/office/drawing/2014/main" id="{8436945D-89C0-18BD-49B8-69739173E4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F0FD2-0233-4079-8F11-22027614752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7327505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E464E4E0-DA6D-8123-D018-691EE6F018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a:extLst>
              <a:ext uri="{FF2B5EF4-FFF2-40B4-BE49-F238E27FC236}">
                <a16:creationId xmlns:a16="http://schemas.microsoft.com/office/drawing/2014/main" id="{DBA79625-64CD-29A4-0BDC-958DC967B8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4628" name="Slide Number Placeholder 3">
            <a:extLst>
              <a:ext uri="{FF2B5EF4-FFF2-40B4-BE49-F238E27FC236}">
                <a16:creationId xmlns:a16="http://schemas.microsoft.com/office/drawing/2014/main" id="{EF423D5F-D16D-CB6D-06A0-E6DA0BBF9E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C11FAC-200D-4F42-9D35-4AD8A686B67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901422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8E865D2D-AAEB-8D79-09B6-9078B4B8A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FED60E41-5F87-E182-E875-13AEB907E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6676" name="Slide Number Placeholder 3">
            <a:extLst>
              <a:ext uri="{FF2B5EF4-FFF2-40B4-BE49-F238E27FC236}">
                <a16:creationId xmlns:a16="http://schemas.microsoft.com/office/drawing/2014/main" id="{ACB5112A-4D58-810E-2955-99CCA02025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E9713-AFE0-4A11-B28E-50748A9E867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3076246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C3272BE9-9181-6A58-30D6-1DFD622AA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484FBDD6-CF5B-2ECD-88A6-BD690488A6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8724" name="Slide Number Placeholder 3">
            <a:extLst>
              <a:ext uri="{FF2B5EF4-FFF2-40B4-BE49-F238E27FC236}">
                <a16:creationId xmlns:a16="http://schemas.microsoft.com/office/drawing/2014/main" id="{FB61B8DA-6AAD-418A-E7F1-E987C993A3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DD9442-FC9B-4745-87F3-D8EC9A1EC8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516399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8402FE8-F554-6F18-6A68-BC040E8DDB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F35EE728-05C3-3DBA-061C-94B50DEAD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BA516659-5A00-E663-B464-7518FDDDED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2F9B68-393D-4D85-AE26-1EA88B523CF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2165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74A0DA7-AAC6-0456-1BB4-656295401E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7B55CCC6-C5D0-191A-414C-9F6A2E23E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8A3617F1-C168-BCC4-7E51-F96DA08A5C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87578-7AC3-4E45-8F38-E2C45F198A7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22794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B0375FA-11A8-54D7-8B37-CA915A6A5A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6FFC5CAF-45A3-185D-D43F-80F3E8FEC4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FC9D665A-BF8B-79B9-6188-3B9B8A472C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D06B11-B1B7-461C-9F5D-98176515B2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191685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2CB7010-165F-F8D3-1D52-EE17016C74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F968B501-5721-D7AF-A5F6-BCB49BFAE0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6B893802-CD5F-76F8-AFA3-77D5AC1B58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CEEB83-BD9B-4733-84C9-B904053578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373381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76F4AC2-54EF-A955-CA5E-25C3ADF2DD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C92B983-F4DE-B0C4-F7B9-89937884C0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A8B16C3A-256D-FC74-1BF5-A744061E59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D590D9-997B-4BD7-BF74-99C10D5340E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239091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C286754-406E-5456-9765-611F61DD54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D35D308-4011-D531-4096-9F71234142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6B17E3A8-B567-29E2-8EC5-31A8C67403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DDBF23-594C-4523-89A8-2C2FF4A731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6808351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E609CA5-F41A-B86B-6EEA-C9CBA77E4B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3D5BD25F-8ED6-399A-6D0B-85233179E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74963F28-A610-3876-5DC3-4FC67CA5DB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395F3-9F8D-4252-AD5F-4306A6EADA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762285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C19BCCE-B2C2-E741-505F-F40A125234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A7C32EA7-BF3A-A9C6-5D9A-75ACDB6201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6007B36F-D26B-6082-F84D-B9A71E8964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33148D-800B-4F44-ACBA-C9337D7FCF0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811180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A016EA8-50AB-A0A9-2B5C-639F18B25E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F8082BB2-2875-97AA-1A31-23A7F9CB8D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0007D7CE-5B37-5A8C-D985-EBFE4A4CAC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A5D8A5-9FFD-408F-A576-6BEDFB70D94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660247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31032AB-C2A6-B823-BC2C-41C84174BD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A3F4025-C9B8-927B-E7D7-52B103A169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A04D90DC-20C2-ECD1-F675-FB223887F1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EF9FDC-3A94-4A21-977A-E77572E2896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9950071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FD53FBA-A0D8-FA25-DB69-93762561E8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1265442F-5FA5-3742-7CDA-33CC47B438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AB40238D-BE85-6113-204F-2EBDC33FF8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F137AA-58C8-4CEC-8044-E264E5C7A4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6449044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06E748E-3E3A-EC44-02E9-86C3A71B9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9E2980B-58D0-857D-1DB1-A1F430E35F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8FFB45D9-12B4-C7F0-4752-2D5BA9CD1E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C07B3-00D8-4883-AFBA-CB7D31B2307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64146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63AB9C5-A917-3BA7-6618-BCDFCAD671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E463D4E8-FEDB-7BA5-D9B8-86C5E37AFF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D2312BFE-B104-69D3-BF53-24BE23A6F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614772-2965-47EF-B40B-264A26CF967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26516161"/>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CC632BA-0800-5383-7312-D14835D11C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8F30E2F-F166-09AB-53FD-9CA0A7FE48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C55FC4CB-FDAB-58BE-F757-C4EE6C0049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1F586B-BCAC-4E17-9BA5-94744578B96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2415411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9FB8A83-C221-1A67-0E67-7F71EF3D9E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7375B97D-663E-D976-2531-5E4310F93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E258A7CF-CC3A-3C88-8E6B-6843ED876E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9B4C0-DD6D-4252-9820-7B789273F45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30854139"/>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72B0CF3-98A0-1099-188C-BBD27BD578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44C40E9-9CF6-7309-4CD7-9CA5A2C56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63188256-F880-2B49-096F-0C250052DC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60F05A-EBBA-4148-8C6B-69CD8734E2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706845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3336583-C397-1CB9-AD4E-B55C291D76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377BE63C-509E-01F7-51F8-5288C3FD3B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3D5690EF-1B15-E9FA-48F0-D79C4A64B1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4E3FE3-046C-4D78-B1B9-85FF02A575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4056337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52F3237-E72C-7AAD-22A6-DBE476DE6B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062497FF-0417-1D47-577A-5BEA6D8226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AA641D56-6850-8339-C46E-3B0C682677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11B23A-45E5-40E9-B5E7-148F673842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5749266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8A96DEC-D0AD-4EB8-8F78-741466660E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E467400C-4B89-DA9A-1E83-06F7C2B68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9DA7A932-4242-F070-27E3-41F0BA0302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ACAC69-1255-4A9A-958D-7F7D82E6189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5205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C33EDBD-FA73-0CF9-FDE1-7B66C32D6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280CB526-342C-AA8B-57A0-9018E24658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03840A5B-29B6-B227-C282-E6D5826811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CAA000-3674-4AF4-B31C-DD0C9B21C7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5856564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A47BBA04-6626-53EB-DE77-FBE3817481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23B02F2E-F805-CA9E-B01A-E525F40C8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8133F72D-15F8-B125-4A3C-9CF2B7B09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1283EE-0C4E-4B91-947F-70986F2D1A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454099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4810242-0BD9-7A96-6287-1A77FA1880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DE7ADDCB-746E-3C55-4F4D-0F79FBAAB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9F56F650-AF7D-533A-FFB2-C0785EFF9E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83F516-2FB0-4BBF-B5FE-AA776EE144C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0837746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C959C37-F81B-FCF9-83A4-84CD81E48C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285B6A2-F43D-7F14-9232-8A327514E4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41CDB409-F9D0-D599-15F2-11ECAD31A2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7D1CCA-0FB5-403B-819D-DE7F61C95A0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11978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4A1318D-B944-61BF-616E-F5F3A449A7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DEF8661-17E2-8A87-DD16-F6CD11C808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402E15B3-7319-4894-E1C7-2BBA8E9936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D8CDA-65DF-4347-BB31-D43E4133FF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0252587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629DCC9-E283-27A2-6A76-40B868D580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CC844EF-7862-2524-1653-916921D753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06F2F8E0-3AA8-E976-84B5-F1B8CBDA19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89CBA1-64C4-44F1-A5F1-C61A8196DD6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3676313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62B5A028-01F6-47F6-1E81-CFD6480517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9B4AF23A-E5F9-63BD-F881-B1E5136D7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0E57616C-9A9D-4EF8-FBE6-54713A1037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902EFB-30BC-42DD-8B02-A3CE416168C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600002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7745321-E2DA-6790-8265-B31D64DCC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16CA0F5-606E-A976-45B4-3A113D48B2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5C1FB3E3-78F6-339D-266C-9B7A70DE99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0E292-EBF5-43E3-AB09-63B932AB48A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724686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4291771-C620-AAB9-34F9-A411E5CCA0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1AF6CEA-F42B-C8E4-9AF5-FEAF57F25F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5F2D4814-2234-4E19-5A30-C5EEDCC825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FB769-BCC8-452A-8B2C-AE2FCA17FC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9487383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B70D10B-8E11-8AEA-403E-999A2967B6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E9B4F1C-A185-4086-EDD1-7BF1296BCA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64D3C732-7D89-4DFE-D2DB-FE7A08398F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0FB459-0563-41A1-8749-744EB55BA4C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8384778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53DECE9-3D96-CA54-DF7C-ECD189376D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353795B-BADB-2000-C6DC-3625205F50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0F76513D-86A0-F579-B4E7-4584DBF84F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D9FDD9-F9CA-4D66-8D39-6BDCD38BF6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6220520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B152632-370F-7672-C981-EEE956D727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51D7229-DD34-CDC1-F1F4-187154328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C7624ACC-0481-2977-0902-FB04F99869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3E1CE4-D1C4-46C4-A988-2A819EBF306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406526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FB1B6BF-D92D-EB99-AEB1-EA0AD13E6D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5B3FA87-D606-D84B-150A-4E537562E5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60CD5C63-4A83-ED38-CEBA-926629C91E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DCDC25-CA9D-4ADA-9E0B-C8C5023AF14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8576348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7FE15C5-A313-23FE-D1A5-E14697BB4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037E531-9FF9-4B8A-07DF-D41D9D0128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EC6208FC-EBB4-A215-8F2F-F233D1B69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B7C065-E05B-4CC2-8BEF-7714B12AD4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807038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831416C-1258-96CD-4B2D-9F3BA4F062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E5C2B2F-D48F-5402-CEFD-63E7098BD2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A791A836-C6F0-200B-7310-8EDB6666C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0C4818-9337-460C-916F-8AFA36BE10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89970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75D4A55-2D6A-1F46-500E-93976E3FFA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FB7DEB6-DB69-600B-5733-5566933933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67E36443-486E-A581-3737-D8B10D972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84C3EA-EE1C-47B2-8D13-232D39B5B32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7849400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08E1416-3725-3E5C-D0C6-6BCFDB3613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EE2EBC2-C154-7918-46A6-C7FF37B9F2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8F017BF1-29A1-CA30-6F39-0BEC26E977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8E462B-D441-4A78-B63F-240ED7CBE8B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576559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7755255-D216-9230-1EC0-F6AB2FC174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7F25B3D-2EA6-0E3D-A92E-59EBF3135E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60F89B74-C0D5-1960-6BB3-229D9C1E70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D155C-318F-43A5-8C4E-6160DA82B9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463194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1F0B11-0C53-C693-8D44-20BDBCBEBB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7298E78A-0E81-4FEB-A7CA-C1EA9D24E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FD8F608B-B985-0AEB-9A62-80E2E77E8D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F06D8-EF53-4469-A5B7-54D23B56CA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66290713"/>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99B867C-4C1A-4764-F58E-BAA678C02A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DC3EF4E-B70C-3C57-4AF3-696A67E0F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2FC71FCA-8284-2B71-C01D-380B8BCFBC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B5A67-03D7-42D1-961D-363928884DC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86126"/>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069EBBE-5DD0-2DE2-B515-9BAC01EA19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1B70EE1-266D-DAAF-191B-14B3A54BC5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3DD827A5-DC62-18D4-5909-54E9D59A82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CD9E8A-DFC1-48A5-8BCD-1871B7BC0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902022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5E87BF5-9F40-6FE0-4238-19D47A2DCD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B4B9EA6-2202-C1F0-AA8E-27C6786B0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C71A6ADF-2970-9E05-1DD0-D574656705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EF896F-4E2F-480A-B5D9-95B8EEFEAD4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60810567"/>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BBEFA36-C375-31B0-A481-CE3D675075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87095FB-2D71-9F8F-D44C-E40763762C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D2A4935B-97F6-4013-FB13-A680694F4D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CDE20A-6363-48B4-86E3-D829E892069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5465862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F04FB07-A07C-E5C0-93A6-171B762EEF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7B575AC-1087-8A6B-2863-E1EBFB7998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BEC2E38D-7B22-7C7A-0D80-6AD6782D3D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C52904-E2D9-4A54-8CD0-BC62115695E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77305815"/>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3B9B504-AAC2-C47C-621C-3AC78A39C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A9B2EB5-61D8-5280-AEFD-5EE43D732C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1F377C3C-C092-AC5C-9936-FA1EF7C56F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5819A2-C46F-4762-BD4A-5DAC7A304BD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04479192"/>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3A4ACE88-E8F4-B654-EF56-E423A1A456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0DDDBFC2-7D53-00FA-74D3-106C6014D2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4E8BD130-FE90-3931-0A16-BB842C047A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5BEEDA-2E01-43EC-A8D6-FD3E6F61A1F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1437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6BDA3A2-FDD4-D8B4-8371-E9BD3ACD594F}"/>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E4654CB5-612D-BCCA-43BA-B554F02A9B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3EBD3D93-62DA-AD49-6207-1B3688F8F2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B21CE6-E566-43BB-9B35-0B253F97B8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48671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851D9B6-F616-2589-1495-ED44CEEB9F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3E69773-E5EA-3D89-BFF2-49DB34D19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4118435D-E922-20C6-3621-D3E30587B2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3F5508-8599-461F-8E8B-B37FAC6759E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98997762"/>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A5C5788-97A7-04AA-E2B5-4598EBC762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51CCDBAD-ABC3-42A4-460E-BCF02914A0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7C43069A-FE14-D349-BCF8-6297B8BF1E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AFC0F-F940-4324-8616-7417634E2FC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82479414"/>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B0576C9-24B4-08E2-7645-15DC348655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E54B9CEE-AC4F-F211-37DB-AA3C63B0F6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18CBD165-3D31-879A-6173-2E308E7E2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2936A8-3577-434B-9DC1-7120C62BE1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8222933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FBC0F21-9650-E861-2692-0568FE2872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464F116-4374-7CA6-92E1-89A5AF5D82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3184AC2B-45B2-8598-1D72-B15E212BD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A4AA97-5BAD-40CD-B2F7-B6391C2218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6707330"/>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66EBC23-7D0A-7CAC-FE4A-79C6DB2D05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121057E-CE70-82DC-562D-66BA50F2E8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BECCC358-13B3-8056-28DD-CAC45E7B62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94A914-D92C-4557-AF32-63BCCEB32AC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8137301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6C6CDF62-5B38-FFBB-6129-5BFA5F93D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910ED3E-2334-568A-5B29-88371BE6CB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2C7DB2D9-4542-8638-9E93-99B07DEDC0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BB3926-D5D3-47D6-BF9B-0A8C748B813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10796486"/>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6226E5AE-1C0B-B5D9-B46E-AF6014B42B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78083AA-2422-1673-20BB-0F26A9C281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A8369FB7-B611-134C-6E05-B85F83168A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47589A-DAD2-4C1E-8BDD-88F51AAA43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679670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CEE82F8B-335A-BCA6-F74F-DADCFA131B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E03A4DB-BB83-2D73-580A-78F2896CC4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D72532BC-A142-33D2-BFD9-E98C1D1AAD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30B65A-94DD-41C5-AC66-564B400EA60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0770506"/>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9FDD75C7-6F49-306F-5F88-1779C4242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99C2EE06-5591-ED4B-EB75-9A6647A6D1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3997D510-8266-9456-10A4-2BEC6CFD6C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79CF3-E99C-4575-9920-D688D7E3EF2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1744593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FC21EA4-CDE6-8378-099E-41083730C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889F424-81B7-B707-FE04-F806AD277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22FCCC9F-9372-FA3D-8534-766AD575A4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3658C-F3F0-4D0F-BA7C-14D089F58F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905090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9698BD0-9289-4DFD-0D5B-AD2B496264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8E93D34D-00EC-3BFE-D7B3-95499A508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D2E6E769-C1F4-AD0B-A31C-DF30D8452E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C9CC78-1ED5-40E8-83F2-FA550B6CF6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6581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7BDB8E0-78D2-EDC1-8809-36BCAC396B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5BF7EF1-BDBF-6719-FB19-1EA5F96558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E5E0DA6D-8280-8C70-205B-0B554C6A4E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1D9621-14A3-45B8-ABC2-BD24A1EB01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298286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DAD2F90-014B-1EE7-C9B2-272DFA5B3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8C9195E0-8BF6-F5AE-5DCD-D0966FBAFD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F2AB9A08-9A07-2C3C-3BF5-98556DD38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6642F-5C6A-43F4-950D-2BDAC4D4A1A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94298390"/>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B4328A0-A374-CED7-1AB2-AB28910C88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1D7EB85D-1B96-43C3-8EF2-9DDB4C7BBA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47E94A97-AE2E-5E93-ACEB-C5D08925F5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E9088C-E3DA-434F-BEE6-2D8B47E29F9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71197516"/>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D57CA90-9D91-83EF-E925-67184F7B9C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545E3B12-276B-70E5-713C-BB99DA750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6FD16469-DC3F-68EC-161E-00FAE7BCE2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69DD3-425A-419A-A78C-8C8E8745966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6754691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D94EC4F8-A33F-2E7F-14F1-2D83D4AA3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938916E6-AEB5-7835-164B-DEE9D4AF4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212C2C0E-0D67-0AED-BEFB-3CCD928F16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E157E-0D68-411D-B24A-EE41C6BDD5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1483322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88E98016-D054-3155-A6C0-4F4C86B1E5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696EA1DF-84FD-F1D8-217F-80949FC8BE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A15878A3-411E-B1CB-915A-0B61E0D9E4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62490-77C0-4852-BFDA-34FFF39CAA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5470791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FEC2A24-CF06-5658-037E-FB6384B3D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886B1206-D2EC-E5AA-6772-D7CE59350E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05203561-EDAF-3597-E6C6-507DF461C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B2097-B23A-4E83-95CF-96347920B0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87253863"/>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62464BD-FC42-0508-CC4E-BBBBF755BC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D43A1557-196D-1722-DF9D-9C2C7DC895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19E84C31-5A6A-A4A3-1C92-71D991005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E3C73-8DC1-4E77-96F7-E47BFBD68A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055629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12F5A38-12A1-77D7-E63F-E3B0ED591F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39B4766-28CA-50D1-286D-9587BB1799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A5FA3730-1152-4193-98ED-03EF69D77D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DA936-85FD-400C-8424-4ABF7DC2AC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40605553"/>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ED00193-784E-2249-9470-6CD08F090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B313982-F0EB-B764-2E11-58B86D17EC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6A684D0B-8702-88D6-3C2D-5078FFE03E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C19FE-DDCB-46B6-A3FC-76E5B047A93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656988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5134781-1DA1-BDB7-F20E-904E0A90B9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A0C6A74-9109-A611-A98D-8D0EC4094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D9C299ED-0F49-D7CD-DE30-545B02964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CF7024-F6AC-4A32-9F26-5F465A21786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0425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C04105E-3FA7-173B-8E7D-6143CEAA5A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A2A3B79-DA23-E346-2218-8307A59257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990688B4-06BC-B9B0-3207-6E59C11298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210815-4367-4F44-B225-0A038E767A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704640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1F0D47E-0D7D-D616-6B17-B6DEE6ADFA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C4A7BA1-24FC-9A2D-66C2-1071A8E2BE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F3E633AA-8249-ECFD-9068-69995D2E5B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551DED-607C-4979-98EE-9E57BF7C6F3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0285272"/>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6A08EF9-9564-D6EE-4A55-16A2052518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9F01227-1D48-5474-79A8-10F944659B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B18F29AC-4EA2-9098-294B-DD438578C0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5DA29-0F8A-4D08-8886-F8C143D1964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2062168"/>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5FE7E60-F928-5EDB-7A1D-F12768C9C9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A2B86BB-7B24-68FD-C0B6-D75154415C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D724B900-F786-12A4-3658-1483AF2B45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133B1-7F42-4DD9-97DC-6D65F91819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7202402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F53F3C5-BCBA-7534-EDAD-AC261550B8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68A6B23-11CF-C6F1-B0DF-CA7AC4796F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3A69285E-7550-7B89-10DC-49FF690BFC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758724-A85B-4372-AA71-6D433BC837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3958279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01713A5-55C1-246D-BDA8-B45506B31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12A54D1-CCC6-3A7E-6FC3-EB93381DA6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9527C7D9-311E-C05C-31C5-E2BA62F468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A3B9C7-C132-4566-AE72-7C80D2D56A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0449601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5755249-4FDD-2786-8EC2-777B32CC0C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D745207-18E8-05E3-7DE0-934FDBAE9D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50DEE0F4-E731-4942-1DDB-E926079837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6E34B5-EBE2-4DFC-93E6-9B54262270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87384627"/>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50E96FF-CFA0-9CA0-7E94-27DC76E471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C2DAC21-5082-044B-0440-15A8D437A0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967AFC92-FFF3-22E3-69A4-932567AF1E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1AF1ED-E634-4209-8BFF-EF40D08BA7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882490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B05A190-B2BF-F8AC-E91E-26B3C91F2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E388669-2A27-A49E-B753-3C6D833408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F377923D-25B3-D707-0847-EA934300E4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E51216-72AD-464E-A4C8-DD7FE8172D0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9782191"/>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429FC62-5A1B-9706-F287-2477A08595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94A7CB7-45C1-B126-9830-1D8617BB1A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55D03C4C-AC00-E9F8-65A4-CA8C44FF8B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ECF6C7-3687-48DE-8E82-61709AB4D0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75416274"/>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908D926-0A2B-402C-FBA7-C395576EBF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69521475-341C-84A2-CBDC-B371F193CF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5121DFED-7E1E-9231-E80C-8DA2533B75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6B0E3-74EC-49D1-B6A5-333A6AFFEFB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3852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4F34A12-58BD-F864-D618-B09F01151B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6D5B122-F0BE-6AF1-B20D-0DAA22ED28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F092A51A-ADFC-8861-639E-DB6CBEF833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58B37E-F333-40F6-8568-150AFFE1945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8233421"/>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8DE1EC4-CC42-32F1-4531-66E7AADAC3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05051BB-0692-8EF2-3C60-9C1EF78E37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635A07A8-5DE7-7E7E-FDB2-0C4D0D588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F3BC9-896D-490D-99BF-BC067AAB30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9038613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DD251B1-EBB6-AA04-E13F-593D09E30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DC78F1B-852B-A4E2-5CD9-420290DE1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87A1DBB6-B027-008F-5E0E-7865D91E8F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9C923C-32E3-431E-BA5F-A9A8E893C3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7446581"/>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0849E0D-8C29-AE32-DE5C-59D66FE9B6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ECA8011D-8412-2F68-76BD-9DE1AC1F7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753EEF4D-6678-EDB8-6A10-8B942152B2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3C9A17-6F90-4840-B03D-21147BFBE40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607640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2588CEE-6C3A-C5BD-6D4B-C8770FB97D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91D1EC2-D017-5FFC-C0F5-3E7D82E1F9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E141E8A0-41CE-30F1-BE57-461D013C0A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AD134C-FAB1-410A-9D7E-95EBAC4C9B3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348687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E2FB59D-1605-D9CD-9B68-F9348FC69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917B6F16-76F2-BA42-51AA-71D8A211C3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81C64BCF-5C8A-0FD7-E30F-3852769A00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BACFD-CF72-4725-9976-830F249C293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0349205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A53A475-A9E0-5D08-D32B-41BC665B4B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2100F76-91F9-DA5B-0786-0A46EEA1AD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849BF3A6-EF8B-DA81-020F-3109E49D1B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FBCBB5-4C76-4A5B-A766-D2917386E6C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2454423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7F9F092-8667-F3C5-C90C-4DC1643778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519D72BF-B90E-0966-44BE-2DED5EE909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63999D34-C103-3906-9EBE-BD32777706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C7BAF1-1DC7-4200-B5EB-2C27754A831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21037119"/>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12BBEA4-7FEB-39FD-93DC-93974154FB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4534CF7A-235D-9D5B-F2A2-C94B59B827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1C21FBF4-D6FF-1E98-6B13-A71698F9E6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64B8C9-150E-4EB6-B784-AD89E1B6BB2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294575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CCEA3D2-1112-D3C8-FEEF-EEDB6858A3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A5834757-8BD6-B98E-B570-447BB1BC39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B0CD4C2A-9107-4E7E-7E75-08D138583A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F78E82-ADDA-4A79-A030-32A621C9205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54281222"/>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19CC9CD-9DF9-4278-F180-F70138B644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9AF53296-6E5E-F59F-9D5F-56350774DB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E5B2F280-C172-5C62-E0CB-09402AE0DF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A61A8F-1427-4D2A-B84F-70BFC1EF69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3110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01770B5-78B7-570A-CD32-9C0F0101E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36C3C3F-D56C-DFC7-054B-EABF48839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89E7BAE5-7312-2D09-7D35-480045AAE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3CF14-D116-4B76-92DB-BD3E713605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8240510"/>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C6AE6E4-DE5C-990D-42CB-36EFF9A414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3E34C6F-6A76-5EE9-E0DA-94660CFB7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6AD2B051-7F54-0138-17D0-A46C38350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7F3AC7-B176-45A5-8D55-0E5B40A3F0A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922391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7775E4B-C039-43B0-0B4D-3BCBA12E67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CF75E962-3847-C0CE-F83E-940F9A3895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953D5BEC-A186-21A8-88D6-3DD9861824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DDB13-E097-4F68-8628-CAC2628BD7E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4938749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4EC83965-8922-95E3-7D4D-F56A0526A9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0C2446DA-8372-1619-CDC6-6085426A97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D6F654A5-A2B3-914C-2C25-4B2D3E7331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9432C-8B3A-4E5F-82CB-982834679AC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4010948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E9317DF-9AA9-39F6-3430-3A8F8FB15D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E86FBC8-1566-B4BF-D227-85EBE86FE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1F39446E-892C-B19D-F084-19C676C5A1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F54FD2-1B50-446A-BCCF-599097E18C4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1393926"/>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FB177B31-6B8D-376E-581A-71AEF80848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218B7CB-D8E7-DF2A-5C5F-2497F2B779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1D4C1E05-BC84-2CE4-6913-FD3614ADA3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B72C86-4502-4FDE-B948-18BF0748A0B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471379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05306403-9D31-7AC1-7120-AB269726C3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9B3182BE-B6D7-5C03-E002-0382C3239D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8B352F7B-AF3F-22CE-0E4B-801F6749B9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7416AF-7E89-417E-9B19-5D9E9F9E12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56948513"/>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28AF2E7-BE7D-8FC2-F640-F6B1D38D70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681708B4-0F3D-20C2-7F12-60437F9E95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4CAD97B3-E627-5EBC-C64A-3C5D2F3529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BC6841-5FB1-4908-B9FB-7B58BC536DE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22262903"/>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0587CE9-4F13-4C5F-6564-BC5445A678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F5B417E-A72A-8B5C-8FB8-DB74FFB930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D5F3873C-D226-F2CB-9ABC-2F31222958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8FEBC8-8663-41D0-84E6-C37DFC3F80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3310751"/>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F97A26F-F5FA-300E-5679-FFC795A668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88423E55-07F8-03F6-40BD-6CACC29265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58DF8EA0-C3C5-6C82-C8F9-2E6D4A12A7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311EDB-909A-4F0D-A7F0-3B07588B5C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5597272"/>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33EEEBBD-E488-EFC6-5F06-9D514D0DFF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E5782111-2FC4-0C04-597A-85E335DDE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9A81938C-00B2-9248-D2C3-BE69D2F785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494A-063D-43D9-AFF3-438B923736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22747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0DA288B-33BF-415A-4D6E-C8B4B146D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4C5917B7-CD39-B3F4-A97B-A484126D87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7ED4CA70-8D78-A0E0-3D75-8EB81A0C23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1FD9D0-3B98-420D-B689-E1DAE8AC4F0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77250127"/>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55B1351C-7CB0-FECC-9957-5505D49241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1649934E-8BE1-FA04-B040-F5C1B99997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DE2AE5C7-44A6-BCEC-0181-FD9CAFB648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5BE7C3-B5B2-465C-9A31-30E2DD1DEFF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049132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D3B75F9-E677-F635-5AB8-9E91B9B564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F52952F5-4B53-6A8A-959F-F187DC5C9B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A7D96F7E-E301-C582-CA7C-F244D518CE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0EA06-4DE2-4086-8C18-20E86EE6F15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1686838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C73DA51-8B7F-21EB-2E76-B5562872F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0A5345AB-8F77-28B4-E706-B7C08C9B3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2C71FBAE-DC3A-949B-15C3-576910194A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38676-20A7-48BA-9933-6A26145FEF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65682529"/>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B5E9837-CC64-FC69-7761-C4F0714775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AF536C69-538A-04B0-B962-1D92FC7025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33891D89-459E-D3FC-2832-D8CCE9576D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229C3-865E-47DF-9800-D2AB11167FE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05892404"/>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4166B9B7-17BA-9338-188A-98C30CFBF5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1CF3B10-AA9B-FBBC-E498-31445CC78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FDC1B975-27AD-4F0A-1147-10D4EFDE8F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6344E2-C818-4483-ADA3-A69C3CA0925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98688959"/>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CA171F98-D7C8-F091-8D74-04A82A1C4C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A39D0112-916E-2F43-7C8F-A1916A0871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F5BCFE1E-1D10-2F96-B0CB-0068B1B873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A1261-E7E6-412E-A575-342C9C13E2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2181414"/>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3483125F-6EF2-6A4A-8EBC-EEA9BCA36D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7AD4EEEB-30AB-04B5-325C-DFFD2B3EF9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0AE161B0-9D6A-90CB-D6B5-4C77042069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47A329-F748-4100-9A01-A5C0BB67E0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8635597"/>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7D2E053C-A16A-C2E2-0FAA-D12A541883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B05BE73-6D10-0997-4AEE-B0D49E867D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404C1F6F-1F34-C807-F05D-97010B8E0B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826DA6-79C4-4EC0-A20C-3C937C2FBCB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265411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110C1A6E-CF28-F0BB-CA39-BBF2C84D7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ADD2E7E8-9343-1496-7186-97DE0EE75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a:extLst>
              <a:ext uri="{FF2B5EF4-FFF2-40B4-BE49-F238E27FC236}">
                <a16:creationId xmlns:a16="http://schemas.microsoft.com/office/drawing/2014/main" id="{B067B1C6-33F0-6EAD-5F2D-572D90E160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AA3711-6626-4759-B4A5-344C757BB9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05877477"/>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EDAFDDA-6095-D165-D718-2F490608A0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CC448289-9CD2-4093-639C-A7C990A40E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42BA1FE8-5DCB-8D34-4F21-764B2AC5D1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69CA6-3308-4C35-A1ED-06DEF28721C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32042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064CA68-BCA6-7677-4269-0876274A32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E9419B1-F616-DFEE-A2AC-CFC46856F0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48EFDF77-831A-03F7-BE00-228578CBC2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60B6B9-297D-4519-8A09-625DF79F43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45581638"/>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230B0EF-1901-B010-CF3F-A4BBA28CE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95EEEA49-B8B8-AA70-ED4B-39F316EB18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80" name="Slide Number Placeholder 3">
            <a:extLst>
              <a:ext uri="{FF2B5EF4-FFF2-40B4-BE49-F238E27FC236}">
                <a16:creationId xmlns:a16="http://schemas.microsoft.com/office/drawing/2014/main" id="{8B3626C9-B46C-4955-02BD-C008FFFADA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6ED949-719C-4B2C-B204-A6FCB47259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4973361"/>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36CAE321-1D99-1061-CA0E-0D2B459E73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BB1829DF-D7B1-3AF8-8EA7-FD72D0713D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9EBF52CC-962C-BA1E-DECC-DD74CDBE0D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7BDE9F-B90B-4997-AA43-E3FC9AF08CA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10933599"/>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B104879-D2C9-6FC9-DE2D-C62A6A3EDD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CE57CA2C-16D9-F451-D07D-9C2D0A694C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id="{E3A0E18F-AB93-C963-DDE4-96F99A585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FF1487-BA3F-45E3-B914-77B02E35ADA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9804354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08921D6B-71DC-857E-BCB6-8FD9EB3183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B5E95765-9745-C5DD-4940-997A7010E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7524" name="Slide Number Placeholder 3">
            <a:extLst>
              <a:ext uri="{FF2B5EF4-FFF2-40B4-BE49-F238E27FC236}">
                <a16:creationId xmlns:a16="http://schemas.microsoft.com/office/drawing/2014/main" id="{66EE3AE2-E918-E581-A91C-9EF806E9C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C1320D-4F8A-4C94-A83C-8CB282AB298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3247140"/>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0B604ED4-C9AA-7BD5-8BC5-02060AFF7E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A8FE7E8B-0CB2-1BDF-1B5F-A4EC1EEB4C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9572" name="Slide Number Placeholder 3">
            <a:extLst>
              <a:ext uri="{FF2B5EF4-FFF2-40B4-BE49-F238E27FC236}">
                <a16:creationId xmlns:a16="http://schemas.microsoft.com/office/drawing/2014/main" id="{A7D1BFD8-F40A-292F-D5C0-F67583D75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46457F-A06A-4CCA-A64F-C2CA1C2D5B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1451450"/>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738B402-5802-385E-2827-5E3B709C43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096B5884-7B8A-76D0-7F23-52229EF555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a16="http://schemas.microsoft.com/office/drawing/2014/main" id="{926F6F65-BC24-D391-E46C-A78E7D9E73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11498E-ABFD-48BA-8DC5-D5FE759B7E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9558576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D48AE3A-97BE-7002-8CD5-CC8C182842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1828EE51-E5A5-DB6F-BDDB-2A8E36CADE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a:extLst>
              <a:ext uri="{FF2B5EF4-FFF2-40B4-BE49-F238E27FC236}">
                <a16:creationId xmlns:a16="http://schemas.microsoft.com/office/drawing/2014/main" id="{A693F2CE-6A92-0CAA-5AAA-8FA53E5086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1054C4-CC44-40C0-AF7D-8A7F314FAEC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736757"/>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ED485F-ABEE-55B1-4DC6-A8AE213BA5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7D19A1F7-FCF7-2B1A-5C58-E5F07E7DBA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6" name="Slide Number Placeholder 3">
            <a:extLst>
              <a:ext uri="{FF2B5EF4-FFF2-40B4-BE49-F238E27FC236}">
                <a16:creationId xmlns:a16="http://schemas.microsoft.com/office/drawing/2014/main" id="{5C144D0F-3C79-9D89-78D8-5CC231C169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1C8385-FB74-49A9-A3FA-889265336E0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160276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151BF4F-261A-7D09-F9B0-CD753CBB1D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08E34000-C8EB-5D76-BF1B-3397268E9E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7764" name="Slide Number Placeholder 3">
            <a:extLst>
              <a:ext uri="{FF2B5EF4-FFF2-40B4-BE49-F238E27FC236}">
                <a16:creationId xmlns:a16="http://schemas.microsoft.com/office/drawing/2014/main" id="{89C1E6D9-1508-BB01-53C1-0561B6EEC1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E731A-1F9B-4D95-89AA-F3DA82053DE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72556034"/>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5A103F7-FAE7-C4CE-F8CE-649DEBD662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79F7ED8F-674A-36B9-8927-FD61133CA3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379B120F-9450-9914-827F-D504083916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ABA6B-5306-45A9-BAF9-6F0FA117A2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3254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132AC06-0FF9-614B-1B9C-23F3E1373F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A441801-DD26-D55C-8997-B32F9BBA30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83DB0A31-AAFD-649C-CFD9-80BE874569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4EFB04-15A8-4714-9DB6-F3E129FAB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26302094"/>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564467D-5528-D999-3735-79620D071F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84B84B0-395C-A9C1-330E-16B5CA26EA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6082B296-955F-C34C-6DDD-46DE06AF7D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829D48-B906-4E1A-9500-E819542226B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5031143"/>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047C498-4A93-44D5-A52F-D74E8F770D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F4AC6FFA-69D5-FCD3-573E-364483BB36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ED80929C-FDBB-2C76-1FD6-7742415713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E58347-D0FE-418C-9948-9EAB834F60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2057684"/>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91FC718-8A6E-E54B-1363-49BF1FD5E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CBC97F7C-0530-E4B2-85FD-10D9213B37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9A9654B2-834D-5098-1D06-B6025E8E41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6BFB-31E8-4637-AAB0-60A4E9AA07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325212"/>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60BC081-8261-078B-CCB3-0C7DCAF1E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2790055-3AD6-CAAC-08AD-76B4ACA68B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B1D109DA-DD69-8BE2-2C89-CC5C80BA12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2A313B-D63F-4ABD-ADA2-3D9D3DF4FE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01543973"/>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D3540411-53BF-FB90-6EC0-588AEADF57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CE3A692-84F3-D558-C66D-99C9673378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8A87BDC2-4812-DA40-8096-AA88F4B77B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D36394-508F-4D6E-A2CD-604A3E72DA3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9890188"/>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829E42B-035D-D42E-FAC3-1DBAF93F38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E6235F7-2FB5-192E-ACAF-5D6642CCBA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B25765E0-EF48-1918-454D-E77BD51686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AA7F4E-D6E4-4D41-9AA1-F6DA4C3E8F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9188263"/>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A94F214-6C07-4854-5CAC-394355D6E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DE559077-7C77-5692-2BBA-81CC839A1C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84E69DCE-2800-E5C9-23AE-98D6C67316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6507A4-E829-4D98-9FF6-B53ED5F7FB7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2739109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DC46644-134B-047E-10F7-A6405CF378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F70747D-E437-274E-F217-FE2416EBD1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E4A825A6-234C-82A8-4486-A967BEF2D8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ADBD75-60A4-45DD-82A7-550094A6A6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9365024"/>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2C65946-98D5-2ADB-1C33-161524274E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8E5EDCC2-7DA2-1C2C-013B-1CD019256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F370A76F-0032-B5B1-E88B-DFC9ED682B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4DB77-B406-4283-89D0-8BE4526659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23170568"/>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7223FC0-8DB7-1526-0D9C-440E862BE4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ACCCB00-8E0C-E433-B55E-DF11F0CBC9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70F1EF69-AAC5-1BE5-5AC8-EBDF213CEC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B66CD3-9BC9-4C49-B3A0-32F792A7EA0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62300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7C9C4CD-9F4E-C331-6241-3658E993AD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FFDBC77-3470-9875-95B4-B23F1D8157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8569ACC0-81A4-BC73-8074-CA09A24923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A2BA34-DBCE-4F14-B38E-AADA26843A1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45804697"/>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6197F37-AE76-6D00-C377-A7D8D8DF14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B050DF5B-B096-CB72-802D-B951CCF09A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4ED8ED84-2EC7-536B-09B5-B6012192B4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A81FC-1146-4F58-B182-21D6876E89A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10274637"/>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1C521FC-8270-DE72-EAEA-609E6FF368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8D6A2FAE-C84A-6EC1-6149-B97AF87541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9852DE05-A55C-25A4-E85D-0C30010C3C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9FDBDD-0FCC-49DF-AF10-3B537A6ACA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06995003"/>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3304130-52D0-2105-7254-7FAC7044C1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B27C0F0C-BBB5-28AB-E144-1121996277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4DAE5BB6-ECD4-2280-E490-6F68345CB9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CFC5F3-554B-48DB-B6F8-E3B3FCD92FD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7156249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0336327-B4C7-B4B5-B840-DFF4F948AF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AF8A9CA-56B3-C82F-0BF2-321CA54627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36780A3F-D86F-D67E-127B-CA32102584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074597-229D-46FE-8082-CC09199CBCD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47204283"/>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32CA5CB-B6D0-475A-8063-0896433DAF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DE8BD9A-C650-27E0-A059-C01D10FCA1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22DB3714-E385-7A59-34B1-9E2A798AA3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7310DF-5872-4861-9326-96E4CFD58B6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7309460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F201BB7-8EBE-EA2A-77D4-3F3CE066C2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2B42BE7-D625-0C32-B680-9B9AAF30C3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9E34394A-013E-39DB-07C1-AA6573189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85203-D188-4A22-965B-EE326D130FA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87976511"/>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805F268-59AA-0E8F-6B7A-6653F18D9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40DA701F-4573-38C8-0DF6-EA1C2E31A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4D5EDAC2-4E00-12EE-3F29-9AFCEE238E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5267EE-08A2-4B0B-BE84-5BADB7E2A8A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3979776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49515A8-D1A4-5485-EE42-01AE96C837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248D1B2-A1C6-8EC0-59B0-F7A48C6EF6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C893E43F-1832-A91F-D277-C0FD2FB326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E082A-9DA7-4BC5-9364-D83AA5D733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45800301"/>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B6852CD-B186-4AA6-ACC1-A6EBD3EEC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64601199-E7E0-5F31-491F-4F2BD4F4DE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66F902E1-DD2E-6772-3DE3-C155026AED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6ACE17-F4C9-42B0-8A72-97A3E30EDCB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80124811"/>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143D41B-9525-EC88-1FD5-D132B2943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76DA8F5-8A4E-3BBE-420E-26F8925AD2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657861CE-0579-0305-D003-15C7C6203E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5B7954-9105-4D8F-B985-775BED9A32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7658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C37FBE8-9182-538B-D323-53C805032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03F6625C-EAE8-4B86-807D-DF5911F766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DB722411-289F-211E-5C91-8B3E5FC23D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C68D5-FFFC-4BC2-A336-8CF4E951D5C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503414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5AFA7DC-F99C-9F25-79A3-A5FFD80A0E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B8CC377-6C32-C7BC-5110-F1E9C0F88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3ED9DE5C-C265-F7E5-2E77-0020D13F8F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4BFB23-75E4-48D1-83F2-341914BB8D6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78588403"/>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1DA6147-47EA-16C2-7F55-FB0089843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FFB015D-F20B-4239-F286-D302099F67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71D0C784-7032-046B-8311-6311DA736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366DD8-9506-42E6-AFE8-7F6FDECA95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30909405"/>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C1A0BAF-8270-7D26-C1C7-ACB078BAC6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E7929E9-C634-D770-15CC-C210A4B65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7AD3EAC1-436F-8064-83D9-65F7EFEDC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6DE0AE-BAD2-4BE2-B22E-9F384A9FA8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7389790"/>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D54A387-C2A0-1051-4420-FB967CEEB9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71CEDDA-85FF-8B09-4493-79DCF13A75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F730A895-9E07-CC57-B8C8-8AE3932776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43D79B-7E0F-47EE-8671-FE31802018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1058460"/>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05910DF-683D-B1B9-7D16-4D308980D7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A0B6000C-D969-086E-701C-622AC28C6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CEEB69C6-C4C5-D4C1-1C19-B599BE9C1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2F3A4-AFBA-409A-866B-516D5A1791B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76609163"/>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24EBCBE-4728-80F7-87EB-B3A247B7B5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F7342E3-D0CB-65A4-6F53-EECC9C27E1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DAD550BB-EFDF-5A44-7B1A-A754A28AEE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F9CC6-DAC4-4E6A-B5A0-102B6247B90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95695631"/>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A127135-9A5C-03E4-8845-B356C70AD5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AA486B7-BFDC-79F2-4B34-290B7B1BDC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BE3FD947-3622-1F55-7DC0-8E62950C91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414DE-F9D4-4F0A-8E13-BC3F46A334C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7772841"/>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608E466-B734-5D65-1DC1-FAAEFE2CFB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B2AB6C5E-C9EE-1F82-ABE3-91279C37FE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58B2AD44-D4A1-1892-027A-FDC95F0ED2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2DACFD-AC63-4BB0-8D8D-AC5CAB56B0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3818278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B7735A6-F9F3-5578-4F05-2D657AA6D8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AF0A3EF-4501-07F2-B6FB-8526576BA9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CE084557-B6B6-4594-5994-6894DFA9AC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4159E5-A24A-4D66-8281-FB41E7BEC7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4397921"/>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C308BB9-D60D-947E-D367-9D417ABAF2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C3FADAC-9592-A8C9-72D3-8795712673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EEAEA9CF-5433-1C34-670A-BD0D292A08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6BF711-6EAD-44B6-A912-ACDB20B8D2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6952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EAA3F4A-7B7A-B939-0836-986512E7C58C}"/>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C242470C-3DB5-EC24-9EEE-1D9D9874F8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7EFA2BEC-823C-7431-F1D8-E92FF95F19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8CCA38-6473-4007-94E7-2E90E22F7D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8228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960CFE8-7D0E-A164-5491-50EC17740C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6613844-4665-0362-748B-46022FB159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7C71DEF3-1768-2E27-957C-471DE77C86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DC3AE7-88FB-422B-B990-02F034DED86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79842015"/>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5F56C67-6DE4-02C8-7DB9-F4AED1CAE4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FB636EC6-14D7-4973-0496-29880A3065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845697B2-C13B-3FDC-C5AA-78269ACE7A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B3AAF6-4F0E-4568-BC95-AAF2EE74E07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2471411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B099640-F767-DF7D-7672-F6A771A1DC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477865A1-1F7A-98FF-BE37-AF4B31C73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E670B854-EBC4-DFA0-8420-9922BEB189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B643-4A51-49BB-B773-61EAB1271D7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7991443"/>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24F90E6-C240-9EA7-E6E2-C2A8613225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975F12D-EE91-9E3C-39A6-F4DB722D5E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670CA8A5-6783-2EAF-C83F-3D6B7A134C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FDEFB7-B4EA-4974-934F-DC5EB8E0D7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2161492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55D6837-CA10-0A94-8B65-2AE4E2FB35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C7CFA11-11C7-1873-2AA2-0A677E3F4A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13643FF9-FBD1-779C-28A5-8635787855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F19FE0-AC59-447B-AA50-7EDF05B12F0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19607647"/>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95406DA-6F03-1A04-A896-13CFA78BCC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9388B34-ECAF-00F4-5BA2-229ECBD96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7E347568-53EA-176F-0FAA-97DF12CD19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DA8857-6903-477F-BEA5-E37964A076D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05999947"/>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50844C4-9151-76D4-3765-1CDA1685D6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ED9477CC-D6CA-AEFA-6882-2931E42139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2BF86E30-24B1-E9F3-0F0E-022729A596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6BD276-CDF4-48F3-A0BD-A916B04CA8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9050064"/>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4B48A81-E0C9-E663-348D-2F5C9947A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0CC1598F-59CC-28D1-E554-86EE780A74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0266A78D-61AF-4042-CC83-C5CEACF53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84B9C-D1EB-459C-A3A3-D36762485D4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3733169"/>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FFC4CD6-A4FA-35FA-7E9E-21AAC9086C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E272D03C-BADE-C75F-F881-A328257CEA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E3D0BDEB-4230-B9BD-6534-4ADA140937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81802-E302-40F9-91A7-E45F05C28A3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49383788"/>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A6DD65C8-C06B-A27A-90A4-F9D290AC6A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6D0D28E-2E27-E1E7-7137-DD2D6741BB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1C57871A-45FB-BB28-AD8D-15EA7832FB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AB427-EAB8-42B7-80D0-017A75FBC4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46225460"/>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CC7A740-807B-7AA6-AB29-4633909F5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578CC054-FEE8-1A0E-485D-F49E06FB81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1CB0F64F-450C-6566-FFD1-C1F1CF3F9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8A16CF-1CBB-4F90-8E35-8672C3AC8DD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58470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FDADABC-939A-A4CA-645A-22EA3AC0D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2FF1768-E5EA-E77F-D88A-0BD2882D65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B1A78BCC-D03C-C3BD-F340-E0C26511CA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7B0EAE-7F02-453A-B940-D830F8B5B3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3551593"/>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FA0705B-A46C-E2F1-7959-A2D1BAD636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422675F1-E160-7A4A-FE8D-E1DC4BAAB3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1AA75292-183E-B278-C8AC-28F7DA98F6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B2294B-FAF5-4B6B-A2EC-D9AD07728CA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05688281"/>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A1236CA-4714-246F-4CB0-5746CA696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8FC55E40-1994-7865-44F9-66201218C6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43536E3A-E5CD-AF71-A7BC-A8AA1ED65E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B3FDFB-66D0-435A-B678-040F5CECF8C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9428463"/>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4989001C-2DE9-4734-468C-6C8742C1EC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759D68D0-842B-F57F-4706-1E8C53620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EB844A45-8E56-0889-4A48-D6FB658074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6E6CF-5D56-433C-909D-C01E8BBF08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4413775"/>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761F1DB-E5F9-926A-8109-B121DE245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F2E00CD-FAB4-94FE-3704-A054C47E11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01FE8EDB-8CDA-F248-207E-1A4AF3FC59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FF69A-372F-4467-95F6-0AA7CB0941C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9572620"/>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5627418-8DDF-EC39-605C-9389D66A6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927DBD09-E0E6-F9BD-86C1-90983970F3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5484BED6-8D1D-256C-DC44-5868D27EB4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370F72-5894-4A6A-B3C0-576E339B4C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276793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4247DCD-2ED4-6AB4-B9E3-E8975343D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C3E2E5C8-3A28-D87B-C020-F1E0598A0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24FEEDA2-2806-6C62-37D7-97AE0BB92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62CAC7-E049-4FC2-B6FB-E087CBA89E7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7574793"/>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32D8CBB-290E-E2A7-388A-EADBC605A7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E4799C5F-D1D3-A242-6B17-71F44F62FB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B993303F-7B62-3858-CF5F-6B89AF2A34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9413A9-D87A-4660-BE08-8F5CFFB4C5D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49511620"/>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5C01516-5845-293C-A563-BBEE542676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CA28A29A-F629-58FB-21E5-DE283E8EDF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C7B33D89-9AD8-0960-C03A-801F90B27E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997092-FB74-4225-9E94-4DFDD649279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3979899"/>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84F40BCC-2083-1891-1891-DC8AA5ED0A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348FE5A4-7C87-03BA-28CB-BB60346D08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28DD9EE0-F265-D0C4-A71F-5066C7A8BD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E6557-9DC0-49E2-950A-D612881CB5F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6172089"/>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45BF86F-850B-6AC9-F466-0BA11F8736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29B6275B-F920-6B33-BCD5-76AA5EAE78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AA8AC483-D1BE-420E-16FA-DC5536AE21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03C4A2-7202-4070-B8CE-0E8E6FBF22C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8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D0FED261-AE3C-0001-831A-2AEC3A0DDF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BD18E36-4CF5-8FD1-915E-A72F0F986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00A08B32-5541-DA3F-7500-75A1EE8E45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8B806-21A2-4C7A-BF0D-5477F5BDE81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69689682"/>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B2EB74E-6C0A-D49A-C872-5D59E376DF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989BD24E-7FFB-282F-5256-8814F1800F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7987BF5C-9DCC-98B0-D581-04B48AA3E6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A49D7D-0364-4DFD-831A-53AC3C6E3F7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88340842"/>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C54614B-5965-7081-F3D5-6713D6DE2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D729E24B-C065-FF89-6BFC-1CFFC130A1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9FABD806-39E2-818A-E2B6-9BF4DB2EC3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BEB904-85E1-42D5-8E3F-8001D641FB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1755941"/>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44786637-86D4-2784-AE93-F90C181EC4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57D11324-3CDA-9F7E-7312-B0469A02AD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63F56AD1-4BBC-F4C5-733E-BA1E2E39A9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FAD50-FCC7-4F25-882C-25E48F9944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5760296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52F9781A-9C96-4353-A149-252BD67717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9A978AB6-7AB9-412F-01F2-4A55E92178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BE01872D-A2EF-66FC-27A5-6543E6E1ED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D8A42D-4711-43F9-B23F-95907976427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91608169"/>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D758957-883B-5701-1F04-B9A8210191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E3EF04AE-70F7-002A-5CA7-41E2E9B27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D48233AF-D895-737E-5940-FF2D0339B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9CBBF8-FE49-400B-A3F3-B1222CD8F5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25271500"/>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04D17EA-B4BD-D0F4-39CF-8D72E88126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56B029D-A097-A7D7-304E-4559DDC3E5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43CDFD05-7705-C110-C1A2-FAD3774CD3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CA3BEF-1486-452A-B6B0-D450D38B05E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29219646"/>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B551A9DD-2625-2585-9694-39E1491B92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DF4F3EC8-D68D-28AA-C7B7-72DAEEC706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DFCA5795-B130-045A-66E6-B34E7FC235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CEB70-CCD0-48E3-9D16-90A26AC3A0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440623"/>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9971422-F585-05BC-41B1-28787B5EF6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04FD094E-EBFC-5DA7-D004-FB715D0628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1003840B-E3AD-281C-9A86-9345C19541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941838-85C9-4607-88B0-C1F5CB56D3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81327207"/>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589026A-9A34-3F11-0216-42C0113C3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81E92D6C-5E59-F34A-DA4A-D62B331EDB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D1B76E1D-2DFE-2D92-79CE-6296497F36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C1F251-191C-4EC1-989E-0C6CFCB6B3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01582582"/>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08DAEEE-60A8-0615-7045-990EE58497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CCDC1DA3-50E9-E031-456F-C15CD1A7CB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a:extLst>
              <a:ext uri="{FF2B5EF4-FFF2-40B4-BE49-F238E27FC236}">
                <a16:creationId xmlns:a16="http://schemas.microsoft.com/office/drawing/2014/main" id="{26761BE6-CF33-28B0-A302-7839349DA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0AAD68-D59D-4DF0-8673-FA602A9A49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22990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D4EF662-D2C5-731A-0016-69320097AB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24F961D-6978-E806-1ECE-FADCC957D3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63DD34AC-EBA6-8448-B74B-7A54492F81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FF274D-3888-4E62-9E72-6CA3C328F0A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76608562"/>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F1E0B191-6D91-9095-5A01-DED95F49F7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DF8AFA35-4C8A-CF66-D3AD-89E527B302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2D03FB29-D8B8-7484-B352-BBBE031621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33652-7666-4244-8F92-5A0B82DF35C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84720308"/>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A34DE7C-9FE3-1D42-0033-5D4B7754B8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6EADC74-3011-FD57-2AD4-A2E8A575FA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B8B94C17-C540-325F-C069-BD6B55E314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06EB21-5C8D-45F7-9A2C-773D7E8FF4F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62066419"/>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40EDCAC-A0EE-7AFC-3DA3-7C928A749D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E14C797-5676-32FE-DCCC-34327DB48B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4733CB41-75B4-F0CE-8BB6-A5E3007349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5BC50-DF44-4C04-AF6D-1E1ED5C55CBA}"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966257"/>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C238B21-80A1-C3A2-E360-3B16229AA5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0133D8F-9C93-54D1-BE02-189691AE7F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9A18BD82-F7FC-47BA-EA24-2561A90FBA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4CF865-A435-4CC4-B471-49EBE0EA539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8984386"/>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AD7C3D2-C044-8119-12C3-32F16F1B1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68F8000-783D-DB4D-A289-53146D51A5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1845541E-0F14-9767-350C-376568E0E2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63A0F-8FE3-4808-A0E1-2CB4B0BD867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52865694"/>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9807B34-634D-2F7E-D35A-BD895F94F8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E991773-BE93-CE1B-3589-5A03952F41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7EC091B5-57FC-D550-CC58-4158BCC14A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41D18-1299-4344-8092-6095B1D19C8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7979262"/>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78B8017-38A1-0694-F540-319580CCC0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FE624B0-6145-A0C2-7C34-B68431EAB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806BFA36-6BDB-3186-C80E-62102B0F1F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B343A3-2FC0-493D-9A14-1948926ECE57}"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8500364"/>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1A0D5C4-1861-1940-0E59-E86CC7804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6AF4299-62E1-5DB1-8F27-193488B93C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9A11351A-4625-D7D4-E22C-8A71C94399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F2627-66C5-42A3-8753-ACF0559D1AD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8140270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352CF6D-4F27-EAD3-5FD3-5E7C7240B1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F7CCAF50-2CCB-DCC6-623E-B4C1A480B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7855DE1B-95C2-1B59-33B0-E27823DF9E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8875F5-8535-462F-92A0-CCBAB073D25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65504745"/>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A92335C-5F38-64E7-D01B-BBAF15E250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7BFE03C2-5049-91F6-7A08-97C1578C92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26644413-E0E1-F8FD-0248-AC92737186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3F79CD-0464-4B78-88DD-7B81036A15B1}"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3623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E853D96-7F1E-8030-0006-D4016FD7EA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66C3D7E-1FFA-D28E-0F8B-9AE5A66D76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3189BBF6-AF5C-CD6C-9BB6-57AE6A5048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345D5A-BB9E-429F-B8C8-88E371730C1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76608642"/>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B13BFC0-4EB5-A9BA-CC90-55B362A925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52906A5-AB30-20DE-4D75-E2A4CC6F0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90DD5FAA-5D94-873E-DD82-065FE94ECF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372808-7CD1-478A-8087-32A9D2D5655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78648908"/>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237A072-5462-8B12-E0E6-00AF8BB3EE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06EFD4E-6446-9D48-C8B9-1514EBC7E3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B5D0FA26-A419-2DE3-D8F7-2CD62CA4B4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471B31-D226-46E1-BAC2-E3498D51957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92104623"/>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0F0F566-EB5E-E9EF-78A3-C26A1D8278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4932411-FC0F-364D-7E8B-B8E46AA1EA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1C167536-5452-0046-C266-0CF89825BC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79904C-0542-4478-8BCC-8CFCDDF2370E}"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8225459"/>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3D6BA71-F948-5DCF-9D82-744E5B3FDB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F34EAC8-76B8-4968-EABD-C7ECC1B918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8C0E96F8-8D76-B897-CCB4-C2FD0A48D6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ADEBC8-B3E2-40C4-BC84-10F975E2C9FE}"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5886016"/>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700B98-1A98-9DA0-0B21-C878EEFA93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3CF649F-87E8-2B06-CF98-32083BFE5C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8EDC55EA-ADF6-42B3-9471-62CFFDCC39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6FCA2E-417F-4E69-B5A8-64272489543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30148502"/>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47BFF26-0A6B-1A28-E417-72F1508181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3941EEA7-3637-B83C-9906-16C501FCEB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A05A20FD-E900-BD3A-729A-328B22C78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88F45-AE0D-4C32-90F1-BF69295E425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6177200"/>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2361A3A-613A-CCBB-3E5C-8C691554E0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CFA75BA-B6E5-A1CF-E373-CEA4FA9B5F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61238A47-B3A4-84CB-145F-D203A263D9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5C718-29C3-4A24-80CF-37FE3AE1EE2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64827200"/>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961BB15-716B-4F09-3078-43D463D04C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539DE2D-473B-1AF5-0718-1303915D96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15CE8E27-963E-F157-8644-CFA064663A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A9B4EB-8593-41C6-96AA-5156C73F999C}"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5383941"/>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A2B125C-DB94-16D7-CCA3-3FF039D083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FF60D6DB-585C-16C2-898D-36C57C8F99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207B7A17-2E1E-E3F2-ABD9-07F07C7573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4C81A9-F915-4CC8-93DB-3CD907BF9E7C}"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9447772"/>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A425973-F4E6-7CDF-0797-51CC29B55F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3EC575B-D220-C04E-EDD7-3794B1B7B1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A15AF909-CEBA-1DE6-7270-164FE35B94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3D95AF-ECB8-4A40-8ADE-F191723DF52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1267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A4A9701-B848-9CE5-3B17-767DD75F1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D7AA4B7-8357-06FC-81A9-08997501B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4609C14B-3DE1-78F5-6AB6-1EAB396649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7DB636-497E-4471-89A1-CC99E2A7089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0000868"/>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0F92428-4C66-6F8F-C857-FACF1709E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18F8141-EAEE-8210-AD69-2BD5522918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95D3A633-23FD-9B6E-8AAE-146B404DF1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72A869-7583-483C-B3F0-248ED3EA33FE}"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7521694"/>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2B45F75-DF0D-2CB8-42F6-551B07185E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AFB3D4B-4CDE-57FD-9F3D-0D1DDFA9A5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67F0B70D-4ACB-CEC1-5F80-8D197312F8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CA62DC-EFB2-4C29-B26B-871729BF7577}"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9257404"/>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FC01670-6FA5-7D4D-B6DA-33B9C98D2A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96FF6B7-8940-2A9A-0913-B3B407F3C0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14065441-4220-0C36-AE79-6A52CAB135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001B6B-67FA-4BC3-9CB1-75377013793E}"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58072583"/>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B24F6D5-3161-5A83-4598-CE5F510FF5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AE56AFCC-E163-289C-DF69-BE54B9D840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DBBF2A6E-0221-D861-AEB8-073808E87B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3F6EE-E7B9-46F4-891A-65ADFC0156EE}"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4502392"/>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C2D71CCE-DB60-859E-D1D4-03BFE4824B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4123B26-16B0-4EF7-A622-63185F282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9BB5CA21-229A-FC94-7DD5-9DD032F617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0BE64-D8D1-48CD-994C-6846FE3B877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3158206"/>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E8A069A-CFCD-D61B-8BB3-3E3E5AA27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FFC5EF2-F211-B5AE-930A-0255B9D2E4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9C278C22-2F15-8D1A-5CD6-6E4C6FCFD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D2FA4-C515-4BF1-9CCB-C9F3C2470C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42695013"/>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FEB054C-BB76-A2E2-1B1E-8F9E97322E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239EFCB2-FABE-80EB-4D23-899C979AAB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793C95F5-DA56-3B88-2AA0-3A389D1C44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78346-9A20-4726-A9A9-7E7647F9B6F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68054890"/>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A22396C3-5292-4C3F-C569-E54D99BD5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CAC94E8C-5C36-3DF0-F771-2B68F84ED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D322DE04-72CC-9CE4-2E2E-803AAC0125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C8EFDA-829E-4E9D-A069-45FAFC460FA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48557456"/>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C7106E3-526C-5E0D-7244-6B3EDB74EE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D79F1AA-2F18-B9D9-6639-42D7DACB52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CB295640-A6C6-4657-6B6F-C6969442C4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5440D6-245D-4495-AE01-48E58FF932F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62556391"/>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1B5E84E-EE15-3E28-521B-2105B7B5DB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DEFF336-973A-36C8-6837-DAEEA86840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781A85CF-54A1-702C-99EA-C4B41DA143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747317-A5C5-4C79-AE2B-EC49D6659F0E}"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2356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52C8958-D1D8-60AB-B097-BB9631DE24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0EC795AC-5A61-7381-8B36-83E7F6C807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454FCC54-0BB4-D2F4-11BC-DD99759B6B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ECBFAE-5ED1-482C-BE8D-76F41B55366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75448482"/>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406341E-2F9A-7A8C-A797-FBF8FCCA0C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FF87ED3-FB1D-97F3-3302-14D8F66F2B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6DF3404F-772D-16AC-8160-DAA862E8C2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BA436-2FB9-4AB9-89E4-1164CE83833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88612109"/>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F3A462E-F748-E6E9-8DE9-3CE0A8B752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155F8BB7-A48E-AA33-347D-E88C0CF261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B3175B39-B21F-7555-A0DD-025CC06719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8A2B35-C1BF-4714-B8A2-622169218A0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42362809"/>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BF1EF0F-D957-C051-55A3-11DEB64606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10D0160E-F524-9285-7425-892A7F713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40B1033A-BAEB-A7DA-5CA5-2FDB1E20C1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1F4310-519E-48E0-92AF-36E58A61E181}"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2115478"/>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EA1D8E2-7212-2015-672A-76CD19A1DD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68CF798-F092-D1C2-A7E0-102966DE89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2C2D40D2-883B-E019-34D9-6007CAA8CB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5E7CB2-021C-4B8D-B63A-59483D923AE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23432215"/>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51A6466-13EA-CB73-D462-D39DE7671A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442DCF11-878B-B5A0-5ADA-ACF3E278F9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E6636ACB-86D9-1B50-4A32-312258687C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12D12-0660-49E9-AFE9-343AB9C4716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9377633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068DEF1-4943-378E-C228-7914BCC7C9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532D630-4A7B-680C-C90B-CCB262E185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8C512166-8E5F-FB57-28BF-68E5BDF271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7D66F-6969-4DDB-AE0B-DE84C742B81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42746023"/>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37456957-C212-1093-4E05-675A4E0894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65AAE111-6391-EAF6-AD42-A4814E4641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8ECD7AF3-8043-D5A9-FAD8-2815B8F283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C5D8E5-53E5-4A84-9010-329B395BAA9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5033030"/>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E76A625-DADD-968E-0A88-C5A53B218A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CBE7415A-7D66-9E0C-8F22-4202C6B155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5AAFEBE9-6D47-BC39-1ADA-A35AA92449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4BB943-AA7C-4191-A2EC-E83C92DB7D4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60155434"/>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21C6EB48-C862-1497-7F63-22AAD0CEEF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64496594-0A18-7983-24BB-8493735CF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03F43C09-8700-6EE0-FC08-108221C520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9F4D0C-C293-451C-9F59-97787B53198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1518315"/>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95C235AE-6236-A158-F88B-A3DAEB48D2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3DB54151-AE0D-AD1F-AC30-EADA59E28D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EB424323-17A0-9925-0AA4-C9E184EE7A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D5720B-086E-4D4D-84CD-4FDE2E75F71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7171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096A0F3-4D41-40C4-884A-2A05020939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63C4679-C6E2-8CAF-9626-B82A5B4AB3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8F8DCE98-1920-6461-B041-49CDA11118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3D2C6-6477-4830-8BE7-78EE452200B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03511055"/>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445C05F4-FA06-6383-DC85-941F29BC77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FCCC3476-B0DC-7EFC-426B-07A3BF0E81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AF6724D5-144C-4C0A-AD0C-0E44FB3319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55B75C-507A-42FA-8E0A-D2428A7290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23859766"/>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4140B90-B347-B251-F8EA-89DE8ECD1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D1137A69-6CD7-DD55-F21E-7C11852A2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7037700B-6CF1-B7D7-5A75-51FEFEEAA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64814-1666-453A-9B5A-3183A80F5B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63316519"/>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4140B90-B347-B251-F8EA-89DE8ECD1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D1137A69-6CD7-DD55-F21E-7C11852A2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7037700B-6CF1-B7D7-5A75-51FEFEEAA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64814-1666-453A-9B5A-3183A80F5B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3737144"/>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4140B90-B347-B251-F8EA-89DE8ECD1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D1137A69-6CD7-DD55-F21E-7C11852A2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7037700B-6CF1-B7D7-5A75-51FEFEEAA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64814-1666-453A-9B5A-3183A80F5B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09691512"/>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28073-0F90-7B8D-FCE4-9C5221E81F0C}"/>
            </a:ext>
          </a:extLst>
        </p:cNvPr>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B942120-A802-92A4-58D8-337AE4AE42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60EAC9D-9B3C-1257-5C81-3E03652199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CE2FFBB2-EB93-F5D6-4C2F-BD1F0B14A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64814-1666-453A-9B5A-3183A80F5B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9503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9789AF5-CB79-10DA-66FE-03016EDE94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8C4D551-B451-5D58-7CD0-08F588965D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9E5FE656-C87E-703B-0BD5-5457218E9A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0D5896-1BDC-480B-978B-2105FB68E8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61341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431E3D5-02C1-6B7E-4CA4-C348A88ACC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57A3A3A-5668-EB78-61F5-B1127D757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8327F766-E648-64D3-F32C-9F402B7CE5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03074F-5146-4ADF-B8ED-26D8CDDAB6B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3045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38A3898-D0A0-B9DA-922E-5D5329B2E01A}"/>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A10EB20E-1726-4CC9-87F7-CB50F3F220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B90613D1-6BE2-5C43-8103-44E06B0CF4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7B92AB-DB97-45EF-9D69-19DD3F80DD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9352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50CDD11-2610-8A99-7A6C-4141C0FF17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4B54D54-64BE-8976-E8B3-27916C2DB1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0F41F5ED-025C-1D88-15B7-B00DECC201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ADCC85-8A79-4073-981C-6809557137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0968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D41E117-D9D6-3A04-3204-83AB304AD1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31FAF57-E580-E1AA-D44E-0EB094AD97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C6126470-A8C1-A033-E2C5-9006FB1D5D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ADAA8-C939-48E7-A92D-7AA8699DDC1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6728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88C8423-CECA-82A9-FE11-86CE3A5408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4AE8DCDF-1824-6F24-AADD-446EA5A9B9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7EA46F31-A3EA-8BCE-5DA1-F2FDF058B0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009D80-2C70-44C9-83CF-22DF98714E0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6777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44F43F2-E1FF-0120-D657-3C1C0FAA13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BE070203-F8D5-3BC2-5B99-8976CB6464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7A730FE3-FD72-F0ED-205C-A279083F0A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06514-C43C-4BC4-8C3C-0FDD41C0E95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86712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EFC3F0C-3D3C-52C0-5EA1-FD52DB57A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6455B5E-1E14-12CD-106A-6C6A76610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A4490DA2-4B91-2A48-847E-148E0A0EF0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E16290-E4CC-407F-BBE3-A7EBB1003A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1285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AE0229A-79D9-1125-C130-71912B64B5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3E86E78-96F2-8F8E-742F-4F8AADDDF1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a:extLst>
              <a:ext uri="{FF2B5EF4-FFF2-40B4-BE49-F238E27FC236}">
                <a16:creationId xmlns:a16="http://schemas.microsoft.com/office/drawing/2014/main" id="{FA3DCEB8-719F-2C10-1E16-B588B7A5AC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6A68B-A188-4373-9373-B113B1D4863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0519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4830C2FA-D257-F884-AC56-D80FC575F5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509E3CA6-10C5-B2E9-3BCA-58322D8245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C1838408-ACBB-A12B-2C08-7D12EB8524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1F00E-9120-420C-AD20-383F818A3F1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5481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54B227A-B241-C39A-ACDD-723DBE331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9898500-112D-02C6-2A6E-0C0467C4B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86B13E86-C5DE-1202-C7EA-68E90C16C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FCC409-2CCF-447F-BF62-7267336D774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70683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3AA0599-0EC3-760D-7922-C2678FDE0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B2FAB263-FECE-0FC5-E529-375DB15D7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5A3F956B-0E6B-9F51-F664-AA11004DFF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6DEE7-4282-43B2-AFFC-22904A7AF3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45572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FDC600D-6597-37A1-7DB5-EEAB016A5B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DBA284B-B8CB-03AE-FFD9-D4D2B2E47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8AEBF31F-0F37-3638-5058-5FDAD33DAF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6E7D2-B075-4D1C-AC1C-D04E5D5E347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5449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2ED81D7-4D30-7820-A89B-2F6C56F95D2F}"/>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99AE9338-14B8-FA75-192D-D25067AA1D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1E649A71-935B-8812-864A-AE0F5EA634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5F3C8B-5E49-497B-AA99-C78258477FD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65583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C9E6F89-93A4-2EF7-5F32-665FAB8641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8F765614-426C-1FAB-24E6-D4AF2B545B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6FE0D347-18D5-9EDE-FE4F-31C7EDF95A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B9D64E-B192-4131-8E80-5788398266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7010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12DE281-3E87-0545-4ED5-FE35AC47FF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03156236-ECC1-6E02-8328-13DC884F5A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75AB1C96-B9E8-2193-F728-7D7375488A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DD1BC5-A3BE-47F2-AA90-53481976544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2332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87706CEB-BF79-50D6-21E6-542C4E8809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3A60775-7DAA-ABC2-ADB8-F0144A1A65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B9EF4ADA-67C6-DB93-6DBB-FC44A9CF88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3316C2-62FB-4017-86E9-8B3BD31ADB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836490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478FEEC-8BF4-CD45-6BE6-14C65C1AAE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5FCEFB6-ECF8-5EF9-8679-CF552E76C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a:extLst>
              <a:ext uri="{FF2B5EF4-FFF2-40B4-BE49-F238E27FC236}">
                <a16:creationId xmlns:a16="http://schemas.microsoft.com/office/drawing/2014/main" id="{EF8BB458-4412-0096-F127-2634292B39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E5812B-01E3-457D-B957-266CE8D499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9664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AB5E7600-6C7E-78FC-6FCC-E1CB854281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BD594E7C-A2D0-CD82-01B2-5D604D693F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a:extLst>
              <a:ext uri="{FF2B5EF4-FFF2-40B4-BE49-F238E27FC236}">
                <a16:creationId xmlns:a16="http://schemas.microsoft.com/office/drawing/2014/main" id="{36D84413-8062-29CE-CC7C-31A6CEBA3D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8D2BD7-4D7B-477C-B5DE-6BC406FA6B0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171627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CD66467-DBDF-6927-4B89-9261CABC54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DB15D695-F635-2080-A3C0-D0D31F817F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a:extLst>
              <a:ext uri="{FF2B5EF4-FFF2-40B4-BE49-F238E27FC236}">
                <a16:creationId xmlns:a16="http://schemas.microsoft.com/office/drawing/2014/main" id="{BA2BFE58-DE6B-69ED-5300-85549423F9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25E9D3-AF37-4550-A7E9-3118830ADE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77990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065EBD6-C97A-9C82-2232-16254F25C6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00F99C94-417A-63D9-C0A4-A1C494F0FE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6F458AD2-72E3-813D-E5B4-F7BB908E1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AD7C88-E84C-48CF-B40D-01FFFE9FA00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29576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9955B56-73C4-394F-BB91-F7C38B7BDD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02355017-C457-24F6-CE29-4C474DE565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81715657-1749-C5B9-CC4E-2271F283EE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24FB-36E2-46E1-A945-E21D0AC048C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5524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C72CD92-AD97-7B8E-5CF0-0E5EE78DB3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74D099BC-B115-F446-FB6B-5D9BCE8A05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10551A9B-61F6-EA7E-D451-7627F4682B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B158F9-985C-4DED-A9DF-5C19750EAC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1263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908897C5-0B71-DBFC-4B75-0D346E7DB0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36226D04-33E2-0C71-EF55-55D562F9E9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a:extLst>
              <a:ext uri="{FF2B5EF4-FFF2-40B4-BE49-F238E27FC236}">
                <a16:creationId xmlns:a16="http://schemas.microsoft.com/office/drawing/2014/main" id="{71C0A208-AAE2-905A-4497-02D3665EEA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683774-8B07-47C5-BFF3-075AA384E88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8751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B1C5EB2-1B71-AB00-7DF3-ADB094CF6883}"/>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D71CFE1D-AE73-51A7-B411-9DBBBDD9F7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388" name="Slide Number Placeholder 3">
            <a:extLst>
              <a:ext uri="{FF2B5EF4-FFF2-40B4-BE49-F238E27FC236}">
                <a16:creationId xmlns:a16="http://schemas.microsoft.com/office/drawing/2014/main" id="{125DB7B7-AEBD-2AD7-C586-3CC6502D71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3602B5-1CEF-450A-9150-C2C2251CB7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1681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6BFC736-10DA-77E7-75CF-9C62522B7C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60B7D6C-EB1B-B7FE-63E1-B8500850D0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52DF4EB8-0535-D4D4-D376-1D0A9E6AFA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678A20-96E4-44DD-8E88-265CD9E053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29477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E809C17F-5A45-5D21-78FE-70E7812453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D9A1F09E-911B-BC98-E608-B0C38CD95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a:extLst>
              <a:ext uri="{FF2B5EF4-FFF2-40B4-BE49-F238E27FC236}">
                <a16:creationId xmlns:a16="http://schemas.microsoft.com/office/drawing/2014/main" id="{B0681CDD-2F17-D3D7-EB20-22D153264B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966093-2909-48BF-B796-D558DD75DF6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27096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8B1F849-1718-038B-98C7-23EE8BD15A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A7BF3228-EB0E-8F05-D093-1F0CE443F0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43BF135B-8BC0-08E3-F421-E9D3AB7963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8198-E68D-4853-9EA6-E555837982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28279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D47E13D3-B9D2-6624-D942-38355B56D4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ABE06F40-9A34-4A9D-6F35-07B1D5F93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a:extLst>
              <a:ext uri="{FF2B5EF4-FFF2-40B4-BE49-F238E27FC236}">
                <a16:creationId xmlns:a16="http://schemas.microsoft.com/office/drawing/2014/main" id="{D84DE602-33C3-9438-797C-E522FFDFD2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6948BF-F9BD-4228-9B0D-E918191835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54094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FCDD95EB-1947-A1A6-D217-39F266FA0C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A1BCAFEA-965C-A113-7BA3-C1D170BD8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7044" name="Slide Number Placeholder 3">
            <a:extLst>
              <a:ext uri="{FF2B5EF4-FFF2-40B4-BE49-F238E27FC236}">
                <a16:creationId xmlns:a16="http://schemas.microsoft.com/office/drawing/2014/main" id="{9B4BEE66-ACA8-296B-5062-920FD102AC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78D635-4503-4E8B-97BB-77EF8764ABC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592404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1FC82A6C-04DF-0AEF-5C21-CE534F4605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9B778553-B799-A9EE-AA3D-2FA66059A2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a:extLst>
              <a:ext uri="{FF2B5EF4-FFF2-40B4-BE49-F238E27FC236}">
                <a16:creationId xmlns:a16="http://schemas.microsoft.com/office/drawing/2014/main" id="{2E7BE011-21D0-EA50-C6BE-069CE347E1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2D861D-2B8D-4083-BCAD-D86F6E26E9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843786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1773EC5-22EB-64DB-AA5C-9C90AE83B9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5DEC9342-7622-AABA-7DC4-28720F4583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a:extLst>
              <a:ext uri="{FF2B5EF4-FFF2-40B4-BE49-F238E27FC236}">
                <a16:creationId xmlns:a16="http://schemas.microsoft.com/office/drawing/2014/main" id="{7326A39A-B4E1-612A-EF46-E71DD77304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B278E-9D4C-4771-B6D9-83ADC20422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71293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61C29F5B-92CF-C9F9-CBE9-FFF963A9F4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F2500376-D3AF-9FCF-0E62-67D23FDBBE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a:extLst>
              <a:ext uri="{FF2B5EF4-FFF2-40B4-BE49-F238E27FC236}">
                <a16:creationId xmlns:a16="http://schemas.microsoft.com/office/drawing/2014/main" id="{F996B3BB-AE57-3BC5-0A74-F0638F24FC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CBEBF-32B9-4FB2-B933-616387CD02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21572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EFECCAF-5956-2FD1-943B-68AEBEF936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867727ED-70B0-501F-002E-2A943F88CE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a:extLst>
              <a:ext uri="{FF2B5EF4-FFF2-40B4-BE49-F238E27FC236}">
                <a16:creationId xmlns:a16="http://schemas.microsoft.com/office/drawing/2014/main" id="{9FBF46CF-1AB5-5266-D745-8BDA0E271A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043E77-3502-4CFB-8B17-FB7002CF766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54910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7845AB4E-F262-351C-92F0-0E1CFC8566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12E4C999-D436-EDBC-C5C9-7C8E37A717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a:extLst>
              <a:ext uri="{FF2B5EF4-FFF2-40B4-BE49-F238E27FC236}">
                <a16:creationId xmlns:a16="http://schemas.microsoft.com/office/drawing/2014/main" id="{CBB1635A-8538-894B-8E36-798BF06AE1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FF8EDD-8FD7-4621-836B-8D53FA278B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59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CFE981F6-3C88-FCAA-C8C3-E6A08F56F1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50F976-3F9F-455C-81CA-69820944F0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5" name="Rectangle 1">
            <a:extLst>
              <a:ext uri="{FF2B5EF4-FFF2-40B4-BE49-F238E27FC236}">
                <a16:creationId xmlns:a16="http://schemas.microsoft.com/office/drawing/2014/main" id="{E2C1DD20-CB4F-2459-F461-1B8198E3138F}"/>
              </a:ext>
            </a:extLst>
          </p:cNvPr>
          <p:cNvSpPr>
            <a:spLocks noGrp="1" noRot="1" noChangeAspect="1" noChangeArrowheads="1" noTextEdit="1"/>
          </p:cNvSpPr>
          <p:nvPr>
            <p:ph type="sldImg"/>
          </p:nvPr>
        </p:nvSpPr>
        <p:spPr>
          <a:ln/>
        </p:spPr>
      </p:sp>
      <p:sp>
        <p:nvSpPr>
          <p:cNvPr id="18436" name="Rectangle 2">
            <a:extLst>
              <a:ext uri="{FF2B5EF4-FFF2-40B4-BE49-F238E27FC236}">
                <a16:creationId xmlns:a16="http://schemas.microsoft.com/office/drawing/2014/main" id="{D5B8E54C-C3FE-1416-A82F-20AA0268E4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altLang="en-US" sz="1600">
                <a:solidFill>
                  <a:srgbClr val="000000"/>
                </a:solidFill>
                <a:latin typeface="Arial" panose="020B0604020202020204" pitchFamily="34" charset="0"/>
              </a:rPr>
              <a:t>- web 2.0 is not a software, nor application</a:t>
            </a:r>
            <a:br>
              <a:rPr lang="en-US" altLang="en-US" sz="1600">
                <a:solidFill>
                  <a:srgbClr val="000000"/>
                </a:solidFill>
                <a:latin typeface="Arial" panose="020B0604020202020204" pitchFamily="34" charset="0"/>
              </a:rPr>
            </a:br>
            <a:r>
              <a:rPr lang="en-US" altLang="en-US" sz="1600">
                <a:solidFill>
                  <a:srgbClr val="000000"/>
                </a:solidFill>
                <a:latin typeface="Arial" panose="020B0604020202020204" pitchFamily="34" charset="0"/>
              </a:rPr>
              <a:t>- crowdsourcing: large group of people can create a collective work whose value far exceeds that provided by any of the individual participants</a:t>
            </a:r>
            <a:endParaRPr lang="en-US" altLang="en-US"/>
          </a:p>
          <a:p>
            <a:pPr eaLnBrk="1" hangingPunct="1">
              <a:lnSpc>
                <a:spcPct val="95000"/>
              </a:lnSpc>
              <a:spcBef>
                <a:spcPct val="0"/>
              </a:spcBef>
            </a:pPr>
            <a:endParaRPr lang="en-US" altLang="en-US" sz="1600">
              <a:solidFill>
                <a:srgbClr val="000000"/>
              </a:solidFill>
              <a:latin typeface="Arial" panose="020B0604020202020204" pitchFamily="34" charset="0"/>
            </a:endParaRPr>
          </a:p>
        </p:txBody>
      </p:sp>
    </p:spTree>
    <p:extLst>
      <p:ext uri="{BB962C8B-B14F-4D97-AF65-F5344CB8AC3E}">
        <p14:creationId xmlns:p14="http://schemas.microsoft.com/office/powerpoint/2010/main" val="23213355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F15FDB5-2A37-FA1A-FB29-8990C6EDC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03ABBAB2-3438-5072-DA34-A002F32C73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9332" name="Slide Number Placeholder 3">
            <a:extLst>
              <a:ext uri="{FF2B5EF4-FFF2-40B4-BE49-F238E27FC236}">
                <a16:creationId xmlns:a16="http://schemas.microsoft.com/office/drawing/2014/main" id="{79DC0C3B-6203-E463-E2B1-A7139A4EB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23D4F2-B1BC-4828-B722-C39858ECC5A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039860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BD4B1A93-8263-43E8-0DF7-52657F106D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BC33710B-2FC5-6A32-A601-4787261F3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1380" name="Slide Number Placeholder 3">
            <a:extLst>
              <a:ext uri="{FF2B5EF4-FFF2-40B4-BE49-F238E27FC236}">
                <a16:creationId xmlns:a16="http://schemas.microsoft.com/office/drawing/2014/main" id="{6DBAD308-43BC-FA75-1152-6F6E5F392D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FFEF3E-8C8D-485F-B74F-2DDB58E443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6135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672E35B0-5214-76E4-DDA3-E3B92F351F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6FA545A2-F8D0-24DC-A62A-F1AF76A5D8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a:extLst>
              <a:ext uri="{FF2B5EF4-FFF2-40B4-BE49-F238E27FC236}">
                <a16:creationId xmlns:a16="http://schemas.microsoft.com/office/drawing/2014/main" id="{84204B29-0321-175D-553E-075CB724D8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8D995-3624-4C11-BBD6-1A4E6B4D74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44452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EFC1D66-359E-586F-77AE-1A8BF880B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DDBA4CF-7F83-1DF6-AB89-F33BCF2999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a:extLst>
              <a:ext uri="{FF2B5EF4-FFF2-40B4-BE49-F238E27FC236}">
                <a16:creationId xmlns:a16="http://schemas.microsoft.com/office/drawing/2014/main" id="{1967F0FC-0D09-D32B-5E7F-DC1DC62732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AE2E3-F6BD-4480-A456-126BE22AA2E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962347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7B02BF39-D47D-65E9-F21E-E5080AE236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33E604AB-6422-E09D-8DF4-1AA4CA211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a:extLst>
              <a:ext uri="{FF2B5EF4-FFF2-40B4-BE49-F238E27FC236}">
                <a16:creationId xmlns:a16="http://schemas.microsoft.com/office/drawing/2014/main" id="{5B47B96A-CEE0-EA29-5ABF-7A2E095F3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F5401B-0B84-4C81-A050-6A280012063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082182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893F9A1-797A-16FA-436D-25B6550B32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FDE1CAC-303B-935D-D3C7-99999A90B3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BF3444F8-30D0-EBBF-FA0B-1F0221F070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0693FE-D601-49A7-A2B1-5AE43C13A3C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839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4ABAC7F-89C6-165C-467E-3A4B98B887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14D3D8CD-E20E-EBCA-2260-1B79F4FE09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a:extLst>
              <a:ext uri="{FF2B5EF4-FFF2-40B4-BE49-F238E27FC236}">
                <a16:creationId xmlns:a16="http://schemas.microsoft.com/office/drawing/2014/main" id="{9E305672-FB21-F81B-87D3-C474ABE5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F6469-678D-495B-AB5D-6CC2738403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084819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ACCACA5-8381-6233-8AE8-4CCC4D298D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6B3F9E7-B7C4-0705-8D44-DF5D8A345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01ABE8D1-6F01-C672-515A-606FA40B9E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A562C4-FE2C-4457-9001-B12587D97AA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332213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079DC62-4C4F-3C4B-9E45-6168C3754E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D104500C-44D2-8C6F-FB79-A8C2B0A839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7412" name="Slide Number Placeholder 3">
            <a:extLst>
              <a:ext uri="{FF2B5EF4-FFF2-40B4-BE49-F238E27FC236}">
                <a16:creationId xmlns:a16="http://schemas.microsoft.com/office/drawing/2014/main" id="{771F1962-9071-A34F-E5F7-06DC6EDBEA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9F226B-DE69-4F45-B229-8E113C231DD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767079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A25F614-281F-484C-C020-E2C6AC79D9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7C41627-C5D5-A280-765D-8E4E260308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a:extLst>
              <a:ext uri="{FF2B5EF4-FFF2-40B4-BE49-F238E27FC236}">
                <a16:creationId xmlns:a16="http://schemas.microsoft.com/office/drawing/2014/main" id="{ED7348C1-DF4C-9B43-9FF5-0BF2F5B08A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9B6E37-1A6E-4FF6-B88B-5D350BB32F9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8712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A02721C-3744-ACB6-883D-37AFB9850079}"/>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1965D37-8A27-6339-BAB0-E4CB70536A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A21EEFA4-692B-94A1-C9A1-4A33CE3F7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5472C5-742B-46C4-8390-5E7C90FCA3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24239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87E6E76-1078-C722-7868-C4491BE55F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0801B1A-0096-AA8E-5CAC-AF27152C0B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a:extLst>
              <a:ext uri="{FF2B5EF4-FFF2-40B4-BE49-F238E27FC236}">
                <a16:creationId xmlns:a16="http://schemas.microsoft.com/office/drawing/2014/main" id="{A30E3384-0189-F230-5115-C83EFE91D1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378121-91B9-440C-911C-1C2CA72B1F4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65956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D383211-0BBB-0C57-5391-CD28F17AC0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70883C2-2034-AD19-31F3-EAAB618EC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3556" name="Slide Number Placeholder 3">
            <a:extLst>
              <a:ext uri="{FF2B5EF4-FFF2-40B4-BE49-F238E27FC236}">
                <a16:creationId xmlns:a16="http://schemas.microsoft.com/office/drawing/2014/main" id="{DAE2D5C7-6FE8-4A78-9581-DF1FEBD646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9C33C8-CF4A-4BC7-BA43-434F7FDAB67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6449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2C6FB77-A86D-965D-24AB-9AE4433BEA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AE21E53-9786-A5AA-F456-529A4AABE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5604" name="Slide Number Placeholder 3">
            <a:extLst>
              <a:ext uri="{FF2B5EF4-FFF2-40B4-BE49-F238E27FC236}">
                <a16:creationId xmlns:a16="http://schemas.microsoft.com/office/drawing/2014/main" id="{EE8AD190-6C53-D8C8-C657-6DE6D6BDF1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4A450-D8CA-4E15-A25C-E0632DED53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7442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4CCF30B-9F8A-141A-6E7B-315BC04DD5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0C2AB38F-6B6C-0735-6C27-3014B1AE44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3DE8A467-B8ED-16B7-9521-8A04B3166E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CFBBE-A15A-441C-856A-81E9BF433AA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048954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D24FE6E-2E09-067D-FF21-19E7FEBD13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769CB94-8DAF-FD55-787A-6C51345524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9700" name="Slide Number Placeholder 3">
            <a:extLst>
              <a:ext uri="{FF2B5EF4-FFF2-40B4-BE49-F238E27FC236}">
                <a16:creationId xmlns:a16="http://schemas.microsoft.com/office/drawing/2014/main" id="{5C678E0A-B756-BC46-07E7-6425315BC2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0416CE-E3B7-44BD-8D78-CB5789AA121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312770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4F310F7-FE0D-AFAE-715A-16FEFF6678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11A57AF-D137-71E1-B7BC-692979575D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1748" name="Slide Number Placeholder 3">
            <a:extLst>
              <a:ext uri="{FF2B5EF4-FFF2-40B4-BE49-F238E27FC236}">
                <a16:creationId xmlns:a16="http://schemas.microsoft.com/office/drawing/2014/main" id="{EBEA454D-6D54-70D0-BC05-16F4169D57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882F8C-4D75-46FB-AE7D-B632EFB32B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65364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A22A31F-ADC4-550A-468F-CC3E139977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BC68086-648F-80B4-2B32-A21D3F9BF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a:extLst>
              <a:ext uri="{FF2B5EF4-FFF2-40B4-BE49-F238E27FC236}">
                <a16:creationId xmlns:a16="http://schemas.microsoft.com/office/drawing/2014/main" id="{A24DB53C-E192-BA00-0116-7DAD3B72E5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94A3E-CAD8-430D-9D14-35298B9505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279329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0E01FF2-9DC7-3C8D-73F9-6090AA3F06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7A4B309-80C4-F511-6F87-40BAB33A11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5844" name="Slide Number Placeholder 3">
            <a:extLst>
              <a:ext uri="{FF2B5EF4-FFF2-40B4-BE49-F238E27FC236}">
                <a16:creationId xmlns:a16="http://schemas.microsoft.com/office/drawing/2014/main" id="{A229CBE4-5F6D-6EBB-8A63-69679B2905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70ABC6-CA44-458B-8D5B-8D35771C6D8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37058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2855A09-35AB-F904-FC89-F419D593FA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A1DBD91-FF31-E0F0-2C09-EBE73AF3D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7892" name="Slide Number Placeholder 3">
            <a:extLst>
              <a:ext uri="{FF2B5EF4-FFF2-40B4-BE49-F238E27FC236}">
                <a16:creationId xmlns:a16="http://schemas.microsoft.com/office/drawing/2014/main" id="{5876F293-4849-ABB9-C171-7BAFBC09E3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88E9A-6F03-4547-8368-FA4C96BB35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415908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4A4EA6C-04BE-E54C-8C5B-EF24913F22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486C68B-348B-561C-04E6-B5DD5DB033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9940" name="Slide Number Placeholder 3">
            <a:extLst>
              <a:ext uri="{FF2B5EF4-FFF2-40B4-BE49-F238E27FC236}">
                <a16:creationId xmlns:a16="http://schemas.microsoft.com/office/drawing/2014/main" id="{B928876F-0ABB-0B83-C860-82EB214243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991CD2-AA49-47FE-A1E4-BC09A6BD67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6020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FE83F24-8A3B-A83E-4935-B09499EDD71D}"/>
              </a:ext>
            </a:extLst>
          </p:cNvPr>
          <p:cNvSpPr>
            <a:spLocks noGrp="1"/>
          </p:cNvSpPr>
          <p:nvPr>
            <p:ph type="dt" sz="half" idx="10"/>
          </p:nvPr>
        </p:nvSpPr>
        <p:spPr/>
        <p:txBody>
          <a:bodyPr/>
          <a:lstStyle>
            <a:lvl1pPr>
              <a:defRPr/>
            </a:lvl1pPr>
          </a:lstStyle>
          <a:p>
            <a:pPr>
              <a:defRPr/>
            </a:pPr>
            <a:fld id="{F2AF25AC-BF6D-4DA4-8D21-6E2560AFB458}" type="datetime1">
              <a:rPr lang="en-US" smtClean="0">
                <a:solidFill>
                  <a:prstClr val="black">
                    <a:tint val="75000"/>
                  </a:prstClr>
                </a:solidFill>
              </a:rPr>
              <a:t>15-Jan-25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0C6B05-71DA-D077-A0C9-C90D08601242}"/>
              </a:ext>
            </a:extLst>
          </p:cNvPr>
          <p:cNvSpPr>
            <a:spLocks noGrp="1"/>
          </p:cNvSpPr>
          <p:nvPr>
            <p:ph type="ftr" sz="quarter" idx="11"/>
          </p:nvPr>
        </p:nvSpPr>
        <p:spPr/>
        <p:txBody>
          <a:bodyPr/>
          <a:lstStyle>
            <a:lvl1pPr>
              <a:defRPr/>
            </a:lvl1pPr>
          </a:lstStyle>
          <a:p>
            <a:pPr>
              <a:defRPr/>
            </a:pPr>
            <a:r>
              <a:rPr lang="en-US" dirty="0"/>
              <a:t>Md. Masudur Rahman, Dept. Of CSE, UGV</a:t>
            </a:r>
          </a:p>
        </p:txBody>
      </p:sp>
      <p:sp>
        <p:nvSpPr>
          <p:cNvPr id="6" name="Slide Number Placeholder 5">
            <a:extLst>
              <a:ext uri="{FF2B5EF4-FFF2-40B4-BE49-F238E27FC236}">
                <a16:creationId xmlns:a16="http://schemas.microsoft.com/office/drawing/2014/main" id="{14141714-498F-F772-25B0-B1D9FC5A2812}"/>
              </a:ext>
            </a:extLst>
          </p:cNvPr>
          <p:cNvSpPr>
            <a:spLocks noGrp="1"/>
          </p:cNvSpPr>
          <p:nvPr>
            <p:ph type="sldNum" sz="quarter" idx="12"/>
          </p:nvPr>
        </p:nvSpPr>
        <p:spPr/>
        <p:txBody>
          <a:bodyPr/>
          <a:lstStyle>
            <a:lvl1pPr>
              <a:defRPr/>
            </a:lvl1pPr>
          </a:lstStyle>
          <a:p>
            <a:pPr fontAlgn="base">
              <a:spcBef>
                <a:spcPct val="0"/>
              </a:spcBef>
              <a:spcAft>
                <a:spcPct val="0"/>
              </a:spcAft>
              <a:defRPr/>
            </a:pPr>
            <a:fld id="{BEC5E20D-6523-4A49-A361-F0508D52A73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89058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587" y="136524"/>
            <a:ext cx="10972800" cy="990600"/>
          </a:xfrm>
        </p:spPr>
        <p:txBody>
          <a:bodyPr/>
          <a:lstStyle/>
          <a:p>
            <a:r>
              <a:rPr lang="en-US"/>
              <a:t>Click to edit Master title style</a:t>
            </a:r>
          </a:p>
        </p:txBody>
      </p:sp>
      <p:sp>
        <p:nvSpPr>
          <p:cNvPr id="8" name="Content Placeholder 7"/>
          <p:cNvSpPr>
            <a:spLocks noGrp="1"/>
          </p:cNvSpPr>
          <p:nvPr>
            <p:ph sz="quarter" idx="1"/>
          </p:nvPr>
        </p:nvSpPr>
        <p:spPr>
          <a:xfrm>
            <a:off x="613834" y="1272857"/>
            <a:ext cx="109728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B913D755-6523-B4BC-B060-2F38571B0EC0}"/>
              </a:ext>
            </a:extLst>
          </p:cNvPr>
          <p:cNvSpPr>
            <a:spLocks noGrp="1"/>
          </p:cNvSpPr>
          <p:nvPr>
            <p:ph type="dt" sz="half" idx="10"/>
            <p:custDataLst>
              <p:tags r:id="rId1"/>
            </p:custDataLst>
          </p:nvPr>
        </p:nvSpPr>
        <p:spPr/>
        <p:txBody>
          <a:bodyPr/>
          <a:lstStyle>
            <a:lvl1pPr>
              <a:defRPr/>
            </a:lvl1pPr>
          </a:lstStyle>
          <a:p>
            <a:pPr>
              <a:defRPr/>
            </a:pPr>
            <a:fld id="{337B3FD3-854A-4BDA-AE6D-03B9CE8A9E0C}" type="datetime1">
              <a:rPr lang="en-US" smtClean="0">
                <a:solidFill>
                  <a:srgbClr val="464653"/>
                </a:solidFill>
              </a:rPr>
              <a:t>15-Jan-25</a:t>
            </a:fld>
            <a:endParaRPr lang="en-US">
              <a:solidFill>
                <a:srgbClr val="464653"/>
              </a:solidFill>
            </a:endParaRPr>
          </a:p>
        </p:txBody>
      </p:sp>
      <p:sp>
        <p:nvSpPr>
          <p:cNvPr id="4" name="Footer Placeholder 2">
            <a:extLst>
              <a:ext uri="{FF2B5EF4-FFF2-40B4-BE49-F238E27FC236}">
                <a16:creationId xmlns:a16="http://schemas.microsoft.com/office/drawing/2014/main" id="{8FB968CF-8952-A74E-9F13-660812527737}"/>
              </a:ext>
            </a:extLst>
          </p:cNvPr>
          <p:cNvSpPr>
            <a:spLocks noGrp="1"/>
          </p:cNvSpPr>
          <p:nvPr>
            <p:ph type="ftr" sz="quarter" idx="11"/>
            <p:custDataLst>
              <p:tags r:id="rId2"/>
            </p:custDataLst>
          </p:nvPr>
        </p:nvSpPr>
        <p:spPr/>
        <p:txBody>
          <a:bodyPr/>
          <a:lstStyle>
            <a:lvl1pPr>
              <a:defRPr/>
            </a:lvl1pPr>
          </a:lstStyle>
          <a:p>
            <a:pPr>
              <a:defRPr/>
            </a:pPr>
            <a:r>
              <a:rPr lang="en-US">
                <a:solidFill>
                  <a:srgbClr val="464653"/>
                </a:solidFill>
              </a:rPr>
              <a:t>Md. Masudur Rahman, Dept. Of CSE, UGV</a:t>
            </a:r>
          </a:p>
        </p:txBody>
      </p:sp>
      <p:sp>
        <p:nvSpPr>
          <p:cNvPr id="5" name="Slide Number Placeholder 22">
            <a:extLst>
              <a:ext uri="{FF2B5EF4-FFF2-40B4-BE49-F238E27FC236}">
                <a16:creationId xmlns:a16="http://schemas.microsoft.com/office/drawing/2014/main" id="{C75C4C00-F54B-CAA1-EF9C-C1E8533D4586}"/>
              </a:ext>
            </a:extLst>
          </p:cNvPr>
          <p:cNvSpPr>
            <a:spLocks noGrp="1"/>
          </p:cNvSpPr>
          <p:nvPr>
            <p:ph type="sldNum" sz="quarter" idx="12"/>
            <p:custDataLst>
              <p:tags r:id="rId3"/>
            </p:custDataLst>
          </p:nvPr>
        </p:nvSpPr>
        <p:spPr/>
        <p:txBody>
          <a:bodyPr/>
          <a:lstStyle>
            <a:lvl1pPr>
              <a:defRPr/>
            </a:lvl1pPr>
          </a:lstStyle>
          <a:p>
            <a:pPr fontAlgn="base">
              <a:spcBef>
                <a:spcPct val="0"/>
              </a:spcBef>
              <a:spcAft>
                <a:spcPct val="0"/>
              </a:spcAft>
              <a:defRPr/>
            </a:pPr>
            <a:fld id="{5968AF6A-184E-48F4-8539-3EFAD2D96092}"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192915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81769" y="200533"/>
            <a:ext cx="10972800" cy="914400"/>
          </a:xfrm>
        </p:spPr>
        <p:txBody>
          <a:bodyPr/>
          <a:lstStyle/>
          <a:p>
            <a:r>
              <a:rPr lang="en-US"/>
              <a:t>Click to edit Master title style</a:t>
            </a:r>
          </a:p>
        </p:txBody>
      </p:sp>
      <p:sp>
        <p:nvSpPr>
          <p:cNvPr id="9" name="Content Placeholder 8"/>
          <p:cNvSpPr>
            <a:spLocks noGrp="1"/>
          </p:cNvSpPr>
          <p:nvPr>
            <p:ph sz="quarter" idx="1"/>
          </p:nvPr>
        </p:nvSpPr>
        <p:spPr>
          <a:xfrm>
            <a:off x="609600" y="1219200"/>
            <a:ext cx="5388864"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176264" y="1216152"/>
            <a:ext cx="5388864"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DAB3EDCB-2C96-4698-E52F-EB7DEBBCC14C}"/>
              </a:ext>
            </a:extLst>
          </p:cNvPr>
          <p:cNvSpPr>
            <a:spLocks noGrp="1"/>
          </p:cNvSpPr>
          <p:nvPr>
            <p:ph type="dt" sz="half" idx="10"/>
            <p:custDataLst>
              <p:tags r:id="rId1"/>
            </p:custDataLst>
          </p:nvPr>
        </p:nvSpPr>
        <p:spPr/>
        <p:txBody>
          <a:bodyPr/>
          <a:lstStyle>
            <a:lvl1pPr>
              <a:defRPr/>
            </a:lvl1pPr>
          </a:lstStyle>
          <a:p>
            <a:pPr>
              <a:defRPr/>
            </a:pPr>
            <a:fld id="{B771D593-C3A2-48F5-89CE-BBAB2064F37A}" type="datetime1">
              <a:rPr lang="en-US" smtClean="0">
                <a:solidFill>
                  <a:srgbClr val="464653"/>
                </a:solidFill>
              </a:rPr>
              <a:t>15-Jan-25</a:t>
            </a:fld>
            <a:endParaRPr lang="en-US">
              <a:solidFill>
                <a:srgbClr val="464653"/>
              </a:solidFill>
            </a:endParaRPr>
          </a:p>
        </p:txBody>
      </p:sp>
      <p:sp>
        <p:nvSpPr>
          <p:cNvPr id="4" name="Footer Placeholder 2">
            <a:extLst>
              <a:ext uri="{FF2B5EF4-FFF2-40B4-BE49-F238E27FC236}">
                <a16:creationId xmlns:a16="http://schemas.microsoft.com/office/drawing/2014/main" id="{1B74A602-601B-B88C-1F03-0CB3C904A7FA}"/>
              </a:ext>
            </a:extLst>
          </p:cNvPr>
          <p:cNvSpPr>
            <a:spLocks noGrp="1"/>
          </p:cNvSpPr>
          <p:nvPr>
            <p:ph type="ftr" sz="quarter" idx="11"/>
            <p:custDataLst>
              <p:tags r:id="rId2"/>
            </p:custDataLst>
          </p:nvPr>
        </p:nvSpPr>
        <p:spPr/>
        <p:txBody>
          <a:bodyPr/>
          <a:lstStyle>
            <a:lvl1pPr>
              <a:defRPr/>
            </a:lvl1pPr>
          </a:lstStyle>
          <a:p>
            <a:pPr>
              <a:defRPr/>
            </a:pPr>
            <a:r>
              <a:rPr lang="en-US">
                <a:solidFill>
                  <a:srgbClr val="464653"/>
                </a:solidFill>
              </a:rPr>
              <a:t>Md. Masudur Rahman, Dept. Of CSE, UGV</a:t>
            </a:r>
          </a:p>
        </p:txBody>
      </p:sp>
      <p:sp>
        <p:nvSpPr>
          <p:cNvPr id="5" name="Slide Number Placeholder 22">
            <a:extLst>
              <a:ext uri="{FF2B5EF4-FFF2-40B4-BE49-F238E27FC236}">
                <a16:creationId xmlns:a16="http://schemas.microsoft.com/office/drawing/2014/main" id="{A3ACF33A-8ECE-754A-CC89-FCECDA25B7D9}"/>
              </a:ext>
            </a:extLst>
          </p:cNvPr>
          <p:cNvSpPr>
            <a:spLocks noGrp="1"/>
          </p:cNvSpPr>
          <p:nvPr>
            <p:ph type="sldNum" sz="quarter" idx="12"/>
            <p:custDataLst>
              <p:tags r:id="rId3"/>
            </p:custDataLst>
          </p:nvPr>
        </p:nvSpPr>
        <p:spPr/>
        <p:txBody>
          <a:bodyPr/>
          <a:lstStyle>
            <a:lvl1pPr>
              <a:defRPr/>
            </a:lvl1pPr>
          </a:lstStyle>
          <a:p>
            <a:pPr fontAlgn="base">
              <a:spcBef>
                <a:spcPct val="0"/>
              </a:spcBef>
              <a:spcAft>
                <a:spcPct val="0"/>
              </a:spcAft>
              <a:defRPr/>
            </a:pPr>
            <a:fld id="{84E2B147-EB51-4CF8-AC94-AF369A823D60}"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968470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D6C47C-DE89-D72E-9073-B1CA631D113B}"/>
              </a:ext>
            </a:extLst>
          </p:cNvPr>
          <p:cNvSpPr/>
          <p:nvPr>
            <p:custDataLst>
              <p:tags r:id="rId1"/>
            </p:custDataLst>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9CBAF9E3-9BF4-54C0-719C-A485EF04C087}"/>
              </a:ext>
            </a:extLst>
          </p:cNvPr>
          <p:cNvSpPr/>
          <p:nvPr>
            <p:custDataLst>
              <p:tags r:id="rId2"/>
            </p:custDataLst>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39814432-4F80-5083-ED4B-9188B3D07A18}"/>
              </a:ext>
            </a:extLst>
          </p:cNvPr>
          <p:cNvSpPr/>
          <p:nvPr>
            <p:custDataLst>
              <p:tags r:id="rId3"/>
            </p:custDataLst>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FBF6B225-DB96-6566-4D2D-CDD8994B4AD3}"/>
              </a:ext>
            </a:extLst>
          </p:cNvPr>
          <p:cNvSpPr/>
          <p:nvPr>
            <p:custDataLst>
              <p:tags r:id="rId4"/>
            </p:custDataLst>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4A7D0E20-DC0F-14FB-C930-D1C0F8793BF7}"/>
              </a:ext>
            </a:extLst>
          </p:cNvPr>
          <p:cNvSpPr>
            <a:spLocks noGrp="1"/>
          </p:cNvSpPr>
          <p:nvPr>
            <p:ph type="dt" sz="half" idx="10"/>
            <p:custDataLst>
              <p:tags r:id="rId5"/>
            </p:custDataLst>
          </p:nvPr>
        </p:nvSpPr>
        <p:spPr>
          <a:xfrm>
            <a:off x="8534400" y="6354763"/>
            <a:ext cx="3048000" cy="366712"/>
          </a:xfrm>
        </p:spPr>
        <p:txBody>
          <a:bodyPr/>
          <a:lstStyle>
            <a:lvl1pPr>
              <a:defRPr sz="1400"/>
            </a:lvl1pPr>
          </a:lstStyle>
          <a:p>
            <a:pPr>
              <a:defRPr/>
            </a:pPr>
            <a:fld id="{26A4467D-FD60-4094-9643-A7D1BEC71C47}"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098BE4C1-CCE6-E1C6-DC1A-FF66696CB48C}"/>
              </a:ext>
            </a:extLst>
          </p:cNvPr>
          <p:cNvSpPr>
            <a:spLocks noGrp="1"/>
          </p:cNvSpPr>
          <p:nvPr>
            <p:ph type="ftr" sz="quarter" idx="11"/>
            <p:custDataLst>
              <p:tags r:id="rId6"/>
            </p:custDataLst>
          </p:nvPr>
        </p:nvSpPr>
        <p:spPr>
          <a:xfrm>
            <a:off x="3865033" y="6354763"/>
            <a:ext cx="4633384" cy="366712"/>
          </a:xfrm>
        </p:spPr>
        <p:txBody>
          <a:bodyPr/>
          <a:lstStyle>
            <a:lvl1pPr>
              <a:defRPr/>
            </a:lvl1pPr>
          </a:lstStyle>
          <a:p>
            <a:pPr>
              <a:defRPr/>
            </a:pPr>
            <a:r>
              <a:rPr lang="en-US">
                <a:solidFill>
                  <a:srgbClr val="464653"/>
                </a:solidFill>
              </a:rPr>
              <a:t>Md. Masudur Rahman, Dept. Of CSE, UGV</a:t>
            </a:r>
          </a:p>
        </p:txBody>
      </p:sp>
      <p:sp>
        <p:nvSpPr>
          <p:cNvPr id="10" name="Slide Number Placeholder 28">
            <a:extLst>
              <a:ext uri="{FF2B5EF4-FFF2-40B4-BE49-F238E27FC236}">
                <a16:creationId xmlns:a16="http://schemas.microsoft.com/office/drawing/2014/main" id="{8919DD78-62CA-DE84-ECA5-EB81B45E1534}"/>
              </a:ext>
            </a:extLst>
          </p:cNvPr>
          <p:cNvSpPr>
            <a:spLocks noGrp="1"/>
          </p:cNvSpPr>
          <p:nvPr>
            <p:ph type="sldNum" sz="quarter" idx="12"/>
            <p:custDataLst>
              <p:tags r:id="rId7"/>
            </p:custDataLst>
          </p:nvPr>
        </p:nvSpPr>
        <p:spPr>
          <a:xfrm>
            <a:off x="1621367" y="6354763"/>
            <a:ext cx="1625600" cy="366712"/>
          </a:xfrm>
        </p:spPr>
        <p:txBody>
          <a:bodyPr/>
          <a:lstStyle>
            <a:lvl1pPr>
              <a:defRPr/>
            </a:lvl1pPr>
          </a:lstStyle>
          <a:p>
            <a:pPr fontAlgn="base">
              <a:spcBef>
                <a:spcPct val="0"/>
              </a:spcBef>
              <a:spcAft>
                <a:spcPct val="0"/>
              </a:spcAft>
              <a:defRPr/>
            </a:pPr>
            <a:fld id="{756045C1-2F32-4A94-9977-93D4A5A195FD}"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002550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7033" y="136524"/>
            <a:ext cx="10972800" cy="990600"/>
          </a:xfrm>
        </p:spPr>
        <p:txBody>
          <a:bodyPr/>
          <a:lstStyle/>
          <a:p>
            <a:r>
              <a:rPr lang="en-US"/>
              <a:t>Click to edit Master title style</a:t>
            </a:r>
          </a:p>
        </p:txBody>
      </p:sp>
      <p:sp>
        <p:nvSpPr>
          <p:cNvPr id="8" name="Content Placeholder 7"/>
          <p:cNvSpPr>
            <a:spLocks noGrp="1"/>
          </p:cNvSpPr>
          <p:nvPr>
            <p:ph sz="quarter" idx="1"/>
          </p:nvPr>
        </p:nvSpPr>
        <p:spPr>
          <a:xfrm>
            <a:off x="609600" y="1283434"/>
            <a:ext cx="109728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C2193043-271D-CF48-2F6B-8240A1FE8470}"/>
              </a:ext>
            </a:extLst>
          </p:cNvPr>
          <p:cNvSpPr>
            <a:spLocks noGrp="1"/>
          </p:cNvSpPr>
          <p:nvPr>
            <p:ph type="dt" sz="half" idx="10"/>
            <p:custDataLst>
              <p:tags r:id="rId1"/>
            </p:custDataLst>
          </p:nvPr>
        </p:nvSpPr>
        <p:spPr/>
        <p:txBody>
          <a:bodyPr/>
          <a:lstStyle>
            <a:lvl1pPr>
              <a:defRPr/>
            </a:lvl1pPr>
          </a:lstStyle>
          <a:p>
            <a:pPr>
              <a:defRPr/>
            </a:pPr>
            <a:fld id="{5855492D-7FF1-472D-B156-18A9D7CD6CD7}" type="datetime1">
              <a:rPr lang="en-US" smtClean="0">
                <a:solidFill>
                  <a:srgbClr val="464653"/>
                </a:solidFill>
              </a:rPr>
              <a:t>15-Jan-25</a:t>
            </a:fld>
            <a:endParaRPr lang="en-US">
              <a:solidFill>
                <a:srgbClr val="464653"/>
              </a:solidFill>
            </a:endParaRPr>
          </a:p>
        </p:txBody>
      </p:sp>
      <p:sp>
        <p:nvSpPr>
          <p:cNvPr id="4" name="Footer Placeholder 2">
            <a:extLst>
              <a:ext uri="{FF2B5EF4-FFF2-40B4-BE49-F238E27FC236}">
                <a16:creationId xmlns:a16="http://schemas.microsoft.com/office/drawing/2014/main" id="{3F14FC8E-503F-CFB0-185F-5E67DCCC1E11}"/>
              </a:ext>
            </a:extLst>
          </p:cNvPr>
          <p:cNvSpPr>
            <a:spLocks noGrp="1"/>
          </p:cNvSpPr>
          <p:nvPr>
            <p:ph type="ftr" sz="quarter" idx="11"/>
            <p:custDataLst>
              <p:tags r:id="rId2"/>
            </p:custDataLst>
          </p:nvPr>
        </p:nvSpPr>
        <p:spPr/>
        <p:txBody>
          <a:bodyPr/>
          <a:lstStyle>
            <a:lvl1pPr>
              <a:defRPr/>
            </a:lvl1pPr>
          </a:lstStyle>
          <a:p>
            <a:pPr>
              <a:defRPr/>
            </a:pPr>
            <a:r>
              <a:rPr lang="en-US">
                <a:solidFill>
                  <a:srgbClr val="464653"/>
                </a:solidFill>
              </a:rPr>
              <a:t>Md. Masudur Rahman, Dept. Of CSE, UGV</a:t>
            </a:r>
          </a:p>
        </p:txBody>
      </p:sp>
      <p:sp>
        <p:nvSpPr>
          <p:cNvPr id="5" name="Slide Number Placeholder 22">
            <a:extLst>
              <a:ext uri="{FF2B5EF4-FFF2-40B4-BE49-F238E27FC236}">
                <a16:creationId xmlns:a16="http://schemas.microsoft.com/office/drawing/2014/main" id="{578E9378-585C-A8D4-045E-F3A4B2098992}"/>
              </a:ext>
            </a:extLst>
          </p:cNvPr>
          <p:cNvSpPr>
            <a:spLocks noGrp="1"/>
          </p:cNvSpPr>
          <p:nvPr>
            <p:ph type="sldNum" sz="quarter" idx="12"/>
            <p:custDataLst>
              <p:tags r:id="rId3"/>
            </p:custDataLst>
          </p:nvPr>
        </p:nvSpPr>
        <p:spPr/>
        <p:txBody>
          <a:bodyPr/>
          <a:lstStyle>
            <a:lvl1pPr>
              <a:defRPr/>
            </a:lvl1pPr>
          </a:lstStyle>
          <a:p>
            <a:pPr fontAlgn="base">
              <a:spcBef>
                <a:spcPct val="0"/>
              </a:spcBef>
              <a:spcAft>
                <a:spcPct val="0"/>
              </a:spcAft>
              <a:defRPr/>
            </a:pPr>
            <a:fld id="{91EF57B5-0766-42A9-B19D-157B59D319F9}"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111206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C597F0-670F-9BED-FD5B-DDEE6318FCC3}"/>
              </a:ext>
            </a:extLst>
          </p:cNvPr>
          <p:cNvSpPr/>
          <p:nvPr/>
        </p:nvSpPr>
        <p:spPr>
          <a:xfrm>
            <a:off x="1206501"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6F542652-7CB7-7A4B-BABC-E1D1DDE27842}"/>
              </a:ext>
            </a:extLst>
          </p:cNvPr>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41A6C15F-9833-2029-770A-4024010D4940}"/>
              </a:ext>
            </a:extLst>
          </p:cNvPr>
          <p:cNvSpPr/>
          <p:nvPr/>
        </p:nvSpPr>
        <p:spPr>
          <a:xfrm>
            <a:off x="1206501"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0FF84645-3172-C80C-0905-568056E9F6C9}"/>
              </a:ext>
            </a:extLst>
          </p:cNvPr>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990600"/>
          </a:xfrm>
        </p:spPr>
        <p:txBody>
          <a:bodyPr anchor="t"/>
          <a:lstStyle>
            <a:lvl1pPr algn="r">
              <a:defRPr sz="3106">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1941">
                <a:solidFill>
                  <a:schemeClr val="tx2"/>
                </a:solidFill>
                <a:latin typeface="+mj-lt"/>
                <a:ea typeface="+mj-ea"/>
                <a:cs typeface="+mj-cs"/>
              </a:defRPr>
            </a:lvl1pPr>
            <a:lvl2pPr marL="443777" indent="0" algn="ctr">
              <a:buNone/>
            </a:lvl2pPr>
            <a:lvl3pPr marL="887553" indent="0" algn="ctr">
              <a:buNone/>
            </a:lvl3pPr>
            <a:lvl4pPr marL="1331330" indent="0" algn="ctr">
              <a:buNone/>
            </a:lvl4pPr>
            <a:lvl5pPr marL="1775106" indent="0" algn="ctr">
              <a:buNone/>
            </a:lvl5pPr>
            <a:lvl6pPr marL="2218883" indent="0" algn="ctr">
              <a:buNone/>
            </a:lvl6pPr>
            <a:lvl7pPr marL="2662660" indent="0" algn="ctr">
              <a:buNone/>
            </a:lvl7pPr>
            <a:lvl8pPr marL="3106436" indent="0" algn="ctr">
              <a:buNone/>
            </a:lvl8pPr>
            <a:lvl9pPr marL="3550213"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6F5DFAD4-6572-B051-0973-F6FF7B36F16A}"/>
              </a:ext>
            </a:extLst>
          </p:cNvPr>
          <p:cNvSpPr>
            <a:spLocks noGrp="1"/>
          </p:cNvSpPr>
          <p:nvPr>
            <p:ph type="dt" sz="half" idx="10"/>
          </p:nvPr>
        </p:nvSpPr>
        <p:spPr>
          <a:xfrm>
            <a:off x="8534400" y="6354764"/>
            <a:ext cx="3048000" cy="366712"/>
          </a:xfrm>
        </p:spPr>
        <p:txBody>
          <a:bodyPr/>
          <a:lstStyle>
            <a:lvl1pPr>
              <a:defRPr sz="1359"/>
            </a:lvl1pPr>
          </a:lstStyle>
          <a:p>
            <a:pPr defTabSz="887553">
              <a:defRPr/>
            </a:pPr>
            <a:fld id="{11D288BF-EC4B-442F-B017-DD85F3B2A431}"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11AE3FB7-766C-319B-1B43-9AB3F265209F}"/>
              </a:ext>
            </a:extLst>
          </p:cNvPr>
          <p:cNvSpPr>
            <a:spLocks noGrp="1"/>
          </p:cNvSpPr>
          <p:nvPr>
            <p:ph type="ftr" sz="quarter" idx="11"/>
          </p:nvPr>
        </p:nvSpPr>
        <p:spPr>
          <a:xfrm>
            <a:off x="3865033" y="6354764"/>
            <a:ext cx="4633384" cy="366712"/>
          </a:xfrm>
        </p:spPr>
        <p:txBody>
          <a:bodyPr/>
          <a:lstStyle>
            <a:lvl1pPr>
              <a:defRPr/>
            </a:lvl1pPr>
          </a:lstStyle>
          <a:p>
            <a:pPr defTabSz="887553">
              <a:defRPr/>
            </a:pPr>
            <a:r>
              <a:rPr lang="en-US">
                <a:solidFill>
                  <a:srgbClr val="464653"/>
                </a:solidFill>
              </a:rPr>
              <a:t>Md. Masudur Rahman, Dept. Of CSE, UGV</a:t>
            </a:r>
          </a:p>
        </p:txBody>
      </p:sp>
      <p:sp>
        <p:nvSpPr>
          <p:cNvPr id="10" name="Slide Number Placeholder 28">
            <a:extLst>
              <a:ext uri="{FF2B5EF4-FFF2-40B4-BE49-F238E27FC236}">
                <a16:creationId xmlns:a16="http://schemas.microsoft.com/office/drawing/2014/main" id="{6E7A9A3A-9D2A-0001-69D4-C661DFFE0119}"/>
              </a:ext>
            </a:extLst>
          </p:cNvPr>
          <p:cNvSpPr>
            <a:spLocks noGrp="1"/>
          </p:cNvSpPr>
          <p:nvPr>
            <p:ph type="sldNum" sz="quarter" idx="12"/>
          </p:nvPr>
        </p:nvSpPr>
        <p:spPr>
          <a:xfrm>
            <a:off x="1621367" y="6354764"/>
            <a:ext cx="1625600" cy="366712"/>
          </a:xfrm>
        </p:spPr>
        <p:txBody>
          <a:bodyPr/>
          <a:lstStyle>
            <a:lvl1pPr>
              <a:defRPr/>
            </a:lvl1pPr>
          </a:lstStyle>
          <a:p>
            <a:pPr defTabSz="887553" fontAlgn="base">
              <a:spcBef>
                <a:spcPct val="0"/>
              </a:spcBef>
              <a:spcAft>
                <a:spcPct val="0"/>
              </a:spcAft>
              <a:defRPr/>
            </a:pPr>
            <a:fld id="{A94DBE0D-AD4E-4C43-A543-796B2C83ABB1}" type="slidenum">
              <a:rPr lang="en-US" altLang="en-US" smtClean="0">
                <a:solidFill>
                  <a:srgbClr val="464653"/>
                </a:solidFill>
                <a:cs typeface="Arial" panose="020B0604020202020204" pitchFamily="34" charset="0"/>
              </a:rPr>
              <a:pPr defTabSz="887553"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1459215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03798" y="482295"/>
            <a:ext cx="8941570" cy="434606"/>
          </a:xfrm>
        </p:spPr>
        <p:txBody>
          <a:bodyPr lIns="0" tIns="0" rIns="0" bIns="0"/>
          <a:lstStyle>
            <a:lvl1pPr>
              <a:defRPr sz="2824" b="0" i="0">
                <a:solidFill>
                  <a:srgbClr val="454552"/>
                </a:solidFill>
                <a:latin typeface="Bookman Old Style"/>
                <a:cs typeface="Bookman Old Style"/>
              </a:defRPr>
            </a:lvl1pPr>
          </a:lstStyle>
          <a:p>
            <a:endParaRPr/>
          </a:p>
        </p:txBody>
      </p:sp>
      <p:sp>
        <p:nvSpPr>
          <p:cNvPr id="3" name="Holder 3"/>
          <p:cNvSpPr>
            <a:spLocks noGrp="1"/>
          </p:cNvSpPr>
          <p:nvPr>
            <p:ph type="ftr" sz="quarter" idx="5"/>
          </p:nvPr>
        </p:nvSpPr>
        <p:spPr>
          <a:xfrm>
            <a:off x="5024582" y="5627594"/>
            <a:ext cx="4729018" cy="244362"/>
          </a:xfrm>
        </p:spPr>
        <p:txBody>
          <a:bodyPr lIns="0" tIns="0" rIns="0" bIns="0"/>
          <a:lstStyle>
            <a:lvl1pPr algn="ctr">
              <a:defRPr>
                <a:solidFill>
                  <a:schemeClr val="tx1">
                    <a:tint val="75000"/>
                  </a:schemeClr>
                </a:solidFill>
              </a:defRPr>
            </a:lvl1pPr>
          </a:lstStyle>
          <a:p>
            <a:pPr defTabSz="806867"/>
            <a:r>
              <a:rPr lang="en-US" sz="1588" kern="0">
                <a:solidFill>
                  <a:prstClr val="black">
                    <a:tint val="75000"/>
                  </a:prstClr>
                </a:solidFill>
              </a:rPr>
              <a:t>Md. Masudur Rahman, Dept. Of CSE, UGV</a:t>
            </a:r>
          </a:p>
        </p:txBody>
      </p:sp>
      <p:sp>
        <p:nvSpPr>
          <p:cNvPr id="4" name="Holder 4"/>
          <p:cNvSpPr>
            <a:spLocks noGrp="1"/>
          </p:cNvSpPr>
          <p:nvPr>
            <p:ph type="dt" sz="half" idx="6"/>
          </p:nvPr>
        </p:nvSpPr>
        <p:spPr>
          <a:xfrm>
            <a:off x="738909" y="5627594"/>
            <a:ext cx="3398982" cy="244362"/>
          </a:xfrm>
        </p:spPr>
        <p:txBody>
          <a:bodyPr lIns="0" tIns="0" rIns="0" bIns="0"/>
          <a:lstStyle>
            <a:lvl1pPr algn="l">
              <a:defRPr>
                <a:solidFill>
                  <a:schemeClr val="tx1">
                    <a:tint val="75000"/>
                  </a:schemeClr>
                </a:solidFill>
              </a:defRPr>
            </a:lvl1pPr>
          </a:lstStyle>
          <a:p>
            <a:pPr defTabSz="806867"/>
            <a:fld id="{E691FA64-0120-4437-B52C-C1B62C2AA257}"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5" name="Holder 5"/>
          <p:cNvSpPr>
            <a:spLocks noGrp="1"/>
          </p:cNvSpPr>
          <p:nvPr>
            <p:ph type="sldNum" sz="quarter" idx="7"/>
          </p:nvPr>
        </p:nvSpPr>
        <p:spPr>
          <a:xfrm>
            <a:off x="10640291" y="5627594"/>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207948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03798" y="482295"/>
            <a:ext cx="8941570" cy="434606"/>
          </a:xfrm>
        </p:spPr>
        <p:txBody>
          <a:bodyPr lIns="0" tIns="0" rIns="0" bIns="0"/>
          <a:lstStyle>
            <a:lvl1pPr>
              <a:defRPr sz="2824" b="0" i="0">
                <a:solidFill>
                  <a:srgbClr val="454552"/>
                </a:solidFill>
                <a:latin typeface="Bookman Old Style"/>
                <a:cs typeface="Bookman Old Style"/>
              </a:defRPr>
            </a:lvl1pPr>
          </a:lstStyle>
          <a:p>
            <a:endParaRPr/>
          </a:p>
        </p:txBody>
      </p:sp>
      <p:sp>
        <p:nvSpPr>
          <p:cNvPr id="3" name="Holder 3"/>
          <p:cNvSpPr>
            <a:spLocks noGrp="1"/>
          </p:cNvSpPr>
          <p:nvPr>
            <p:ph type="body" idx="1"/>
          </p:nvPr>
        </p:nvSpPr>
        <p:spPr>
          <a:xfrm>
            <a:off x="1203798" y="2587764"/>
            <a:ext cx="9784404" cy="271613"/>
          </a:xfrm>
        </p:spPr>
        <p:txBody>
          <a:bodyPr lIns="0" tIns="0" rIns="0" bIns="0"/>
          <a:lstStyle>
            <a:lvl1pPr>
              <a:defRPr sz="1765" b="0" i="0">
                <a:solidFill>
                  <a:schemeClr val="tx1"/>
                </a:solidFill>
                <a:latin typeface="Courier New"/>
                <a:cs typeface="Courier New"/>
              </a:defRPr>
            </a:lvl1pPr>
          </a:lstStyle>
          <a:p>
            <a:endParaRPr/>
          </a:p>
        </p:txBody>
      </p:sp>
      <p:sp>
        <p:nvSpPr>
          <p:cNvPr id="4" name="Holder 4"/>
          <p:cNvSpPr>
            <a:spLocks noGrp="1"/>
          </p:cNvSpPr>
          <p:nvPr>
            <p:ph type="ftr" sz="quarter" idx="5"/>
          </p:nvPr>
        </p:nvSpPr>
        <p:spPr>
          <a:xfrm>
            <a:off x="3972617" y="5627594"/>
            <a:ext cx="4729018" cy="244362"/>
          </a:xfrm>
        </p:spPr>
        <p:txBody>
          <a:bodyPr lIns="0" tIns="0" rIns="0" bIns="0"/>
          <a:lstStyle>
            <a:lvl1pPr algn="ctr">
              <a:defRPr>
                <a:solidFill>
                  <a:schemeClr val="tx1">
                    <a:tint val="75000"/>
                  </a:schemeClr>
                </a:solidFill>
              </a:defRPr>
            </a:lvl1pPr>
          </a:lstStyle>
          <a:p>
            <a:pPr defTabSz="806867"/>
            <a:r>
              <a:rPr lang="en-US" sz="1588" kern="0" dirty="0">
                <a:solidFill>
                  <a:prstClr val="black">
                    <a:tint val="75000"/>
                  </a:prstClr>
                </a:solidFill>
              </a:rPr>
              <a:t>Md. Masudur Rahman, Dept. Of CSE, UGV</a:t>
            </a:r>
          </a:p>
        </p:txBody>
      </p:sp>
      <p:sp>
        <p:nvSpPr>
          <p:cNvPr id="5" name="Holder 5"/>
          <p:cNvSpPr>
            <a:spLocks noGrp="1"/>
          </p:cNvSpPr>
          <p:nvPr>
            <p:ph type="dt" sz="half" idx="6"/>
          </p:nvPr>
        </p:nvSpPr>
        <p:spPr>
          <a:xfrm>
            <a:off x="738909" y="5627594"/>
            <a:ext cx="3398982" cy="244362"/>
          </a:xfrm>
        </p:spPr>
        <p:txBody>
          <a:bodyPr lIns="0" tIns="0" rIns="0" bIns="0"/>
          <a:lstStyle>
            <a:lvl1pPr algn="l">
              <a:defRPr>
                <a:solidFill>
                  <a:schemeClr val="tx1">
                    <a:tint val="75000"/>
                  </a:schemeClr>
                </a:solidFill>
              </a:defRPr>
            </a:lvl1pPr>
          </a:lstStyle>
          <a:p>
            <a:pPr defTabSz="806867"/>
            <a:fld id="{B7B35F2C-16AE-4F7C-9A59-34806CF3E222}"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6" name="Holder 6"/>
          <p:cNvSpPr>
            <a:spLocks noGrp="1"/>
          </p:cNvSpPr>
          <p:nvPr>
            <p:ph type="sldNum" sz="quarter" idx="7"/>
          </p:nvPr>
        </p:nvSpPr>
        <p:spPr>
          <a:xfrm>
            <a:off x="8445877" y="5627594"/>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1608284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C597F0-670F-9BED-FD5B-DDEE6318FCC3}"/>
              </a:ext>
            </a:extLst>
          </p:cNvPr>
          <p:cNvSpPr/>
          <p:nvPr/>
        </p:nvSpPr>
        <p:spPr>
          <a:xfrm>
            <a:off x="1206501"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6F542652-7CB7-7A4B-BABC-E1D1DDE27842}"/>
              </a:ext>
            </a:extLst>
          </p:cNvPr>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41A6C15F-9833-2029-770A-4024010D4940}"/>
              </a:ext>
            </a:extLst>
          </p:cNvPr>
          <p:cNvSpPr/>
          <p:nvPr/>
        </p:nvSpPr>
        <p:spPr>
          <a:xfrm>
            <a:off x="1206501"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0FF84645-3172-C80C-0905-568056E9F6C9}"/>
              </a:ext>
            </a:extLst>
          </p:cNvPr>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477951"/>
          </a:xfrm>
        </p:spPr>
        <p:txBody>
          <a:bodyPr anchor="t"/>
          <a:lstStyle>
            <a:lvl1pPr algn="r">
              <a:defRPr sz="3106">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298672"/>
          </a:xfrm>
        </p:spPr>
        <p:txBody>
          <a:bodyPr/>
          <a:lstStyle>
            <a:lvl1pPr marL="0" indent="0" algn="r">
              <a:buNone/>
              <a:defRPr sz="1941">
                <a:solidFill>
                  <a:schemeClr val="tx2"/>
                </a:solidFill>
                <a:latin typeface="+mj-lt"/>
                <a:ea typeface="+mj-ea"/>
                <a:cs typeface="+mj-cs"/>
              </a:defRPr>
            </a:lvl1pPr>
            <a:lvl2pPr marL="443777" indent="0" algn="ctr">
              <a:buNone/>
            </a:lvl2pPr>
            <a:lvl3pPr marL="887553" indent="0" algn="ctr">
              <a:buNone/>
            </a:lvl3pPr>
            <a:lvl4pPr marL="1331330" indent="0" algn="ctr">
              <a:buNone/>
            </a:lvl4pPr>
            <a:lvl5pPr marL="1775106" indent="0" algn="ctr">
              <a:buNone/>
            </a:lvl5pPr>
            <a:lvl6pPr marL="2218883" indent="0" algn="ctr">
              <a:buNone/>
            </a:lvl6pPr>
            <a:lvl7pPr marL="2662660" indent="0" algn="ctr">
              <a:buNone/>
            </a:lvl7pPr>
            <a:lvl8pPr marL="3106436" indent="0" algn="ctr">
              <a:buNone/>
            </a:lvl8pPr>
            <a:lvl9pPr marL="3550213"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6F5DFAD4-6572-B051-0973-F6FF7B36F16A}"/>
              </a:ext>
            </a:extLst>
          </p:cNvPr>
          <p:cNvSpPr>
            <a:spLocks noGrp="1"/>
          </p:cNvSpPr>
          <p:nvPr>
            <p:ph type="dt" sz="half" idx="10"/>
          </p:nvPr>
        </p:nvSpPr>
        <p:spPr>
          <a:xfrm>
            <a:off x="8534400" y="6354763"/>
            <a:ext cx="3048000" cy="209160"/>
          </a:xfrm>
        </p:spPr>
        <p:txBody>
          <a:bodyPr/>
          <a:lstStyle>
            <a:lvl1pPr>
              <a:defRPr sz="1359"/>
            </a:lvl1pPr>
          </a:lstStyle>
          <a:p>
            <a:pPr defTabSz="887553">
              <a:defRPr/>
            </a:pPr>
            <a:fld id="{8A17895D-1549-468E-8B24-E7649A2C9043}"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11AE3FB7-766C-319B-1B43-9AB3F265209F}"/>
              </a:ext>
            </a:extLst>
          </p:cNvPr>
          <p:cNvSpPr>
            <a:spLocks noGrp="1"/>
          </p:cNvSpPr>
          <p:nvPr>
            <p:ph type="ftr" sz="quarter" idx="11"/>
          </p:nvPr>
        </p:nvSpPr>
        <p:spPr>
          <a:xfrm>
            <a:off x="3865033" y="6354763"/>
            <a:ext cx="4633384" cy="244362"/>
          </a:xfrm>
        </p:spPr>
        <p:txBody>
          <a:bodyPr/>
          <a:lstStyle>
            <a:lvl1pPr>
              <a:defRPr/>
            </a:lvl1pPr>
          </a:lstStyle>
          <a:p>
            <a:pPr defTabSz="887553">
              <a:defRPr/>
            </a:pPr>
            <a:r>
              <a:rPr lang="en-US" sz="1588">
                <a:solidFill>
                  <a:srgbClr val="464653"/>
                </a:solidFill>
              </a:rPr>
              <a:t>Md. Masudur Rahman, Dept. Of CSE, UGV</a:t>
            </a:r>
          </a:p>
        </p:txBody>
      </p:sp>
      <p:sp>
        <p:nvSpPr>
          <p:cNvPr id="10" name="Slide Number Placeholder 28">
            <a:extLst>
              <a:ext uri="{FF2B5EF4-FFF2-40B4-BE49-F238E27FC236}">
                <a16:creationId xmlns:a16="http://schemas.microsoft.com/office/drawing/2014/main" id="{6E7A9A3A-9D2A-0001-69D4-C661DFFE0119}"/>
              </a:ext>
            </a:extLst>
          </p:cNvPr>
          <p:cNvSpPr>
            <a:spLocks noGrp="1"/>
          </p:cNvSpPr>
          <p:nvPr>
            <p:ph type="sldNum" sz="quarter" idx="12"/>
          </p:nvPr>
        </p:nvSpPr>
        <p:spPr>
          <a:xfrm>
            <a:off x="1621367" y="6354763"/>
            <a:ext cx="1625600" cy="244362"/>
          </a:xfrm>
        </p:spPr>
        <p:txBody>
          <a:bodyPr/>
          <a:lstStyle>
            <a:lvl1pPr>
              <a:defRPr/>
            </a:lvl1pPr>
          </a:lstStyle>
          <a:p>
            <a:pPr algn="l" defTabSz="887553" fontAlgn="base">
              <a:spcBef>
                <a:spcPct val="0"/>
              </a:spcBef>
              <a:spcAft>
                <a:spcPct val="0"/>
              </a:spcAft>
              <a:defRPr/>
            </a:pPr>
            <a:fld id="{A94DBE0D-AD4E-4C43-A543-796B2C83ABB1}" type="slidenum">
              <a:rPr lang="en-US" altLang="en-US" sz="1588" smtClean="0">
                <a:solidFill>
                  <a:srgbClr val="464653"/>
                </a:solidFill>
                <a:cs typeface="Arial" panose="020B0604020202020204" pitchFamily="34" charset="0"/>
              </a:rPr>
              <a:pPr algn="l" defTabSz="887553" fontAlgn="base">
                <a:spcBef>
                  <a:spcPct val="0"/>
                </a:spcBef>
                <a:spcAft>
                  <a:spcPct val="0"/>
                </a:spcAft>
                <a:defRPr/>
              </a:pPr>
              <a:t>‹#›</a:t>
            </a:fld>
            <a:endParaRPr lang="en-US" altLang="en-US" sz="1588">
              <a:solidFill>
                <a:srgbClr val="464653"/>
              </a:solidFill>
              <a:cs typeface="Arial" panose="020B0604020202020204" pitchFamily="34" charset="0"/>
            </a:endParaRPr>
          </a:p>
        </p:txBody>
      </p:sp>
    </p:spTree>
    <p:extLst>
      <p:ext uri="{BB962C8B-B14F-4D97-AF65-F5344CB8AC3E}">
        <p14:creationId xmlns:p14="http://schemas.microsoft.com/office/powerpoint/2010/main" val="4246819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03797" y="912607"/>
            <a:ext cx="6497782" cy="434606"/>
          </a:xfrm>
        </p:spPr>
        <p:txBody>
          <a:bodyPr lIns="0" tIns="0" rIns="0" bIns="0"/>
          <a:lstStyle>
            <a:lvl1pPr>
              <a:defRPr sz="2824" b="0" i="0">
                <a:solidFill>
                  <a:srgbClr val="454552"/>
                </a:solidFill>
                <a:latin typeface="Bookman Old Style"/>
                <a:cs typeface="Bookman Old Style"/>
              </a:defRPr>
            </a:lvl1pPr>
          </a:lstStyle>
          <a:p>
            <a:endParaRPr/>
          </a:p>
        </p:txBody>
      </p:sp>
      <p:sp>
        <p:nvSpPr>
          <p:cNvPr id="3" name="Holder 3"/>
          <p:cNvSpPr>
            <a:spLocks noGrp="1"/>
          </p:cNvSpPr>
          <p:nvPr>
            <p:ph type="body" idx="1"/>
          </p:nvPr>
        </p:nvSpPr>
        <p:spPr>
          <a:xfrm>
            <a:off x="1203798" y="1429512"/>
            <a:ext cx="9618132" cy="353045"/>
          </a:xfrm>
        </p:spPr>
        <p:txBody>
          <a:bodyPr lIns="0" tIns="0" rIns="0" bIns="0"/>
          <a:lstStyle>
            <a:lvl1pPr>
              <a:defRPr sz="2294" b="0" i="1">
                <a:solidFill>
                  <a:schemeClr val="tx1"/>
                </a:solidFill>
                <a:latin typeface="Gill Sans MT"/>
                <a:cs typeface="Gill Sans MT"/>
              </a:defRPr>
            </a:lvl1pPr>
          </a:lstStyle>
          <a:p>
            <a:endParaRPr/>
          </a:p>
        </p:txBody>
      </p:sp>
      <p:sp>
        <p:nvSpPr>
          <p:cNvPr id="4" name="Holder 4"/>
          <p:cNvSpPr>
            <a:spLocks noGrp="1"/>
          </p:cNvSpPr>
          <p:nvPr>
            <p:ph type="ftr" sz="quarter" idx="5"/>
          </p:nvPr>
        </p:nvSpPr>
        <p:spPr>
          <a:xfrm>
            <a:off x="3648355" y="5602288"/>
            <a:ext cx="4729018" cy="244362"/>
          </a:xfrm>
        </p:spPr>
        <p:txBody>
          <a:bodyPr lIns="0" tIns="0" rIns="0" bIns="0"/>
          <a:lstStyle>
            <a:lvl1pPr algn="ctr">
              <a:defRPr>
                <a:solidFill>
                  <a:schemeClr val="tx1">
                    <a:tint val="75000"/>
                  </a:schemeClr>
                </a:solidFill>
              </a:defRPr>
            </a:lvl1pPr>
          </a:lstStyle>
          <a:p>
            <a:pPr defTabSz="806867"/>
            <a:r>
              <a:rPr lang="en-US" sz="1588" kern="0" dirty="0">
                <a:solidFill>
                  <a:prstClr val="black">
                    <a:tint val="75000"/>
                  </a:prstClr>
                </a:solidFill>
              </a:rPr>
              <a:t>Md. Masudur Rahman, Dept. Of CSE, UGV</a:t>
            </a:r>
          </a:p>
        </p:txBody>
      </p:sp>
      <p:sp>
        <p:nvSpPr>
          <p:cNvPr id="5" name="Holder 5"/>
          <p:cNvSpPr>
            <a:spLocks noGrp="1"/>
          </p:cNvSpPr>
          <p:nvPr>
            <p:ph type="dt" sz="half" idx="6"/>
          </p:nvPr>
        </p:nvSpPr>
        <p:spPr>
          <a:xfrm>
            <a:off x="140393" y="5602533"/>
            <a:ext cx="3398982" cy="244362"/>
          </a:xfrm>
        </p:spPr>
        <p:txBody>
          <a:bodyPr lIns="0" tIns="0" rIns="0" bIns="0"/>
          <a:lstStyle>
            <a:lvl1pPr algn="l">
              <a:defRPr>
                <a:solidFill>
                  <a:schemeClr val="tx1">
                    <a:tint val="75000"/>
                  </a:schemeClr>
                </a:solidFill>
              </a:defRPr>
            </a:lvl1pPr>
          </a:lstStyle>
          <a:p>
            <a:pPr defTabSz="806867"/>
            <a:fld id="{AD410EC8-509E-4DEA-B65C-F05FB2A48365}"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6" name="Holder 6"/>
          <p:cNvSpPr>
            <a:spLocks noGrp="1"/>
          </p:cNvSpPr>
          <p:nvPr>
            <p:ph type="sldNum" sz="quarter" idx="7"/>
          </p:nvPr>
        </p:nvSpPr>
        <p:spPr>
          <a:xfrm>
            <a:off x="8486353" y="5602288"/>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361104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03797" y="912607"/>
            <a:ext cx="6497782" cy="434606"/>
          </a:xfrm>
        </p:spPr>
        <p:txBody>
          <a:bodyPr lIns="0" tIns="0" rIns="0" bIns="0"/>
          <a:lstStyle>
            <a:lvl1pPr>
              <a:defRPr sz="2824" b="0" i="0">
                <a:solidFill>
                  <a:srgbClr val="454552"/>
                </a:solidFill>
                <a:latin typeface="Bookman Old Style"/>
                <a:cs typeface="Bookman Old Style"/>
              </a:defRPr>
            </a:lvl1pPr>
          </a:lstStyle>
          <a:p>
            <a:endParaRPr/>
          </a:p>
        </p:txBody>
      </p:sp>
      <p:sp>
        <p:nvSpPr>
          <p:cNvPr id="3" name="Holder 3"/>
          <p:cNvSpPr>
            <a:spLocks noGrp="1"/>
          </p:cNvSpPr>
          <p:nvPr>
            <p:ph type="ftr" sz="quarter" idx="5"/>
          </p:nvPr>
        </p:nvSpPr>
        <p:spPr>
          <a:xfrm>
            <a:off x="3661295" y="5643852"/>
            <a:ext cx="4729018" cy="244362"/>
          </a:xfrm>
        </p:spPr>
        <p:txBody>
          <a:bodyPr lIns="0" tIns="0" rIns="0" bIns="0"/>
          <a:lstStyle>
            <a:lvl1pPr algn="ctr">
              <a:defRPr>
                <a:solidFill>
                  <a:schemeClr val="tx1">
                    <a:tint val="75000"/>
                  </a:schemeClr>
                </a:solidFill>
              </a:defRPr>
            </a:lvl1pPr>
          </a:lstStyle>
          <a:p>
            <a:pPr defTabSz="806867"/>
            <a:r>
              <a:rPr lang="en-US" sz="1588" kern="0">
                <a:solidFill>
                  <a:prstClr val="black">
                    <a:tint val="75000"/>
                  </a:prstClr>
                </a:solidFill>
              </a:rPr>
              <a:t>Md. Masudur Rahman, Dept. Of CSE, UGV</a:t>
            </a:r>
          </a:p>
        </p:txBody>
      </p:sp>
      <p:sp>
        <p:nvSpPr>
          <p:cNvPr id="4" name="Holder 4"/>
          <p:cNvSpPr>
            <a:spLocks noGrp="1"/>
          </p:cNvSpPr>
          <p:nvPr>
            <p:ph type="dt" sz="half" idx="6"/>
          </p:nvPr>
        </p:nvSpPr>
        <p:spPr>
          <a:xfrm>
            <a:off x="157019" y="5644097"/>
            <a:ext cx="3398982" cy="244362"/>
          </a:xfrm>
        </p:spPr>
        <p:txBody>
          <a:bodyPr lIns="0" tIns="0" rIns="0" bIns="0"/>
          <a:lstStyle>
            <a:lvl1pPr algn="l">
              <a:defRPr>
                <a:solidFill>
                  <a:schemeClr val="tx1">
                    <a:tint val="75000"/>
                  </a:schemeClr>
                </a:solidFill>
              </a:defRPr>
            </a:lvl1pPr>
          </a:lstStyle>
          <a:p>
            <a:pPr defTabSz="806867"/>
            <a:fld id="{785741D9-1F65-403C-A4E3-D967720B9D79}"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5" name="Holder 5"/>
          <p:cNvSpPr>
            <a:spLocks noGrp="1"/>
          </p:cNvSpPr>
          <p:nvPr>
            <p:ph type="sldNum" sz="quarter" idx="7"/>
          </p:nvPr>
        </p:nvSpPr>
        <p:spPr>
          <a:xfrm>
            <a:off x="8495607" y="5643852"/>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1875129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7755FB-A437-2431-C85D-786A22E89849}"/>
              </a:ext>
            </a:extLst>
          </p:cNvPr>
          <p:cNvSpPr>
            <a:spLocks noGrp="1"/>
          </p:cNvSpPr>
          <p:nvPr>
            <p:ph type="dt" sz="half" idx="10"/>
          </p:nvPr>
        </p:nvSpPr>
        <p:spPr/>
        <p:txBody>
          <a:bodyPr/>
          <a:lstStyle>
            <a:lvl1pPr>
              <a:defRPr/>
            </a:lvl1pPr>
          </a:lstStyle>
          <a:p>
            <a:pPr>
              <a:defRPr/>
            </a:pPr>
            <a:fld id="{BD5F9004-5FBF-49E3-855B-FC3805C1D792}" type="datetime1">
              <a:rPr lang="en-US" smtClean="0">
                <a:solidFill>
                  <a:prstClr val="black">
                    <a:tint val="75000"/>
                  </a:prstClr>
                </a:solidFill>
              </a:rPr>
              <a:t>15-Jan-25</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6A5D313F-BBE7-14E8-AEBA-25DEEFA25A7E}"/>
              </a:ext>
            </a:extLst>
          </p:cNvPr>
          <p:cNvSpPr>
            <a:spLocks noGrp="1"/>
          </p:cNvSpPr>
          <p:nvPr>
            <p:ph type="ftr" sz="quarter" idx="11"/>
          </p:nvPr>
        </p:nvSpPr>
        <p:spPr/>
        <p:txBody>
          <a:bodyPr/>
          <a:lstStyle>
            <a:lvl1pPr>
              <a:defRPr/>
            </a:lvl1pPr>
          </a:lstStyle>
          <a:p>
            <a:pPr>
              <a:defRPr/>
            </a:pPr>
            <a:r>
              <a:rPr lang="en-US" dirty="0"/>
              <a:t>Md. Masudur Rahman, Dept. Of CSE, UGV</a:t>
            </a:r>
          </a:p>
        </p:txBody>
      </p:sp>
      <p:sp>
        <p:nvSpPr>
          <p:cNvPr id="5" name="Slide Number Placeholder 5">
            <a:extLst>
              <a:ext uri="{FF2B5EF4-FFF2-40B4-BE49-F238E27FC236}">
                <a16:creationId xmlns:a16="http://schemas.microsoft.com/office/drawing/2014/main" id="{062FE78E-093A-A911-8155-6BB95149E562}"/>
              </a:ext>
            </a:extLst>
          </p:cNvPr>
          <p:cNvSpPr>
            <a:spLocks noGrp="1"/>
          </p:cNvSpPr>
          <p:nvPr>
            <p:ph type="sldNum" sz="quarter" idx="12"/>
          </p:nvPr>
        </p:nvSpPr>
        <p:spPr/>
        <p:txBody>
          <a:bodyPr/>
          <a:lstStyle>
            <a:lvl1pPr>
              <a:defRPr/>
            </a:lvl1pPr>
          </a:lstStyle>
          <a:p>
            <a:pPr fontAlgn="base">
              <a:spcBef>
                <a:spcPct val="0"/>
              </a:spcBef>
              <a:spcAft>
                <a:spcPct val="0"/>
              </a:spcAft>
              <a:defRPr/>
            </a:pPr>
            <a:fld id="{EBE705A8-0BB1-4996-8224-C61DC3C5F45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58821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37891" y="5627594"/>
            <a:ext cx="4729018" cy="244362"/>
          </a:xfrm>
        </p:spPr>
        <p:txBody>
          <a:bodyPr lIns="0" tIns="0" rIns="0" bIns="0"/>
          <a:lstStyle>
            <a:lvl1pPr algn="ctr">
              <a:defRPr>
                <a:solidFill>
                  <a:schemeClr val="tx1">
                    <a:tint val="75000"/>
                  </a:schemeClr>
                </a:solidFill>
              </a:defRPr>
            </a:lvl1pPr>
          </a:lstStyle>
          <a:p>
            <a:pPr defTabSz="806867"/>
            <a:r>
              <a:rPr lang="en-US" sz="1588" kern="0" dirty="0">
                <a:solidFill>
                  <a:prstClr val="black">
                    <a:tint val="75000"/>
                  </a:prstClr>
                </a:solidFill>
              </a:rPr>
              <a:t>Md. Masudur Rahman, Dept. Of CSE, UGV</a:t>
            </a:r>
          </a:p>
        </p:txBody>
      </p:sp>
      <p:sp>
        <p:nvSpPr>
          <p:cNvPr id="3" name="Holder 3"/>
          <p:cNvSpPr>
            <a:spLocks noGrp="1"/>
          </p:cNvSpPr>
          <p:nvPr>
            <p:ph type="dt" sz="half" idx="6"/>
          </p:nvPr>
        </p:nvSpPr>
        <p:spPr>
          <a:xfrm>
            <a:off x="738909" y="5627594"/>
            <a:ext cx="3398982" cy="244362"/>
          </a:xfrm>
        </p:spPr>
        <p:txBody>
          <a:bodyPr lIns="0" tIns="0" rIns="0" bIns="0"/>
          <a:lstStyle>
            <a:lvl1pPr algn="l">
              <a:defRPr>
                <a:solidFill>
                  <a:schemeClr val="tx1">
                    <a:tint val="75000"/>
                  </a:schemeClr>
                </a:solidFill>
              </a:defRPr>
            </a:lvl1pPr>
          </a:lstStyle>
          <a:p>
            <a:pPr defTabSz="806867"/>
            <a:fld id="{CD3848C5-DB52-47BA-B46B-8499DA1675A8}"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4" name="Holder 4"/>
          <p:cNvSpPr>
            <a:spLocks noGrp="1"/>
          </p:cNvSpPr>
          <p:nvPr>
            <p:ph type="sldNum" sz="quarter" idx="7"/>
          </p:nvPr>
        </p:nvSpPr>
        <p:spPr>
          <a:xfrm>
            <a:off x="8537171" y="5635784"/>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192643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C597F0-670F-9BED-FD5B-DDEE6318FCC3}"/>
              </a:ext>
            </a:extLst>
          </p:cNvPr>
          <p:cNvSpPr/>
          <p:nvPr/>
        </p:nvSpPr>
        <p:spPr>
          <a:xfrm>
            <a:off x="1206501"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6F542652-7CB7-7A4B-BABC-E1D1DDE27842}"/>
              </a:ext>
            </a:extLst>
          </p:cNvPr>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41A6C15F-9833-2029-770A-4024010D4940}"/>
              </a:ext>
            </a:extLst>
          </p:cNvPr>
          <p:cNvSpPr/>
          <p:nvPr/>
        </p:nvSpPr>
        <p:spPr>
          <a:xfrm>
            <a:off x="1206501"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0FF84645-3172-C80C-0905-568056E9F6C9}"/>
              </a:ext>
            </a:extLst>
          </p:cNvPr>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887553"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477951"/>
          </a:xfrm>
        </p:spPr>
        <p:txBody>
          <a:bodyPr anchor="t"/>
          <a:lstStyle>
            <a:lvl1pPr algn="r">
              <a:defRPr sz="3106">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298672"/>
          </a:xfrm>
        </p:spPr>
        <p:txBody>
          <a:bodyPr/>
          <a:lstStyle>
            <a:lvl1pPr marL="0" indent="0" algn="r">
              <a:buNone/>
              <a:defRPr sz="1941">
                <a:solidFill>
                  <a:schemeClr val="tx2"/>
                </a:solidFill>
                <a:latin typeface="+mj-lt"/>
                <a:ea typeface="+mj-ea"/>
                <a:cs typeface="+mj-cs"/>
              </a:defRPr>
            </a:lvl1pPr>
            <a:lvl2pPr marL="443777" indent="0" algn="ctr">
              <a:buNone/>
            </a:lvl2pPr>
            <a:lvl3pPr marL="887553" indent="0" algn="ctr">
              <a:buNone/>
            </a:lvl3pPr>
            <a:lvl4pPr marL="1331330" indent="0" algn="ctr">
              <a:buNone/>
            </a:lvl4pPr>
            <a:lvl5pPr marL="1775106" indent="0" algn="ctr">
              <a:buNone/>
            </a:lvl5pPr>
            <a:lvl6pPr marL="2218883" indent="0" algn="ctr">
              <a:buNone/>
            </a:lvl6pPr>
            <a:lvl7pPr marL="2662660" indent="0" algn="ctr">
              <a:buNone/>
            </a:lvl7pPr>
            <a:lvl8pPr marL="3106436" indent="0" algn="ctr">
              <a:buNone/>
            </a:lvl8pPr>
            <a:lvl9pPr marL="3550213"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6F5DFAD4-6572-B051-0973-F6FF7B36F16A}"/>
              </a:ext>
            </a:extLst>
          </p:cNvPr>
          <p:cNvSpPr>
            <a:spLocks noGrp="1"/>
          </p:cNvSpPr>
          <p:nvPr>
            <p:ph type="dt" sz="half" idx="10"/>
          </p:nvPr>
        </p:nvSpPr>
        <p:spPr>
          <a:xfrm>
            <a:off x="8534400" y="6354763"/>
            <a:ext cx="3048000" cy="209160"/>
          </a:xfrm>
        </p:spPr>
        <p:txBody>
          <a:bodyPr/>
          <a:lstStyle>
            <a:lvl1pPr>
              <a:defRPr sz="1359"/>
            </a:lvl1pPr>
          </a:lstStyle>
          <a:p>
            <a:pPr defTabSz="887553">
              <a:defRPr/>
            </a:pPr>
            <a:fld id="{38A27F7A-CFD3-4F14-88F4-75E4AB6F5630}"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11AE3FB7-766C-319B-1B43-9AB3F265209F}"/>
              </a:ext>
            </a:extLst>
          </p:cNvPr>
          <p:cNvSpPr>
            <a:spLocks noGrp="1"/>
          </p:cNvSpPr>
          <p:nvPr>
            <p:ph type="ftr" sz="quarter" idx="11"/>
          </p:nvPr>
        </p:nvSpPr>
        <p:spPr>
          <a:xfrm>
            <a:off x="3865033" y="6354763"/>
            <a:ext cx="4633384" cy="190052"/>
          </a:xfrm>
        </p:spPr>
        <p:txBody>
          <a:bodyPr/>
          <a:lstStyle>
            <a:lvl1pPr>
              <a:defRPr/>
            </a:lvl1pPr>
          </a:lstStyle>
          <a:p>
            <a:pPr defTabSz="887553">
              <a:defRPr/>
            </a:pPr>
            <a:r>
              <a:rPr lang="en-US">
                <a:solidFill>
                  <a:srgbClr val="464653"/>
                </a:solidFill>
              </a:rPr>
              <a:t>Md. Masudur Rahman, Dept. Of CSE, UGV</a:t>
            </a:r>
          </a:p>
        </p:txBody>
      </p:sp>
      <p:sp>
        <p:nvSpPr>
          <p:cNvPr id="10" name="Slide Number Placeholder 28">
            <a:extLst>
              <a:ext uri="{FF2B5EF4-FFF2-40B4-BE49-F238E27FC236}">
                <a16:creationId xmlns:a16="http://schemas.microsoft.com/office/drawing/2014/main" id="{6E7A9A3A-9D2A-0001-69D4-C661DFFE0119}"/>
              </a:ext>
            </a:extLst>
          </p:cNvPr>
          <p:cNvSpPr>
            <a:spLocks noGrp="1"/>
          </p:cNvSpPr>
          <p:nvPr>
            <p:ph type="sldNum" sz="quarter" idx="12"/>
          </p:nvPr>
        </p:nvSpPr>
        <p:spPr>
          <a:xfrm>
            <a:off x="1621367" y="6354763"/>
            <a:ext cx="1625600" cy="244362"/>
          </a:xfrm>
        </p:spPr>
        <p:txBody>
          <a:bodyPr/>
          <a:lstStyle>
            <a:lvl1pPr>
              <a:defRPr/>
            </a:lvl1pPr>
          </a:lstStyle>
          <a:p>
            <a:pPr algn="l" defTabSz="887553" fontAlgn="base">
              <a:spcBef>
                <a:spcPct val="0"/>
              </a:spcBef>
              <a:spcAft>
                <a:spcPct val="0"/>
              </a:spcAft>
              <a:defRPr/>
            </a:pPr>
            <a:fld id="{A94DBE0D-AD4E-4C43-A543-796B2C83ABB1}" type="slidenum">
              <a:rPr lang="en-US" altLang="en-US" sz="1588" smtClean="0">
                <a:solidFill>
                  <a:srgbClr val="464653"/>
                </a:solidFill>
                <a:cs typeface="Arial" panose="020B0604020202020204" pitchFamily="34" charset="0"/>
              </a:rPr>
              <a:pPr algn="l" defTabSz="887553" fontAlgn="base">
                <a:spcBef>
                  <a:spcPct val="0"/>
                </a:spcBef>
                <a:spcAft>
                  <a:spcPct val="0"/>
                </a:spcAft>
                <a:defRPr/>
              </a:pPr>
              <a:t>‹#›</a:t>
            </a:fld>
            <a:endParaRPr lang="en-US" altLang="en-US" sz="1588">
              <a:solidFill>
                <a:srgbClr val="464653"/>
              </a:solidFill>
              <a:cs typeface="Arial" panose="020B0604020202020204" pitchFamily="34" charset="0"/>
            </a:endParaRPr>
          </a:p>
        </p:txBody>
      </p:sp>
    </p:spTree>
    <p:extLst>
      <p:ext uri="{BB962C8B-B14F-4D97-AF65-F5344CB8AC3E}">
        <p14:creationId xmlns:p14="http://schemas.microsoft.com/office/powerpoint/2010/main" val="1495458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03798" y="912606"/>
            <a:ext cx="8728605" cy="434606"/>
          </a:xfrm>
        </p:spPr>
        <p:txBody>
          <a:bodyPr lIns="0" tIns="0" rIns="0" bIns="0"/>
          <a:lstStyle>
            <a:lvl1pPr>
              <a:defRPr sz="2824" b="0" i="0">
                <a:solidFill>
                  <a:srgbClr val="454552"/>
                </a:solidFill>
                <a:latin typeface="Bookman Old Style"/>
                <a:cs typeface="Bookman Old Style"/>
              </a:defRPr>
            </a:lvl1pPr>
          </a:lstStyle>
          <a:p>
            <a:endParaRPr/>
          </a:p>
        </p:txBody>
      </p:sp>
      <p:sp>
        <p:nvSpPr>
          <p:cNvPr id="3" name="Holder 3"/>
          <p:cNvSpPr>
            <a:spLocks noGrp="1"/>
          </p:cNvSpPr>
          <p:nvPr>
            <p:ph type="body" idx="1"/>
          </p:nvPr>
        </p:nvSpPr>
        <p:spPr>
          <a:xfrm>
            <a:off x="1203798" y="1442958"/>
            <a:ext cx="9784404" cy="271613"/>
          </a:xfrm>
        </p:spPr>
        <p:txBody>
          <a:bodyPr lIns="0" tIns="0" rIns="0" bIns="0"/>
          <a:lstStyle>
            <a:lvl1pPr>
              <a:defRPr sz="1765" b="0" i="0">
                <a:solidFill>
                  <a:schemeClr val="tx1"/>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defRPr sz="1235" b="0" i="0">
                <a:solidFill>
                  <a:srgbClr val="454552"/>
                </a:solidFill>
                <a:latin typeface="Gill Sans MT"/>
                <a:cs typeface="Gill Sans MT"/>
              </a:defRPr>
            </a:lvl1pPr>
          </a:lstStyle>
          <a:p>
            <a:pPr marL="11206" defTabSz="806867">
              <a:spcBef>
                <a:spcPts val="4"/>
              </a:spcBef>
            </a:pPr>
            <a:r>
              <a:rPr lang="en-US" kern="0" spc="-9"/>
              <a:t>Md. Masudur Rahman, Dept. Of CSE, UGV</a:t>
            </a:r>
            <a:endParaRPr lang="en-US" kern="0" spc="-9" dirty="0"/>
          </a:p>
        </p:txBody>
      </p:sp>
      <p:sp>
        <p:nvSpPr>
          <p:cNvPr id="5" name="Holder 5"/>
          <p:cNvSpPr>
            <a:spLocks noGrp="1"/>
          </p:cNvSpPr>
          <p:nvPr>
            <p:ph type="dt" sz="half" idx="6"/>
          </p:nvPr>
        </p:nvSpPr>
        <p:spPr>
          <a:xfrm>
            <a:off x="647469" y="6394258"/>
            <a:ext cx="3398982" cy="244362"/>
          </a:xfrm>
        </p:spPr>
        <p:txBody>
          <a:bodyPr lIns="0" tIns="0" rIns="0" bIns="0"/>
          <a:lstStyle>
            <a:lvl1pPr algn="l">
              <a:defRPr>
                <a:solidFill>
                  <a:schemeClr val="tx1">
                    <a:tint val="75000"/>
                  </a:schemeClr>
                </a:solidFill>
              </a:defRPr>
            </a:lvl1pPr>
          </a:lstStyle>
          <a:p>
            <a:pPr defTabSz="806867"/>
            <a:fld id="{26AE6984-FD05-4D46-9824-6AA72FE220F2}"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6" name="Holder 6"/>
          <p:cNvSpPr>
            <a:spLocks noGrp="1"/>
          </p:cNvSpPr>
          <p:nvPr>
            <p:ph type="sldNum" sz="quarter" idx="7"/>
          </p:nvPr>
        </p:nvSpPr>
        <p:spPr>
          <a:xfrm>
            <a:off x="7773907" y="6394136"/>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3585069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16" name="bg object 16"/>
          <p:cNvSpPr/>
          <p:nvPr/>
        </p:nvSpPr>
        <p:spPr>
          <a:xfrm>
            <a:off x="1647759" y="3619948"/>
            <a:ext cx="8874606" cy="1135156"/>
          </a:xfrm>
          <a:custGeom>
            <a:avLst/>
            <a:gdLst/>
            <a:ahLst/>
            <a:cxnLst/>
            <a:rect l="l" t="t" r="r" b="b"/>
            <a:pathLst>
              <a:path w="7321550" h="1286510">
                <a:moveTo>
                  <a:pt x="7321302" y="1283208"/>
                </a:moveTo>
                <a:lnTo>
                  <a:pt x="7321302" y="3048"/>
                </a:lnTo>
                <a:lnTo>
                  <a:pt x="7318254" y="0"/>
                </a:lnTo>
                <a:lnTo>
                  <a:pt x="3048" y="0"/>
                </a:lnTo>
                <a:lnTo>
                  <a:pt x="0" y="3048"/>
                </a:lnTo>
                <a:lnTo>
                  <a:pt x="0" y="1283208"/>
                </a:lnTo>
                <a:lnTo>
                  <a:pt x="3048" y="1286256"/>
                </a:lnTo>
                <a:lnTo>
                  <a:pt x="3048" y="6096"/>
                </a:lnTo>
                <a:lnTo>
                  <a:pt x="6096" y="3048"/>
                </a:lnTo>
                <a:lnTo>
                  <a:pt x="6096" y="6096"/>
                </a:lnTo>
                <a:lnTo>
                  <a:pt x="7315206" y="6096"/>
                </a:lnTo>
                <a:lnTo>
                  <a:pt x="7315206" y="3048"/>
                </a:lnTo>
                <a:lnTo>
                  <a:pt x="7318254" y="6096"/>
                </a:lnTo>
                <a:lnTo>
                  <a:pt x="7318254" y="1286256"/>
                </a:lnTo>
                <a:lnTo>
                  <a:pt x="7321302" y="1283208"/>
                </a:lnTo>
                <a:close/>
              </a:path>
              <a:path w="7321550" h="1286510">
                <a:moveTo>
                  <a:pt x="6096" y="6096"/>
                </a:moveTo>
                <a:lnTo>
                  <a:pt x="6096" y="3048"/>
                </a:lnTo>
                <a:lnTo>
                  <a:pt x="3048" y="6096"/>
                </a:lnTo>
                <a:lnTo>
                  <a:pt x="6096" y="6096"/>
                </a:lnTo>
                <a:close/>
              </a:path>
              <a:path w="7321550" h="1286510">
                <a:moveTo>
                  <a:pt x="6096" y="1280160"/>
                </a:moveTo>
                <a:lnTo>
                  <a:pt x="6096" y="6096"/>
                </a:lnTo>
                <a:lnTo>
                  <a:pt x="3048" y="6096"/>
                </a:lnTo>
                <a:lnTo>
                  <a:pt x="3048" y="1280160"/>
                </a:lnTo>
                <a:lnTo>
                  <a:pt x="6096" y="1280160"/>
                </a:lnTo>
                <a:close/>
              </a:path>
              <a:path w="7321550" h="1286510">
                <a:moveTo>
                  <a:pt x="7318254" y="1280160"/>
                </a:moveTo>
                <a:lnTo>
                  <a:pt x="3048" y="1280160"/>
                </a:lnTo>
                <a:lnTo>
                  <a:pt x="6096" y="1283208"/>
                </a:lnTo>
                <a:lnTo>
                  <a:pt x="6096" y="1286256"/>
                </a:lnTo>
                <a:lnTo>
                  <a:pt x="7315206" y="1286256"/>
                </a:lnTo>
                <a:lnTo>
                  <a:pt x="7315206" y="1283208"/>
                </a:lnTo>
                <a:lnTo>
                  <a:pt x="7318254" y="1280160"/>
                </a:lnTo>
                <a:close/>
              </a:path>
              <a:path w="7321550" h="1286510">
                <a:moveTo>
                  <a:pt x="6096" y="1286256"/>
                </a:moveTo>
                <a:lnTo>
                  <a:pt x="6096" y="1283208"/>
                </a:lnTo>
                <a:lnTo>
                  <a:pt x="3048" y="1280160"/>
                </a:lnTo>
                <a:lnTo>
                  <a:pt x="3048" y="1286256"/>
                </a:lnTo>
                <a:lnTo>
                  <a:pt x="6096" y="1286256"/>
                </a:lnTo>
                <a:close/>
              </a:path>
              <a:path w="7321550" h="1286510">
                <a:moveTo>
                  <a:pt x="7318254" y="6096"/>
                </a:moveTo>
                <a:lnTo>
                  <a:pt x="7315206" y="3048"/>
                </a:lnTo>
                <a:lnTo>
                  <a:pt x="7315206" y="6096"/>
                </a:lnTo>
                <a:lnTo>
                  <a:pt x="7318254" y="6096"/>
                </a:lnTo>
                <a:close/>
              </a:path>
              <a:path w="7321550" h="1286510">
                <a:moveTo>
                  <a:pt x="7318254" y="1280160"/>
                </a:moveTo>
                <a:lnTo>
                  <a:pt x="7318254" y="6096"/>
                </a:lnTo>
                <a:lnTo>
                  <a:pt x="7315206" y="6096"/>
                </a:lnTo>
                <a:lnTo>
                  <a:pt x="7315206" y="1280160"/>
                </a:lnTo>
                <a:lnTo>
                  <a:pt x="7318254" y="1280160"/>
                </a:lnTo>
                <a:close/>
              </a:path>
              <a:path w="7321550" h="1286510">
                <a:moveTo>
                  <a:pt x="7318254" y="1286256"/>
                </a:moveTo>
                <a:lnTo>
                  <a:pt x="7318254" y="1280160"/>
                </a:lnTo>
                <a:lnTo>
                  <a:pt x="7315206" y="1283208"/>
                </a:lnTo>
                <a:lnTo>
                  <a:pt x="7315206" y="1286256"/>
                </a:lnTo>
                <a:lnTo>
                  <a:pt x="7318254" y="1286256"/>
                </a:lnTo>
                <a:close/>
              </a:path>
            </a:pathLst>
          </a:custGeom>
          <a:solidFill>
            <a:srgbClr val="717BA2"/>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7" name="bg object 17"/>
          <p:cNvSpPr/>
          <p:nvPr/>
        </p:nvSpPr>
        <p:spPr>
          <a:xfrm>
            <a:off x="1658843" y="4855733"/>
            <a:ext cx="8876145" cy="610721"/>
          </a:xfrm>
          <a:custGeom>
            <a:avLst/>
            <a:gdLst/>
            <a:ahLst/>
            <a:cxnLst/>
            <a:rect l="l" t="t" r="r" b="b"/>
            <a:pathLst>
              <a:path w="7322820" h="692150">
                <a:moveTo>
                  <a:pt x="7322826" y="688848"/>
                </a:moveTo>
                <a:lnTo>
                  <a:pt x="7322826" y="3048"/>
                </a:lnTo>
                <a:lnTo>
                  <a:pt x="7318254" y="0"/>
                </a:lnTo>
                <a:lnTo>
                  <a:pt x="3048" y="0"/>
                </a:lnTo>
                <a:lnTo>
                  <a:pt x="0" y="3048"/>
                </a:lnTo>
                <a:lnTo>
                  <a:pt x="0" y="688848"/>
                </a:lnTo>
                <a:lnTo>
                  <a:pt x="3048" y="691896"/>
                </a:lnTo>
                <a:lnTo>
                  <a:pt x="3048" y="6096"/>
                </a:lnTo>
                <a:lnTo>
                  <a:pt x="7620" y="3048"/>
                </a:lnTo>
                <a:lnTo>
                  <a:pt x="7620" y="6096"/>
                </a:lnTo>
                <a:lnTo>
                  <a:pt x="7315206" y="6096"/>
                </a:lnTo>
                <a:lnTo>
                  <a:pt x="7315206" y="3048"/>
                </a:lnTo>
                <a:lnTo>
                  <a:pt x="7318254" y="6096"/>
                </a:lnTo>
                <a:lnTo>
                  <a:pt x="7318254" y="691896"/>
                </a:lnTo>
                <a:lnTo>
                  <a:pt x="7322826" y="688848"/>
                </a:lnTo>
                <a:close/>
              </a:path>
              <a:path w="7322820" h="692150">
                <a:moveTo>
                  <a:pt x="7620" y="6096"/>
                </a:moveTo>
                <a:lnTo>
                  <a:pt x="7620" y="3048"/>
                </a:lnTo>
                <a:lnTo>
                  <a:pt x="3048" y="6096"/>
                </a:lnTo>
                <a:lnTo>
                  <a:pt x="7620" y="6096"/>
                </a:lnTo>
                <a:close/>
              </a:path>
              <a:path w="7322820" h="692150">
                <a:moveTo>
                  <a:pt x="7620" y="685800"/>
                </a:moveTo>
                <a:lnTo>
                  <a:pt x="7620" y="6096"/>
                </a:lnTo>
                <a:lnTo>
                  <a:pt x="3048" y="6096"/>
                </a:lnTo>
                <a:lnTo>
                  <a:pt x="3048" y="685800"/>
                </a:lnTo>
                <a:lnTo>
                  <a:pt x="7620" y="685800"/>
                </a:lnTo>
                <a:close/>
              </a:path>
              <a:path w="7322820" h="692150">
                <a:moveTo>
                  <a:pt x="7318254" y="685800"/>
                </a:moveTo>
                <a:lnTo>
                  <a:pt x="3048" y="685800"/>
                </a:lnTo>
                <a:lnTo>
                  <a:pt x="7620" y="688848"/>
                </a:lnTo>
                <a:lnTo>
                  <a:pt x="7620" y="691896"/>
                </a:lnTo>
                <a:lnTo>
                  <a:pt x="7315206" y="691896"/>
                </a:lnTo>
                <a:lnTo>
                  <a:pt x="7315206" y="688848"/>
                </a:lnTo>
                <a:lnTo>
                  <a:pt x="7318254" y="685800"/>
                </a:lnTo>
                <a:close/>
              </a:path>
              <a:path w="7322820" h="692150">
                <a:moveTo>
                  <a:pt x="7620" y="691896"/>
                </a:moveTo>
                <a:lnTo>
                  <a:pt x="7620" y="688848"/>
                </a:lnTo>
                <a:lnTo>
                  <a:pt x="3048" y="685800"/>
                </a:lnTo>
                <a:lnTo>
                  <a:pt x="3048" y="691896"/>
                </a:lnTo>
                <a:lnTo>
                  <a:pt x="7620" y="691896"/>
                </a:lnTo>
                <a:close/>
              </a:path>
              <a:path w="7322820" h="692150">
                <a:moveTo>
                  <a:pt x="7318254" y="6096"/>
                </a:moveTo>
                <a:lnTo>
                  <a:pt x="7315206" y="3048"/>
                </a:lnTo>
                <a:lnTo>
                  <a:pt x="7315206" y="6096"/>
                </a:lnTo>
                <a:lnTo>
                  <a:pt x="7318254" y="6096"/>
                </a:lnTo>
                <a:close/>
              </a:path>
              <a:path w="7322820" h="692150">
                <a:moveTo>
                  <a:pt x="7318254" y="685800"/>
                </a:moveTo>
                <a:lnTo>
                  <a:pt x="7318254" y="6096"/>
                </a:lnTo>
                <a:lnTo>
                  <a:pt x="7315206" y="6096"/>
                </a:lnTo>
                <a:lnTo>
                  <a:pt x="7315206" y="685800"/>
                </a:lnTo>
                <a:lnTo>
                  <a:pt x="7318254" y="685800"/>
                </a:lnTo>
                <a:close/>
              </a:path>
              <a:path w="7322820" h="692150">
                <a:moveTo>
                  <a:pt x="7318254" y="691896"/>
                </a:moveTo>
                <a:lnTo>
                  <a:pt x="7318254" y="685800"/>
                </a:lnTo>
                <a:lnTo>
                  <a:pt x="7315206" y="688848"/>
                </a:lnTo>
                <a:lnTo>
                  <a:pt x="7315206" y="691896"/>
                </a:lnTo>
                <a:lnTo>
                  <a:pt x="7318254" y="691896"/>
                </a:lnTo>
                <a:close/>
              </a:path>
            </a:pathLst>
          </a:custGeom>
          <a:solidFill>
            <a:srgbClr val="9EB7CD"/>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8" name="bg object 18"/>
          <p:cNvSpPr/>
          <p:nvPr/>
        </p:nvSpPr>
        <p:spPr>
          <a:xfrm>
            <a:off x="1651453" y="3622637"/>
            <a:ext cx="277091" cy="1129553"/>
          </a:xfrm>
          <a:custGeom>
            <a:avLst/>
            <a:gdLst/>
            <a:ahLst/>
            <a:cxnLst/>
            <a:rect l="l" t="t" r="r" b="b"/>
            <a:pathLst>
              <a:path w="228600" h="1280160">
                <a:moveTo>
                  <a:pt x="228599" y="1280159"/>
                </a:moveTo>
                <a:lnTo>
                  <a:pt x="228599" y="0"/>
                </a:lnTo>
                <a:lnTo>
                  <a:pt x="0" y="0"/>
                </a:lnTo>
                <a:lnTo>
                  <a:pt x="0" y="1280159"/>
                </a:lnTo>
                <a:lnTo>
                  <a:pt x="228599" y="1280159"/>
                </a:lnTo>
                <a:close/>
              </a:path>
            </a:pathLst>
          </a:custGeom>
          <a:solidFill>
            <a:srgbClr val="717BA2"/>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19" name="bg object 19"/>
          <p:cNvSpPr/>
          <p:nvPr/>
        </p:nvSpPr>
        <p:spPr>
          <a:xfrm>
            <a:off x="1662537" y="4858421"/>
            <a:ext cx="277091" cy="605118"/>
          </a:xfrm>
          <a:custGeom>
            <a:avLst/>
            <a:gdLst/>
            <a:ahLst/>
            <a:cxnLst/>
            <a:rect l="l" t="t" r="r" b="b"/>
            <a:pathLst>
              <a:path w="228600" h="685800">
                <a:moveTo>
                  <a:pt x="228599" y="685799"/>
                </a:moveTo>
                <a:lnTo>
                  <a:pt x="228599" y="0"/>
                </a:lnTo>
                <a:lnTo>
                  <a:pt x="0" y="0"/>
                </a:lnTo>
                <a:lnTo>
                  <a:pt x="0" y="685799"/>
                </a:lnTo>
                <a:lnTo>
                  <a:pt x="228599" y="685799"/>
                </a:lnTo>
                <a:close/>
              </a:path>
            </a:pathLst>
          </a:custGeom>
          <a:solidFill>
            <a:srgbClr val="9EB7CD"/>
          </a:solidFill>
        </p:spPr>
        <p:txBody>
          <a:bodyPr wrap="square" lIns="0" tIns="0" rIns="0" bIns="0" rtlCol="0"/>
          <a:lstStyle/>
          <a:p>
            <a:pPr marL="0" marR="0" lvl="0" indent="0" defTabSz="806867"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endParaRPr>
          </a:p>
        </p:txBody>
      </p:sp>
      <p:sp>
        <p:nvSpPr>
          <p:cNvPr id="2" name="Holder 2"/>
          <p:cNvSpPr>
            <a:spLocks noGrp="1"/>
          </p:cNvSpPr>
          <p:nvPr>
            <p:ph type="title"/>
          </p:nvPr>
        </p:nvSpPr>
        <p:spPr>
          <a:xfrm>
            <a:off x="1203798" y="912606"/>
            <a:ext cx="8728605" cy="434606"/>
          </a:xfrm>
        </p:spPr>
        <p:txBody>
          <a:bodyPr lIns="0" tIns="0" rIns="0" bIns="0"/>
          <a:lstStyle>
            <a:lvl1pPr>
              <a:defRPr sz="2824" b="0" i="0">
                <a:solidFill>
                  <a:srgbClr val="454552"/>
                </a:solidFill>
                <a:latin typeface="Bookman Old Style"/>
                <a:cs typeface="Bookman Old Style"/>
              </a:defRPr>
            </a:lvl1pPr>
          </a:lstStyle>
          <a:p>
            <a:endParaRPr/>
          </a:p>
        </p:txBody>
      </p:sp>
      <p:sp>
        <p:nvSpPr>
          <p:cNvPr id="3" name="Holder 3"/>
          <p:cNvSpPr>
            <a:spLocks noGrp="1"/>
          </p:cNvSpPr>
          <p:nvPr>
            <p:ph type="ftr" sz="quarter" idx="5"/>
          </p:nvPr>
        </p:nvSpPr>
        <p:spPr>
          <a:xfrm>
            <a:off x="3952579" y="6326387"/>
            <a:ext cx="3355815" cy="190052"/>
          </a:xfrm>
        </p:spPr>
        <p:txBody>
          <a:bodyPr lIns="0" tIns="0" rIns="0" bIns="0"/>
          <a:lstStyle>
            <a:lvl1pPr>
              <a:defRPr sz="1235" b="0" i="0">
                <a:solidFill>
                  <a:srgbClr val="454552"/>
                </a:solidFill>
                <a:latin typeface="Gill Sans MT"/>
                <a:cs typeface="Gill Sans MT"/>
              </a:defRPr>
            </a:lvl1pPr>
          </a:lstStyle>
          <a:p>
            <a:pPr marL="11206" defTabSz="806867">
              <a:spcBef>
                <a:spcPts val="4"/>
              </a:spcBef>
            </a:pPr>
            <a:r>
              <a:rPr lang="en-US" kern="0" spc="-9"/>
              <a:t>Md. Masudur Rahman, Dept. Of CSE, UGV</a:t>
            </a:r>
            <a:endParaRPr lang="en-US" kern="0" spc="-9" dirty="0"/>
          </a:p>
        </p:txBody>
      </p:sp>
      <p:sp>
        <p:nvSpPr>
          <p:cNvPr id="4" name="Holder 4"/>
          <p:cNvSpPr>
            <a:spLocks noGrp="1"/>
          </p:cNvSpPr>
          <p:nvPr>
            <p:ph type="dt" sz="half" idx="6"/>
          </p:nvPr>
        </p:nvSpPr>
        <p:spPr>
          <a:xfrm>
            <a:off x="431338" y="6299232"/>
            <a:ext cx="3398982" cy="244362"/>
          </a:xfrm>
        </p:spPr>
        <p:txBody>
          <a:bodyPr lIns="0" tIns="0" rIns="0" bIns="0"/>
          <a:lstStyle>
            <a:lvl1pPr algn="l">
              <a:defRPr>
                <a:solidFill>
                  <a:schemeClr val="tx1">
                    <a:tint val="75000"/>
                  </a:schemeClr>
                </a:solidFill>
              </a:defRPr>
            </a:lvl1pPr>
          </a:lstStyle>
          <a:p>
            <a:pPr defTabSz="806867"/>
            <a:fld id="{C2727BFB-42AB-4824-B1C6-AB1C60149B94}" type="datetime1">
              <a:rPr lang="en-US" sz="1588" kern="0" smtClean="0">
                <a:solidFill>
                  <a:prstClr val="black">
                    <a:tint val="75000"/>
                  </a:prstClr>
                </a:solidFill>
              </a:rPr>
              <a:t>15-Jan-25</a:t>
            </a:fld>
            <a:endParaRPr lang="en-US" sz="1588" kern="0">
              <a:solidFill>
                <a:prstClr val="black">
                  <a:tint val="75000"/>
                </a:prstClr>
              </a:solidFill>
            </a:endParaRPr>
          </a:p>
        </p:txBody>
      </p:sp>
      <p:sp>
        <p:nvSpPr>
          <p:cNvPr id="5" name="Holder 5"/>
          <p:cNvSpPr>
            <a:spLocks noGrp="1"/>
          </p:cNvSpPr>
          <p:nvPr>
            <p:ph type="sldNum" sz="quarter" idx="7"/>
          </p:nvPr>
        </p:nvSpPr>
        <p:spPr>
          <a:xfrm>
            <a:off x="7855528" y="6299232"/>
            <a:ext cx="3398982" cy="244362"/>
          </a:xfrm>
        </p:spPr>
        <p:txBody>
          <a:bodyPr lIns="0" tIns="0" rIns="0" bIns="0"/>
          <a:lstStyle>
            <a:lvl1pPr algn="r">
              <a:defRPr>
                <a:solidFill>
                  <a:schemeClr val="tx1">
                    <a:tint val="75000"/>
                  </a:schemeClr>
                </a:solidFill>
              </a:defRPr>
            </a:lvl1pPr>
          </a:lstStyle>
          <a:p>
            <a:pPr defTabSz="806867"/>
            <a:fld id="{B6F15528-21DE-4FAA-801E-634DDDAF4B2B}" type="slidenum">
              <a:rPr lang="en-US" sz="1588" kern="0" smtClean="0">
                <a:solidFill>
                  <a:prstClr val="black">
                    <a:tint val="75000"/>
                  </a:prstClr>
                </a:solidFill>
              </a:rPr>
              <a:pPr defTabSz="806867"/>
              <a:t>‹#›</a:t>
            </a:fld>
            <a:endParaRPr lang="en-US" sz="1588" kern="0">
              <a:solidFill>
                <a:prstClr val="black">
                  <a:tint val="75000"/>
                </a:prstClr>
              </a:solidFill>
            </a:endParaRPr>
          </a:p>
        </p:txBody>
      </p:sp>
    </p:spTree>
    <p:extLst>
      <p:ext uri="{BB962C8B-B14F-4D97-AF65-F5344CB8AC3E}">
        <p14:creationId xmlns:p14="http://schemas.microsoft.com/office/powerpoint/2010/main" val="99867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FC5703-8365-C605-A8CF-870B9A42475E}"/>
              </a:ext>
            </a:extLst>
          </p:cNvPr>
          <p:cNvSpPr>
            <a:spLocks noGrp="1"/>
          </p:cNvSpPr>
          <p:nvPr>
            <p:ph type="dt" sz="half" idx="10"/>
          </p:nvPr>
        </p:nvSpPr>
        <p:spPr/>
        <p:txBody>
          <a:bodyPr/>
          <a:lstStyle>
            <a:lvl1pPr>
              <a:defRPr/>
            </a:lvl1pPr>
          </a:lstStyle>
          <a:p>
            <a:pPr>
              <a:defRPr/>
            </a:pPr>
            <a:fld id="{F6E421B2-7B83-449F-A26C-01F06EEC2CE6}" type="datetime1">
              <a:rPr lang="en-US" smtClean="0">
                <a:solidFill>
                  <a:prstClr val="black">
                    <a:tint val="75000"/>
                  </a:prstClr>
                </a:solidFill>
              </a:rPr>
              <a:t>15-Jan-25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EE3962-B4E4-D06C-53D8-033C196A45AD}"/>
              </a:ext>
            </a:extLst>
          </p:cNvPr>
          <p:cNvSpPr>
            <a:spLocks noGrp="1"/>
          </p:cNvSpPr>
          <p:nvPr>
            <p:ph type="ftr" sz="quarter" idx="11"/>
          </p:nvPr>
        </p:nvSpPr>
        <p:spPr/>
        <p:txBody>
          <a:bodyPr/>
          <a:lstStyle>
            <a:lvl1pPr>
              <a:defRPr/>
            </a:lvl1pPr>
          </a:lstStyle>
          <a:p>
            <a:pPr>
              <a:defRPr/>
            </a:pPr>
            <a:r>
              <a:rPr lang="en-US" dirty="0"/>
              <a:t>Md. Masudur Rahman, Dept. Of CSE, UGV</a:t>
            </a:r>
          </a:p>
        </p:txBody>
      </p:sp>
      <p:sp>
        <p:nvSpPr>
          <p:cNvPr id="6" name="Slide Number Placeholder 5">
            <a:extLst>
              <a:ext uri="{FF2B5EF4-FFF2-40B4-BE49-F238E27FC236}">
                <a16:creationId xmlns:a16="http://schemas.microsoft.com/office/drawing/2014/main" id="{955828A6-82B4-1510-BD87-F31D5A964BDD}"/>
              </a:ext>
            </a:extLst>
          </p:cNvPr>
          <p:cNvSpPr>
            <a:spLocks noGrp="1"/>
          </p:cNvSpPr>
          <p:nvPr>
            <p:ph type="sldNum" sz="quarter" idx="12"/>
          </p:nvPr>
        </p:nvSpPr>
        <p:spPr/>
        <p:txBody>
          <a:bodyPr/>
          <a:lstStyle>
            <a:lvl1pPr>
              <a:defRPr/>
            </a:lvl1pPr>
          </a:lstStyle>
          <a:p>
            <a:pPr fontAlgn="base">
              <a:spcBef>
                <a:spcPct val="0"/>
              </a:spcBef>
              <a:spcAft>
                <a:spcPct val="0"/>
              </a:spcAft>
              <a:defRPr/>
            </a:pPr>
            <a:fld id="{9B5A60D9-4C48-40F4-BFC6-5A4FDDE8C23F}"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2861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AACFE5-F6AB-E859-21C7-F6281F7528C4}"/>
              </a:ext>
            </a:extLst>
          </p:cNvPr>
          <p:cNvSpPr/>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673EF7E6-0F44-1190-ACCE-D1CAE47C58F7}"/>
              </a:ext>
            </a:extLst>
          </p:cNvPr>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036EB544-F311-92AA-FEFE-D825FA8E8FEF}"/>
              </a:ext>
            </a:extLst>
          </p:cNvPr>
          <p:cNvSpPr/>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A00174AA-CF9D-6141-2679-DEC8F9DC1311}"/>
              </a:ext>
            </a:extLst>
          </p:cNvPr>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269E2AE4-311C-C7FA-FCF5-943C49B4DD9C}"/>
              </a:ext>
            </a:extLst>
          </p:cNvPr>
          <p:cNvSpPr>
            <a:spLocks noGrp="1"/>
          </p:cNvSpPr>
          <p:nvPr>
            <p:ph type="dt" sz="half" idx="10"/>
          </p:nvPr>
        </p:nvSpPr>
        <p:spPr>
          <a:xfrm>
            <a:off x="8534400" y="6354763"/>
            <a:ext cx="3048000" cy="366712"/>
          </a:xfrm>
        </p:spPr>
        <p:txBody>
          <a:bodyPr/>
          <a:lstStyle>
            <a:lvl1pPr>
              <a:defRPr sz="1400"/>
            </a:lvl1pPr>
          </a:lstStyle>
          <a:p>
            <a:pPr>
              <a:defRPr/>
            </a:pPr>
            <a:fld id="{62E7C84D-C206-4FAF-9835-0DB0E8AA47BF}"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8712B75F-4F39-647B-4487-371631AC00A2}"/>
              </a:ext>
            </a:extLst>
          </p:cNvPr>
          <p:cNvSpPr>
            <a:spLocks noGrp="1"/>
          </p:cNvSpPr>
          <p:nvPr>
            <p:ph type="ftr" sz="quarter" idx="11"/>
          </p:nvPr>
        </p:nvSpPr>
        <p:spPr>
          <a:xfrm>
            <a:off x="3865033" y="6354763"/>
            <a:ext cx="4633384" cy="366712"/>
          </a:xfrm>
        </p:spPr>
        <p:txBody>
          <a:bodyPr/>
          <a:lstStyle>
            <a:lvl1pPr>
              <a:defRPr/>
            </a:lvl1pPr>
          </a:lstStyle>
          <a:p>
            <a:pPr>
              <a:defRPr/>
            </a:pPr>
            <a:r>
              <a:rPr lang="en-US">
                <a:solidFill>
                  <a:srgbClr val="464653"/>
                </a:solidFill>
              </a:rPr>
              <a:t>Md. Masudur Rahman, Dept. Of CSE, UGV</a:t>
            </a:r>
          </a:p>
        </p:txBody>
      </p:sp>
      <p:sp>
        <p:nvSpPr>
          <p:cNvPr id="10" name="Slide Number Placeholder 28">
            <a:extLst>
              <a:ext uri="{FF2B5EF4-FFF2-40B4-BE49-F238E27FC236}">
                <a16:creationId xmlns:a16="http://schemas.microsoft.com/office/drawing/2014/main" id="{13BF4EC7-4B16-BAE8-9C1B-8055908E1B71}"/>
              </a:ext>
            </a:extLst>
          </p:cNvPr>
          <p:cNvSpPr>
            <a:spLocks noGrp="1"/>
          </p:cNvSpPr>
          <p:nvPr>
            <p:ph type="sldNum" sz="quarter" idx="12"/>
          </p:nvPr>
        </p:nvSpPr>
        <p:spPr>
          <a:xfrm>
            <a:off x="1621367" y="6354763"/>
            <a:ext cx="1625600" cy="366712"/>
          </a:xfrm>
        </p:spPr>
        <p:txBody>
          <a:bodyPr/>
          <a:lstStyle>
            <a:lvl1pPr>
              <a:defRPr/>
            </a:lvl1pPr>
          </a:lstStyle>
          <a:p>
            <a:pPr fontAlgn="base">
              <a:spcBef>
                <a:spcPct val="0"/>
              </a:spcBef>
              <a:spcAft>
                <a:spcPct val="0"/>
              </a:spcAft>
              <a:defRPr/>
            </a:pPr>
            <a:fld id="{0B09E3AF-5A0E-4187-9CEE-3A9C3AFF3A6F}"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56161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7033" y="136524"/>
            <a:ext cx="10972800" cy="990600"/>
          </a:xfrm>
        </p:spPr>
        <p:txBody>
          <a:bodyPr/>
          <a:lstStyle/>
          <a:p>
            <a:r>
              <a:rPr lang="en-US"/>
              <a:t>Click to edit Master title style</a:t>
            </a:r>
          </a:p>
        </p:txBody>
      </p:sp>
      <p:sp>
        <p:nvSpPr>
          <p:cNvPr id="8" name="Content Placeholder 7"/>
          <p:cNvSpPr>
            <a:spLocks noGrp="1"/>
          </p:cNvSpPr>
          <p:nvPr>
            <p:ph sz="quarter" idx="1"/>
          </p:nvPr>
        </p:nvSpPr>
        <p:spPr>
          <a:xfrm>
            <a:off x="613834" y="1272857"/>
            <a:ext cx="109728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5B7B5F6E-4FAC-1EB8-409C-FC620D9AC409}"/>
              </a:ext>
            </a:extLst>
          </p:cNvPr>
          <p:cNvSpPr>
            <a:spLocks noGrp="1"/>
          </p:cNvSpPr>
          <p:nvPr>
            <p:ph type="dt" sz="half" idx="10"/>
          </p:nvPr>
        </p:nvSpPr>
        <p:spPr/>
        <p:txBody>
          <a:bodyPr/>
          <a:lstStyle>
            <a:lvl1pPr>
              <a:defRPr/>
            </a:lvl1pPr>
          </a:lstStyle>
          <a:p>
            <a:pPr>
              <a:defRPr/>
            </a:pPr>
            <a:fld id="{2DC04835-22BB-4724-B262-385D198568DA}" type="datetime1">
              <a:rPr lang="en-US" smtClean="0">
                <a:solidFill>
                  <a:srgbClr val="464653"/>
                </a:solidFill>
              </a:rPr>
              <a:t>15-Jan-25</a:t>
            </a:fld>
            <a:endParaRPr lang="en-US">
              <a:solidFill>
                <a:srgbClr val="464653"/>
              </a:solidFill>
            </a:endParaRPr>
          </a:p>
        </p:txBody>
      </p:sp>
      <p:sp>
        <p:nvSpPr>
          <p:cNvPr id="4" name="Footer Placeholder 2">
            <a:extLst>
              <a:ext uri="{FF2B5EF4-FFF2-40B4-BE49-F238E27FC236}">
                <a16:creationId xmlns:a16="http://schemas.microsoft.com/office/drawing/2014/main" id="{9FC025B1-401E-CD6A-BF45-FD4D72D70155}"/>
              </a:ext>
            </a:extLst>
          </p:cNvPr>
          <p:cNvSpPr>
            <a:spLocks noGrp="1"/>
          </p:cNvSpPr>
          <p:nvPr>
            <p:ph type="ftr" sz="quarter" idx="11"/>
          </p:nvPr>
        </p:nvSpPr>
        <p:spPr/>
        <p:txBody>
          <a:bodyPr/>
          <a:lstStyle>
            <a:lvl1pPr>
              <a:defRPr/>
            </a:lvl1pPr>
          </a:lstStyle>
          <a:p>
            <a:pPr>
              <a:defRPr/>
            </a:pPr>
            <a:r>
              <a:rPr lang="en-US">
                <a:solidFill>
                  <a:srgbClr val="464653"/>
                </a:solidFill>
              </a:rPr>
              <a:t>Md. Masudur Rahman, Dept. Of CSE, UGV</a:t>
            </a:r>
          </a:p>
        </p:txBody>
      </p:sp>
      <p:sp>
        <p:nvSpPr>
          <p:cNvPr id="5" name="Slide Number Placeholder 22">
            <a:extLst>
              <a:ext uri="{FF2B5EF4-FFF2-40B4-BE49-F238E27FC236}">
                <a16:creationId xmlns:a16="http://schemas.microsoft.com/office/drawing/2014/main" id="{3D142791-15AA-DDA4-6631-96C1642B0B88}"/>
              </a:ext>
            </a:extLst>
          </p:cNvPr>
          <p:cNvSpPr>
            <a:spLocks noGrp="1"/>
          </p:cNvSpPr>
          <p:nvPr>
            <p:ph type="sldNum" sz="quarter" idx="12"/>
          </p:nvPr>
        </p:nvSpPr>
        <p:spPr/>
        <p:txBody>
          <a:bodyPr/>
          <a:lstStyle>
            <a:lvl1pPr>
              <a:defRPr/>
            </a:lvl1pPr>
          </a:lstStyle>
          <a:p>
            <a:pPr fontAlgn="base">
              <a:spcBef>
                <a:spcPct val="0"/>
              </a:spcBef>
              <a:spcAft>
                <a:spcPct val="0"/>
              </a:spcAft>
              <a:defRPr/>
            </a:pPr>
            <a:fld id="{5182BE41-4E15-42EA-962E-B21A856E22EE}"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82353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DCE5B-29BC-A9F0-1C56-BDA8381B6085}"/>
              </a:ext>
            </a:extLst>
          </p:cNvPr>
          <p:cNvSpPr/>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78B62C72-8AC9-302C-C070-F8FC831882E2}"/>
              </a:ext>
            </a:extLst>
          </p:cNvPr>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A054BE04-16AE-B8EF-0D4A-CC13238621F5}"/>
              </a:ext>
            </a:extLst>
          </p:cNvPr>
          <p:cNvSpPr/>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ED3AFC3B-BCFC-B36C-1AF5-4DF476692D8B}"/>
              </a:ext>
            </a:extLst>
          </p:cNvPr>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166B4594-E5EF-A023-DE21-E2780BD80162}"/>
              </a:ext>
            </a:extLst>
          </p:cNvPr>
          <p:cNvSpPr>
            <a:spLocks noGrp="1"/>
          </p:cNvSpPr>
          <p:nvPr>
            <p:ph type="dt" sz="half" idx="10"/>
          </p:nvPr>
        </p:nvSpPr>
        <p:spPr>
          <a:xfrm>
            <a:off x="8534400" y="6354763"/>
            <a:ext cx="3048000" cy="366712"/>
          </a:xfrm>
        </p:spPr>
        <p:txBody>
          <a:bodyPr/>
          <a:lstStyle>
            <a:lvl1pPr>
              <a:defRPr sz="1400"/>
            </a:lvl1pPr>
          </a:lstStyle>
          <a:p>
            <a:pPr>
              <a:defRPr/>
            </a:pPr>
            <a:fld id="{474959A8-24B9-4CA8-9D34-4E26132308D5}"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C484551C-3AFF-A4B9-F65C-35020BB6AEFF}"/>
              </a:ext>
            </a:extLst>
          </p:cNvPr>
          <p:cNvSpPr>
            <a:spLocks noGrp="1"/>
          </p:cNvSpPr>
          <p:nvPr>
            <p:ph type="ftr" sz="quarter" idx="11"/>
          </p:nvPr>
        </p:nvSpPr>
        <p:spPr>
          <a:xfrm>
            <a:off x="3865033" y="6354763"/>
            <a:ext cx="4633384" cy="366712"/>
          </a:xfrm>
        </p:spPr>
        <p:txBody>
          <a:bodyPr/>
          <a:lstStyle>
            <a:lvl1pPr>
              <a:defRPr/>
            </a:lvl1pPr>
          </a:lstStyle>
          <a:p>
            <a:pPr>
              <a:defRPr/>
            </a:pPr>
            <a:r>
              <a:rPr lang="en-US">
                <a:solidFill>
                  <a:srgbClr val="464653"/>
                </a:solidFill>
              </a:rPr>
              <a:t>Md. Masudur Rahman, Dept. Of CSE, UGV</a:t>
            </a:r>
          </a:p>
        </p:txBody>
      </p:sp>
      <p:sp>
        <p:nvSpPr>
          <p:cNvPr id="10" name="Slide Number Placeholder 28">
            <a:extLst>
              <a:ext uri="{FF2B5EF4-FFF2-40B4-BE49-F238E27FC236}">
                <a16:creationId xmlns:a16="http://schemas.microsoft.com/office/drawing/2014/main" id="{5F6E102A-197E-5B0D-8AA6-5984EC07FCE4}"/>
              </a:ext>
            </a:extLst>
          </p:cNvPr>
          <p:cNvSpPr>
            <a:spLocks noGrp="1"/>
          </p:cNvSpPr>
          <p:nvPr>
            <p:ph type="sldNum" sz="quarter" idx="12"/>
          </p:nvPr>
        </p:nvSpPr>
        <p:spPr>
          <a:xfrm>
            <a:off x="1621367" y="6354763"/>
            <a:ext cx="1625600" cy="366712"/>
          </a:xfrm>
        </p:spPr>
        <p:txBody>
          <a:bodyPr/>
          <a:lstStyle>
            <a:lvl1pPr>
              <a:defRPr smtClean="0"/>
            </a:lvl1pPr>
          </a:lstStyle>
          <a:p>
            <a:pPr fontAlgn="base">
              <a:spcBef>
                <a:spcPct val="0"/>
              </a:spcBef>
              <a:spcAft>
                <a:spcPct val="0"/>
              </a:spcAft>
              <a:defRPr/>
            </a:pPr>
            <a:fld id="{8AE47B95-9762-450C-918E-8EF03FE1194D}"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610543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148" y="136524"/>
            <a:ext cx="10972800" cy="990600"/>
          </a:xfrm>
        </p:spPr>
        <p:txBody>
          <a:bodyPr/>
          <a:lstStyle/>
          <a:p>
            <a:r>
              <a:rPr lang="en-US"/>
              <a:t>Click to edit Master title style</a:t>
            </a:r>
          </a:p>
        </p:txBody>
      </p:sp>
      <p:sp>
        <p:nvSpPr>
          <p:cNvPr id="8" name="Content Placeholder 7"/>
          <p:cNvSpPr>
            <a:spLocks noGrp="1"/>
          </p:cNvSpPr>
          <p:nvPr>
            <p:ph sz="quarter" idx="1"/>
          </p:nvPr>
        </p:nvSpPr>
        <p:spPr>
          <a:xfrm>
            <a:off x="609600" y="1272857"/>
            <a:ext cx="10972800"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13">
            <a:extLst>
              <a:ext uri="{FF2B5EF4-FFF2-40B4-BE49-F238E27FC236}">
                <a16:creationId xmlns:a16="http://schemas.microsoft.com/office/drawing/2014/main" id="{483E498E-84FC-837E-C527-1F0FD13EE3AC}"/>
              </a:ext>
            </a:extLst>
          </p:cNvPr>
          <p:cNvSpPr>
            <a:spLocks noGrp="1"/>
          </p:cNvSpPr>
          <p:nvPr>
            <p:ph type="dt" sz="half" idx="10"/>
          </p:nvPr>
        </p:nvSpPr>
        <p:spPr/>
        <p:txBody>
          <a:bodyPr/>
          <a:lstStyle>
            <a:lvl1pPr>
              <a:defRPr/>
            </a:lvl1pPr>
          </a:lstStyle>
          <a:p>
            <a:pPr>
              <a:defRPr/>
            </a:pPr>
            <a:fld id="{9E923FBF-9C81-4BCE-8A02-F1D41C0C5DBA}" type="datetime1">
              <a:rPr lang="en-US" smtClean="0">
                <a:solidFill>
                  <a:srgbClr val="464653"/>
                </a:solidFill>
              </a:rPr>
              <a:t>15-Jan-25</a:t>
            </a:fld>
            <a:endParaRPr lang="en-US">
              <a:solidFill>
                <a:srgbClr val="464653"/>
              </a:solidFill>
            </a:endParaRPr>
          </a:p>
        </p:txBody>
      </p:sp>
      <p:sp>
        <p:nvSpPr>
          <p:cNvPr id="4" name="Footer Placeholder 2">
            <a:extLst>
              <a:ext uri="{FF2B5EF4-FFF2-40B4-BE49-F238E27FC236}">
                <a16:creationId xmlns:a16="http://schemas.microsoft.com/office/drawing/2014/main" id="{B203173F-0215-554B-FEBF-4CC76B6C0BEE}"/>
              </a:ext>
            </a:extLst>
          </p:cNvPr>
          <p:cNvSpPr>
            <a:spLocks noGrp="1"/>
          </p:cNvSpPr>
          <p:nvPr>
            <p:ph type="ftr" sz="quarter" idx="11"/>
          </p:nvPr>
        </p:nvSpPr>
        <p:spPr/>
        <p:txBody>
          <a:bodyPr/>
          <a:lstStyle>
            <a:lvl1pPr>
              <a:defRPr/>
            </a:lvl1pPr>
          </a:lstStyle>
          <a:p>
            <a:pPr>
              <a:defRPr/>
            </a:pPr>
            <a:r>
              <a:rPr lang="en-US">
                <a:solidFill>
                  <a:srgbClr val="464653"/>
                </a:solidFill>
              </a:rPr>
              <a:t>Md. Masudur Rahman, Dept. Of CSE, UGV</a:t>
            </a:r>
          </a:p>
        </p:txBody>
      </p:sp>
      <p:sp>
        <p:nvSpPr>
          <p:cNvPr id="5" name="Slide Number Placeholder 22">
            <a:extLst>
              <a:ext uri="{FF2B5EF4-FFF2-40B4-BE49-F238E27FC236}">
                <a16:creationId xmlns:a16="http://schemas.microsoft.com/office/drawing/2014/main" id="{CF93768D-6DB3-9C9A-5704-36CBE6FD9150}"/>
              </a:ext>
            </a:extLst>
          </p:cNvPr>
          <p:cNvSpPr>
            <a:spLocks noGrp="1"/>
          </p:cNvSpPr>
          <p:nvPr>
            <p:ph type="sldNum" sz="quarter" idx="12"/>
          </p:nvPr>
        </p:nvSpPr>
        <p:spPr/>
        <p:txBody>
          <a:bodyPr/>
          <a:lstStyle>
            <a:lvl1pPr>
              <a:defRPr/>
            </a:lvl1pPr>
          </a:lstStyle>
          <a:p>
            <a:pPr fontAlgn="base">
              <a:spcBef>
                <a:spcPct val="0"/>
              </a:spcBef>
              <a:spcAft>
                <a:spcPct val="0"/>
              </a:spcAft>
              <a:defRPr/>
            </a:pPr>
            <a:fld id="{465A14AB-139C-4B22-BC9E-E913F407F59A}"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34937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7033" y="220508"/>
            <a:ext cx="109728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609600" y="2133600"/>
            <a:ext cx="5384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197600" y="2133600"/>
            <a:ext cx="5384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D94D4331-2D36-D530-392C-7B08D1FF0259}"/>
              </a:ext>
            </a:extLst>
          </p:cNvPr>
          <p:cNvSpPr>
            <a:spLocks noGrp="1"/>
          </p:cNvSpPr>
          <p:nvPr>
            <p:ph type="dt" sz="half" idx="10"/>
          </p:nvPr>
        </p:nvSpPr>
        <p:spPr/>
        <p:txBody>
          <a:bodyPr/>
          <a:lstStyle>
            <a:lvl1pPr>
              <a:defRPr/>
            </a:lvl1pPr>
          </a:lstStyle>
          <a:p>
            <a:pPr>
              <a:defRPr/>
            </a:pPr>
            <a:fld id="{E5D2867E-91C4-4BB7-93FA-DE56C9561BBC}" type="datetime1">
              <a:rPr lang="en-US" smtClean="0">
                <a:solidFill>
                  <a:srgbClr val="464653"/>
                </a:solidFill>
              </a:rPr>
              <a:t>15-Jan-25</a:t>
            </a:fld>
            <a:endParaRPr lang="en-US">
              <a:solidFill>
                <a:srgbClr val="464653"/>
              </a:solidFill>
            </a:endParaRPr>
          </a:p>
        </p:txBody>
      </p:sp>
      <p:sp>
        <p:nvSpPr>
          <p:cNvPr id="6" name="Footer Placeholder 2">
            <a:extLst>
              <a:ext uri="{FF2B5EF4-FFF2-40B4-BE49-F238E27FC236}">
                <a16:creationId xmlns:a16="http://schemas.microsoft.com/office/drawing/2014/main" id="{59B3524C-667E-3E64-29B0-1FEAFEC3D8A0}"/>
              </a:ext>
            </a:extLst>
          </p:cNvPr>
          <p:cNvSpPr>
            <a:spLocks noGrp="1"/>
          </p:cNvSpPr>
          <p:nvPr>
            <p:ph type="ftr" sz="quarter" idx="11"/>
          </p:nvPr>
        </p:nvSpPr>
        <p:spPr/>
        <p:txBody>
          <a:bodyPr/>
          <a:lstStyle>
            <a:lvl1pPr>
              <a:defRPr/>
            </a:lvl1pPr>
          </a:lstStyle>
          <a:p>
            <a:pPr>
              <a:defRPr/>
            </a:pPr>
            <a:r>
              <a:rPr lang="en-US">
                <a:solidFill>
                  <a:srgbClr val="464653"/>
                </a:solidFill>
              </a:rPr>
              <a:t>Md. Masudur Rahman, Dept. Of CSE, UGV</a:t>
            </a:r>
          </a:p>
        </p:txBody>
      </p:sp>
      <p:sp>
        <p:nvSpPr>
          <p:cNvPr id="7" name="Slide Number Placeholder 22">
            <a:extLst>
              <a:ext uri="{FF2B5EF4-FFF2-40B4-BE49-F238E27FC236}">
                <a16:creationId xmlns:a16="http://schemas.microsoft.com/office/drawing/2014/main" id="{DE29395A-3EA8-44D6-23C4-187CFC64E41D}"/>
              </a:ext>
            </a:extLst>
          </p:cNvPr>
          <p:cNvSpPr>
            <a:spLocks noGrp="1"/>
          </p:cNvSpPr>
          <p:nvPr>
            <p:ph type="sldNum" sz="quarter" idx="12"/>
          </p:nvPr>
        </p:nvSpPr>
        <p:spPr/>
        <p:txBody>
          <a:bodyPr/>
          <a:lstStyle>
            <a:lvl1pPr>
              <a:defRPr/>
            </a:lvl1pPr>
          </a:lstStyle>
          <a:p>
            <a:pPr fontAlgn="base">
              <a:spcBef>
                <a:spcPct val="0"/>
              </a:spcBef>
              <a:spcAft>
                <a:spcPct val="0"/>
              </a:spcAft>
              <a:defRPr/>
            </a:pPr>
            <a:fld id="{2276EB14-484E-402C-9215-C653DCC6CDEF}"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277731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8078F-B31D-C7B5-736D-54395CA30D1F}"/>
              </a:ext>
            </a:extLst>
          </p:cNvPr>
          <p:cNvSpPr/>
          <p:nvPr>
            <p:custDataLst>
              <p:tags r:id="rId1"/>
            </p:custDataLst>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a:extLst>
              <a:ext uri="{FF2B5EF4-FFF2-40B4-BE49-F238E27FC236}">
                <a16:creationId xmlns:a16="http://schemas.microsoft.com/office/drawing/2014/main" id="{341D310F-3AD1-262A-600F-281CEFF419B6}"/>
              </a:ext>
            </a:extLst>
          </p:cNvPr>
          <p:cNvSpPr/>
          <p:nvPr>
            <p:custDataLst>
              <p:tags r:id="rId2"/>
            </p:custDataLst>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tangle 3">
            <a:extLst>
              <a:ext uri="{FF2B5EF4-FFF2-40B4-BE49-F238E27FC236}">
                <a16:creationId xmlns:a16="http://schemas.microsoft.com/office/drawing/2014/main" id="{C8C99220-8EED-AFEC-36D8-AAA1C334755D}"/>
              </a:ext>
            </a:extLst>
          </p:cNvPr>
          <p:cNvSpPr/>
          <p:nvPr>
            <p:custDataLst>
              <p:tags r:id="rId3"/>
            </p:custDataLst>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a:extLst>
              <a:ext uri="{FF2B5EF4-FFF2-40B4-BE49-F238E27FC236}">
                <a16:creationId xmlns:a16="http://schemas.microsoft.com/office/drawing/2014/main" id="{ED39B06B-BBC6-3107-52F7-759C34E9E985}"/>
              </a:ext>
            </a:extLst>
          </p:cNvPr>
          <p:cNvSpPr/>
          <p:nvPr>
            <p:custDataLst>
              <p:tags r:id="rId4"/>
            </p:custDataLst>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7">
            <a:extLst>
              <a:ext uri="{FF2B5EF4-FFF2-40B4-BE49-F238E27FC236}">
                <a16:creationId xmlns:a16="http://schemas.microsoft.com/office/drawing/2014/main" id="{2E99E719-C30A-7476-0E39-4657FA374B55}"/>
              </a:ext>
            </a:extLst>
          </p:cNvPr>
          <p:cNvSpPr>
            <a:spLocks noGrp="1"/>
          </p:cNvSpPr>
          <p:nvPr>
            <p:ph type="dt" sz="half" idx="10"/>
            <p:custDataLst>
              <p:tags r:id="rId5"/>
            </p:custDataLst>
          </p:nvPr>
        </p:nvSpPr>
        <p:spPr>
          <a:xfrm>
            <a:off x="8534400" y="6354763"/>
            <a:ext cx="3048000" cy="366712"/>
          </a:xfrm>
        </p:spPr>
        <p:txBody>
          <a:bodyPr/>
          <a:lstStyle>
            <a:lvl1pPr>
              <a:defRPr sz="1400"/>
            </a:lvl1pPr>
          </a:lstStyle>
          <a:p>
            <a:pPr>
              <a:defRPr/>
            </a:pPr>
            <a:fld id="{211C38CD-1FA7-46E4-B86C-3E38549429C2}" type="datetime1">
              <a:rPr lang="en-US" smtClean="0">
                <a:solidFill>
                  <a:srgbClr val="464653"/>
                </a:solidFill>
              </a:rPr>
              <a:t>15-Jan-25</a:t>
            </a:fld>
            <a:endParaRPr lang="en-US">
              <a:solidFill>
                <a:srgbClr val="464653"/>
              </a:solidFill>
            </a:endParaRPr>
          </a:p>
        </p:txBody>
      </p:sp>
      <p:sp>
        <p:nvSpPr>
          <p:cNvPr id="7" name="Footer Placeholder 16">
            <a:extLst>
              <a:ext uri="{FF2B5EF4-FFF2-40B4-BE49-F238E27FC236}">
                <a16:creationId xmlns:a16="http://schemas.microsoft.com/office/drawing/2014/main" id="{6D0632EA-19E8-605E-B959-7D4D82056967}"/>
              </a:ext>
            </a:extLst>
          </p:cNvPr>
          <p:cNvSpPr>
            <a:spLocks noGrp="1"/>
          </p:cNvSpPr>
          <p:nvPr>
            <p:ph type="ftr" sz="quarter" idx="11"/>
            <p:custDataLst>
              <p:tags r:id="rId6"/>
            </p:custDataLst>
          </p:nvPr>
        </p:nvSpPr>
        <p:spPr>
          <a:xfrm>
            <a:off x="3865033" y="6354763"/>
            <a:ext cx="4633384" cy="366712"/>
          </a:xfrm>
        </p:spPr>
        <p:txBody>
          <a:bodyPr/>
          <a:lstStyle>
            <a:lvl1pPr>
              <a:defRPr/>
            </a:lvl1pPr>
          </a:lstStyle>
          <a:p>
            <a:pPr>
              <a:defRPr/>
            </a:pPr>
            <a:r>
              <a:rPr lang="en-US">
                <a:solidFill>
                  <a:srgbClr val="464653"/>
                </a:solidFill>
              </a:rPr>
              <a:t>Md. Masudur Rahman, Dept. Of CSE, UGV</a:t>
            </a:r>
          </a:p>
        </p:txBody>
      </p:sp>
      <p:sp>
        <p:nvSpPr>
          <p:cNvPr id="10" name="Slide Number Placeholder 28">
            <a:extLst>
              <a:ext uri="{FF2B5EF4-FFF2-40B4-BE49-F238E27FC236}">
                <a16:creationId xmlns:a16="http://schemas.microsoft.com/office/drawing/2014/main" id="{51C9EB34-7271-042E-7A62-5A262F7CDFC4}"/>
              </a:ext>
            </a:extLst>
          </p:cNvPr>
          <p:cNvSpPr>
            <a:spLocks noGrp="1"/>
          </p:cNvSpPr>
          <p:nvPr>
            <p:ph type="sldNum" sz="quarter" idx="12"/>
            <p:custDataLst>
              <p:tags r:id="rId7"/>
            </p:custDataLst>
          </p:nvPr>
        </p:nvSpPr>
        <p:spPr>
          <a:xfrm>
            <a:off x="1621367" y="6354763"/>
            <a:ext cx="1625600" cy="366712"/>
          </a:xfrm>
        </p:spPr>
        <p:txBody>
          <a:bodyPr/>
          <a:lstStyle>
            <a:lvl1pPr>
              <a:defRPr smtClean="0"/>
            </a:lvl1pPr>
          </a:lstStyle>
          <a:p>
            <a:pPr fontAlgn="base">
              <a:spcBef>
                <a:spcPct val="0"/>
              </a:spcBef>
              <a:spcAft>
                <a:spcPct val="0"/>
              </a:spcAft>
              <a:defRPr/>
            </a:pPr>
            <a:fld id="{F3EF8512-91A4-4002-974B-E92F86DB675C}" type="slidenum">
              <a:rPr lang="en-US" altLang="en-US" smtClean="0">
                <a:solidFill>
                  <a:srgbClr val="464653"/>
                </a:solidFill>
                <a:cs typeface="Arial" panose="020B0604020202020204" pitchFamily="34" charset="0"/>
              </a:rPr>
              <a:pPr fontAlgn="base">
                <a:spcBef>
                  <a:spcPct val="0"/>
                </a:spcBef>
                <a:spcAft>
                  <a:spcPct val="0"/>
                </a:spcAft>
                <a:defRPr/>
              </a:pPr>
              <a:t>‹#›</a:t>
            </a:fld>
            <a:endParaRPr lang="en-US" altLang="en-US">
              <a:solidFill>
                <a:srgbClr val="464653"/>
              </a:solidFill>
              <a:cs typeface="Arial" panose="020B0604020202020204" pitchFamily="34" charset="0"/>
            </a:endParaRPr>
          </a:p>
        </p:txBody>
      </p:sp>
    </p:spTree>
    <p:extLst>
      <p:ext uri="{BB962C8B-B14F-4D97-AF65-F5344CB8AC3E}">
        <p14:creationId xmlns:p14="http://schemas.microsoft.com/office/powerpoint/2010/main" val="3559537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ags" Target="../tags/tag3.xml"/><Relationship Id="rId12" Type="http://schemas.openxmlformats.org/officeDocument/2006/relationships/tags" Target="../tags/tag8.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2.xml"/><Relationship Id="rId11" Type="http://schemas.openxmlformats.org/officeDocument/2006/relationships/tags" Target="../tags/tag7.xml"/><Relationship Id="rId5" Type="http://schemas.openxmlformats.org/officeDocument/2006/relationships/tags" Target="../tags/tag1.xml"/><Relationship Id="rId10" Type="http://schemas.openxmlformats.org/officeDocument/2006/relationships/tags" Target="../tags/tag6.xml"/><Relationship Id="rId4" Type="http://schemas.openxmlformats.org/officeDocument/2006/relationships/theme" Target="../theme/theme4.xml"/><Relationship Id="rId9" Type="http://schemas.openxmlformats.org/officeDocument/2006/relationships/tags" Target="../tags/tag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2.png"/><Relationship Id="rId3" Type="http://schemas.openxmlformats.org/officeDocument/2006/relationships/theme" Target="../theme/theme5.xml"/><Relationship Id="rId7" Type="http://schemas.openxmlformats.org/officeDocument/2006/relationships/tags" Target="../tags/tag25.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EA45D88-4CFD-ADCF-B642-E8D4300B912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80FF37-CF51-40D5-00AE-36AEB5CBEFB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600C4B-6A1F-1ECB-7960-3CC9B863347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7CE1E02-1919-4AB7-B447-8BB361FB6704}" type="datetime1">
              <a:rPr lang="en-US" smtClean="0"/>
              <a:t>15-Jan-25</a:t>
            </a:fld>
            <a:endParaRPr lang="en-US"/>
          </a:p>
        </p:txBody>
      </p:sp>
      <p:sp>
        <p:nvSpPr>
          <p:cNvPr id="5" name="Footer Placeholder 4">
            <a:extLst>
              <a:ext uri="{FF2B5EF4-FFF2-40B4-BE49-F238E27FC236}">
                <a16:creationId xmlns:a16="http://schemas.microsoft.com/office/drawing/2014/main" id="{DF4EAB73-19EA-5D99-244F-F0108E69B4E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Md. Masudur Rahman, Dept. Of CSE, UGV</a:t>
            </a:r>
          </a:p>
        </p:txBody>
      </p:sp>
      <p:sp>
        <p:nvSpPr>
          <p:cNvPr id="6" name="Slide Number Placeholder 5">
            <a:extLst>
              <a:ext uri="{FF2B5EF4-FFF2-40B4-BE49-F238E27FC236}">
                <a16:creationId xmlns:a16="http://schemas.microsoft.com/office/drawing/2014/main" id="{B432B2D9-0021-628D-875B-75CA8851CFD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44E1CE3-135C-434C-B1CF-8B5D778F8DD4}" type="slidenum">
              <a:rPr lang="en-US" altLang="en-US"/>
              <a:pPr>
                <a:defRPr/>
              </a:pPr>
              <a:t>‹#›</a:t>
            </a:fld>
            <a:endParaRPr lang="en-US" altLang="en-US"/>
          </a:p>
        </p:txBody>
      </p:sp>
      <p:pic>
        <p:nvPicPr>
          <p:cNvPr id="3" name="Picture 2">
            <a:extLst>
              <a:ext uri="{FF2B5EF4-FFF2-40B4-BE49-F238E27FC236}">
                <a16:creationId xmlns:a16="http://schemas.microsoft.com/office/drawing/2014/main" id="{CFCB1D82-2576-D98B-A365-0959F72534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7792" y="167181"/>
            <a:ext cx="1176633" cy="1202833"/>
          </a:xfrm>
          <a:prstGeom prst="rect">
            <a:avLst/>
          </a:prstGeom>
        </p:spPr>
      </p:pic>
      <p:pic>
        <p:nvPicPr>
          <p:cNvPr id="8" name="Picture 7">
            <a:extLst>
              <a:ext uri="{FF2B5EF4-FFF2-40B4-BE49-F238E27FC236}">
                <a16:creationId xmlns:a16="http://schemas.microsoft.com/office/drawing/2014/main" id="{1B8BD4E3-38E3-FACF-33EF-B77B19196B8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67802" y="241844"/>
            <a:ext cx="814598" cy="1208587"/>
          </a:xfrm>
          <a:prstGeom prst="rect">
            <a:avLst/>
          </a:prstGeom>
        </p:spPr>
      </p:pic>
    </p:spTree>
    <p:extLst>
      <p:ext uri="{BB962C8B-B14F-4D97-AF65-F5344CB8AC3E}">
        <p14:creationId xmlns:p14="http://schemas.microsoft.com/office/powerpoint/2010/main" val="312986046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1DA20DE6-9C9C-6AC7-3D81-2EF77996191D}"/>
              </a:ext>
            </a:extLst>
          </p:cNvPr>
          <p:cNvSpPr>
            <a:spLocks noGrp="1"/>
          </p:cNvSpPr>
          <p:nvPr>
            <p:ph type="title"/>
          </p:nvPr>
        </p:nvSpPr>
        <p:spPr bwMode="auto">
          <a:xfrm>
            <a:off x="1054662" y="148184"/>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1DE8345B-F5A8-CA66-2A2B-D5B37B40F6AF}"/>
              </a:ext>
            </a:extLst>
          </p:cNvPr>
          <p:cNvSpPr>
            <a:spLocks noGrp="1"/>
          </p:cNvSpPr>
          <p:nvPr>
            <p:ph type="body" idx="1"/>
          </p:nvPr>
        </p:nvSpPr>
        <p:spPr bwMode="auto">
          <a:xfrm>
            <a:off x="609600" y="1285483"/>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2917153-FB4C-465C-BABA-FF9F4400A4CB}"/>
              </a:ext>
            </a:extLst>
          </p:cNvPr>
          <p:cNvSpPr>
            <a:spLocks noGrp="1"/>
          </p:cNvSpPr>
          <p:nvPr>
            <p:ph type="dt" sz="half" idx="2"/>
          </p:nvPr>
        </p:nvSpPr>
        <p:spPr>
          <a:xfrm>
            <a:off x="8534401" y="6356351"/>
            <a:ext cx="3052233"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49EE1676-4C06-4ABA-A882-0F66D3B429B8}" type="datetime1">
              <a:rPr lang="en-US" smtClean="0"/>
              <a:t>15-Jan-25</a:t>
            </a:fld>
            <a:endParaRPr lang="en-US"/>
          </a:p>
        </p:txBody>
      </p:sp>
      <p:sp>
        <p:nvSpPr>
          <p:cNvPr id="3" name="Footer Placeholder 2">
            <a:extLst>
              <a:ext uri="{FF2B5EF4-FFF2-40B4-BE49-F238E27FC236}">
                <a16:creationId xmlns:a16="http://schemas.microsoft.com/office/drawing/2014/main" id="{7B04AACB-E0F7-35C6-BE51-4003423D5D24}"/>
              </a:ext>
            </a:extLst>
          </p:cNvPr>
          <p:cNvSpPr>
            <a:spLocks noGrp="1"/>
          </p:cNvSpPr>
          <p:nvPr>
            <p:ph type="ftr" sz="quarter" idx="3"/>
          </p:nvPr>
        </p:nvSpPr>
        <p:spPr>
          <a:xfrm>
            <a:off x="3865033" y="6356351"/>
            <a:ext cx="46736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r>
              <a:rPr lang="en-US"/>
              <a:t>Md. Masudur Rahman, Dept. Of CSE, UGV</a:t>
            </a:r>
          </a:p>
        </p:txBody>
      </p:sp>
      <p:sp>
        <p:nvSpPr>
          <p:cNvPr id="23" name="Slide Number Placeholder 22">
            <a:extLst>
              <a:ext uri="{FF2B5EF4-FFF2-40B4-BE49-F238E27FC236}">
                <a16:creationId xmlns:a16="http://schemas.microsoft.com/office/drawing/2014/main" id="{10C47B8B-1D90-F0CF-A3CE-27F42AAF425B}"/>
              </a:ext>
            </a:extLst>
          </p:cNvPr>
          <p:cNvSpPr>
            <a:spLocks noGrp="1"/>
          </p:cNvSpPr>
          <p:nvPr>
            <p:ph type="sldNum" sz="quarter" idx="4"/>
          </p:nvPr>
        </p:nvSpPr>
        <p:spPr>
          <a:xfrm>
            <a:off x="817033" y="6356351"/>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latin typeface="Gill Sans MT" panose="020B0502020104020203" pitchFamily="34" charset="0"/>
              </a:defRPr>
            </a:lvl1pPr>
          </a:lstStyle>
          <a:p>
            <a:pPr>
              <a:defRPr/>
            </a:pPr>
            <a:fld id="{D2EED895-A3A5-4AE5-9359-C465ED1F17B8}" type="slidenum">
              <a:rPr lang="en-US" altLang="en-US"/>
              <a:pPr>
                <a:defRPr/>
              </a:pPr>
              <a:t>‹#›</a:t>
            </a:fld>
            <a:endParaRPr lang="en-US" altLang="en-US"/>
          </a:p>
        </p:txBody>
      </p:sp>
      <p:sp>
        <p:nvSpPr>
          <p:cNvPr id="1031" name="Straight Connector 27">
            <a:extLst>
              <a:ext uri="{FF2B5EF4-FFF2-40B4-BE49-F238E27FC236}">
                <a16:creationId xmlns:a16="http://schemas.microsoft.com/office/drawing/2014/main" id="{89DA6E6B-B1D8-A36B-AA93-611F36E760FB}"/>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2" name="Straight Connector 28">
            <a:extLst>
              <a:ext uri="{FF2B5EF4-FFF2-40B4-BE49-F238E27FC236}">
                <a16:creationId xmlns:a16="http://schemas.microsoft.com/office/drawing/2014/main" id="{0CCAD8DF-AF55-63E6-8423-4DF92965EAA2}"/>
              </a:ext>
            </a:extLst>
          </p:cNvPr>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 name="Isosceles Triangle 9">
            <a:extLst>
              <a:ext uri="{FF2B5EF4-FFF2-40B4-BE49-F238E27FC236}">
                <a16:creationId xmlns:a16="http://schemas.microsoft.com/office/drawing/2014/main" id="{5B67D73F-D1E6-A777-8E24-ED8C271AB1B5}"/>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2" name="Picture 1">
            <a:extLst>
              <a:ext uri="{FF2B5EF4-FFF2-40B4-BE49-F238E27FC236}">
                <a16:creationId xmlns:a16="http://schemas.microsoft.com/office/drawing/2014/main" id="{167CCBAE-BD38-E206-E83C-BB3842D14F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2547"/>
            <a:ext cx="931434" cy="952174"/>
          </a:xfrm>
          <a:prstGeom prst="rect">
            <a:avLst/>
          </a:prstGeom>
        </p:spPr>
      </p:pic>
      <p:pic>
        <p:nvPicPr>
          <p:cNvPr id="4" name="Picture 3">
            <a:extLst>
              <a:ext uri="{FF2B5EF4-FFF2-40B4-BE49-F238E27FC236}">
                <a16:creationId xmlns:a16="http://schemas.microsoft.com/office/drawing/2014/main" id="{7B04D02E-9BD7-73D7-A686-239F4CC7AC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78471" y="-12547"/>
            <a:ext cx="667674" cy="990601"/>
          </a:xfrm>
          <a:prstGeom prst="rect">
            <a:avLst/>
          </a:prstGeom>
        </p:spPr>
      </p:pic>
    </p:spTree>
    <p:extLst>
      <p:ext uri="{BB962C8B-B14F-4D97-AF65-F5344CB8AC3E}">
        <p14:creationId xmlns:p14="http://schemas.microsoft.com/office/powerpoint/2010/main" val="1712162378"/>
      </p:ext>
    </p:extLst>
  </p:cSld>
  <p:clrMap bg1="lt1" tx1="dk1" bg2="lt2" tx2="dk2" accent1="accent1" accent2="accent2" accent3="accent3" accent4="accent4" accent5="accent5" accent6="accent6" hlink="hlink" folHlink="folHlink"/>
  <p:sldLayoutIdLst>
    <p:sldLayoutId id="2147483668" r:id="rId1"/>
    <p:sldLayoutId id="2147483669" r:id="rId2"/>
  </p:sldLayoutIdLst>
  <p:hf sldNum="0" hd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defRPr>
      </a:lvl2pPr>
      <a:lvl3pPr algn="l" rtl="0" eaLnBrk="0" fontAlgn="base" hangingPunct="0">
        <a:spcBef>
          <a:spcPct val="0"/>
        </a:spcBef>
        <a:spcAft>
          <a:spcPct val="0"/>
        </a:spcAft>
        <a:defRPr sz="3200">
          <a:solidFill>
            <a:schemeClr val="tx2"/>
          </a:solidFill>
          <a:latin typeface="Bookman Old Style" panose="02050604050505020204" pitchFamily="18" charset="0"/>
        </a:defRPr>
      </a:lvl3pPr>
      <a:lvl4pPr algn="l" rtl="0" eaLnBrk="0" fontAlgn="base" hangingPunct="0">
        <a:spcBef>
          <a:spcPct val="0"/>
        </a:spcBef>
        <a:spcAft>
          <a:spcPct val="0"/>
        </a:spcAft>
        <a:defRPr sz="3200">
          <a:solidFill>
            <a:schemeClr val="tx2"/>
          </a:solidFill>
          <a:latin typeface="Bookman Old Style" panose="02050604050505020204" pitchFamily="18" charset="0"/>
        </a:defRPr>
      </a:lvl4pPr>
      <a:lvl5pPr algn="l" rtl="0" eaLnBrk="0" fontAlgn="base" hangingPunct="0">
        <a:spcBef>
          <a:spcPct val="0"/>
        </a:spcBef>
        <a:spcAft>
          <a:spcPct val="0"/>
        </a:spcAft>
        <a:defRPr sz="3200">
          <a:solidFill>
            <a:schemeClr val="tx2"/>
          </a:solidFill>
          <a:latin typeface="Bookman Old Style" panose="02050604050505020204" pitchFamily="18" charset="0"/>
        </a:defRPr>
      </a:lvl5pPr>
      <a:lvl6pPr marL="457200" algn="l" rtl="0" fontAlgn="base">
        <a:spcBef>
          <a:spcPct val="0"/>
        </a:spcBef>
        <a:spcAft>
          <a:spcPct val="0"/>
        </a:spcAft>
        <a:defRPr sz="3200">
          <a:solidFill>
            <a:schemeClr val="tx2"/>
          </a:solidFill>
          <a:latin typeface="Bookman Old Style" panose="02050604050505020204" pitchFamily="18" charset="0"/>
        </a:defRPr>
      </a:lvl6pPr>
      <a:lvl7pPr marL="914400" algn="l" rtl="0" fontAlgn="base">
        <a:spcBef>
          <a:spcPct val="0"/>
        </a:spcBef>
        <a:spcAft>
          <a:spcPct val="0"/>
        </a:spcAft>
        <a:defRPr sz="3200">
          <a:solidFill>
            <a:schemeClr val="tx2"/>
          </a:solidFill>
          <a:latin typeface="Bookman Old Style" panose="02050604050505020204" pitchFamily="18" charset="0"/>
        </a:defRPr>
      </a:lvl7pPr>
      <a:lvl8pPr marL="1371600" algn="l" rtl="0" fontAlgn="base">
        <a:spcBef>
          <a:spcPct val="0"/>
        </a:spcBef>
        <a:spcAft>
          <a:spcPct val="0"/>
        </a:spcAft>
        <a:defRPr sz="3200">
          <a:solidFill>
            <a:schemeClr val="tx2"/>
          </a:solidFill>
          <a:latin typeface="Bookman Old Style" panose="02050604050505020204" pitchFamily="18" charset="0"/>
        </a:defRPr>
      </a:lvl8pPr>
      <a:lvl9pPr marL="1828800" algn="l" rtl="0" fontAlgn="base">
        <a:spcBef>
          <a:spcPct val="0"/>
        </a:spcBef>
        <a:spcAft>
          <a:spcPct val="0"/>
        </a:spcAft>
        <a:defRPr sz="3200">
          <a:solidFill>
            <a:schemeClr val="tx2"/>
          </a:solidFill>
          <a:latin typeface="Bookman Old Style" panose="02050604050505020204"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5837BC6E-A502-4DF4-5A0F-FA35919F7B36}"/>
              </a:ext>
            </a:extLst>
          </p:cNvPr>
          <p:cNvSpPr>
            <a:spLocks noGrp="1"/>
          </p:cNvSpPr>
          <p:nvPr>
            <p:ph type="title"/>
          </p:nvPr>
        </p:nvSpPr>
        <p:spPr bwMode="auto">
          <a:xfrm>
            <a:off x="817033" y="134296"/>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A8734A9C-10FF-8359-68BA-B0E833E85FBB}"/>
              </a:ext>
            </a:extLst>
          </p:cNvPr>
          <p:cNvSpPr>
            <a:spLocks noGrp="1"/>
          </p:cNvSpPr>
          <p:nvPr>
            <p:ph type="body" idx="1"/>
          </p:nvPr>
        </p:nvSpPr>
        <p:spPr bwMode="auto">
          <a:xfrm>
            <a:off x="609600" y="1253332"/>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9ED7D04C-8E46-0856-7144-45CC4ED4698A}"/>
              </a:ext>
            </a:extLst>
          </p:cNvPr>
          <p:cNvSpPr>
            <a:spLocks noGrp="1"/>
          </p:cNvSpPr>
          <p:nvPr>
            <p:ph type="dt" sz="half" idx="2"/>
          </p:nvPr>
        </p:nvSpPr>
        <p:spPr>
          <a:xfrm>
            <a:off x="8534401" y="6356351"/>
            <a:ext cx="3052233"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A2F0E29F-4032-4C3E-B0F6-5D019BABE896}" type="datetime1">
              <a:rPr lang="en-US" smtClean="0"/>
              <a:t>15-Jan-25</a:t>
            </a:fld>
            <a:endParaRPr lang="en-US"/>
          </a:p>
        </p:txBody>
      </p:sp>
      <p:sp>
        <p:nvSpPr>
          <p:cNvPr id="3" name="Footer Placeholder 2">
            <a:extLst>
              <a:ext uri="{FF2B5EF4-FFF2-40B4-BE49-F238E27FC236}">
                <a16:creationId xmlns:a16="http://schemas.microsoft.com/office/drawing/2014/main" id="{9A37F168-AB27-72A1-AD75-43C392228D51}"/>
              </a:ext>
            </a:extLst>
          </p:cNvPr>
          <p:cNvSpPr>
            <a:spLocks noGrp="1"/>
          </p:cNvSpPr>
          <p:nvPr>
            <p:ph type="ftr" sz="quarter" idx="3"/>
          </p:nvPr>
        </p:nvSpPr>
        <p:spPr>
          <a:xfrm>
            <a:off x="3865033" y="6356351"/>
            <a:ext cx="46736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r>
              <a:rPr lang="en-US"/>
              <a:t>Md. Masudur Rahman, Dept. Of CSE, UGV</a:t>
            </a:r>
          </a:p>
        </p:txBody>
      </p:sp>
      <p:sp>
        <p:nvSpPr>
          <p:cNvPr id="23" name="Slide Number Placeholder 22">
            <a:extLst>
              <a:ext uri="{FF2B5EF4-FFF2-40B4-BE49-F238E27FC236}">
                <a16:creationId xmlns:a16="http://schemas.microsoft.com/office/drawing/2014/main" id="{2CDC02B4-6F09-0DA8-B7A9-8DC8C0E2AF6F}"/>
              </a:ext>
            </a:extLst>
          </p:cNvPr>
          <p:cNvSpPr>
            <a:spLocks noGrp="1"/>
          </p:cNvSpPr>
          <p:nvPr>
            <p:ph type="sldNum" sz="quarter" idx="4"/>
          </p:nvPr>
        </p:nvSpPr>
        <p:spPr>
          <a:xfrm>
            <a:off x="817033" y="6356351"/>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smtClean="0">
                <a:solidFill>
                  <a:schemeClr val="tx2"/>
                </a:solidFill>
                <a:latin typeface="Gill Sans MT" panose="020B0502020104020203" pitchFamily="34" charset="0"/>
              </a:defRPr>
            </a:lvl1pPr>
          </a:lstStyle>
          <a:p>
            <a:pPr>
              <a:defRPr/>
            </a:pPr>
            <a:fld id="{F5CEDE34-7268-4945-BE86-A759E81FD9F6}" type="slidenum">
              <a:rPr lang="en-US" altLang="en-US"/>
              <a:pPr>
                <a:defRPr/>
              </a:pPr>
              <a:t>‹#›</a:t>
            </a:fld>
            <a:endParaRPr lang="en-US" altLang="en-US"/>
          </a:p>
        </p:txBody>
      </p:sp>
      <p:sp>
        <p:nvSpPr>
          <p:cNvPr id="1031" name="Straight Connector 27">
            <a:extLst>
              <a:ext uri="{FF2B5EF4-FFF2-40B4-BE49-F238E27FC236}">
                <a16:creationId xmlns:a16="http://schemas.microsoft.com/office/drawing/2014/main" id="{C8F1531E-E600-5B72-03BF-54A7E7C0268B}"/>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2" name="Straight Connector 28">
            <a:extLst>
              <a:ext uri="{FF2B5EF4-FFF2-40B4-BE49-F238E27FC236}">
                <a16:creationId xmlns:a16="http://schemas.microsoft.com/office/drawing/2014/main" id="{FCB6E1C6-FEB5-0EF6-770D-2C8E313D2DAC}"/>
              </a:ext>
            </a:extLst>
          </p:cNvPr>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 name="Isosceles Triangle 9">
            <a:extLst>
              <a:ext uri="{FF2B5EF4-FFF2-40B4-BE49-F238E27FC236}">
                <a16:creationId xmlns:a16="http://schemas.microsoft.com/office/drawing/2014/main" id="{B3177C5F-844C-6E8C-56D0-8655D9C293AF}"/>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2" name="Picture 1">
            <a:extLst>
              <a:ext uri="{FF2B5EF4-FFF2-40B4-BE49-F238E27FC236}">
                <a16:creationId xmlns:a16="http://schemas.microsoft.com/office/drawing/2014/main" id="{3C4DD60A-2A14-BB34-7B2A-01F02394F2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57385"/>
            <a:ext cx="931434" cy="952174"/>
          </a:xfrm>
          <a:prstGeom prst="rect">
            <a:avLst/>
          </a:prstGeom>
        </p:spPr>
      </p:pic>
      <p:pic>
        <p:nvPicPr>
          <p:cNvPr id="4" name="Picture 3">
            <a:extLst>
              <a:ext uri="{FF2B5EF4-FFF2-40B4-BE49-F238E27FC236}">
                <a16:creationId xmlns:a16="http://schemas.microsoft.com/office/drawing/2014/main" id="{350A2893-56BA-B9FA-9FBA-3E47AD4C81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78471" y="157385"/>
            <a:ext cx="667674" cy="990601"/>
          </a:xfrm>
          <a:prstGeom prst="rect">
            <a:avLst/>
          </a:prstGeom>
        </p:spPr>
      </p:pic>
    </p:spTree>
    <p:extLst>
      <p:ext uri="{BB962C8B-B14F-4D97-AF65-F5344CB8AC3E}">
        <p14:creationId xmlns:p14="http://schemas.microsoft.com/office/powerpoint/2010/main" val="293439970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hf sldNum="0" hd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C8A81D9A-BDFD-ABEF-3468-D15657FD076F}"/>
              </a:ext>
            </a:extLst>
          </p:cNvPr>
          <p:cNvSpPr>
            <a:spLocks noGrp="1"/>
          </p:cNvSpPr>
          <p:nvPr>
            <p:ph type="title"/>
            <p:custDataLst>
              <p:tags r:id="rId5"/>
            </p:custDataLst>
          </p:nvPr>
        </p:nvSpPr>
        <p:spPr bwMode="auto">
          <a:xfrm>
            <a:off x="817033" y="139713"/>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6A1F29AD-B791-9A16-8939-4777F5626239}"/>
              </a:ext>
            </a:extLst>
          </p:cNvPr>
          <p:cNvSpPr>
            <a:spLocks noGrp="1"/>
          </p:cNvSpPr>
          <p:nvPr>
            <p:ph type="body" idx="1"/>
            <p:custDataLst>
              <p:tags r:id="rId6"/>
            </p:custDataLst>
          </p:nvPr>
        </p:nvSpPr>
        <p:spPr bwMode="auto">
          <a:xfrm>
            <a:off x="609600" y="1277220"/>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Date Placeholder 13">
            <a:extLst>
              <a:ext uri="{FF2B5EF4-FFF2-40B4-BE49-F238E27FC236}">
                <a16:creationId xmlns:a16="http://schemas.microsoft.com/office/drawing/2014/main" id="{10128C3F-9582-171F-6521-B60FC75CCBC5}"/>
              </a:ext>
            </a:extLst>
          </p:cNvPr>
          <p:cNvSpPr>
            <a:spLocks noGrp="1"/>
          </p:cNvSpPr>
          <p:nvPr>
            <p:ph type="dt" sz="half" idx="2"/>
            <p:custDataLst>
              <p:tags r:id="rId7"/>
            </p:custDataLst>
          </p:nvPr>
        </p:nvSpPr>
        <p:spPr>
          <a:xfrm>
            <a:off x="8534401" y="6356351"/>
            <a:ext cx="3052233"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BDA8834D-6032-4CD6-9C9C-594BE896D23C}" type="datetime1">
              <a:rPr lang="en-US" smtClean="0"/>
              <a:t>15-Jan-25</a:t>
            </a:fld>
            <a:endParaRPr lang="en-US"/>
          </a:p>
        </p:txBody>
      </p:sp>
      <p:sp>
        <p:nvSpPr>
          <p:cNvPr id="3" name="Footer Placeholder 2">
            <a:extLst>
              <a:ext uri="{FF2B5EF4-FFF2-40B4-BE49-F238E27FC236}">
                <a16:creationId xmlns:a16="http://schemas.microsoft.com/office/drawing/2014/main" id="{1F01FA0E-1F62-EA89-F540-DA8BF75121BB}"/>
              </a:ext>
            </a:extLst>
          </p:cNvPr>
          <p:cNvSpPr>
            <a:spLocks noGrp="1"/>
          </p:cNvSpPr>
          <p:nvPr>
            <p:ph type="ftr" sz="quarter" idx="3"/>
            <p:custDataLst>
              <p:tags r:id="rId8"/>
            </p:custDataLst>
          </p:nvPr>
        </p:nvSpPr>
        <p:spPr>
          <a:xfrm>
            <a:off x="3865033" y="6356351"/>
            <a:ext cx="46736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r>
              <a:rPr lang="en-US"/>
              <a:t>Md. Masudur Rahman, Dept. Of CSE, UGV</a:t>
            </a:r>
          </a:p>
        </p:txBody>
      </p:sp>
      <p:sp>
        <p:nvSpPr>
          <p:cNvPr id="23" name="Slide Number Placeholder 22">
            <a:extLst>
              <a:ext uri="{FF2B5EF4-FFF2-40B4-BE49-F238E27FC236}">
                <a16:creationId xmlns:a16="http://schemas.microsoft.com/office/drawing/2014/main" id="{64C28132-5D9B-6B60-AB18-F135BB525726}"/>
              </a:ext>
            </a:extLst>
          </p:cNvPr>
          <p:cNvSpPr>
            <a:spLocks noGrp="1"/>
          </p:cNvSpPr>
          <p:nvPr>
            <p:ph type="sldNum" sz="quarter" idx="4"/>
            <p:custDataLst>
              <p:tags r:id="rId9"/>
            </p:custDataLst>
          </p:nvPr>
        </p:nvSpPr>
        <p:spPr>
          <a:xfrm>
            <a:off x="817033" y="6356351"/>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smtClean="0">
                <a:solidFill>
                  <a:schemeClr val="tx2"/>
                </a:solidFill>
                <a:latin typeface="Gill Sans MT" panose="020B0502020104020203" pitchFamily="34" charset="0"/>
              </a:defRPr>
            </a:lvl1pPr>
          </a:lstStyle>
          <a:p>
            <a:pPr>
              <a:defRPr/>
            </a:pPr>
            <a:fld id="{C5B10AC3-DD17-4B0C-895F-950E76A8C520}" type="slidenum">
              <a:rPr lang="en-US" altLang="en-US"/>
              <a:pPr>
                <a:defRPr/>
              </a:pPr>
              <a:t>‹#›</a:t>
            </a:fld>
            <a:endParaRPr lang="en-US" altLang="en-US"/>
          </a:p>
        </p:txBody>
      </p:sp>
      <p:sp>
        <p:nvSpPr>
          <p:cNvPr id="1031" name="Straight Connector 27">
            <a:extLst>
              <a:ext uri="{FF2B5EF4-FFF2-40B4-BE49-F238E27FC236}">
                <a16:creationId xmlns:a16="http://schemas.microsoft.com/office/drawing/2014/main" id="{8BF51429-D717-2E8B-7F02-3A0A87DD397F}"/>
              </a:ext>
            </a:extLst>
          </p:cNvPr>
          <p:cNvSpPr>
            <a:spLocks noChangeShapeType="1"/>
          </p:cNvSpPr>
          <p:nvPr>
            <p:custDataLst>
              <p:tags r:id="rId10"/>
            </p:custDataLst>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2" name="Straight Connector 28">
            <a:extLst>
              <a:ext uri="{FF2B5EF4-FFF2-40B4-BE49-F238E27FC236}">
                <a16:creationId xmlns:a16="http://schemas.microsoft.com/office/drawing/2014/main" id="{6C61A3E3-2901-5A72-D76B-933D072151D9}"/>
              </a:ext>
            </a:extLst>
          </p:cNvPr>
          <p:cNvSpPr>
            <a:spLocks noChangeShapeType="1"/>
          </p:cNvSpPr>
          <p:nvPr>
            <p:custDataLst>
              <p:tags r:id="rId11"/>
            </p:custDataLst>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 name="Isosceles Triangle 9">
            <a:extLst>
              <a:ext uri="{FF2B5EF4-FFF2-40B4-BE49-F238E27FC236}">
                <a16:creationId xmlns:a16="http://schemas.microsoft.com/office/drawing/2014/main" id="{2345A3B9-EC22-EC3D-BC96-047D1E7AB2D0}"/>
              </a:ext>
            </a:extLst>
          </p:cNvPr>
          <p:cNvSpPr>
            <a:spLocks noChangeAspect="1"/>
          </p:cNvSpPr>
          <p:nvPr>
            <p:custDataLst>
              <p:tags r:id="rId12"/>
            </p:custDataLst>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2" name="Picture 1">
            <a:extLst>
              <a:ext uri="{FF2B5EF4-FFF2-40B4-BE49-F238E27FC236}">
                <a16:creationId xmlns:a16="http://schemas.microsoft.com/office/drawing/2014/main" id="{D01E9FE0-EA73-B555-9411-42B2F2D20B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855" y="149225"/>
            <a:ext cx="931434" cy="952174"/>
          </a:xfrm>
          <a:prstGeom prst="rect">
            <a:avLst/>
          </a:prstGeom>
        </p:spPr>
      </p:pic>
      <p:pic>
        <p:nvPicPr>
          <p:cNvPr id="4" name="Picture 3">
            <a:extLst>
              <a:ext uri="{FF2B5EF4-FFF2-40B4-BE49-F238E27FC236}">
                <a16:creationId xmlns:a16="http://schemas.microsoft.com/office/drawing/2014/main" id="{F807845A-F637-112A-1D05-065F1256F5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24326" y="149225"/>
            <a:ext cx="667674" cy="990601"/>
          </a:xfrm>
          <a:prstGeom prst="rect">
            <a:avLst/>
          </a:prstGeom>
        </p:spPr>
      </p:pic>
    </p:spTree>
    <p:extLst>
      <p:ext uri="{BB962C8B-B14F-4D97-AF65-F5344CB8AC3E}">
        <p14:creationId xmlns:p14="http://schemas.microsoft.com/office/powerpoint/2010/main" val="11153014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sldNum="0" hd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6B0ACACB-593C-4EEE-99E1-74077DF45275}"/>
              </a:ext>
            </a:extLst>
          </p:cNvPr>
          <p:cNvSpPr>
            <a:spLocks noGrp="1"/>
          </p:cNvSpPr>
          <p:nvPr>
            <p:ph type="title"/>
            <p:custDataLst>
              <p:tags r:id="rId4"/>
            </p:custDataLst>
          </p:nvPr>
        </p:nvSpPr>
        <p:spPr bwMode="auto">
          <a:xfrm>
            <a:off x="839508" y="1524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05E78B17-30B4-2E27-14EC-11480B263271}"/>
              </a:ext>
            </a:extLst>
          </p:cNvPr>
          <p:cNvSpPr>
            <a:spLocks noGrp="1"/>
          </p:cNvSpPr>
          <p:nvPr>
            <p:ph type="body" idx="1"/>
            <p:custDataLst>
              <p:tags r:id="rId5"/>
            </p:custDataLst>
          </p:nvPr>
        </p:nvSpPr>
        <p:spPr bwMode="auto">
          <a:xfrm>
            <a:off x="505671" y="1222606"/>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BC58D7C5-E019-07E5-CAE4-2A153A7F7A58}"/>
              </a:ext>
            </a:extLst>
          </p:cNvPr>
          <p:cNvSpPr>
            <a:spLocks noGrp="1"/>
          </p:cNvSpPr>
          <p:nvPr>
            <p:ph type="dt" sz="half" idx="2"/>
            <p:custDataLst>
              <p:tags r:id="rId6"/>
            </p:custDataLst>
          </p:nvPr>
        </p:nvSpPr>
        <p:spPr>
          <a:xfrm>
            <a:off x="8534401" y="6356351"/>
            <a:ext cx="3052233"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6F4DA591-2E70-4985-B362-AB8BB3B99DF5}" type="datetime1">
              <a:rPr lang="en-US" smtClean="0"/>
              <a:t>15-Jan-25</a:t>
            </a:fld>
            <a:endParaRPr lang="en-US"/>
          </a:p>
        </p:txBody>
      </p:sp>
      <p:sp>
        <p:nvSpPr>
          <p:cNvPr id="3" name="Footer Placeholder 2">
            <a:extLst>
              <a:ext uri="{FF2B5EF4-FFF2-40B4-BE49-F238E27FC236}">
                <a16:creationId xmlns:a16="http://schemas.microsoft.com/office/drawing/2014/main" id="{D5AC09B8-2E08-03D3-2BE0-DCB0E4ECB64A}"/>
              </a:ext>
            </a:extLst>
          </p:cNvPr>
          <p:cNvSpPr>
            <a:spLocks noGrp="1"/>
          </p:cNvSpPr>
          <p:nvPr>
            <p:ph type="ftr" sz="quarter" idx="3"/>
            <p:custDataLst>
              <p:tags r:id="rId7"/>
            </p:custDataLst>
          </p:nvPr>
        </p:nvSpPr>
        <p:spPr>
          <a:xfrm>
            <a:off x="3865033" y="6356351"/>
            <a:ext cx="46736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r>
              <a:rPr lang="en-US"/>
              <a:t>Md. Masudur Rahman, Dept. Of CSE, UGV</a:t>
            </a:r>
          </a:p>
        </p:txBody>
      </p:sp>
      <p:sp>
        <p:nvSpPr>
          <p:cNvPr id="23" name="Slide Number Placeholder 22">
            <a:extLst>
              <a:ext uri="{FF2B5EF4-FFF2-40B4-BE49-F238E27FC236}">
                <a16:creationId xmlns:a16="http://schemas.microsoft.com/office/drawing/2014/main" id="{63CD365C-0EA7-27BA-7200-812668E29B6C}"/>
              </a:ext>
            </a:extLst>
          </p:cNvPr>
          <p:cNvSpPr>
            <a:spLocks noGrp="1"/>
          </p:cNvSpPr>
          <p:nvPr>
            <p:ph type="sldNum" sz="quarter" idx="4"/>
            <p:custDataLst>
              <p:tags r:id="rId8"/>
            </p:custDataLst>
          </p:nvPr>
        </p:nvSpPr>
        <p:spPr>
          <a:xfrm>
            <a:off x="817033" y="6356351"/>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latin typeface="Gill Sans MT" panose="020B0502020104020203" pitchFamily="34" charset="0"/>
              </a:defRPr>
            </a:lvl1pPr>
          </a:lstStyle>
          <a:p>
            <a:pPr>
              <a:defRPr/>
            </a:pPr>
            <a:fld id="{10B4E7E1-BD3A-49B2-89A5-DF0152374D6F}" type="slidenum">
              <a:rPr lang="en-US" altLang="en-US"/>
              <a:pPr>
                <a:defRPr/>
              </a:pPr>
              <a:t>‹#›</a:t>
            </a:fld>
            <a:endParaRPr lang="en-US" altLang="en-US"/>
          </a:p>
        </p:txBody>
      </p:sp>
      <p:sp>
        <p:nvSpPr>
          <p:cNvPr id="1031" name="Straight Connector 27">
            <a:extLst>
              <a:ext uri="{FF2B5EF4-FFF2-40B4-BE49-F238E27FC236}">
                <a16:creationId xmlns:a16="http://schemas.microsoft.com/office/drawing/2014/main" id="{EDC0358F-DCDD-43F4-985C-DA39EB927F93}"/>
              </a:ext>
            </a:extLst>
          </p:cNvPr>
          <p:cNvSpPr>
            <a:spLocks noChangeShapeType="1"/>
          </p:cNvSpPr>
          <p:nvPr>
            <p:custDataLst>
              <p:tags r:id="rId9"/>
            </p:custDataLst>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2" name="Straight Connector 28">
            <a:extLst>
              <a:ext uri="{FF2B5EF4-FFF2-40B4-BE49-F238E27FC236}">
                <a16:creationId xmlns:a16="http://schemas.microsoft.com/office/drawing/2014/main" id="{BD6A3F18-D013-9C7B-BF43-CA47CE932422}"/>
              </a:ext>
            </a:extLst>
          </p:cNvPr>
          <p:cNvSpPr>
            <a:spLocks noChangeShapeType="1"/>
          </p:cNvSpPr>
          <p:nvPr>
            <p:custDataLst>
              <p:tags r:id="rId10"/>
            </p:custDataLst>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 name="Isosceles Triangle 9">
            <a:extLst>
              <a:ext uri="{FF2B5EF4-FFF2-40B4-BE49-F238E27FC236}">
                <a16:creationId xmlns:a16="http://schemas.microsoft.com/office/drawing/2014/main" id="{9578AD61-394A-02D9-47C4-31A1C27271AF}"/>
              </a:ext>
            </a:extLst>
          </p:cNvPr>
          <p:cNvSpPr>
            <a:spLocks noChangeAspect="1"/>
          </p:cNvSpPr>
          <p:nvPr>
            <p:custDataLst>
              <p:tags r:id="rId11"/>
            </p:custDataLst>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2" name="Picture 1">
            <a:extLst>
              <a:ext uri="{FF2B5EF4-FFF2-40B4-BE49-F238E27FC236}">
                <a16:creationId xmlns:a16="http://schemas.microsoft.com/office/drawing/2014/main" id="{BD2F32D7-7760-E838-0914-FB71CE4046F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112712"/>
            <a:ext cx="931434" cy="952174"/>
          </a:xfrm>
          <a:prstGeom prst="rect">
            <a:avLst/>
          </a:prstGeom>
        </p:spPr>
      </p:pic>
      <p:pic>
        <p:nvPicPr>
          <p:cNvPr id="4" name="Picture 3">
            <a:extLst>
              <a:ext uri="{FF2B5EF4-FFF2-40B4-BE49-F238E27FC236}">
                <a16:creationId xmlns:a16="http://schemas.microsoft.com/office/drawing/2014/main" id="{10CBA7BE-44A9-B7D2-4E74-09CC9D4CF78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478471" y="112712"/>
            <a:ext cx="667674" cy="990601"/>
          </a:xfrm>
          <a:prstGeom prst="rect">
            <a:avLst/>
          </a:prstGeom>
        </p:spPr>
      </p:pic>
    </p:spTree>
    <p:extLst>
      <p:ext uri="{BB962C8B-B14F-4D97-AF65-F5344CB8AC3E}">
        <p14:creationId xmlns:p14="http://schemas.microsoft.com/office/powerpoint/2010/main" val="1757478362"/>
      </p:ext>
    </p:extLst>
  </p:cSld>
  <p:clrMap bg1="lt1" tx1="dk1" bg2="lt2" tx2="dk2" accent1="accent1" accent2="accent2" accent3="accent3" accent4="accent4" accent5="accent5" accent6="accent6" hlink="hlink" folHlink="folHlink"/>
  <p:sldLayoutIdLst>
    <p:sldLayoutId id="2147483679" r:id="rId1"/>
    <p:sldLayoutId id="2147483680" r:id="rId2"/>
  </p:sldLayoutIdLst>
  <p:hf sldNum="0" hd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046B8275-DDD4-C75A-E2AB-0762C556CFD9}"/>
              </a:ext>
            </a:extLst>
          </p:cNvPr>
          <p:cNvSpPr>
            <a:spLocks noGrp="1"/>
          </p:cNvSpPr>
          <p:nvPr>
            <p:ph type="title"/>
          </p:nvPr>
        </p:nvSpPr>
        <p:spPr bwMode="auto">
          <a:xfrm>
            <a:off x="685800" y="136195"/>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85BDF849-BAE3-9167-C65D-7F4E2D645CAF}"/>
              </a:ext>
            </a:extLst>
          </p:cNvPr>
          <p:cNvSpPr>
            <a:spLocks noGrp="1"/>
          </p:cNvSpPr>
          <p:nvPr>
            <p:ph type="body" idx="1"/>
          </p:nvPr>
        </p:nvSpPr>
        <p:spPr bwMode="auto">
          <a:xfrm>
            <a:off x="609600" y="1407785"/>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02DC0A20-4CF5-948C-08E4-E12ABA6A8DC6}"/>
              </a:ext>
            </a:extLst>
          </p:cNvPr>
          <p:cNvSpPr>
            <a:spLocks noGrp="1"/>
          </p:cNvSpPr>
          <p:nvPr>
            <p:ph type="dt" sz="half" idx="2"/>
          </p:nvPr>
        </p:nvSpPr>
        <p:spPr>
          <a:xfrm>
            <a:off x="8534401" y="6356350"/>
            <a:ext cx="3052234" cy="365125"/>
          </a:xfrm>
          <a:prstGeom prst="rect">
            <a:avLst/>
          </a:prstGeom>
        </p:spPr>
        <p:txBody>
          <a:bodyPr vert="horz"/>
          <a:lstStyle>
            <a:lvl1pPr algn="l" eaLnBrk="1" fontAlgn="auto" latinLnBrk="0" hangingPunct="1">
              <a:spcBef>
                <a:spcPts val="0"/>
              </a:spcBef>
              <a:spcAft>
                <a:spcPts val="0"/>
              </a:spcAft>
              <a:defRPr kumimoji="0" sz="1359">
                <a:solidFill>
                  <a:schemeClr val="tx2"/>
                </a:solidFill>
                <a:latin typeface="+mn-lt"/>
                <a:cs typeface="+mn-cs"/>
              </a:defRPr>
            </a:lvl1pPr>
          </a:lstStyle>
          <a:p>
            <a:pPr>
              <a:defRPr/>
            </a:pPr>
            <a:fld id="{F4A62A5C-6152-49BA-9B41-958628B37D7B}" type="datetime1">
              <a:rPr lang="en-US" smtClean="0"/>
              <a:t>15-Jan-25</a:t>
            </a:fld>
            <a:endParaRPr lang="en-US"/>
          </a:p>
        </p:txBody>
      </p:sp>
      <p:sp>
        <p:nvSpPr>
          <p:cNvPr id="3" name="Footer Placeholder 2">
            <a:extLst>
              <a:ext uri="{FF2B5EF4-FFF2-40B4-BE49-F238E27FC236}">
                <a16:creationId xmlns:a16="http://schemas.microsoft.com/office/drawing/2014/main" id="{ACC6146D-E165-0CE9-914E-2E91E432FCCF}"/>
              </a:ext>
            </a:extLst>
          </p:cNvPr>
          <p:cNvSpPr>
            <a:spLocks noGrp="1"/>
          </p:cNvSpPr>
          <p:nvPr>
            <p:ph type="ftr" sz="quarter" idx="3"/>
          </p:nvPr>
        </p:nvSpPr>
        <p:spPr>
          <a:xfrm>
            <a:off x="3865034" y="6356350"/>
            <a:ext cx="4673600" cy="365125"/>
          </a:xfrm>
          <a:prstGeom prst="rect">
            <a:avLst/>
          </a:prstGeom>
        </p:spPr>
        <p:txBody>
          <a:bodyPr vert="horz"/>
          <a:lstStyle>
            <a:lvl1pPr algn="r" eaLnBrk="1" fontAlgn="auto" latinLnBrk="0" hangingPunct="1">
              <a:spcBef>
                <a:spcPts val="0"/>
              </a:spcBef>
              <a:spcAft>
                <a:spcPts val="0"/>
              </a:spcAft>
              <a:defRPr kumimoji="0" sz="1359">
                <a:solidFill>
                  <a:schemeClr val="tx2"/>
                </a:solidFill>
                <a:latin typeface="+mn-lt"/>
                <a:cs typeface="+mn-cs"/>
              </a:defRPr>
            </a:lvl1pPr>
          </a:lstStyle>
          <a:p>
            <a:pPr>
              <a:defRPr/>
            </a:pPr>
            <a:r>
              <a:rPr lang="en-US"/>
              <a:t>Md. Masudur Rahman, Dept. Of CSE, UGV</a:t>
            </a:r>
          </a:p>
        </p:txBody>
      </p:sp>
      <p:sp>
        <p:nvSpPr>
          <p:cNvPr id="23" name="Slide Number Placeholder 22">
            <a:extLst>
              <a:ext uri="{FF2B5EF4-FFF2-40B4-BE49-F238E27FC236}">
                <a16:creationId xmlns:a16="http://schemas.microsoft.com/office/drawing/2014/main" id="{A827025D-2C45-E483-7810-C65262213F6B}"/>
              </a:ext>
            </a:extLst>
          </p:cNvPr>
          <p:cNvSpPr>
            <a:spLocks noGrp="1"/>
          </p:cNvSpPr>
          <p:nvPr>
            <p:ph type="sldNum" sz="quarter" idx="4"/>
          </p:nvPr>
        </p:nvSpPr>
        <p:spPr>
          <a:xfrm>
            <a:off x="817033" y="6356350"/>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9">
                <a:solidFill>
                  <a:schemeClr val="tx2"/>
                </a:solidFill>
                <a:latin typeface="Gill Sans MT" panose="020B0502020104020203" pitchFamily="34" charset="0"/>
              </a:defRPr>
            </a:lvl1pPr>
          </a:lstStyle>
          <a:p>
            <a:pPr>
              <a:defRPr/>
            </a:pPr>
            <a:fld id="{7723AE2E-DD2B-4A5E-A2F1-F32FC321E26A}" type="slidenum">
              <a:rPr lang="en-US" altLang="en-US"/>
              <a:pPr>
                <a:defRPr/>
              </a:pPr>
              <a:t>‹#›</a:t>
            </a:fld>
            <a:endParaRPr lang="en-US" altLang="en-US"/>
          </a:p>
        </p:txBody>
      </p:sp>
      <p:sp>
        <p:nvSpPr>
          <p:cNvPr id="1031" name="Straight Connector 27">
            <a:extLst>
              <a:ext uri="{FF2B5EF4-FFF2-40B4-BE49-F238E27FC236}">
                <a16:creationId xmlns:a16="http://schemas.microsoft.com/office/drawing/2014/main" id="{DC6513A2-880C-ABF7-44FF-E0869919621C}"/>
              </a:ext>
            </a:extLst>
          </p:cNvPr>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32" name="Straight Connector 28">
            <a:extLst>
              <a:ext uri="{FF2B5EF4-FFF2-40B4-BE49-F238E27FC236}">
                <a16:creationId xmlns:a16="http://schemas.microsoft.com/office/drawing/2014/main" id="{C36A3C45-053F-FDEB-B2C6-0CCAA9226D58}"/>
              </a:ext>
            </a:extLst>
          </p:cNvPr>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588"/>
          </a:p>
        </p:txBody>
      </p:sp>
      <p:sp>
        <p:nvSpPr>
          <p:cNvPr id="10" name="Isosceles Triangle 9">
            <a:extLst>
              <a:ext uri="{FF2B5EF4-FFF2-40B4-BE49-F238E27FC236}">
                <a16:creationId xmlns:a16="http://schemas.microsoft.com/office/drawing/2014/main" id="{C65F72FE-DA30-9C2E-EB5C-9104249F66C7}"/>
              </a:ext>
            </a:extLst>
          </p:cNvPr>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588"/>
          </a:p>
        </p:txBody>
      </p:sp>
      <p:pic>
        <p:nvPicPr>
          <p:cNvPr id="2" name="Picture 1">
            <a:extLst>
              <a:ext uri="{FF2B5EF4-FFF2-40B4-BE49-F238E27FC236}">
                <a16:creationId xmlns:a16="http://schemas.microsoft.com/office/drawing/2014/main" id="{0075137A-391A-2976-6C9D-2DAB108E7A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31434" cy="952174"/>
          </a:xfrm>
          <a:prstGeom prst="rect">
            <a:avLst/>
          </a:prstGeom>
        </p:spPr>
      </p:pic>
      <p:pic>
        <p:nvPicPr>
          <p:cNvPr id="4" name="Picture 3">
            <a:extLst>
              <a:ext uri="{FF2B5EF4-FFF2-40B4-BE49-F238E27FC236}">
                <a16:creationId xmlns:a16="http://schemas.microsoft.com/office/drawing/2014/main" id="{99B22201-8BB4-E969-224F-8541B22037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78471" y="0"/>
            <a:ext cx="667674" cy="990601"/>
          </a:xfrm>
          <a:prstGeom prst="rect">
            <a:avLst/>
          </a:prstGeom>
        </p:spPr>
      </p:pic>
    </p:spTree>
    <p:extLst>
      <p:ext uri="{BB962C8B-B14F-4D97-AF65-F5344CB8AC3E}">
        <p14:creationId xmlns:p14="http://schemas.microsoft.com/office/powerpoint/2010/main" val="443247592"/>
      </p:ext>
    </p:extLst>
  </p:cSld>
  <p:clrMap bg1="lt1" tx1="dk1" bg2="lt2" tx2="dk2" accent1="accent1" accent2="accent2" accent3="accent3" accent4="accent4" accent5="accent5" accent6="accent6" hlink="hlink" folHlink="folHlink"/>
  <p:sldLayoutIdLst>
    <p:sldLayoutId id="2147483682" r:id="rId1"/>
  </p:sldLayoutIdLst>
  <p:hf sldNum="0" hdr="0" dt="0"/>
  <p:txStyles>
    <p:titleStyle>
      <a:lvl1pPr algn="l" rtl="0" eaLnBrk="0" fontAlgn="base" hangingPunct="0">
        <a:spcBef>
          <a:spcPct val="0"/>
        </a:spcBef>
        <a:spcAft>
          <a:spcPct val="0"/>
        </a:spcAft>
        <a:defRPr sz="3106" kern="1200">
          <a:solidFill>
            <a:schemeClr val="tx2"/>
          </a:solidFill>
          <a:latin typeface="+mj-lt"/>
          <a:ea typeface="+mj-ea"/>
          <a:cs typeface="+mj-cs"/>
        </a:defRPr>
      </a:lvl1pPr>
      <a:lvl2pPr algn="l" rtl="0" eaLnBrk="0" fontAlgn="base" hangingPunct="0">
        <a:spcBef>
          <a:spcPct val="0"/>
        </a:spcBef>
        <a:spcAft>
          <a:spcPct val="0"/>
        </a:spcAft>
        <a:defRPr sz="3106">
          <a:solidFill>
            <a:schemeClr val="tx2"/>
          </a:solidFill>
          <a:latin typeface="Bookman Old Style" pitchFamily="18" charset="0"/>
        </a:defRPr>
      </a:lvl2pPr>
      <a:lvl3pPr algn="l" rtl="0" eaLnBrk="0" fontAlgn="base" hangingPunct="0">
        <a:spcBef>
          <a:spcPct val="0"/>
        </a:spcBef>
        <a:spcAft>
          <a:spcPct val="0"/>
        </a:spcAft>
        <a:defRPr sz="3106">
          <a:solidFill>
            <a:schemeClr val="tx2"/>
          </a:solidFill>
          <a:latin typeface="Bookman Old Style" pitchFamily="18" charset="0"/>
        </a:defRPr>
      </a:lvl3pPr>
      <a:lvl4pPr algn="l" rtl="0" eaLnBrk="0" fontAlgn="base" hangingPunct="0">
        <a:spcBef>
          <a:spcPct val="0"/>
        </a:spcBef>
        <a:spcAft>
          <a:spcPct val="0"/>
        </a:spcAft>
        <a:defRPr sz="3106">
          <a:solidFill>
            <a:schemeClr val="tx2"/>
          </a:solidFill>
          <a:latin typeface="Bookman Old Style" pitchFamily="18" charset="0"/>
        </a:defRPr>
      </a:lvl4pPr>
      <a:lvl5pPr algn="l" rtl="0" eaLnBrk="0" fontAlgn="base" hangingPunct="0">
        <a:spcBef>
          <a:spcPct val="0"/>
        </a:spcBef>
        <a:spcAft>
          <a:spcPct val="0"/>
        </a:spcAft>
        <a:defRPr sz="3106">
          <a:solidFill>
            <a:schemeClr val="tx2"/>
          </a:solidFill>
          <a:latin typeface="Bookman Old Style" pitchFamily="18" charset="0"/>
        </a:defRPr>
      </a:lvl5pPr>
      <a:lvl6pPr marL="443777" algn="l" rtl="0" fontAlgn="base">
        <a:spcBef>
          <a:spcPct val="0"/>
        </a:spcBef>
        <a:spcAft>
          <a:spcPct val="0"/>
        </a:spcAft>
        <a:defRPr sz="3106">
          <a:solidFill>
            <a:schemeClr val="tx2"/>
          </a:solidFill>
          <a:latin typeface="Bookman Old Style" pitchFamily="18" charset="0"/>
        </a:defRPr>
      </a:lvl6pPr>
      <a:lvl7pPr marL="887553" algn="l" rtl="0" fontAlgn="base">
        <a:spcBef>
          <a:spcPct val="0"/>
        </a:spcBef>
        <a:spcAft>
          <a:spcPct val="0"/>
        </a:spcAft>
        <a:defRPr sz="3106">
          <a:solidFill>
            <a:schemeClr val="tx2"/>
          </a:solidFill>
          <a:latin typeface="Bookman Old Style" pitchFamily="18" charset="0"/>
        </a:defRPr>
      </a:lvl7pPr>
      <a:lvl8pPr marL="1331330" algn="l" rtl="0" fontAlgn="base">
        <a:spcBef>
          <a:spcPct val="0"/>
        </a:spcBef>
        <a:spcAft>
          <a:spcPct val="0"/>
        </a:spcAft>
        <a:defRPr sz="3106">
          <a:solidFill>
            <a:schemeClr val="tx2"/>
          </a:solidFill>
          <a:latin typeface="Bookman Old Style" pitchFamily="18" charset="0"/>
        </a:defRPr>
      </a:lvl8pPr>
      <a:lvl9pPr marL="1775106" algn="l" rtl="0" fontAlgn="base">
        <a:spcBef>
          <a:spcPct val="0"/>
        </a:spcBef>
        <a:spcAft>
          <a:spcPct val="0"/>
        </a:spcAft>
        <a:defRPr sz="3106">
          <a:solidFill>
            <a:schemeClr val="tx2"/>
          </a:solidFill>
          <a:latin typeface="Bookman Old Style" pitchFamily="18" charset="0"/>
        </a:defRPr>
      </a:lvl9pPr>
    </p:titleStyle>
    <p:bodyStyle>
      <a:lvl1pPr marL="265033" indent="-265033" algn="l" rtl="0" eaLnBrk="0" fontAlgn="base" hangingPunct="0">
        <a:spcBef>
          <a:spcPts val="582"/>
        </a:spcBef>
        <a:spcAft>
          <a:spcPct val="0"/>
        </a:spcAft>
        <a:buClr>
          <a:schemeClr val="accent1"/>
        </a:buClr>
        <a:buSzPct val="76000"/>
        <a:buFont typeface="Wingdings 3" panose="05040102010807070707" pitchFamily="18" charset="2"/>
        <a:buChar char=""/>
        <a:defRPr sz="2524" kern="1200">
          <a:solidFill>
            <a:schemeClr val="tx1"/>
          </a:solidFill>
          <a:latin typeface="+mn-lt"/>
          <a:ea typeface="+mn-ea"/>
          <a:cs typeface="+mn-cs"/>
        </a:defRPr>
      </a:lvl1pPr>
      <a:lvl2pPr marL="531608" indent="-265033" algn="l" rtl="0" eaLnBrk="0" fontAlgn="base" hangingPunct="0">
        <a:spcBef>
          <a:spcPts val="485"/>
        </a:spcBef>
        <a:spcAft>
          <a:spcPct val="0"/>
        </a:spcAft>
        <a:buClr>
          <a:schemeClr val="accent2"/>
        </a:buClr>
        <a:buSzPct val="76000"/>
        <a:buFont typeface="Wingdings 3" panose="05040102010807070707" pitchFamily="18" charset="2"/>
        <a:buChar char=""/>
        <a:defRPr sz="2232" kern="1200">
          <a:solidFill>
            <a:schemeClr val="tx2"/>
          </a:solidFill>
          <a:latin typeface="+mn-lt"/>
          <a:ea typeface="+mn-ea"/>
          <a:cs typeface="+mn-cs"/>
        </a:defRPr>
      </a:lvl2pPr>
      <a:lvl3pPr marL="798182" indent="-221888" algn="l" rtl="0" eaLnBrk="0" fontAlgn="base" hangingPunct="0">
        <a:spcBef>
          <a:spcPts val="485"/>
        </a:spcBef>
        <a:spcAft>
          <a:spcPct val="0"/>
        </a:spcAft>
        <a:buClr>
          <a:srgbClr val="BCBCBC"/>
        </a:buClr>
        <a:buSzPct val="76000"/>
        <a:buFont typeface="Wingdings 3" panose="05040102010807070707" pitchFamily="18" charset="2"/>
        <a:buChar char=""/>
        <a:defRPr sz="1941" kern="1200">
          <a:solidFill>
            <a:schemeClr val="tx1"/>
          </a:solidFill>
          <a:latin typeface="+mn-lt"/>
          <a:ea typeface="+mn-ea"/>
          <a:cs typeface="+mn-cs"/>
        </a:defRPr>
      </a:lvl3pPr>
      <a:lvl4pPr marL="1064756" indent="-221888" algn="l" rtl="0" eaLnBrk="0" fontAlgn="base" hangingPunct="0">
        <a:spcBef>
          <a:spcPts val="388"/>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31330" indent="-221888" algn="l" rtl="0" eaLnBrk="0" fontAlgn="base" hangingPunct="0">
        <a:spcBef>
          <a:spcPts val="291"/>
        </a:spcBef>
        <a:spcAft>
          <a:spcPct val="0"/>
        </a:spcAft>
        <a:buClr>
          <a:schemeClr val="accent2"/>
        </a:buClr>
        <a:buSzPct val="70000"/>
        <a:buFont typeface="Wingdings" panose="05000000000000000000" pitchFamily="2" charset="2"/>
        <a:buChar char=""/>
        <a:defRPr sz="1553" kern="1200">
          <a:solidFill>
            <a:schemeClr val="tx1"/>
          </a:solidFill>
          <a:latin typeface="+mn-lt"/>
          <a:ea typeface="+mn-ea"/>
          <a:cs typeface="+mn-cs"/>
        </a:defRPr>
      </a:lvl5pPr>
      <a:lvl6pPr marL="1597596" indent="-177511" algn="l" rtl="0" eaLnBrk="1" latinLnBrk="0" hangingPunct="1">
        <a:spcBef>
          <a:spcPts val="291"/>
        </a:spcBef>
        <a:buClr>
          <a:srgbClr val="9FB8CD">
            <a:shade val="75000"/>
          </a:srgbClr>
        </a:buClr>
        <a:buSzPct val="75000"/>
        <a:buFont typeface="Wingdings 3"/>
        <a:buChar char=""/>
        <a:defRPr kumimoji="0" lang="en-US" sz="1553" kern="1200" smtClean="0">
          <a:solidFill>
            <a:schemeClr val="tx1"/>
          </a:solidFill>
          <a:latin typeface="+mn-lt"/>
          <a:ea typeface="+mn-ea"/>
          <a:cs typeface="+mn-cs"/>
        </a:defRPr>
      </a:lvl6pPr>
      <a:lvl7pPr marL="1775106" indent="-177511" algn="l" rtl="0" eaLnBrk="1" latinLnBrk="0" hangingPunct="1">
        <a:spcBef>
          <a:spcPts val="291"/>
        </a:spcBef>
        <a:buClr>
          <a:srgbClr val="727CA3">
            <a:shade val="75000"/>
          </a:srgbClr>
        </a:buClr>
        <a:buSzPct val="75000"/>
        <a:buFont typeface="Wingdings 3"/>
        <a:buChar char=""/>
        <a:defRPr kumimoji="0" lang="en-US" sz="1359" kern="1200" smtClean="0">
          <a:solidFill>
            <a:schemeClr val="tx1"/>
          </a:solidFill>
          <a:latin typeface="+mn-lt"/>
          <a:ea typeface="+mn-ea"/>
          <a:cs typeface="+mn-cs"/>
        </a:defRPr>
      </a:lvl7pPr>
      <a:lvl8pPr marL="1952617" indent="-177511" algn="l" rtl="0" eaLnBrk="1" latinLnBrk="0" hangingPunct="1">
        <a:spcBef>
          <a:spcPts val="291"/>
        </a:spcBef>
        <a:buClr>
          <a:prstClr val="white">
            <a:shade val="50000"/>
          </a:prstClr>
        </a:buClr>
        <a:buSzPct val="75000"/>
        <a:buFont typeface="Wingdings 3"/>
        <a:buChar char=""/>
        <a:defRPr kumimoji="0" lang="en-US" sz="1359" kern="1200" smtClean="0">
          <a:solidFill>
            <a:schemeClr val="tx1"/>
          </a:solidFill>
          <a:latin typeface="+mn-lt"/>
          <a:ea typeface="+mn-ea"/>
          <a:cs typeface="+mn-cs"/>
        </a:defRPr>
      </a:lvl8pPr>
      <a:lvl9pPr marL="2130128" indent="-177511" algn="l" rtl="0" eaLnBrk="1" latinLnBrk="0" hangingPunct="1">
        <a:spcBef>
          <a:spcPts val="291"/>
        </a:spcBef>
        <a:buClr>
          <a:srgbClr val="9FB8CD"/>
        </a:buClr>
        <a:buSzPct val="75000"/>
        <a:buFont typeface="Wingdings 3"/>
        <a:buChar char=""/>
        <a:defRPr kumimoji="0" lang="en-US" sz="1165"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43777" algn="l" rtl="0" eaLnBrk="1" latinLnBrk="0" hangingPunct="1">
        <a:defRPr kumimoji="0" kern="1200">
          <a:solidFill>
            <a:schemeClr val="tx1"/>
          </a:solidFill>
          <a:latin typeface="+mn-lt"/>
          <a:ea typeface="+mn-ea"/>
          <a:cs typeface="+mn-cs"/>
        </a:defRPr>
      </a:lvl2pPr>
      <a:lvl3pPr marL="887553" algn="l" rtl="0" eaLnBrk="1" latinLnBrk="0" hangingPunct="1">
        <a:defRPr kumimoji="0" kern="1200">
          <a:solidFill>
            <a:schemeClr val="tx1"/>
          </a:solidFill>
          <a:latin typeface="+mn-lt"/>
          <a:ea typeface="+mn-ea"/>
          <a:cs typeface="+mn-cs"/>
        </a:defRPr>
      </a:lvl3pPr>
      <a:lvl4pPr marL="1331330" algn="l" rtl="0" eaLnBrk="1" latinLnBrk="0" hangingPunct="1">
        <a:defRPr kumimoji="0" kern="1200">
          <a:solidFill>
            <a:schemeClr val="tx1"/>
          </a:solidFill>
          <a:latin typeface="+mn-lt"/>
          <a:ea typeface="+mn-ea"/>
          <a:cs typeface="+mn-cs"/>
        </a:defRPr>
      </a:lvl4pPr>
      <a:lvl5pPr marL="1775106" algn="l" rtl="0" eaLnBrk="1" latinLnBrk="0" hangingPunct="1">
        <a:defRPr kumimoji="0" kern="1200">
          <a:solidFill>
            <a:schemeClr val="tx1"/>
          </a:solidFill>
          <a:latin typeface="+mn-lt"/>
          <a:ea typeface="+mn-ea"/>
          <a:cs typeface="+mn-cs"/>
        </a:defRPr>
      </a:lvl5pPr>
      <a:lvl6pPr marL="2218883" algn="l" rtl="0" eaLnBrk="1" latinLnBrk="0" hangingPunct="1">
        <a:defRPr kumimoji="0" kern="1200">
          <a:solidFill>
            <a:schemeClr val="tx1"/>
          </a:solidFill>
          <a:latin typeface="+mn-lt"/>
          <a:ea typeface="+mn-ea"/>
          <a:cs typeface="+mn-cs"/>
        </a:defRPr>
      </a:lvl6pPr>
      <a:lvl7pPr marL="2662660" algn="l" rtl="0" eaLnBrk="1" latinLnBrk="0" hangingPunct="1">
        <a:defRPr kumimoji="0" kern="1200">
          <a:solidFill>
            <a:schemeClr val="tx1"/>
          </a:solidFill>
          <a:latin typeface="+mn-lt"/>
          <a:ea typeface="+mn-ea"/>
          <a:cs typeface="+mn-cs"/>
        </a:defRPr>
      </a:lvl7pPr>
      <a:lvl8pPr marL="3106436" algn="l" rtl="0" eaLnBrk="1" latinLnBrk="0" hangingPunct="1">
        <a:defRPr kumimoji="0" kern="1200">
          <a:solidFill>
            <a:schemeClr val="tx1"/>
          </a:solidFill>
          <a:latin typeface="+mn-lt"/>
          <a:ea typeface="+mn-ea"/>
          <a:cs typeface="+mn-cs"/>
        </a:defRPr>
      </a:lvl8pPr>
      <a:lvl9pPr marL="3550213"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 name="bg object 16"/>
          <p:cNvSpPr/>
          <p:nvPr/>
        </p:nvSpPr>
        <p:spPr>
          <a:xfrm>
            <a:off x="1108355" y="1412614"/>
            <a:ext cx="9976041" cy="0"/>
          </a:xfrm>
          <a:custGeom>
            <a:avLst/>
            <a:gdLst/>
            <a:ahLst/>
            <a:cxnLst/>
            <a:rect l="l" t="t" r="r" b="b"/>
            <a:pathLst>
              <a:path w="8230234">
                <a:moveTo>
                  <a:pt x="0" y="0"/>
                </a:moveTo>
                <a:lnTo>
                  <a:pt x="8229606" y="0"/>
                </a:lnTo>
              </a:path>
            </a:pathLst>
          </a:custGeom>
          <a:ln w="10668">
            <a:solidFill>
              <a:srgbClr val="9EB7CD"/>
            </a:solidFill>
            <a:prstDash val="sysDash"/>
          </a:ln>
        </p:spPr>
        <p:txBody>
          <a:bodyPr wrap="square" lIns="0" tIns="0" rIns="0" bIns="0" rtlCol="0"/>
          <a:lstStyle/>
          <a:p>
            <a:endParaRPr sz="1588"/>
          </a:p>
        </p:txBody>
      </p:sp>
      <p:sp>
        <p:nvSpPr>
          <p:cNvPr id="2" name="Holder 2"/>
          <p:cNvSpPr>
            <a:spLocks noGrp="1"/>
          </p:cNvSpPr>
          <p:nvPr>
            <p:ph type="title"/>
          </p:nvPr>
        </p:nvSpPr>
        <p:spPr>
          <a:xfrm>
            <a:off x="1203798" y="482295"/>
            <a:ext cx="8941570" cy="492443"/>
          </a:xfrm>
          <a:prstGeom prst="rect">
            <a:avLst/>
          </a:prstGeom>
        </p:spPr>
        <p:txBody>
          <a:bodyPr wrap="square" lIns="0" tIns="0" rIns="0" bIns="0">
            <a:spAutoFit/>
          </a:bodyPr>
          <a:lstStyle>
            <a:lvl1pPr>
              <a:defRPr sz="3200" b="0" i="0">
                <a:solidFill>
                  <a:srgbClr val="454552"/>
                </a:solidFill>
                <a:latin typeface="Bookman Old Style"/>
                <a:cs typeface="Bookman Old Style"/>
              </a:defRPr>
            </a:lvl1pPr>
          </a:lstStyle>
          <a:p>
            <a:endParaRPr/>
          </a:p>
        </p:txBody>
      </p:sp>
      <p:sp>
        <p:nvSpPr>
          <p:cNvPr id="3" name="Holder 3"/>
          <p:cNvSpPr>
            <a:spLocks noGrp="1"/>
          </p:cNvSpPr>
          <p:nvPr>
            <p:ph type="body" idx="1"/>
          </p:nvPr>
        </p:nvSpPr>
        <p:spPr>
          <a:xfrm>
            <a:off x="1203798" y="2587764"/>
            <a:ext cx="9784404" cy="307777"/>
          </a:xfrm>
          <a:prstGeom prst="rect">
            <a:avLst/>
          </a:prstGeom>
        </p:spPr>
        <p:txBody>
          <a:bodyPr wrap="square" lIns="0" tIns="0" rIns="0" bIns="0">
            <a:spAutoFit/>
          </a:bodyPr>
          <a:lstStyle>
            <a:lvl1pPr>
              <a:defRPr sz="2000" b="0" i="0">
                <a:solidFill>
                  <a:schemeClr val="tx1"/>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a:t>Md. Masudur Rahman, Dept. Of CSE, UGV</a:t>
            </a:r>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BBF57EA8-F6A8-46D4-801F-522763EFB47E}" type="datetime1">
              <a:rPr lang="en-US" smtClean="0"/>
              <a:t>15-Jan-25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AB41DCC1-CB95-D7F9-8324-3EFAE62E84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95" y="-15863"/>
            <a:ext cx="931434" cy="952174"/>
          </a:xfrm>
          <a:prstGeom prst="rect">
            <a:avLst/>
          </a:prstGeom>
        </p:spPr>
      </p:pic>
      <p:pic>
        <p:nvPicPr>
          <p:cNvPr id="8" name="Picture 7">
            <a:extLst>
              <a:ext uri="{FF2B5EF4-FFF2-40B4-BE49-F238E27FC236}">
                <a16:creationId xmlns:a16="http://schemas.microsoft.com/office/drawing/2014/main" id="{7E13A95A-30C8-F78B-ED4F-94F6575490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73076" y="-15863"/>
            <a:ext cx="667674" cy="990601"/>
          </a:xfrm>
          <a:prstGeom prst="rect">
            <a:avLst/>
          </a:prstGeom>
        </p:spPr>
      </p:pic>
    </p:spTree>
    <p:extLst>
      <p:ext uri="{BB962C8B-B14F-4D97-AF65-F5344CB8AC3E}">
        <p14:creationId xmlns:p14="http://schemas.microsoft.com/office/powerpoint/2010/main" val="1606574281"/>
      </p:ext>
    </p:extLst>
  </p:cSld>
  <p:clrMap bg1="lt1" tx1="dk1" bg2="lt2" tx2="dk2" accent1="accent1" accent2="accent2" accent3="accent3" accent4="accent4" accent5="accent5" accent6="accent6" hlink="hlink" folHlink="folHlink"/>
  <p:sldLayoutIdLst>
    <p:sldLayoutId id="2147483684" r:id="rId1"/>
    <p:sldLayoutId id="2147483685" r:id="rId2"/>
  </p:sldLayoutIdLst>
  <p:hf sldNum="0" hdr="0" dt="0"/>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 name="bg object 16"/>
          <p:cNvSpPr/>
          <p:nvPr/>
        </p:nvSpPr>
        <p:spPr>
          <a:xfrm>
            <a:off x="1108355" y="1412614"/>
            <a:ext cx="9976041" cy="0"/>
          </a:xfrm>
          <a:custGeom>
            <a:avLst/>
            <a:gdLst/>
            <a:ahLst/>
            <a:cxnLst/>
            <a:rect l="l" t="t" r="r" b="b"/>
            <a:pathLst>
              <a:path w="8230234">
                <a:moveTo>
                  <a:pt x="0" y="0"/>
                </a:moveTo>
                <a:lnTo>
                  <a:pt x="8229606" y="0"/>
                </a:lnTo>
              </a:path>
            </a:pathLst>
          </a:custGeom>
          <a:ln w="10668">
            <a:solidFill>
              <a:srgbClr val="9EB7CD"/>
            </a:solidFill>
            <a:prstDash val="sysDash"/>
          </a:ln>
        </p:spPr>
        <p:txBody>
          <a:bodyPr wrap="square" lIns="0" tIns="0" rIns="0" bIns="0" rtlCol="0"/>
          <a:lstStyle/>
          <a:p>
            <a:endParaRPr sz="1588"/>
          </a:p>
        </p:txBody>
      </p:sp>
      <p:sp>
        <p:nvSpPr>
          <p:cNvPr id="2" name="Holder 2"/>
          <p:cNvSpPr>
            <a:spLocks noGrp="1"/>
          </p:cNvSpPr>
          <p:nvPr>
            <p:ph type="title"/>
          </p:nvPr>
        </p:nvSpPr>
        <p:spPr>
          <a:xfrm>
            <a:off x="1203797" y="912607"/>
            <a:ext cx="6497782" cy="492443"/>
          </a:xfrm>
          <a:prstGeom prst="rect">
            <a:avLst/>
          </a:prstGeom>
        </p:spPr>
        <p:txBody>
          <a:bodyPr wrap="square" lIns="0" tIns="0" rIns="0" bIns="0">
            <a:spAutoFit/>
          </a:bodyPr>
          <a:lstStyle>
            <a:lvl1pPr>
              <a:defRPr sz="3200" b="0" i="0">
                <a:solidFill>
                  <a:srgbClr val="454552"/>
                </a:solidFill>
                <a:latin typeface="Bookman Old Style"/>
                <a:cs typeface="Bookman Old Style"/>
              </a:defRPr>
            </a:lvl1pPr>
          </a:lstStyle>
          <a:p>
            <a:endParaRPr/>
          </a:p>
        </p:txBody>
      </p:sp>
      <p:sp>
        <p:nvSpPr>
          <p:cNvPr id="3" name="Holder 3"/>
          <p:cNvSpPr>
            <a:spLocks noGrp="1"/>
          </p:cNvSpPr>
          <p:nvPr>
            <p:ph type="body" idx="1"/>
          </p:nvPr>
        </p:nvSpPr>
        <p:spPr>
          <a:xfrm>
            <a:off x="1203798" y="1429512"/>
            <a:ext cx="9618132" cy="400110"/>
          </a:xfrm>
          <a:prstGeom prst="rect">
            <a:avLst/>
          </a:prstGeom>
        </p:spPr>
        <p:txBody>
          <a:bodyPr wrap="square" lIns="0" tIns="0" rIns="0" bIns="0">
            <a:spAutoFit/>
          </a:bodyPr>
          <a:lstStyle>
            <a:lvl1pPr>
              <a:defRPr sz="2600" b="0" i="1">
                <a:solidFill>
                  <a:schemeClr val="tx1"/>
                </a:solidFill>
                <a:latin typeface="Gill Sans MT"/>
                <a:cs typeface="Gill Sans MT"/>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a:t>Md. Masudur Rahman, Dept. Of CSE, UGV</a:t>
            </a:r>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6CD62933-B7B9-4FFF-AA9F-F905640EA9C0}" type="datetime1">
              <a:rPr lang="en-US" smtClean="0"/>
              <a:t>15-Jan-25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AE7F1D4F-E684-A5BB-BA39-517AED6D38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3061"/>
            <a:ext cx="931434" cy="952174"/>
          </a:xfrm>
          <a:prstGeom prst="rect">
            <a:avLst/>
          </a:prstGeom>
        </p:spPr>
      </p:pic>
      <p:pic>
        <p:nvPicPr>
          <p:cNvPr id="8" name="Picture 7">
            <a:extLst>
              <a:ext uri="{FF2B5EF4-FFF2-40B4-BE49-F238E27FC236}">
                <a16:creationId xmlns:a16="http://schemas.microsoft.com/office/drawing/2014/main" id="{E61C5652-523A-B8A0-4EDA-491942B8D5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478471" y="203061"/>
            <a:ext cx="667674" cy="990601"/>
          </a:xfrm>
          <a:prstGeom prst="rect">
            <a:avLst/>
          </a:prstGeom>
        </p:spPr>
      </p:pic>
    </p:spTree>
    <p:extLst>
      <p:ext uri="{BB962C8B-B14F-4D97-AF65-F5344CB8AC3E}">
        <p14:creationId xmlns:p14="http://schemas.microsoft.com/office/powerpoint/2010/main" val="7737270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sldNum="0" hdr="0" dt="0"/>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 name="bg object 16"/>
          <p:cNvSpPr/>
          <p:nvPr/>
        </p:nvSpPr>
        <p:spPr>
          <a:xfrm>
            <a:off x="1108355" y="1412614"/>
            <a:ext cx="9976041" cy="0"/>
          </a:xfrm>
          <a:custGeom>
            <a:avLst/>
            <a:gdLst/>
            <a:ahLst/>
            <a:cxnLst/>
            <a:rect l="l" t="t" r="r" b="b"/>
            <a:pathLst>
              <a:path w="8230234">
                <a:moveTo>
                  <a:pt x="0" y="0"/>
                </a:moveTo>
                <a:lnTo>
                  <a:pt x="8229606" y="0"/>
                </a:lnTo>
              </a:path>
            </a:pathLst>
          </a:custGeom>
          <a:ln w="10668">
            <a:solidFill>
              <a:srgbClr val="9EB7CD"/>
            </a:solidFill>
            <a:prstDash val="sysDash"/>
          </a:ln>
        </p:spPr>
        <p:txBody>
          <a:bodyPr wrap="square" lIns="0" tIns="0" rIns="0" bIns="0" rtlCol="0"/>
          <a:lstStyle/>
          <a:p>
            <a:endParaRPr sz="1588"/>
          </a:p>
        </p:txBody>
      </p:sp>
      <p:sp>
        <p:nvSpPr>
          <p:cNvPr id="2" name="Holder 2"/>
          <p:cNvSpPr>
            <a:spLocks noGrp="1"/>
          </p:cNvSpPr>
          <p:nvPr>
            <p:ph type="title"/>
          </p:nvPr>
        </p:nvSpPr>
        <p:spPr>
          <a:xfrm>
            <a:off x="1203798" y="912606"/>
            <a:ext cx="8728605" cy="492443"/>
          </a:xfrm>
          <a:prstGeom prst="rect">
            <a:avLst/>
          </a:prstGeom>
        </p:spPr>
        <p:txBody>
          <a:bodyPr wrap="square" lIns="0" tIns="0" rIns="0" bIns="0">
            <a:spAutoFit/>
          </a:bodyPr>
          <a:lstStyle>
            <a:lvl1pPr>
              <a:defRPr sz="3200" b="0" i="0">
                <a:solidFill>
                  <a:srgbClr val="454552"/>
                </a:solidFill>
                <a:latin typeface="Bookman Old Style"/>
                <a:cs typeface="Bookman Old Style"/>
              </a:defRPr>
            </a:lvl1pPr>
          </a:lstStyle>
          <a:p>
            <a:endParaRPr/>
          </a:p>
        </p:txBody>
      </p:sp>
      <p:sp>
        <p:nvSpPr>
          <p:cNvPr id="3" name="Holder 3"/>
          <p:cNvSpPr>
            <a:spLocks noGrp="1"/>
          </p:cNvSpPr>
          <p:nvPr>
            <p:ph type="body" idx="1"/>
          </p:nvPr>
        </p:nvSpPr>
        <p:spPr>
          <a:xfrm>
            <a:off x="1203798" y="1442958"/>
            <a:ext cx="9784404" cy="307777"/>
          </a:xfrm>
          <a:prstGeom prst="rect">
            <a:avLst/>
          </a:prstGeom>
        </p:spPr>
        <p:txBody>
          <a:bodyPr wrap="square" lIns="0" tIns="0" rIns="0" bIns="0">
            <a:spAutoFit/>
          </a:bodyPr>
          <a:lstStyle>
            <a:lvl1pPr>
              <a:defRPr sz="2000" b="0" i="0">
                <a:solidFill>
                  <a:schemeClr val="tx1"/>
                </a:solidFill>
                <a:latin typeface="Courier New"/>
                <a:cs typeface="Courier New"/>
              </a:defRPr>
            </a:lvl1pPr>
          </a:lstStyle>
          <a:p>
            <a:endParaRPr/>
          </a:p>
        </p:txBody>
      </p:sp>
      <p:sp>
        <p:nvSpPr>
          <p:cNvPr id="4" name="Holder 4"/>
          <p:cNvSpPr>
            <a:spLocks noGrp="1"/>
          </p:cNvSpPr>
          <p:nvPr>
            <p:ph type="ftr" sz="quarter" idx="5"/>
          </p:nvPr>
        </p:nvSpPr>
        <p:spPr>
          <a:xfrm>
            <a:off x="4418092" y="6421413"/>
            <a:ext cx="3355815" cy="190052"/>
          </a:xfrm>
          <a:prstGeom prst="rect">
            <a:avLst/>
          </a:prstGeom>
        </p:spPr>
        <p:txBody>
          <a:bodyPr wrap="square" lIns="0" tIns="0" rIns="0" bIns="0">
            <a:spAutoFit/>
          </a:bodyPr>
          <a:lstStyle>
            <a:lvl1pPr>
              <a:defRPr sz="1235" b="0" i="0">
                <a:solidFill>
                  <a:srgbClr val="454552"/>
                </a:solidFill>
                <a:latin typeface="Gill Sans MT"/>
                <a:cs typeface="Gill Sans MT"/>
              </a:defRPr>
            </a:lvl1pPr>
          </a:lstStyle>
          <a:p>
            <a:pPr marL="11206">
              <a:spcBef>
                <a:spcPts val="4"/>
              </a:spcBef>
            </a:pPr>
            <a:r>
              <a:rPr lang="en-US" spc="-9" dirty="0"/>
              <a:t>Md. Masudur Rahman, Dept. Of CSE, UGV</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B56D01C8-F011-4364-9C8B-DF33D0984504}" type="datetime1">
              <a:rPr lang="en-US" smtClean="0"/>
              <a:t>15-Jan-25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80F99218-1887-4D1F-4B01-1C8F909ACB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31434" cy="952174"/>
          </a:xfrm>
          <a:prstGeom prst="rect">
            <a:avLst/>
          </a:prstGeom>
        </p:spPr>
      </p:pic>
      <p:pic>
        <p:nvPicPr>
          <p:cNvPr id="8" name="Picture 7">
            <a:extLst>
              <a:ext uri="{FF2B5EF4-FFF2-40B4-BE49-F238E27FC236}">
                <a16:creationId xmlns:a16="http://schemas.microsoft.com/office/drawing/2014/main" id="{C9E7E118-B3DC-E908-B62D-367A7B4626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78471" y="0"/>
            <a:ext cx="667674" cy="990601"/>
          </a:xfrm>
          <a:prstGeom prst="rect">
            <a:avLst/>
          </a:prstGeom>
        </p:spPr>
      </p:pic>
    </p:spTree>
    <p:extLst>
      <p:ext uri="{BB962C8B-B14F-4D97-AF65-F5344CB8AC3E}">
        <p14:creationId xmlns:p14="http://schemas.microsoft.com/office/powerpoint/2010/main" val="3240238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hf sldNum="0" hdr="0" dt="0"/>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5.xml"/><Relationship Id="rId1" Type="http://schemas.openxmlformats.org/officeDocument/2006/relationships/slideLayout" Target="../slideLayouts/slideLayout7.xml"/><Relationship Id="rId5" Type="http://schemas.openxmlformats.org/officeDocument/2006/relationships/image" Target="../media/image32.gif"/><Relationship Id="rId4" Type="http://schemas.openxmlformats.org/officeDocument/2006/relationships/image" Target="../media/image31.gif"/></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hyperlink" Target="../web-dev.localhost/table-slightly-complex.html" TargetMode="External"/><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hyperlink" Target="file:///C:\Users\Anthony\Documents\UDC\Tony\Work\Adjunctant%20Professor\3523-235%20IntroToWebPageDev_and_HTML\material\examples\Chapter_05\submit.gif" TargetMode="External"/><Relationship Id="rId2" Type="http://schemas.openxmlformats.org/officeDocument/2006/relationships/notesSlide" Target="../notesSlides/notesSlide2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4.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9.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0.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1.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3.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7.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9.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1.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5.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5.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5.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5.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5.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5.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5.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5.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5.xml"/></Relationships>
</file>

<file path=ppt/slides/_rels/slide3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7.xml"/><Relationship Id="rId1" Type="http://schemas.openxmlformats.org/officeDocument/2006/relationships/slideLayout" Target="../slideLayouts/slideLayout5.xml"/></Relationships>
</file>

<file path=ppt/slides/_rels/slide3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8.xml"/><Relationship Id="rId1" Type="http://schemas.openxmlformats.org/officeDocument/2006/relationships/slideLayout" Target="../slideLayouts/slideLayout5.xml"/></Relationships>
</file>

<file path=ppt/slides/_rels/slide3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9.xml"/><Relationship Id="rId1" Type="http://schemas.openxmlformats.org/officeDocument/2006/relationships/slideLayout" Target="../slideLayouts/slideLayout5.xml"/></Relationships>
</file>

<file path=ppt/slides/_rels/slide3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0.xml"/><Relationship Id="rId1" Type="http://schemas.openxmlformats.org/officeDocument/2006/relationships/slideLayout" Target="../slideLayouts/slideLayout5.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5.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5.xml"/></Relationships>
</file>

<file path=ppt/slides/_rels/slide3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4.xml"/><Relationship Id="rId1" Type="http://schemas.openxmlformats.org/officeDocument/2006/relationships/slideLayout" Target="../slideLayouts/slideLayout5.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5.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5.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5.xml"/></Relationships>
</file>

<file path=ppt/slides/_rels/slide3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8.xml"/><Relationship Id="rId1" Type="http://schemas.openxmlformats.org/officeDocument/2006/relationships/slideLayout" Target="../slideLayouts/slideLayout5.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5.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5.xml"/></Relationships>
</file>

<file path=ppt/slides/_rels/slide3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1.xml"/><Relationship Id="rId1" Type="http://schemas.openxmlformats.org/officeDocument/2006/relationships/slideLayout" Target="../slideLayouts/slideLayout5.xml"/></Relationships>
</file>

<file path=ppt/slides/_rels/slide3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5.xml"/></Relationships>
</file>

<file path=ppt/slides/_rels/slide3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4.xml"/><Relationship Id="rId1" Type="http://schemas.openxmlformats.org/officeDocument/2006/relationships/slideLayout" Target="../slideLayouts/slideLayout5.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5.xml"/></Relationships>
</file>

<file path=ppt/slides/_rels/slide3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6.xml"/><Relationship Id="rId1" Type="http://schemas.openxmlformats.org/officeDocument/2006/relationships/slideLayout" Target="../slideLayouts/slideLayout5.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5.xml"/></Relationships>
</file>

<file path=ppt/slides/_rels/slide3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8.xml"/><Relationship Id="rId1" Type="http://schemas.openxmlformats.org/officeDocument/2006/relationships/slideLayout" Target="../slideLayouts/slideLayout5.xml"/></Relationships>
</file>

<file path=ppt/slides/_rels/slide3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9.xml"/><Relationship Id="rId1" Type="http://schemas.openxmlformats.org/officeDocument/2006/relationships/slideLayout" Target="../slideLayouts/slideLayout5.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5.xml"/></Relationships>
</file>

<file path=ppt/slides/_rels/slide3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1.xml"/><Relationship Id="rId1" Type="http://schemas.openxmlformats.org/officeDocument/2006/relationships/slideLayout" Target="../slideLayouts/slideLayout5.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3.xml"/><Relationship Id="rId1" Type="http://schemas.openxmlformats.org/officeDocument/2006/relationships/slideLayout" Target="../slideLayouts/slideLayout5.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5.xml"/></Relationships>
</file>

<file path=ppt/slides/_rels/slide3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5.xml"/><Relationship Id="rId1" Type="http://schemas.openxmlformats.org/officeDocument/2006/relationships/slideLayout" Target="../slideLayouts/slideLayout5.xml"/></Relationships>
</file>

<file path=ppt/slides/_rels/slide3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6.xml"/><Relationship Id="rId1" Type="http://schemas.openxmlformats.org/officeDocument/2006/relationships/slideLayout" Target="../slideLayouts/slideLayout5.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5.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5.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5.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5.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5.xml"/></Relationships>
</file>

<file path=ppt/slides/_rels/slide3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5.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5.xml"/></Relationships>
</file>

<file path=ppt/slides/_rels/slide3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5.xml"/><Relationship Id="rId1" Type="http://schemas.openxmlformats.org/officeDocument/2006/relationships/slideLayout" Target="../slideLayouts/slideLayout5.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5.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5.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5.xml"/></Relationships>
</file>

<file path=ppt/slides/_rels/slide37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notesSlide" Target="../notesSlides/notesSlide369.xml"/><Relationship Id="rId4" Type="http://schemas.openxmlformats.org/officeDocument/2006/relationships/slideLayout" Target="../slideLayouts/slideLayout9.xml"/></Relationships>
</file>

<file path=ppt/slides/_rels/slide377.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370.xml"/><Relationship Id="rId4" Type="http://schemas.openxmlformats.org/officeDocument/2006/relationships/slideLayout" Target="../slideLayouts/slideLayout10.xml"/></Relationships>
</file>

<file path=ppt/slides/_rels/slide37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371.xml"/><Relationship Id="rId4" Type="http://schemas.openxmlformats.org/officeDocument/2006/relationships/slideLayout" Target="../slideLayouts/slideLayout10.xml"/></Relationships>
</file>

<file path=ppt/slides/_rels/slide37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372.xml"/><Relationship Id="rId4"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0.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87.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373.xml"/><Relationship Id="rId5" Type="http://schemas.openxmlformats.org/officeDocument/2006/relationships/slideLayout" Target="../slideLayouts/slideLayout10.xml"/><Relationship Id="rId4" Type="http://schemas.openxmlformats.org/officeDocument/2006/relationships/tags" Target="../tags/tag55.xml"/></Relationships>
</file>

<file path=ppt/slides/_rels/slide38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374.xml"/><Relationship Id="rId4" Type="http://schemas.openxmlformats.org/officeDocument/2006/relationships/slideLayout" Target="../slideLayouts/slideLayout9.xml"/></Relationships>
</file>

<file path=ppt/slides/_rels/slide38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88.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375.xml"/><Relationship Id="rId5" Type="http://schemas.openxmlformats.org/officeDocument/2006/relationships/slideLayout" Target="../slideLayouts/slideLayout10.xml"/><Relationship Id="rId4" Type="http://schemas.openxmlformats.org/officeDocument/2006/relationships/tags" Target="../tags/tag62.xml"/></Relationships>
</file>

<file path=ppt/slides/_rels/slide38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notesSlide" Target="../notesSlides/notesSlide376.xml"/><Relationship Id="rId4" Type="http://schemas.openxmlformats.org/officeDocument/2006/relationships/slideLayout" Target="../slideLayouts/slideLayout10.xml"/></Relationships>
</file>

<file path=ppt/slides/_rels/slide384.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notesSlide" Target="../notesSlides/notesSlide377.xml"/><Relationship Id="rId4" Type="http://schemas.openxmlformats.org/officeDocument/2006/relationships/slideLayout" Target="../slideLayouts/slideLayout9.xml"/></Relationships>
</file>

<file path=ppt/slides/_rels/slide385.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89.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378.xml"/><Relationship Id="rId5" Type="http://schemas.openxmlformats.org/officeDocument/2006/relationships/slideLayout" Target="../slideLayouts/slideLayout10.xml"/><Relationship Id="rId4" Type="http://schemas.openxmlformats.org/officeDocument/2006/relationships/tags" Target="../tags/tag72.xml"/></Relationships>
</file>

<file path=ppt/slides/_rels/slide386.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90.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379.xml"/><Relationship Id="rId5" Type="http://schemas.openxmlformats.org/officeDocument/2006/relationships/slideLayout" Target="../slideLayouts/slideLayout10.xml"/><Relationship Id="rId4" Type="http://schemas.openxmlformats.org/officeDocument/2006/relationships/tags" Target="../tags/tag76.xml"/></Relationships>
</file>

<file path=ppt/slides/_rels/slide387.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notesSlide" Target="../notesSlides/notesSlide380.xml"/><Relationship Id="rId4" Type="http://schemas.openxmlformats.org/officeDocument/2006/relationships/slideLayout" Target="../slideLayouts/slideLayout10.xml"/></Relationships>
</file>

<file path=ppt/slides/_rels/slide388.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381.xml"/><Relationship Id="rId4" Type="http://schemas.openxmlformats.org/officeDocument/2006/relationships/slideLayout" Target="../slideLayouts/slideLayout10.xml"/></Relationships>
</file>

<file path=ppt/slides/_rels/slide389.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91.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382.xml"/><Relationship Id="rId5" Type="http://schemas.openxmlformats.org/officeDocument/2006/relationships/slideLayout" Target="../slideLayouts/slideLayout10.xml"/><Relationship Id="rId4" Type="http://schemas.openxmlformats.org/officeDocument/2006/relationships/tags" Target="../tags/tag86.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92.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383.xml"/><Relationship Id="rId5" Type="http://schemas.openxmlformats.org/officeDocument/2006/relationships/slideLayout" Target="../slideLayouts/slideLayout10.xml"/><Relationship Id="rId4" Type="http://schemas.openxmlformats.org/officeDocument/2006/relationships/tags" Target="../tags/tag90.xml"/></Relationships>
</file>

<file path=ppt/slides/_rels/slide391.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notesSlide" Target="../notesSlides/notesSlide384.xml"/><Relationship Id="rId4" Type="http://schemas.openxmlformats.org/officeDocument/2006/relationships/slideLayout" Target="../slideLayouts/slideLayout10.xml"/></Relationships>
</file>

<file path=ppt/slides/_rels/slide392.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93.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385.xml"/><Relationship Id="rId5" Type="http://schemas.openxmlformats.org/officeDocument/2006/relationships/slideLayout" Target="../slideLayouts/slideLayout10.xml"/><Relationship Id="rId4" Type="http://schemas.openxmlformats.org/officeDocument/2006/relationships/tags" Target="../tags/tag97.xml"/></Relationships>
</file>

<file path=ppt/slides/_rels/slide393.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386.xml"/><Relationship Id="rId4" Type="http://schemas.openxmlformats.org/officeDocument/2006/relationships/slideLayout" Target="../slideLayouts/slideLayout10.xml"/></Relationships>
</file>

<file path=ppt/slides/_rels/slide39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notesSlide" Target="../notesSlides/notesSlide387.xml"/><Relationship Id="rId4" Type="http://schemas.openxmlformats.org/officeDocument/2006/relationships/slideLayout" Target="../slideLayouts/slideLayout9.xml"/></Relationships>
</file>

<file path=ppt/slides/_rels/slide395.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388.xml"/><Relationship Id="rId4" Type="http://schemas.openxmlformats.org/officeDocument/2006/relationships/slideLayout" Target="../slideLayouts/slideLayout10.xml"/></Relationships>
</file>

<file path=ppt/slides/_rels/slide396.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89.xml"/><Relationship Id="rId4" Type="http://schemas.openxmlformats.org/officeDocument/2006/relationships/slideLayout" Target="../slideLayouts/slideLayout9.xml"/></Relationships>
</file>

<file path=ppt/slides/_rels/slide397.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94.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390.xml"/><Relationship Id="rId5" Type="http://schemas.openxmlformats.org/officeDocument/2006/relationships/slideLayout" Target="../slideLayouts/slideLayout10.xml"/><Relationship Id="rId4" Type="http://schemas.openxmlformats.org/officeDocument/2006/relationships/tags" Target="../tags/tag113.xml"/></Relationships>
</file>

<file path=ppt/slides/_rels/slide398.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95.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391.xml"/><Relationship Id="rId5" Type="http://schemas.openxmlformats.org/officeDocument/2006/relationships/slideLayout" Target="../slideLayouts/slideLayout10.xml"/><Relationship Id="rId4" Type="http://schemas.openxmlformats.org/officeDocument/2006/relationships/tags" Target="../tags/tag117.xml"/></Relationships>
</file>

<file path=ppt/slides/_rels/slide399.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95.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392.xml"/><Relationship Id="rId5" Type="http://schemas.openxmlformats.org/officeDocument/2006/relationships/slideLayout" Target="../slideLayouts/slideLayout10.xml"/><Relationship Id="rId4" Type="http://schemas.openxmlformats.org/officeDocument/2006/relationships/tags" Target="../tags/tag1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96.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notesSlide" Target="../notesSlides/notesSlide393.xml"/><Relationship Id="rId5" Type="http://schemas.openxmlformats.org/officeDocument/2006/relationships/slideLayout" Target="../slideLayouts/slideLayout10.xml"/><Relationship Id="rId4" Type="http://schemas.openxmlformats.org/officeDocument/2006/relationships/tags" Target="../tags/tag125.xml"/></Relationships>
</file>

<file path=ppt/slides/_rels/slide40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128.xml"/><Relationship Id="rId7" Type="http://schemas.openxmlformats.org/officeDocument/2006/relationships/notesSlide" Target="../notesSlides/notesSlide394.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10.xml"/><Relationship Id="rId5" Type="http://schemas.openxmlformats.org/officeDocument/2006/relationships/tags" Target="../tags/tag130.xml"/><Relationship Id="rId4" Type="http://schemas.openxmlformats.org/officeDocument/2006/relationships/tags" Target="../tags/tag129.xml"/><Relationship Id="rId9" Type="http://schemas.openxmlformats.org/officeDocument/2006/relationships/image" Target="../media/image98.png"/></Relationships>
</file>

<file path=ppt/slides/_rels/slide402.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image" Target="../media/image99.pn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notesSlide" Target="../notesSlides/notesSlide395.xml"/><Relationship Id="rId5" Type="http://schemas.openxmlformats.org/officeDocument/2006/relationships/slideLayout" Target="../slideLayouts/slideLayout10.xml"/><Relationship Id="rId4" Type="http://schemas.openxmlformats.org/officeDocument/2006/relationships/tags" Target="../tags/tag134.xml"/></Relationships>
</file>

<file path=ppt/slides/_rels/slide40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notesSlide" Target="../notesSlides/notesSlide396.xml"/><Relationship Id="rId4" Type="http://schemas.openxmlformats.org/officeDocument/2006/relationships/slideLayout" Target="../slideLayouts/slideLayout9.xml"/></Relationships>
</file>

<file path=ppt/slides/_rels/slide404.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image" Target="../media/image100.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notesSlide" Target="../notesSlides/notesSlide397.xml"/><Relationship Id="rId5" Type="http://schemas.openxmlformats.org/officeDocument/2006/relationships/slideLayout" Target="../slideLayouts/slideLayout10.xml"/><Relationship Id="rId4" Type="http://schemas.openxmlformats.org/officeDocument/2006/relationships/tags" Target="../tags/tag141.xml"/></Relationships>
</file>

<file path=ppt/slides/_rels/slide405.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101.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notesSlide" Target="../notesSlides/notesSlide398.xml"/><Relationship Id="rId5" Type="http://schemas.openxmlformats.org/officeDocument/2006/relationships/slideLayout" Target="../slideLayouts/slideLayout10.xml"/><Relationship Id="rId4" Type="http://schemas.openxmlformats.org/officeDocument/2006/relationships/tags" Target="../tags/tag145.xml"/></Relationships>
</file>

<file path=ppt/slides/_rels/slide406.xml.rels><?xml version="1.0" encoding="UTF-8" standalone="yes"?>
<Relationships xmlns="http://schemas.openxmlformats.org/package/2006/relationships"><Relationship Id="rId3" Type="http://schemas.openxmlformats.org/officeDocument/2006/relationships/tags" Target="../tags/tag148.xml"/><Relationship Id="rId7" Type="http://schemas.openxmlformats.org/officeDocument/2006/relationships/image" Target="../media/image102.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notesSlide" Target="../notesSlides/notesSlide399.xml"/><Relationship Id="rId5" Type="http://schemas.openxmlformats.org/officeDocument/2006/relationships/slideLayout" Target="../slideLayouts/slideLayout10.xml"/><Relationship Id="rId4" Type="http://schemas.openxmlformats.org/officeDocument/2006/relationships/tags" Target="../tags/tag149.xml"/></Relationships>
</file>

<file path=ppt/slides/_rels/slide407.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103.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notesSlide" Target="../notesSlides/notesSlide400.xml"/><Relationship Id="rId5" Type="http://schemas.openxmlformats.org/officeDocument/2006/relationships/slideLayout" Target="../slideLayouts/slideLayout10.xml"/><Relationship Id="rId4" Type="http://schemas.openxmlformats.org/officeDocument/2006/relationships/tags" Target="../tags/tag153.xml"/></Relationships>
</file>

<file path=ppt/slides/_rels/slide408.xml.rels><?xml version="1.0" encoding="UTF-8" standalone="yes"?>
<Relationships xmlns="http://schemas.openxmlformats.org/package/2006/relationships"><Relationship Id="rId3" Type="http://schemas.openxmlformats.org/officeDocument/2006/relationships/tags" Target="../tags/tag156.xml"/><Relationship Id="rId7" Type="http://schemas.openxmlformats.org/officeDocument/2006/relationships/image" Target="../media/image104.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notesSlide" Target="../notesSlides/notesSlide401.xml"/><Relationship Id="rId5" Type="http://schemas.openxmlformats.org/officeDocument/2006/relationships/slideLayout" Target="../slideLayouts/slideLayout10.xml"/><Relationship Id="rId4" Type="http://schemas.openxmlformats.org/officeDocument/2006/relationships/tags" Target="../tags/tag157.xml"/></Relationships>
</file>

<file path=ppt/slides/_rels/slide409.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105.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notesSlide" Target="../notesSlides/notesSlide402.xml"/><Relationship Id="rId5" Type="http://schemas.openxmlformats.org/officeDocument/2006/relationships/slideLayout" Target="../slideLayouts/slideLayout10.xml"/><Relationship Id="rId4" Type="http://schemas.openxmlformats.org/officeDocument/2006/relationships/tags" Target="../tags/tag16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0.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notesSlide" Target="../notesSlides/notesSlide403.xml"/><Relationship Id="rId4" Type="http://schemas.openxmlformats.org/officeDocument/2006/relationships/slideLayout" Target="../slideLayouts/slideLayout10.xml"/></Relationships>
</file>

<file path=ppt/slides/_rels/slide411.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image" Target="../media/image106.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notesSlide" Target="../notesSlides/notesSlide404.xml"/><Relationship Id="rId5" Type="http://schemas.openxmlformats.org/officeDocument/2006/relationships/slideLayout" Target="../slideLayouts/slideLayout10.xml"/><Relationship Id="rId4" Type="http://schemas.openxmlformats.org/officeDocument/2006/relationships/tags" Target="../tags/tag168.xml"/></Relationships>
</file>

<file path=ppt/slides/_rels/slide412.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107.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notesSlide" Target="../notesSlides/notesSlide405.xml"/><Relationship Id="rId5" Type="http://schemas.openxmlformats.org/officeDocument/2006/relationships/slideLayout" Target="../slideLayouts/slideLayout10.xml"/><Relationship Id="rId4" Type="http://schemas.openxmlformats.org/officeDocument/2006/relationships/tags" Target="../tags/tag172.xml"/></Relationships>
</file>

<file path=ppt/slides/_rels/slide413.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notesSlide" Target="../notesSlides/notesSlide406.xml"/><Relationship Id="rId4" Type="http://schemas.openxmlformats.org/officeDocument/2006/relationships/slideLayout" Target="../slideLayouts/slideLayout10.xml"/></Relationships>
</file>

<file path=ppt/slides/_rels/slide414.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notesSlide" Target="../notesSlides/notesSlide407.xml"/><Relationship Id="rId5" Type="http://schemas.openxmlformats.org/officeDocument/2006/relationships/slideLayout" Target="../slideLayouts/slideLayout10.xml"/><Relationship Id="rId4" Type="http://schemas.openxmlformats.org/officeDocument/2006/relationships/tags" Target="../tags/tag179.xml"/></Relationships>
</file>

<file path=ppt/slides/_rels/slide415.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108.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notesSlide" Target="../notesSlides/notesSlide408.xml"/><Relationship Id="rId5" Type="http://schemas.openxmlformats.org/officeDocument/2006/relationships/slideLayout" Target="../slideLayouts/slideLayout10.xml"/><Relationship Id="rId4" Type="http://schemas.openxmlformats.org/officeDocument/2006/relationships/tags" Target="../tags/tag183.xml"/></Relationships>
</file>

<file path=ppt/slides/_rels/slide416.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notesSlide" Target="../notesSlides/notesSlide409.xml"/><Relationship Id="rId4" Type="http://schemas.openxmlformats.org/officeDocument/2006/relationships/slideLayout" Target="../slideLayouts/slideLayout10.xml"/></Relationships>
</file>

<file path=ppt/slides/_rels/slide417.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notesSlide" Target="../notesSlides/notesSlide410.xml"/><Relationship Id="rId5" Type="http://schemas.openxmlformats.org/officeDocument/2006/relationships/slideLayout" Target="../slideLayouts/slideLayout10.xml"/><Relationship Id="rId4" Type="http://schemas.openxmlformats.org/officeDocument/2006/relationships/tags" Target="../tags/tag190.xml"/></Relationships>
</file>

<file path=ppt/slides/_rels/slide418.xml.rels><?xml version="1.0" encoding="UTF-8" standalone="yes"?>
<Relationships xmlns="http://schemas.openxmlformats.org/package/2006/relationships"><Relationship Id="rId3" Type="http://schemas.openxmlformats.org/officeDocument/2006/relationships/tags" Target="../tags/tag193.xml"/><Relationship Id="rId7" Type="http://schemas.openxmlformats.org/officeDocument/2006/relationships/image" Target="../media/image109.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411.xml"/><Relationship Id="rId5" Type="http://schemas.openxmlformats.org/officeDocument/2006/relationships/slideLayout" Target="../slideLayouts/slideLayout10.xml"/><Relationship Id="rId4" Type="http://schemas.openxmlformats.org/officeDocument/2006/relationships/tags" Target="../tags/tag194.xml"/></Relationships>
</file>

<file path=ppt/slides/_rels/slide419.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notesSlide" Target="../notesSlides/notesSlide412.xml"/><Relationship Id="rId4"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20.xml.rels><?xml version="1.0" encoding="UTF-8" standalone="yes"?>
<Relationships xmlns="http://schemas.openxmlformats.org/package/2006/relationships"><Relationship Id="rId3" Type="http://schemas.openxmlformats.org/officeDocument/2006/relationships/tags" Target="../tags/tag200.xml"/><Relationship Id="rId7" Type="http://schemas.openxmlformats.org/officeDocument/2006/relationships/image" Target="../media/image110.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notesSlide" Target="../notesSlides/notesSlide413.xml"/><Relationship Id="rId5" Type="http://schemas.openxmlformats.org/officeDocument/2006/relationships/slideLayout" Target="../slideLayouts/slideLayout10.xml"/><Relationship Id="rId4" Type="http://schemas.openxmlformats.org/officeDocument/2006/relationships/tags" Target="../tags/tag201.xml"/></Relationships>
</file>

<file path=ppt/slides/_rels/slide4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204.xml"/><Relationship Id="rId7" Type="http://schemas.openxmlformats.org/officeDocument/2006/relationships/notesSlide" Target="../notesSlides/notesSlide414.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slideLayout" Target="../slideLayouts/slideLayout10.xml"/><Relationship Id="rId5" Type="http://schemas.openxmlformats.org/officeDocument/2006/relationships/tags" Target="../tags/tag206.xml"/><Relationship Id="rId4" Type="http://schemas.openxmlformats.org/officeDocument/2006/relationships/tags" Target="../tags/tag205.xml"/></Relationships>
</file>

<file path=ppt/slides/_rels/slide422.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notesSlide" Target="../notesSlides/notesSlide415.xml"/><Relationship Id="rId4" Type="http://schemas.openxmlformats.org/officeDocument/2006/relationships/slideLayout" Target="../slideLayouts/slideLayout9.xml"/></Relationships>
</file>

<file path=ppt/slides/_rels/slide423.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notesSlide" Target="../notesSlides/notesSlide416.xml"/><Relationship Id="rId4" Type="http://schemas.openxmlformats.org/officeDocument/2006/relationships/slideLayout" Target="../slideLayouts/slideLayout10.xml"/></Relationships>
</file>

<file path=ppt/slides/_rels/slide424.xml.rels><?xml version="1.0" encoding="UTF-8" standalone="yes"?>
<Relationships xmlns="http://schemas.openxmlformats.org/package/2006/relationships"><Relationship Id="rId3" Type="http://schemas.openxmlformats.org/officeDocument/2006/relationships/tags" Target="../tags/tag215.xml"/><Relationship Id="rId7" Type="http://schemas.openxmlformats.org/officeDocument/2006/relationships/image" Target="../media/image112.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notesSlide" Target="../notesSlides/notesSlide417.xml"/><Relationship Id="rId5" Type="http://schemas.openxmlformats.org/officeDocument/2006/relationships/slideLayout" Target="../slideLayouts/slideLayout10.xml"/><Relationship Id="rId4" Type="http://schemas.openxmlformats.org/officeDocument/2006/relationships/tags" Target="../tags/tag216.xml"/></Relationships>
</file>

<file path=ppt/slides/_rels/slide425.xml.rels><?xml version="1.0" encoding="UTF-8" standalone="yes"?>
<Relationships xmlns="http://schemas.openxmlformats.org/package/2006/relationships"><Relationship Id="rId3" Type="http://schemas.openxmlformats.org/officeDocument/2006/relationships/tags" Target="../tags/tag219.xml"/><Relationship Id="rId7" Type="http://schemas.openxmlformats.org/officeDocument/2006/relationships/image" Target="../media/image113.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notesSlide" Target="../notesSlides/notesSlide418.xml"/><Relationship Id="rId5" Type="http://schemas.openxmlformats.org/officeDocument/2006/relationships/slideLayout" Target="../slideLayouts/slideLayout10.xml"/><Relationship Id="rId4" Type="http://schemas.openxmlformats.org/officeDocument/2006/relationships/tags" Target="../tags/tag220.xml"/></Relationships>
</file>

<file path=ppt/slides/_rels/slide426.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114.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notesSlide" Target="../notesSlides/notesSlide419.xml"/><Relationship Id="rId5" Type="http://schemas.openxmlformats.org/officeDocument/2006/relationships/slideLayout" Target="../slideLayouts/slideLayout10.xml"/><Relationship Id="rId4" Type="http://schemas.openxmlformats.org/officeDocument/2006/relationships/tags" Target="../tags/tag224.xml"/></Relationships>
</file>

<file path=ppt/slides/_rels/slide427.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notesSlide" Target="../notesSlides/notesSlide420.xml"/><Relationship Id="rId4" Type="http://schemas.openxmlformats.org/officeDocument/2006/relationships/slideLayout" Target="../slideLayouts/slideLayout10.xml"/></Relationships>
</file>

<file path=ppt/slides/_rels/slide428.xml.rels><?xml version="1.0" encoding="UTF-8" standalone="yes"?>
<Relationships xmlns="http://schemas.openxmlformats.org/package/2006/relationships"><Relationship Id="rId3" Type="http://schemas.openxmlformats.org/officeDocument/2006/relationships/tags" Target="../tags/tag230.xml"/><Relationship Id="rId7" Type="http://schemas.openxmlformats.org/officeDocument/2006/relationships/image" Target="../media/image115.png"/><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notesSlide" Target="../notesSlides/notesSlide421.xml"/><Relationship Id="rId5" Type="http://schemas.openxmlformats.org/officeDocument/2006/relationships/slideLayout" Target="../slideLayouts/slideLayout10.xml"/><Relationship Id="rId4" Type="http://schemas.openxmlformats.org/officeDocument/2006/relationships/tags" Target="../tags/tag231.xml"/></Relationships>
</file>

<file path=ppt/slides/_rels/slide429.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image" Target="../media/image116.pn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notesSlide" Target="../notesSlides/notesSlide422.xml"/><Relationship Id="rId5" Type="http://schemas.openxmlformats.org/officeDocument/2006/relationships/slideLayout" Target="../slideLayouts/slideLayout10.xml"/><Relationship Id="rId4" Type="http://schemas.openxmlformats.org/officeDocument/2006/relationships/tags" Target="../tags/tag2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0.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notesSlide" Target="../notesSlides/notesSlide423.xml"/><Relationship Id="rId4" Type="http://schemas.openxmlformats.org/officeDocument/2006/relationships/slideLayout" Target="../slideLayouts/slideLayout10.xml"/></Relationships>
</file>

<file path=ppt/slides/_rels/slide43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tags" Target="../tags/tag241.xml"/><Relationship Id="rId7" Type="http://schemas.openxmlformats.org/officeDocument/2006/relationships/notesSlide" Target="../notesSlides/notesSlide424.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Layout" Target="../slideLayouts/slideLayout11.xml"/><Relationship Id="rId5" Type="http://schemas.openxmlformats.org/officeDocument/2006/relationships/tags" Target="../tags/tag243.xml"/><Relationship Id="rId4" Type="http://schemas.openxmlformats.org/officeDocument/2006/relationships/tags" Target="../tags/tag242.xml"/></Relationships>
</file>

<file path=ppt/slides/_rels/slide4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tags" Target="../tags/tag246.xml"/><Relationship Id="rId7" Type="http://schemas.openxmlformats.org/officeDocument/2006/relationships/notesSlide" Target="../notesSlides/notesSlide425.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slideLayout" Target="../slideLayouts/slideLayout10.xml"/><Relationship Id="rId5" Type="http://schemas.openxmlformats.org/officeDocument/2006/relationships/tags" Target="../tags/tag248.xml"/><Relationship Id="rId4" Type="http://schemas.openxmlformats.org/officeDocument/2006/relationships/tags" Target="../tags/tag247.xml"/><Relationship Id="rId9" Type="http://schemas.openxmlformats.org/officeDocument/2006/relationships/image" Target="../media/image119.png"/></Relationships>
</file>

<file path=ppt/slides/_rels/slide433.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notesSlide" Target="../notesSlides/notesSlide426.xml"/><Relationship Id="rId4" Type="http://schemas.openxmlformats.org/officeDocument/2006/relationships/slideLayout" Target="../slideLayouts/slideLayout10.xml"/></Relationships>
</file>

<file path=ppt/slides/_rels/slide43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tags" Target="../tags/tag254.xml"/><Relationship Id="rId7" Type="http://schemas.openxmlformats.org/officeDocument/2006/relationships/notesSlide" Target="../notesSlides/notesSlide427.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slideLayout" Target="../slideLayouts/slideLayout11.xml"/><Relationship Id="rId5" Type="http://schemas.openxmlformats.org/officeDocument/2006/relationships/tags" Target="../tags/tag256.xml"/><Relationship Id="rId4" Type="http://schemas.openxmlformats.org/officeDocument/2006/relationships/tags" Target="../tags/tag255.xml"/></Relationships>
</file>

<file path=ppt/slides/_rels/slide435.xml.rels><?xml version="1.0" encoding="UTF-8" standalone="yes"?>
<Relationships xmlns="http://schemas.openxmlformats.org/package/2006/relationships"><Relationship Id="rId3" Type="http://schemas.openxmlformats.org/officeDocument/2006/relationships/tags" Target="../tags/tag259.xml"/><Relationship Id="rId7" Type="http://schemas.openxmlformats.org/officeDocument/2006/relationships/image" Target="../media/image121.pn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notesSlide" Target="../notesSlides/notesSlide428.xml"/><Relationship Id="rId5" Type="http://schemas.openxmlformats.org/officeDocument/2006/relationships/slideLayout" Target="../slideLayouts/slideLayout10.xml"/><Relationship Id="rId4" Type="http://schemas.openxmlformats.org/officeDocument/2006/relationships/tags" Target="../tags/tag260.xml"/></Relationships>
</file>

<file path=ppt/slides/_rels/slide4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tags" Target="../tags/tag263.xml"/><Relationship Id="rId7" Type="http://schemas.openxmlformats.org/officeDocument/2006/relationships/notesSlide" Target="../notesSlides/notesSlide429.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11.xml"/><Relationship Id="rId5" Type="http://schemas.openxmlformats.org/officeDocument/2006/relationships/tags" Target="../tags/tag265.xml"/><Relationship Id="rId4" Type="http://schemas.openxmlformats.org/officeDocument/2006/relationships/tags" Target="../tags/tag264.xml"/></Relationships>
</file>

<file path=ppt/slides/_rels/slide437.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notesSlide" Target="../notesSlides/notesSlide430.xml"/><Relationship Id="rId4" Type="http://schemas.openxmlformats.org/officeDocument/2006/relationships/slideLayout" Target="../slideLayouts/slideLayout10.xml"/></Relationships>
</file>

<file path=ppt/slides/_rels/slide438.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notesSlide" Target="../notesSlides/notesSlide431.xml"/><Relationship Id="rId4" Type="http://schemas.openxmlformats.org/officeDocument/2006/relationships/slideLayout" Target="../slideLayouts/slideLayout12.xml"/></Relationships>
</file>

<file path=ppt/slides/_rels/slide439.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notesSlide" Target="../notesSlides/notesSlide432.xml"/><Relationship Id="rId4"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tags" Target="../tags/tag277.xml"/><Relationship Id="rId7" Type="http://schemas.openxmlformats.org/officeDocument/2006/relationships/notesSlide" Target="../notesSlides/notesSlide433.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slideLayout" Target="../slideLayouts/slideLayout13.xml"/><Relationship Id="rId5" Type="http://schemas.openxmlformats.org/officeDocument/2006/relationships/tags" Target="../tags/tag279.xml"/><Relationship Id="rId4" Type="http://schemas.openxmlformats.org/officeDocument/2006/relationships/tags" Target="../tags/tag278.xml"/><Relationship Id="rId9" Type="http://schemas.openxmlformats.org/officeDocument/2006/relationships/image" Target="../media/image124.jpeg"/></Relationships>
</file>

<file path=ppt/slides/_rels/slide441.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notesSlide" Target="../notesSlides/notesSlide434.xml"/><Relationship Id="rId4" Type="http://schemas.openxmlformats.org/officeDocument/2006/relationships/slideLayout" Target="../slideLayouts/slideLayout13.xml"/></Relationships>
</file>

<file path=ppt/slides/_rels/slide442.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notesSlide" Target="../notesSlides/notesSlide435.xml"/><Relationship Id="rId4" Type="http://schemas.openxmlformats.org/officeDocument/2006/relationships/slideLayout" Target="../slideLayouts/slideLayout12.xml"/></Relationships>
</file>

<file path=ppt/slides/_rels/slide443.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notesSlide" Target="../notesSlides/notesSlide436.xml"/><Relationship Id="rId4" Type="http://schemas.openxmlformats.org/officeDocument/2006/relationships/slideLayout" Target="../slideLayouts/slideLayout13.xml"/></Relationships>
</file>

<file path=ppt/slides/_rels/slide444.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notesSlide" Target="../notesSlides/notesSlide437.xml"/><Relationship Id="rId4" Type="http://schemas.openxmlformats.org/officeDocument/2006/relationships/slideLayout" Target="../slideLayouts/slideLayout13.xml"/></Relationships>
</file>

<file path=ppt/slides/_rels/slide445.xml.rels><?xml version="1.0" encoding="UTF-8" standalone="yes"?>
<Relationships xmlns="http://schemas.openxmlformats.org/package/2006/relationships"><Relationship Id="rId3" Type="http://schemas.openxmlformats.org/officeDocument/2006/relationships/tags" Target="../tags/tag294.xml"/><Relationship Id="rId7" Type="http://schemas.openxmlformats.org/officeDocument/2006/relationships/image" Target="../media/image125.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notesSlide" Target="../notesSlides/notesSlide438.xml"/><Relationship Id="rId5" Type="http://schemas.openxmlformats.org/officeDocument/2006/relationships/slideLayout" Target="../slideLayouts/slideLayout12.xml"/><Relationship Id="rId4" Type="http://schemas.openxmlformats.org/officeDocument/2006/relationships/tags" Target="../tags/tag295.xml"/></Relationships>
</file>

<file path=ppt/slides/_rels/slide446.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126.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notesSlide" Target="../notesSlides/notesSlide439.xml"/><Relationship Id="rId5" Type="http://schemas.openxmlformats.org/officeDocument/2006/relationships/slideLayout" Target="../slideLayouts/slideLayout13.xml"/><Relationship Id="rId4" Type="http://schemas.openxmlformats.org/officeDocument/2006/relationships/tags" Target="../tags/tag299.xml"/></Relationships>
</file>

<file path=ppt/slides/_rels/slide447.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notesSlide" Target="../notesSlides/notesSlide440.xml"/><Relationship Id="rId4" Type="http://schemas.openxmlformats.org/officeDocument/2006/relationships/slideLayout" Target="../slideLayouts/slideLayout13.xml"/></Relationships>
</file>

<file path=ppt/slides/_rels/slide448.xml.rels><?xml version="1.0" encoding="UTF-8" standalone="yes"?>
<Relationships xmlns="http://schemas.openxmlformats.org/package/2006/relationships"><Relationship Id="rId3" Type="http://schemas.openxmlformats.org/officeDocument/2006/relationships/tags" Target="../tags/tag305.xml"/><Relationship Id="rId7" Type="http://schemas.openxmlformats.org/officeDocument/2006/relationships/image" Target="../media/image127.jpeg"/><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notesSlide" Target="../notesSlides/notesSlide441.xml"/><Relationship Id="rId5" Type="http://schemas.openxmlformats.org/officeDocument/2006/relationships/slideLayout" Target="../slideLayouts/slideLayout13.xml"/><Relationship Id="rId4" Type="http://schemas.openxmlformats.org/officeDocument/2006/relationships/tags" Target="../tags/tag306.xml"/></Relationships>
</file>

<file path=ppt/slides/_rels/slide449.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5" Type="http://schemas.openxmlformats.org/officeDocument/2006/relationships/notesSlide" Target="../notesSlides/notesSlide442.xml"/><Relationship Id="rId4"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5" Type="http://schemas.openxmlformats.org/officeDocument/2006/relationships/notesSlide" Target="../notesSlides/notesSlide443.xml"/><Relationship Id="rId4" Type="http://schemas.openxmlformats.org/officeDocument/2006/relationships/slideLayout" Target="../slideLayouts/slideLayout13.xml"/></Relationships>
</file>

<file path=ppt/slides/_rels/slide451.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notesSlide" Target="../notesSlides/notesSlide444.xml"/><Relationship Id="rId4" Type="http://schemas.openxmlformats.org/officeDocument/2006/relationships/slideLayout" Target="../slideLayouts/slideLayout13.xml"/></Relationships>
</file>

<file path=ppt/slides/_rels/slide452.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notesSlide" Target="../notesSlides/notesSlide445.xml"/><Relationship Id="rId4" Type="http://schemas.openxmlformats.org/officeDocument/2006/relationships/slideLayout" Target="../slideLayouts/slideLayout12.xml"/></Relationships>
</file>

<file path=ppt/slides/_rels/slide453.xml.rels><?xml version="1.0" encoding="UTF-8" standalone="yes"?>
<Relationships xmlns="http://schemas.openxmlformats.org/package/2006/relationships"><Relationship Id="rId3" Type="http://schemas.openxmlformats.org/officeDocument/2006/relationships/tags" Target="../tags/tag321.xml"/><Relationship Id="rId7" Type="http://schemas.openxmlformats.org/officeDocument/2006/relationships/image" Target="../media/image128.jpeg"/><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notesSlide" Target="../notesSlides/notesSlide446.xml"/><Relationship Id="rId5" Type="http://schemas.openxmlformats.org/officeDocument/2006/relationships/slideLayout" Target="../slideLayouts/slideLayout13.xml"/><Relationship Id="rId4" Type="http://schemas.openxmlformats.org/officeDocument/2006/relationships/tags" Target="../tags/tag322.xml"/></Relationships>
</file>

<file path=ppt/slides/_rels/slide454.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notesSlide" Target="../notesSlides/notesSlide447.xml"/><Relationship Id="rId4" Type="http://schemas.openxmlformats.org/officeDocument/2006/relationships/slideLayout" Target="../slideLayouts/slideLayout13.xml"/></Relationships>
</file>

<file path=ppt/slides/_rels/slide45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image" Target="../media/image129.pn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448.xml"/><Relationship Id="rId5" Type="http://schemas.openxmlformats.org/officeDocument/2006/relationships/slideLayout" Target="../slideLayouts/slideLayout13.xml"/><Relationship Id="rId4" Type="http://schemas.openxmlformats.org/officeDocument/2006/relationships/tags" Target="../tags/tag329.xml"/></Relationships>
</file>

<file path=ppt/slides/_rels/slide456.xml.rels><?xml version="1.0" encoding="UTF-8" standalone="yes"?>
<Relationships xmlns="http://schemas.openxmlformats.org/package/2006/relationships"><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notesSlide" Target="../notesSlides/notesSlide449.xml"/><Relationship Id="rId4" Type="http://schemas.openxmlformats.org/officeDocument/2006/relationships/slideLayout" Target="../slideLayouts/slideLayout13.xml"/></Relationships>
</file>

<file path=ppt/slides/_rels/slide457.xml.rels><?xml version="1.0" encoding="UTF-8" standalone="yes"?>
<Relationships xmlns="http://schemas.openxmlformats.org/package/2006/relationships"><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 Id="rId5" Type="http://schemas.openxmlformats.org/officeDocument/2006/relationships/notesSlide" Target="../notesSlides/notesSlide450.xml"/><Relationship Id="rId4" Type="http://schemas.openxmlformats.org/officeDocument/2006/relationships/slideLayout" Target="../slideLayouts/slideLayout13.xml"/></Relationships>
</file>

<file path=ppt/slides/_rels/slide458.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notesSlide" Target="../notesSlides/notesSlide451.xml"/><Relationship Id="rId4" Type="http://schemas.openxmlformats.org/officeDocument/2006/relationships/slideLayout" Target="../slideLayouts/slideLayout13.xml"/></Relationships>
</file>

<file path=ppt/slides/_rels/slide459.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notesSlide" Target="../notesSlides/notesSlide452.xml"/><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60.xml.rels><?xml version="1.0" encoding="UTF-8" standalone="yes"?>
<Relationships xmlns="http://schemas.openxmlformats.org/package/2006/relationships"><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 Id="rId5" Type="http://schemas.openxmlformats.org/officeDocument/2006/relationships/notesSlide" Target="../notesSlides/notesSlide453.xml"/><Relationship Id="rId4" Type="http://schemas.openxmlformats.org/officeDocument/2006/relationships/slideLayout" Target="../slideLayouts/slideLayout13.xml"/></Relationships>
</file>

<file path=ppt/slides/_rels/slide461.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notesSlide" Target="../notesSlides/notesSlide454.xml"/><Relationship Id="rId4" Type="http://schemas.openxmlformats.org/officeDocument/2006/relationships/slideLayout" Target="../slideLayouts/slideLayout13.xml"/></Relationships>
</file>

<file path=ppt/slides/_rels/slide462.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notesSlide" Target="../notesSlides/notesSlide455.xml"/><Relationship Id="rId4" Type="http://schemas.openxmlformats.org/officeDocument/2006/relationships/slideLayout" Target="../slideLayouts/slideLayout13.xml"/></Relationships>
</file>

<file path=ppt/slides/_rels/slide463.xml.rels><?xml version="1.0" encoding="UTF-8" standalone="yes"?>
<Relationships xmlns="http://schemas.openxmlformats.org/package/2006/relationships"><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 Id="rId5" Type="http://schemas.openxmlformats.org/officeDocument/2006/relationships/notesSlide" Target="../notesSlides/notesSlide456.xml"/><Relationship Id="rId4" Type="http://schemas.openxmlformats.org/officeDocument/2006/relationships/slideLayout" Target="../slideLayouts/slideLayout13.xml"/></Relationships>
</file>

<file path=ppt/slides/_rels/slide464.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5" Type="http://schemas.openxmlformats.org/officeDocument/2006/relationships/notesSlide" Target="../notesSlides/notesSlide457.xml"/><Relationship Id="rId4" Type="http://schemas.openxmlformats.org/officeDocument/2006/relationships/slideLayout" Target="../slideLayouts/slideLayout13.xml"/></Relationships>
</file>

<file path=ppt/slides/_rels/slide465.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notesSlide" Target="../notesSlides/notesSlide458.xml"/><Relationship Id="rId4" Type="http://schemas.openxmlformats.org/officeDocument/2006/relationships/slideLayout" Target="../slideLayouts/slideLayout12.xml"/></Relationships>
</file>

<file path=ppt/slides/_rels/slide466.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5" Type="http://schemas.openxmlformats.org/officeDocument/2006/relationships/notesSlide" Target="../notesSlides/notesSlide459.xml"/><Relationship Id="rId4" Type="http://schemas.openxmlformats.org/officeDocument/2006/relationships/slideLayout" Target="../slideLayouts/slideLayout13.xml"/></Relationships>
</file>

<file path=ppt/slides/_rels/slide46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tags" Target="../tags/tag365.xml"/><Relationship Id="rId7" Type="http://schemas.openxmlformats.org/officeDocument/2006/relationships/notesSlide" Target="../notesSlides/notesSlide460.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slideLayout" Target="../slideLayouts/slideLayout13.xml"/><Relationship Id="rId5" Type="http://schemas.openxmlformats.org/officeDocument/2006/relationships/tags" Target="../tags/tag367.xml"/><Relationship Id="rId4" Type="http://schemas.openxmlformats.org/officeDocument/2006/relationships/tags" Target="../tags/tag366.xml"/></Relationships>
</file>

<file path=ppt/slides/_rels/slide468.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5" Type="http://schemas.openxmlformats.org/officeDocument/2006/relationships/notesSlide" Target="../notesSlides/notesSlide461.xml"/><Relationship Id="rId4" Type="http://schemas.openxmlformats.org/officeDocument/2006/relationships/slideLayout" Target="../slideLayouts/slideLayout13.xml"/></Relationships>
</file>

<file path=ppt/slides/_rels/slide469.xml.rels><?xml version="1.0" encoding="UTF-8" standalone="yes"?>
<Relationships xmlns="http://schemas.openxmlformats.org/package/2006/relationships"><Relationship Id="rId3" Type="http://schemas.openxmlformats.org/officeDocument/2006/relationships/tags" Target="../tags/tag373.xml"/><Relationship Id="rId7" Type="http://schemas.openxmlformats.org/officeDocument/2006/relationships/image" Target="../media/image131.png"/><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notesSlide" Target="../notesSlides/notesSlide462.xml"/><Relationship Id="rId5" Type="http://schemas.openxmlformats.org/officeDocument/2006/relationships/slideLayout" Target="../slideLayouts/slideLayout13.xml"/><Relationship Id="rId4" Type="http://schemas.openxmlformats.org/officeDocument/2006/relationships/tags" Target="../tags/tag37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0.xml.rels><?xml version="1.0" encoding="UTF-8" standalone="yes"?>
<Relationships xmlns="http://schemas.openxmlformats.org/package/2006/relationships"><Relationship Id="rId3" Type="http://schemas.openxmlformats.org/officeDocument/2006/relationships/tags" Target="../tags/tag377.xml"/><Relationship Id="rId7" Type="http://schemas.openxmlformats.org/officeDocument/2006/relationships/image" Target="../media/image132.png"/><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notesSlide" Target="../notesSlides/notesSlide463.xml"/><Relationship Id="rId5" Type="http://schemas.openxmlformats.org/officeDocument/2006/relationships/slideLayout" Target="../slideLayouts/slideLayout13.xml"/><Relationship Id="rId4" Type="http://schemas.openxmlformats.org/officeDocument/2006/relationships/tags" Target="../tags/tag378.xml"/></Relationships>
</file>

<file path=ppt/slides/_rels/slide471.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image" Target="../media/image133.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notesSlide" Target="../notesSlides/notesSlide464.xml"/><Relationship Id="rId5" Type="http://schemas.openxmlformats.org/officeDocument/2006/relationships/slideLayout" Target="../slideLayouts/slideLayout13.xml"/><Relationship Id="rId4" Type="http://schemas.openxmlformats.org/officeDocument/2006/relationships/tags" Target="../tags/tag382.xml"/></Relationships>
</file>

<file path=ppt/slides/_rels/slide472.xml.rels><?xml version="1.0" encoding="UTF-8" standalone="yes"?>
<Relationships xmlns="http://schemas.openxmlformats.org/package/2006/relationships"><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 Id="rId5" Type="http://schemas.openxmlformats.org/officeDocument/2006/relationships/notesSlide" Target="../notesSlides/notesSlide465.xml"/><Relationship Id="rId4" Type="http://schemas.openxmlformats.org/officeDocument/2006/relationships/slideLayout" Target="../slideLayouts/slideLayout12.xml"/></Relationships>
</file>

<file path=ppt/slides/_rels/slide473.xml.rels><?xml version="1.0" encoding="UTF-8" standalone="yes"?>
<Relationships xmlns="http://schemas.openxmlformats.org/package/2006/relationships"><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tags" Target="../tags/tag386.xml"/><Relationship Id="rId5" Type="http://schemas.openxmlformats.org/officeDocument/2006/relationships/notesSlide" Target="../notesSlides/notesSlide466.xml"/><Relationship Id="rId4" Type="http://schemas.openxmlformats.org/officeDocument/2006/relationships/slideLayout" Target="../slideLayouts/slideLayout13.xml"/></Relationships>
</file>

<file path=ppt/slides/_rels/slide474.xml.rels><?xml version="1.0" encoding="UTF-8" standalone="yes"?>
<Relationships xmlns="http://schemas.openxmlformats.org/package/2006/relationships"><Relationship Id="rId3" Type="http://schemas.openxmlformats.org/officeDocument/2006/relationships/tags" Target="../tags/tag391.xml"/><Relationship Id="rId7" Type="http://schemas.openxmlformats.org/officeDocument/2006/relationships/image" Target="../media/image134.png"/><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notesSlide" Target="../notesSlides/notesSlide467.xml"/><Relationship Id="rId5" Type="http://schemas.openxmlformats.org/officeDocument/2006/relationships/slideLayout" Target="../slideLayouts/slideLayout13.xml"/><Relationship Id="rId4" Type="http://schemas.openxmlformats.org/officeDocument/2006/relationships/tags" Target="../tags/tag392.xml"/></Relationships>
</file>

<file path=ppt/slides/_rels/slide475.xml.rels><?xml version="1.0" encoding="UTF-8" standalone="yes"?>
<Relationships xmlns="http://schemas.openxmlformats.org/package/2006/relationships"><Relationship Id="rId3" Type="http://schemas.openxmlformats.org/officeDocument/2006/relationships/tags" Target="../tags/tag395.xml"/><Relationship Id="rId7" Type="http://schemas.openxmlformats.org/officeDocument/2006/relationships/image" Target="../media/image135.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notesSlide" Target="../notesSlides/notesSlide468.xml"/><Relationship Id="rId5" Type="http://schemas.openxmlformats.org/officeDocument/2006/relationships/slideLayout" Target="../slideLayouts/slideLayout13.xml"/><Relationship Id="rId4" Type="http://schemas.openxmlformats.org/officeDocument/2006/relationships/tags" Target="../tags/tag396.xml"/></Relationships>
</file>

<file path=ppt/slides/_rels/slide476.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5" Type="http://schemas.openxmlformats.org/officeDocument/2006/relationships/notesSlide" Target="../notesSlides/notesSlide469.xml"/><Relationship Id="rId4" Type="http://schemas.openxmlformats.org/officeDocument/2006/relationships/slideLayout" Target="../slideLayouts/slideLayout13.xml"/></Relationships>
</file>

<file path=ppt/slides/_rels/slide477.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notesSlide" Target="../notesSlides/notesSlide470.xml"/><Relationship Id="rId4" Type="http://schemas.openxmlformats.org/officeDocument/2006/relationships/slideLayout" Target="../slideLayouts/slideLayout13.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14.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hyperlink" Target="http://dojotoolkit.org/" TargetMode="External"/><Relationship Id="rId1" Type="http://schemas.openxmlformats.org/officeDocument/2006/relationships/slideLayout" Target="../slideLayouts/slideLayout16.xml"/><Relationship Id="rId4" Type="http://schemas.openxmlformats.org/officeDocument/2006/relationships/image" Target="../media/image137.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90.xml.rels><?xml version="1.0" encoding="UTF-8" standalone="yes"?>
<Relationships xmlns="http://schemas.openxmlformats.org/package/2006/relationships"><Relationship Id="rId3" Type="http://schemas.openxmlformats.org/officeDocument/2006/relationships/hyperlink" Target="http://ajax.googleapis.com/ajax/libs/dojo/1.6/dojo/dojo.xd.js" TargetMode="External"/><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17.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hyperlink" Target="https://stackoverflow.com/" TargetMode="External"/><Relationship Id="rId3" Type="http://schemas.openxmlformats.org/officeDocument/2006/relationships/hyperlink" Target="https://www.w3schools.com/" TargetMode="External"/><Relationship Id="rId7" Type="http://schemas.openxmlformats.org/officeDocument/2006/relationships/hyperlink" Target="https://www.tutorialspoint.com/internet_technologies/websites_development.htm" TargetMode="External"/><Relationship Id="rId2" Type="http://schemas.openxmlformats.org/officeDocument/2006/relationships/hyperlink" Target="https://developer.mozilla.org/en/" TargetMode="External"/><Relationship Id="rId1" Type="http://schemas.openxmlformats.org/officeDocument/2006/relationships/slideLayout" Target="../slideLayouts/slideLayout3.xml"/><Relationship Id="rId6" Type="http://schemas.openxmlformats.org/officeDocument/2006/relationships/hyperlink" Target="https://www.smashingmagazine.com/" TargetMode="External"/><Relationship Id="rId5" Type="http://schemas.openxmlformats.org/officeDocument/2006/relationships/hyperlink" Target="https://css-tricks.com/" TargetMode="External"/><Relationship Id="rId4" Type="http://schemas.openxmlformats.org/officeDocument/2006/relationships/hyperlink" Target="https://www.geeksforgeeks.org/web-development/" TargetMode="External"/><Relationship Id="rId9" Type="http://schemas.openxmlformats.org/officeDocument/2006/relationships/hyperlink" Target="https://caniuse.com/"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0.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0.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8.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0.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7.xml.rels><?xml version="1.0" encoding="UTF-8" standalone="yes"?>
<Relationships xmlns="http://schemas.openxmlformats.org/package/2006/relationships"><Relationship Id="rId2" Type="http://schemas.openxmlformats.org/officeDocument/2006/relationships/hyperlink" Target="http://www.google.com/" TargetMode="External"/><Relationship Id="rId1" Type="http://schemas.openxmlformats.org/officeDocument/2006/relationships/slideLayout" Target="../slideLayouts/slideLayout18.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30.xml.rels><?xml version="1.0" encoding="UTF-8" standalone="yes"?>
<Relationships xmlns="http://schemas.openxmlformats.org/package/2006/relationships"><Relationship Id="rId3" Type="http://schemas.openxmlformats.org/officeDocument/2006/relationships/hyperlink" Target="http://ajax.googleapis.com/ajax/libs/dojo/1.6/dojo/dojo.xd.js" TargetMode="External"/><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2.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21.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5.xml.rels><?xml version="1.0" encoding="UTF-8" standalone="yes"?>
<Relationships xmlns="http://schemas.openxmlformats.org/package/2006/relationships"><Relationship Id="rId3" Type="http://schemas.openxmlformats.org/officeDocument/2006/relationships/hyperlink" Target="http://www.hotscripts.com/" TargetMode="External"/><Relationship Id="rId2" Type="http://schemas.openxmlformats.org/officeDocument/2006/relationships/image" Target="../media/image144.png"/><Relationship Id="rId1" Type="http://schemas.openxmlformats.org/officeDocument/2006/relationships/slideLayout" Target="../slideLayouts/slideLayout22.xml"/><Relationship Id="rId4" Type="http://schemas.openxmlformats.org/officeDocument/2006/relationships/hyperlink" Target="http://www.javascriptkit.com/" TargetMode="External"/></Relationships>
</file>

<file path=ppt/slides/_rels/slide5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2.xml"/><Relationship Id="rId4" Type="http://schemas.openxmlformats.org/officeDocument/2006/relationships/image" Target="../media/image147.png"/></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2.xml"/></Relationships>
</file>

<file path=ppt/slides/_rels/slide55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2.xml"/></Relationships>
</file>

<file path=ppt/slides/_rels/slide553.xml.rels><?xml version="1.0" encoding="UTF-8" standalone="yes"?>
<Relationships xmlns="http://schemas.openxmlformats.org/package/2006/relationships"><Relationship Id="rId3" Type="http://schemas.openxmlformats.org/officeDocument/2006/relationships/hyperlink" Target="http://ajax.googleapis.com/ajax/libs/dojo/1.6/dojo/dojo.xd.js" TargetMode="External"/><Relationship Id="rId2" Type="http://schemas.openxmlformats.org/officeDocument/2006/relationships/image" Target="../media/image138.png"/><Relationship Id="rId1" Type="http://schemas.openxmlformats.org/officeDocument/2006/relationships/slideLayout" Target="../slideLayouts/slideLayout2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5.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21.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hyperlink" Target="mailto:sales@example.com"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hyperlink" Target="mailto:support@test.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javascriptkit.com/script/script2/antispamemail.shtml"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608" y="603617"/>
            <a:ext cx="9144000" cy="2387600"/>
          </a:xfrm>
        </p:spPr>
        <p:txBody>
          <a:bodyPr>
            <a:normAutofit/>
          </a:bodyPr>
          <a:lstStyle/>
          <a:p>
            <a:r>
              <a:rPr lang="en-US" sz="4000" dirty="0">
                <a:latin typeface="Times New Roman" panose="02020603050405020304" pitchFamily="18" charset="0"/>
                <a:cs typeface="Times New Roman" panose="02020603050405020304" pitchFamily="18" charset="0"/>
              </a:rPr>
              <a:t>CSE-0613-2209</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Web Programming</a:t>
            </a:r>
          </a:p>
        </p:txBody>
      </p:sp>
      <p:sp>
        <p:nvSpPr>
          <p:cNvPr id="3" name="Subtitle 2"/>
          <p:cNvSpPr>
            <a:spLocks noGrp="1"/>
          </p:cNvSpPr>
          <p:nvPr>
            <p:ph type="subTitle" idx="1"/>
          </p:nvPr>
        </p:nvSpPr>
        <p:spPr>
          <a:xfrm>
            <a:off x="1374530" y="3461864"/>
            <a:ext cx="9144000" cy="1655762"/>
          </a:xfrm>
          <a:ln>
            <a:noFill/>
          </a:ln>
        </p:spPr>
        <p:txBody>
          <a:bodyPr>
            <a:normAutofit/>
          </a:bodyPr>
          <a:lstStyle/>
          <a:p>
            <a:r>
              <a:rPr lang="en-US" sz="2100" dirty="0">
                <a:latin typeface="Times New Roman" panose="02020603050405020304" pitchFamily="18" charset="0"/>
                <a:cs typeface="Times New Roman" panose="02020603050405020304" pitchFamily="18" charset="0"/>
              </a:rPr>
              <a:t>Md. Masudur Rahman</a:t>
            </a:r>
          </a:p>
          <a:p>
            <a:r>
              <a:rPr lang="en-US" sz="2100" dirty="0">
                <a:latin typeface="Times New Roman" panose="02020603050405020304" pitchFamily="18" charset="0"/>
                <a:cs typeface="Times New Roman" panose="02020603050405020304" pitchFamily="18" charset="0"/>
              </a:rPr>
              <a:t>Lecturer</a:t>
            </a:r>
          </a:p>
          <a:p>
            <a:r>
              <a:rPr lang="en-US" sz="2100" dirty="0">
                <a:latin typeface="Times New Roman" panose="02020603050405020304" pitchFamily="18" charset="0"/>
                <a:cs typeface="Times New Roman" panose="02020603050405020304" pitchFamily="18" charset="0"/>
              </a:rPr>
              <a:t>Department of CSE</a:t>
            </a:r>
          </a:p>
        </p:txBody>
      </p:sp>
      <p:sp>
        <p:nvSpPr>
          <p:cNvPr id="4" name="Footer Placeholder 3">
            <a:extLst>
              <a:ext uri="{FF2B5EF4-FFF2-40B4-BE49-F238E27FC236}">
                <a16:creationId xmlns:a16="http://schemas.microsoft.com/office/drawing/2014/main" id="{4A14013D-3822-E041-2285-4632CE11DE36}"/>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11023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a:extLst>
              <a:ext uri="{FF2B5EF4-FFF2-40B4-BE49-F238E27FC236}">
                <a16:creationId xmlns:a16="http://schemas.microsoft.com/office/drawing/2014/main" id="{98D22D7D-B3A2-0ED1-1283-C4ABED2F7008}"/>
              </a:ext>
            </a:extLst>
          </p:cNvPr>
          <p:cNvSpPr txBox="1">
            <a:spLocks noChangeArrowheads="1"/>
          </p:cNvSpPr>
          <p:nvPr/>
        </p:nvSpPr>
        <p:spPr bwMode="auto">
          <a:xfrm>
            <a:off x="4490085" y="705803"/>
            <a:ext cx="5953602" cy="4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defTabSz="822960" fontAlgn="base">
              <a:lnSpc>
                <a:spcPct val="95000"/>
              </a:lnSpc>
              <a:spcBef>
                <a:spcPct val="0"/>
              </a:spcBef>
              <a:spcAft>
                <a:spcPct val="0"/>
              </a:spcAft>
              <a:buNone/>
            </a:pPr>
            <a:r>
              <a:rPr lang="en-US" altLang="en-US" sz="2880">
                <a:solidFill>
                  <a:srgbClr val="000000"/>
                </a:solidFill>
                <a:latin typeface="Arial" panose="020B0604020202020204" pitchFamily="34" charset="0"/>
              </a:rPr>
              <a:t>Agenda</a:t>
            </a:r>
          </a:p>
        </p:txBody>
      </p:sp>
      <p:sp>
        <p:nvSpPr>
          <p:cNvPr id="7171" name="Text Box 5">
            <a:extLst>
              <a:ext uri="{FF2B5EF4-FFF2-40B4-BE49-F238E27FC236}">
                <a16:creationId xmlns:a16="http://schemas.microsoft.com/office/drawing/2014/main" id="{943498D9-BD2B-2B5A-78F4-10D1D6924AD1}"/>
              </a:ext>
            </a:extLst>
          </p:cNvPr>
          <p:cNvSpPr txBox="1">
            <a:spLocks noChangeArrowheads="1"/>
          </p:cNvSpPr>
          <p:nvPr/>
        </p:nvSpPr>
        <p:spPr bwMode="auto">
          <a:xfrm>
            <a:off x="1739742" y="1371600"/>
            <a:ext cx="6057900" cy="242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857250" indent="-28575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2070">
                <a:solidFill>
                  <a:srgbClr val="000000"/>
                </a:solidFill>
                <a:latin typeface="Arial" panose="020B0604020202020204" pitchFamily="34" charset="0"/>
              </a:rPr>
              <a:t>History of the Internet</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070">
                <a:solidFill>
                  <a:srgbClr val="000000"/>
                </a:solidFill>
                <a:latin typeface="Arial" panose="020B0604020202020204" pitchFamily="34" charset="0"/>
              </a:rPr>
              <a:t>web 2.0</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070">
                <a:solidFill>
                  <a:srgbClr val="000000"/>
                </a:solidFill>
                <a:latin typeface="Arial" panose="020B0604020202020204" pitchFamily="34" charset="0"/>
              </a:rPr>
              <a:t>What is web development today</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070">
                <a:solidFill>
                  <a:srgbClr val="000000"/>
                </a:solidFill>
                <a:latin typeface="Arial" panose="020B0604020202020204" pitchFamily="34" charset="0"/>
              </a:rPr>
              <a:t>Technology part of it</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070">
                <a:solidFill>
                  <a:srgbClr val="000000"/>
                </a:solidFill>
                <a:latin typeface="Arial" panose="020B0604020202020204" pitchFamily="34" charset="0"/>
              </a:rPr>
              <a:t>Client Side Coding</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070">
                <a:solidFill>
                  <a:srgbClr val="000000"/>
                </a:solidFill>
                <a:latin typeface="Arial" panose="020B0604020202020204" pitchFamily="34" charset="0"/>
              </a:rPr>
              <a:t>Server Side Coding</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070">
                <a:solidFill>
                  <a:srgbClr val="000000"/>
                </a:solidFill>
                <a:latin typeface="Arial" panose="020B0604020202020204" pitchFamily="34" charset="0"/>
              </a:rPr>
              <a:t>Testing</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070">
                <a:solidFill>
                  <a:srgbClr val="000000"/>
                </a:solidFill>
                <a:latin typeface="Arial" panose="020B0604020202020204" pitchFamily="34" charset="0"/>
              </a:rPr>
              <a:t>Career in Web development</a:t>
            </a:r>
          </a:p>
        </p:txBody>
      </p:sp>
      <p:sp>
        <p:nvSpPr>
          <p:cNvPr id="7172" name="Title 3">
            <a:extLst>
              <a:ext uri="{FF2B5EF4-FFF2-40B4-BE49-F238E27FC236}">
                <a16:creationId xmlns:a16="http://schemas.microsoft.com/office/drawing/2014/main" id="{2D47F6BA-E614-3459-AE3F-1C60D2065978}"/>
              </a:ext>
            </a:extLst>
          </p:cNvPr>
          <p:cNvSpPr>
            <a:spLocks noGrp="1" noChangeArrowheads="1"/>
          </p:cNvSpPr>
          <p:nvPr>
            <p:ph type="title"/>
          </p:nvPr>
        </p:nvSpPr>
        <p:spPr/>
        <p:txBody>
          <a:bodyPr/>
          <a:lstStyle/>
          <a:p>
            <a:endParaRPr lang="en-US" altLang="en-US"/>
          </a:p>
        </p:txBody>
      </p:sp>
      <p:sp>
        <p:nvSpPr>
          <p:cNvPr id="7173" name="Content Placeholder 4">
            <a:extLst>
              <a:ext uri="{FF2B5EF4-FFF2-40B4-BE49-F238E27FC236}">
                <a16:creationId xmlns:a16="http://schemas.microsoft.com/office/drawing/2014/main" id="{FC1C7D61-1295-FE3E-D547-E502A711ADD4}"/>
              </a:ext>
            </a:extLst>
          </p:cNvPr>
          <p:cNvSpPr>
            <a:spLocks noGrp="1" noChangeArrowheads="1"/>
          </p:cNvSpPr>
          <p:nvPr>
            <p:ph idx="1"/>
          </p:nvPr>
        </p:nvSpPr>
        <p:spPr>
          <a:xfrm>
            <a:off x="609600" y="1992702"/>
            <a:ext cx="10972800" cy="4133462"/>
          </a:xfrm>
        </p:spPr>
        <p:txBody>
          <a:bodyPr/>
          <a:lstStyle/>
          <a:p>
            <a:endParaRPr lang="en-US" altLang="en-US" dirty="0"/>
          </a:p>
        </p:txBody>
      </p:sp>
      <p:sp>
        <p:nvSpPr>
          <p:cNvPr id="2" name="Footer Placeholder 1">
            <a:extLst>
              <a:ext uri="{FF2B5EF4-FFF2-40B4-BE49-F238E27FC236}">
                <a16:creationId xmlns:a16="http://schemas.microsoft.com/office/drawing/2014/main" id="{1066B818-7BD2-BBAF-3909-512CCC618805}"/>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6480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EF2082ED-D0C3-9B37-D3BE-2A9B4B2740F1}"/>
              </a:ext>
            </a:extLst>
          </p:cNvPr>
          <p:cNvSpPr>
            <a:spLocks noGrp="1"/>
          </p:cNvSpPr>
          <p:nvPr>
            <p:ph type="ctrTitle"/>
          </p:nvPr>
        </p:nvSpPr>
        <p:spPr/>
        <p:txBody>
          <a:bodyPr/>
          <a:lstStyle/>
          <a:p>
            <a:pPr eaLnBrk="1" hangingPunct="1"/>
            <a:r>
              <a:rPr lang="en-US" altLang="en-US"/>
              <a:t>Links and Navigations</a:t>
            </a:r>
          </a:p>
        </p:txBody>
      </p:sp>
      <p:sp>
        <p:nvSpPr>
          <p:cNvPr id="5" name="Subtitle 4">
            <a:extLst>
              <a:ext uri="{FF2B5EF4-FFF2-40B4-BE49-F238E27FC236}">
                <a16:creationId xmlns:a16="http://schemas.microsoft.com/office/drawing/2014/main" id="{107DAA42-A1A8-6886-5E71-45A34A3BE73B}"/>
              </a:ext>
            </a:extLst>
          </p:cNvPr>
          <p:cNvSpPr>
            <a:spLocks noGrp="1"/>
          </p:cNvSpPr>
          <p:nvPr>
            <p:ph type="subTitle" idx="1"/>
          </p:nvPr>
        </p:nvSpPr>
        <p:spPr/>
        <p:txBody>
          <a:bodyPr>
            <a:normAutofit/>
          </a:bodyPr>
          <a:lstStyle/>
          <a:p>
            <a:pPr eaLnBrk="1" fontAlgn="auto" hangingPunct="1">
              <a:spcAft>
                <a:spcPts val="0"/>
              </a:spcAft>
              <a:defRPr/>
            </a:pPr>
            <a:r>
              <a:rPr lang="en-US" dirty="0"/>
              <a:t>Directory Structure</a:t>
            </a:r>
          </a:p>
        </p:txBody>
      </p:sp>
      <p:sp>
        <p:nvSpPr>
          <p:cNvPr id="2" name="Footer Placeholder 1">
            <a:extLst>
              <a:ext uri="{FF2B5EF4-FFF2-40B4-BE49-F238E27FC236}">
                <a16:creationId xmlns:a16="http://schemas.microsoft.com/office/drawing/2014/main" id="{C536341E-5D28-36D3-E7DD-43DA4752DC4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797079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4E3E6F7-45AB-F2F7-3F47-383EDF74C932}"/>
              </a:ext>
            </a:extLst>
          </p:cNvPr>
          <p:cNvSpPr>
            <a:spLocks noGrp="1"/>
          </p:cNvSpPr>
          <p:nvPr>
            <p:ph type="title"/>
          </p:nvPr>
        </p:nvSpPr>
        <p:spPr/>
        <p:txBody>
          <a:bodyPr/>
          <a:lstStyle/>
          <a:p>
            <a:pPr eaLnBrk="1" hangingPunct="1"/>
            <a:r>
              <a:rPr lang="en-US" altLang="en-US"/>
              <a:t>Directories and Directory Structure</a:t>
            </a:r>
          </a:p>
        </p:txBody>
      </p:sp>
      <p:sp>
        <p:nvSpPr>
          <p:cNvPr id="28675" name="Content Placeholder 2">
            <a:extLst>
              <a:ext uri="{FF2B5EF4-FFF2-40B4-BE49-F238E27FC236}">
                <a16:creationId xmlns:a16="http://schemas.microsoft.com/office/drawing/2014/main" id="{6CD00D90-55F5-CFF5-2221-8480D0015332}"/>
              </a:ext>
            </a:extLst>
          </p:cNvPr>
          <p:cNvSpPr>
            <a:spLocks noGrp="1"/>
          </p:cNvSpPr>
          <p:nvPr>
            <p:ph sz="quarter" idx="1"/>
          </p:nvPr>
        </p:nvSpPr>
        <p:spPr>
          <a:xfrm>
            <a:off x="1981200" y="1219201"/>
            <a:ext cx="8229600" cy="4937125"/>
          </a:xfrm>
        </p:spPr>
        <p:txBody>
          <a:bodyPr/>
          <a:lstStyle/>
          <a:p>
            <a:pPr eaLnBrk="1" hangingPunct="1"/>
            <a:r>
              <a:rPr lang="en-US" altLang="en-US" b="1"/>
              <a:t>Directory</a:t>
            </a:r>
            <a:r>
              <a:rPr lang="en-US" altLang="en-US"/>
              <a:t>: name for a folder on a web site</a:t>
            </a:r>
          </a:p>
          <a:p>
            <a:pPr lvl="1" eaLnBrk="1" hangingPunct="1"/>
            <a:r>
              <a:rPr lang="en-US" altLang="en-US"/>
              <a:t>Hard drive contains </a:t>
            </a:r>
            <a:r>
              <a:rPr lang="en-US" altLang="en-US" u="sng"/>
              <a:t>folders</a:t>
            </a:r>
          </a:p>
          <a:p>
            <a:pPr lvl="1" eaLnBrk="1" hangingPunct="1"/>
            <a:r>
              <a:rPr lang="en-US" altLang="en-US"/>
              <a:t>Website contains </a:t>
            </a:r>
            <a:r>
              <a:rPr lang="en-US" altLang="en-US" b="1" u="sng"/>
              <a:t>directories</a:t>
            </a:r>
          </a:p>
          <a:p>
            <a:pPr lvl="1" eaLnBrk="1" hangingPunct="1">
              <a:buFont typeface="Wingdings 3" panose="05040102010807070707" pitchFamily="18" charset="2"/>
              <a:buNone/>
            </a:pPr>
            <a:endParaRPr lang="en-US" altLang="en-US" b="1" u="sng"/>
          </a:p>
          <a:p>
            <a:pPr eaLnBrk="1" hangingPunct="1"/>
            <a:r>
              <a:rPr lang="en-US" altLang="en-US"/>
              <a:t>It is important to organize correctly and efficiently your files within your website directory</a:t>
            </a:r>
          </a:p>
        </p:txBody>
      </p:sp>
      <p:sp>
        <p:nvSpPr>
          <p:cNvPr id="2" name="Footer Placeholder 1">
            <a:extLst>
              <a:ext uri="{FF2B5EF4-FFF2-40B4-BE49-F238E27FC236}">
                <a16:creationId xmlns:a16="http://schemas.microsoft.com/office/drawing/2014/main" id="{9F64FF74-735C-B78E-E979-990D29ADEDA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640790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A3EB8AA-03DE-664E-39AC-D24649FE9468}"/>
              </a:ext>
            </a:extLst>
          </p:cNvPr>
          <p:cNvSpPr>
            <a:spLocks noGrp="1"/>
          </p:cNvSpPr>
          <p:nvPr>
            <p:ph type="title"/>
          </p:nvPr>
        </p:nvSpPr>
        <p:spPr/>
        <p:txBody>
          <a:bodyPr/>
          <a:lstStyle/>
          <a:p>
            <a:pPr eaLnBrk="1" hangingPunct="1"/>
            <a:r>
              <a:rPr lang="en-US" altLang="en-US"/>
              <a:t>Directory Example for a News Site</a:t>
            </a:r>
          </a:p>
        </p:txBody>
      </p:sp>
      <p:sp>
        <p:nvSpPr>
          <p:cNvPr id="30723" name="Content Placeholder 2">
            <a:extLst>
              <a:ext uri="{FF2B5EF4-FFF2-40B4-BE49-F238E27FC236}">
                <a16:creationId xmlns:a16="http://schemas.microsoft.com/office/drawing/2014/main" id="{CAC23D16-0306-025E-0BFC-88659FB2A63C}"/>
              </a:ext>
            </a:extLst>
          </p:cNvPr>
          <p:cNvSpPr>
            <a:spLocks noGrp="1"/>
          </p:cNvSpPr>
          <p:nvPr>
            <p:ph sz="quarter" idx="1"/>
          </p:nvPr>
        </p:nvSpPr>
        <p:spPr>
          <a:xfrm>
            <a:off x="1981200" y="1219201"/>
            <a:ext cx="8229600" cy="4937125"/>
          </a:xfrm>
        </p:spPr>
        <p:txBody>
          <a:bodyPr/>
          <a:lstStyle/>
          <a:p>
            <a:pPr eaLnBrk="1" hangingPunct="1"/>
            <a:r>
              <a:rPr lang="en-US" altLang="en-US" sz="1800" b="1">
                <a:solidFill>
                  <a:srgbClr val="C00000"/>
                </a:solidFill>
              </a:rPr>
              <a:t>cnm.com</a:t>
            </a:r>
          </a:p>
          <a:p>
            <a:pPr lvl="1" eaLnBrk="1" hangingPunct="1"/>
            <a:r>
              <a:rPr lang="en-US" altLang="en-US" sz="2100">
                <a:latin typeface="Calibri" panose="020F0502020204030204" pitchFamily="34" charset="0"/>
                <a:cs typeface="Calibri" panose="020F0502020204030204" pitchFamily="34" charset="0"/>
              </a:rPr>
              <a:t>business</a:t>
            </a:r>
          </a:p>
          <a:p>
            <a:pPr lvl="1" eaLnBrk="1" hangingPunct="1"/>
            <a:r>
              <a:rPr lang="en-US" altLang="en-US" sz="2100">
                <a:latin typeface="Calibri" panose="020F0502020204030204" pitchFamily="34" charset="0"/>
                <a:cs typeface="Calibri" panose="020F0502020204030204" pitchFamily="34" charset="0"/>
              </a:rPr>
              <a:t>education</a:t>
            </a:r>
          </a:p>
          <a:p>
            <a:pPr lvl="1" eaLnBrk="1" hangingPunct="1"/>
            <a:r>
              <a:rPr lang="en-US" altLang="en-US" sz="2100">
                <a:latin typeface="Calibri" panose="020F0502020204030204" pitchFamily="34" charset="0"/>
                <a:cs typeface="Calibri" panose="020F0502020204030204" pitchFamily="34" charset="0"/>
              </a:rPr>
              <a:t>entertainment</a:t>
            </a:r>
          </a:p>
          <a:p>
            <a:pPr lvl="2" eaLnBrk="1" hangingPunct="1"/>
            <a:r>
              <a:rPr lang="en-US" altLang="en-US" sz="1800">
                <a:latin typeface="Calibri" panose="020F0502020204030204" pitchFamily="34" charset="0"/>
                <a:cs typeface="Calibri" panose="020F0502020204030204" pitchFamily="34" charset="0"/>
              </a:rPr>
              <a:t>arts</a:t>
            </a:r>
          </a:p>
          <a:p>
            <a:pPr lvl="2" eaLnBrk="1" hangingPunct="1"/>
            <a:r>
              <a:rPr lang="en-US" altLang="en-US" sz="1800">
                <a:latin typeface="Calibri" panose="020F0502020204030204" pitchFamily="34" charset="0"/>
                <a:cs typeface="Calibri" panose="020F0502020204030204" pitchFamily="34" charset="0"/>
              </a:rPr>
              <a:t>film</a:t>
            </a:r>
          </a:p>
          <a:p>
            <a:pPr lvl="2" eaLnBrk="1" hangingPunct="1"/>
            <a:r>
              <a:rPr lang="en-US" altLang="en-US" sz="1800">
                <a:latin typeface="Calibri" panose="020F0502020204030204" pitchFamily="34" charset="0"/>
                <a:cs typeface="Calibri" panose="020F0502020204030204" pitchFamily="34" charset="0"/>
              </a:rPr>
              <a:t>music</a:t>
            </a:r>
          </a:p>
          <a:p>
            <a:pPr lvl="3" eaLnBrk="1" hangingPunct="1"/>
            <a:r>
              <a:rPr lang="en-US" altLang="en-US">
                <a:latin typeface="Calibri" panose="020F0502020204030204" pitchFamily="34" charset="0"/>
                <a:cs typeface="Calibri" panose="020F0502020204030204" pitchFamily="34" charset="0"/>
              </a:rPr>
              <a:t>features</a:t>
            </a:r>
          </a:p>
          <a:p>
            <a:pPr lvl="3" eaLnBrk="1" hangingPunct="1"/>
            <a:r>
              <a:rPr lang="en-US" altLang="en-US">
                <a:latin typeface="Calibri" panose="020F0502020204030204" pitchFamily="34" charset="0"/>
                <a:cs typeface="Calibri" panose="020F0502020204030204" pitchFamily="34" charset="0"/>
              </a:rPr>
              <a:t>mp3s</a:t>
            </a:r>
          </a:p>
          <a:p>
            <a:pPr lvl="3" eaLnBrk="1" hangingPunct="1"/>
            <a:r>
              <a:rPr lang="en-US" altLang="en-US">
                <a:latin typeface="Calibri" panose="020F0502020204030204" pitchFamily="34" charset="0"/>
                <a:cs typeface="Calibri" panose="020F0502020204030204" pitchFamily="34" charset="0"/>
              </a:rPr>
              <a:t>reviews</a:t>
            </a:r>
          </a:p>
          <a:p>
            <a:pPr lvl="2" eaLnBrk="1" hangingPunct="1"/>
            <a:r>
              <a:rPr lang="en-US" altLang="en-US" sz="1800">
                <a:latin typeface="Calibri" panose="020F0502020204030204" pitchFamily="34" charset="0"/>
                <a:cs typeface="Calibri" panose="020F0502020204030204" pitchFamily="34" charset="0"/>
              </a:rPr>
              <a:t>tv</a:t>
            </a:r>
          </a:p>
          <a:p>
            <a:pPr lvl="1" eaLnBrk="1" hangingPunct="1"/>
            <a:r>
              <a:rPr lang="en-US" altLang="en-US" sz="2100">
                <a:latin typeface="Calibri" panose="020F0502020204030204" pitchFamily="34" charset="0"/>
                <a:cs typeface="Calibri" panose="020F0502020204030204" pitchFamily="34" charset="0"/>
              </a:rPr>
              <a:t>health</a:t>
            </a:r>
          </a:p>
          <a:p>
            <a:pPr lvl="1" eaLnBrk="1" hangingPunct="1"/>
            <a:r>
              <a:rPr lang="en-US" altLang="en-US" sz="2100">
                <a:latin typeface="Calibri" panose="020F0502020204030204" pitchFamily="34" charset="0"/>
                <a:cs typeface="Calibri" panose="020F0502020204030204" pitchFamily="34" charset="0"/>
              </a:rPr>
              <a:t>img</a:t>
            </a:r>
          </a:p>
          <a:p>
            <a:pPr lvl="1" eaLnBrk="1" hangingPunct="1"/>
            <a:r>
              <a:rPr lang="en-US" altLang="en-US" sz="2100">
                <a:latin typeface="Calibri" panose="020F0502020204030204" pitchFamily="34" charset="0"/>
                <a:cs typeface="Calibri" panose="020F0502020204030204" pitchFamily="34" charset="0"/>
              </a:rPr>
              <a:t>scripts</a:t>
            </a:r>
          </a:p>
          <a:p>
            <a:pPr lvl="1" eaLnBrk="1" hangingPunct="1"/>
            <a:r>
              <a:rPr lang="en-US" altLang="en-US" sz="2100">
                <a:latin typeface="Calibri" panose="020F0502020204030204" pitchFamily="34" charset="0"/>
                <a:cs typeface="Calibri" panose="020F0502020204030204" pitchFamily="34" charset="0"/>
              </a:rPr>
              <a:t>css</a:t>
            </a:r>
          </a:p>
        </p:txBody>
      </p:sp>
      <p:sp>
        <p:nvSpPr>
          <p:cNvPr id="2" name="Footer Placeholder 1">
            <a:extLst>
              <a:ext uri="{FF2B5EF4-FFF2-40B4-BE49-F238E27FC236}">
                <a16:creationId xmlns:a16="http://schemas.microsoft.com/office/drawing/2014/main" id="{91CFC2C6-C022-B583-6C73-BA3DC2F2DED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0232060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F00942B-21E2-31D9-8E9C-77729289E90E}"/>
              </a:ext>
            </a:extLst>
          </p:cNvPr>
          <p:cNvSpPr>
            <a:spLocks noGrp="1"/>
          </p:cNvSpPr>
          <p:nvPr>
            <p:ph type="title"/>
          </p:nvPr>
        </p:nvSpPr>
        <p:spPr/>
        <p:txBody>
          <a:bodyPr/>
          <a:lstStyle/>
          <a:p>
            <a:pPr eaLnBrk="1" hangingPunct="1"/>
            <a:r>
              <a:rPr lang="en-US" altLang="en-US"/>
              <a:t>Terms for describing a Web directories</a:t>
            </a:r>
          </a:p>
        </p:txBody>
      </p:sp>
      <p:sp>
        <p:nvSpPr>
          <p:cNvPr id="32771" name="Content Placeholder 3">
            <a:extLst>
              <a:ext uri="{FF2B5EF4-FFF2-40B4-BE49-F238E27FC236}">
                <a16:creationId xmlns:a16="http://schemas.microsoft.com/office/drawing/2014/main" id="{2335DB51-3F02-E4E9-4E87-B02519B3415D}"/>
              </a:ext>
            </a:extLst>
          </p:cNvPr>
          <p:cNvSpPr>
            <a:spLocks noGrp="1"/>
          </p:cNvSpPr>
          <p:nvPr>
            <p:ph sz="quarter" idx="1"/>
          </p:nvPr>
        </p:nvSpPr>
        <p:spPr>
          <a:xfrm>
            <a:off x="1981200" y="1219201"/>
            <a:ext cx="8229600" cy="4937125"/>
          </a:xfrm>
        </p:spPr>
        <p:txBody>
          <a:bodyPr/>
          <a:lstStyle/>
          <a:p>
            <a:pPr eaLnBrk="1" hangingPunct="1"/>
            <a:r>
              <a:rPr lang="en-US" altLang="en-US" b="1" u="sng">
                <a:solidFill>
                  <a:srgbClr val="C00000"/>
                </a:solidFill>
              </a:rPr>
              <a:t>Root folder</a:t>
            </a:r>
            <a:r>
              <a:rPr lang="en-US" altLang="en-US"/>
              <a:t>: main directory that holds your whole web site.</a:t>
            </a:r>
          </a:p>
          <a:p>
            <a:pPr eaLnBrk="1" hangingPunct="1"/>
            <a:endParaRPr lang="en-US" altLang="en-US" b="1" u="sng">
              <a:solidFill>
                <a:srgbClr val="C00000"/>
              </a:solidFill>
            </a:endParaRPr>
          </a:p>
          <a:p>
            <a:pPr eaLnBrk="1" hangingPunct="1"/>
            <a:r>
              <a:rPr lang="en-US" altLang="en-US" b="1" u="sng">
                <a:solidFill>
                  <a:srgbClr val="C00000"/>
                </a:solidFill>
              </a:rPr>
              <a:t>Subdirectory</a:t>
            </a:r>
            <a:r>
              <a:rPr lang="en-US" altLang="en-US"/>
              <a:t>: a directory that is within another directory.</a:t>
            </a:r>
          </a:p>
          <a:p>
            <a:pPr eaLnBrk="1" hangingPunct="1"/>
            <a:endParaRPr lang="en-US" altLang="en-US" b="1" u="sng">
              <a:solidFill>
                <a:srgbClr val="C00000"/>
              </a:solidFill>
            </a:endParaRPr>
          </a:p>
          <a:p>
            <a:pPr eaLnBrk="1" hangingPunct="1"/>
            <a:r>
              <a:rPr lang="en-US" altLang="en-US" b="1" u="sng">
                <a:solidFill>
                  <a:srgbClr val="C00000"/>
                </a:solidFill>
              </a:rPr>
              <a:t>Parent directory:</a:t>
            </a:r>
            <a:r>
              <a:rPr lang="en-US" altLang="en-US"/>
              <a:t> a directory that contains another directory. </a:t>
            </a:r>
          </a:p>
        </p:txBody>
      </p:sp>
      <p:sp>
        <p:nvSpPr>
          <p:cNvPr id="2" name="Footer Placeholder 1">
            <a:extLst>
              <a:ext uri="{FF2B5EF4-FFF2-40B4-BE49-F238E27FC236}">
                <a16:creationId xmlns:a16="http://schemas.microsoft.com/office/drawing/2014/main" id="{C4B5858B-E7B3-0499-6390-45ABC4AF9CD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113984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43FE385-9238-F68B-44DD-96514C2ACFB5}"/>
              </a:ext>
            </a:extLst>
          </p:cNvPr>
          <p:cNvSpPr>
            <a:spLocks noGrp="1"/>
          </p:cNvSpPr>
          <p:nvPr>
            <p:ph type="title"/>
          </p:nvPr>
        </p:nvSpPr>
        <p:spPr/>
        <p:txBody>
          <a:bodyPr/>
          <a:lstStyle/>
          <a:p>
            <a:pPr eaLnBrk="1" hangingPunct="1"/>
            <a:r>
              <a:rPr lang="en-US" altLang="en-US"/>
              <a:t>Directory Example for a News Site</a:t>
            </a:r>
          </a:p>
        </p:txBody>
      </p:sp>
      <p:sp>
        <p:nvSpPr>
          <p:cNvPr id="34819" name="Content Placeholder 2">
            <a:extLst>
              <a:ext uri="{FF2B5EF4-FFF2-40B4-BE49-F238E27FC236}">
                <a16:creationId xmlns:a16="http://schemas.microsoft.com/office/drawing/2014/main" id="{11E88D3B-95D7-E9D4-6657-5C9D52753ABE}"/>
              </a:ext>
            </a:extLst>
          </p:cNvPr>
          <p:cNvSpPr>
            <a:spLocks noGrp="1"/>
          </p:cNvSpPr>
          <p:nvPr>
            <p:ph sz="quarter" idx="1"/>
          </p:nvPr>
        </p:nvSpPr>
        <p:spPr>
          <a:xfrm>
            <a:off x="1981200" y="1219201"/>
            <a:ext cx="8229600" cy="4937125"/>
          </a:xfrm>
        </p:spPr>
        <p:txBody>
          <a:bodyPr/>
          <a:lstStyle/>
          <a:p>
            <a:pPr eaLnBrk="1" hangingPunct="1"/>
            <a:r>
              <a:rPr lang="en-US" altLang="en-US" sz="1800" b="1">
                <a:solidFill>
                  <a:srgbClr val="C00000"/>
                </a:solidFill>
              </a:rPr>
              <a:t>cnm.com</a:t>
            </a:r>
          </a:p>
          <a:p>
            <a:pPr lvl="1" eaLnBrk="1" hangingPunct="1"/>
            <a:r>
              <a:rPr lang="en-US" altLang="en-US" sz="1800">
                <a:solidFill>
                  <a:schemeClr val="tx1"/>
                </a:solidFill>
                <a:latin typeface="Calibri" panose="020F0502020204030204" pitchFamily="34" charset="0"/>
                <a:cs typeface="Calibri" panose="020F0502020204030204" pitchFamily="34" charset="0"/>
              </a:rPr>
              <a:t>business</a:t>
            </a:r>
          </a:p>
          <a:p>
            <a:pPr lvl="1" eaLnBrk="1" hangingPunct="1"/>
            <a:r>
              <a:rPr lang="en-US" altLang="en-US" sz="1800">
                <a:solidFill>
                  <a:schemeClr val="tx1"/>
                </a:solidFill>
                <a:latin typeface="Calibri" panose="020F0502020204030204" pitchFamily="34" charset="0"/>
                <a:cs typeface="Calibri" panose="020F0502020204030204" pitchFamily="34" charset="0"/>
              </a:rPr>
              <a:t>education</a:t>
            </a:r>
          </a:p>
          <a:p>
            <a:pPr lvl="1" eaLnBrk="1" hangingPunct="1"/>
            <a:r>
              <a:rPr lang="en-US" altLang="en-US" sz="1800">
                <a:solidFill>
                  <a:schemeClr val="tx1"/>
                </a:solidFill>
                <a:latin typeface="Calibri" panose="020F0502020204030204" pitchFamily="34" charset="0"/>
                <a:cs typeface="Calibri" panose="020F0502020204030204" pitchFamily="34" charset="0"/>
              </a:rPr>
              <a:t>entertainment</a:t>
            </a:r>
          </a:p>
          <a:p>
            <a:pPr lvl="2" eaLnBrk="1" hangingPunct="1"/>
            <a:r>
              <a:rPr lang="en-US" altLang="en-US" sz="1800">
                <a:latin typeface="Calibri" panose="020F0502020204030204" pitchFamily="34" charset="0"/>
                <a:cs typeface="Calibri" panose="020F0502020204030204" pitchFamily="34" charset="0"/>
              </a:rPr>
              <a:t>arts</a:t>
            </a:r>
          </a:p>
          <a:p>
            <a:pPr lvl="2" eaLnBrk="1" hangingPunct="1"/>
            <a:r>
              <a:rPr lang="en-US" altLang="en-US" sz="1800">
                <a:latin typeface="Calibri" panose="020F0502020204030204" pitchFamily="34" charset="0"/>
                <a:cs typeface="Calibri" panose="020F0502020204030204" pitchFamily="34" charset="0"/>
              </a:rPr>
              <a:t>film</a:t>
            </a:r>
          </a:p>
          <a:p>
            <a:pPr lvl="2" eaLnBrk="1" hangingPunct="1"/>
            <a:r>
              <a:rPr lang="en-US" altLang="en-US" sz="1800">
                <a:latin typeface="Calibri" panose="020F0502020204030204" pitchFamily="34" charset="0"/>
                <a:cs typeface="Calibri" panose="020F0502020204030204" pitchFamily="34" charset="0"/>
              </a:rPr>
              <a:t>music</a:t>
            </a:r>
          </a:p>
          <a:p>
            <a:pPr lvl="3" eaLnBrk="1" hangingPunct="1"/>
            <a:r>
              <a:rPr lang="en-US" altLang="en-US">
                <a:latin typeface="Calibri" panose="020F0502020204030204" pitchFamily="34" charset="0"/>
                <a:cs typeface="Calibri" panose="020F0502020204030204" pitchFamily="34" charset="0"/>
              </a:rPr>
              <a:t>features</a:t>
            </a:r>
          </a:p>
          <a:p>
            <a:pPr lvl="3" eaLnBrk="1" hangingPunct="1"/>
            <a:r>
              <a:rPr lang="en-US" altLang="en-US">
                <a:latin typeface="Calibri" panose="020F0502020204030204" pitchFamily="34" charset="0"/>
                <a:cs typeface="Calibri" panose="020F0502020204030204" pitchFamily="34" charset="0"/>
              </a:rPr>
              <a:t>mp3s</a:t>
            </a:r>
          </a:p>
          <a:p>
            <a:pPr lvl="3" eaLnBrk="1" hangingPunct="1"/>
            <a:r>
              <a:rPr lang="en-US" altLang="en-US">
                <a:latin typeface="Calibri" panose="020F0502020204030204" pitchFamily="34" charset="0"/>
                <a:cs typeface="Calibri" panose="020F0502020204030204" pitchFamily="34" charset="0"/>
              </a:rPr>
              <a:t>reviews</a:t>
            </a:r>
          </a:p>
          <a:p>
            <a:pPr lvl="2" eaLnBrk="1" hangingPunct="1"/>
            <a:r>
              <a:rPr lang="en-US" altLang="en-US" sz="1800">
                <a:latin typeface="Calibri" panose="020F0502020204030204" pitchFamily="34" charset="0"/>
                <a:cs typeface="Calibri" panose="020F0502020204030204" pitchFamily="34" charset="0"/>
              </a:rPr>
              <a:t>tv</a:t>
            </a:r>
          </a:p>
          <a:p>
            <a:pPr lvl="2" eaLnBrk="1" hangingPunct="1"/>
            <a:r>
              <a:rPr lang="en-US" altLang="en-US" sz="1800">
                <a:latin typeface="Calibri" panose="020F0502020204030204" pitchFamily="34" charset="0"/>
                <a:cs typeface="Calibri" panose="020F0502020204030204" pitchFamily="34" charset="0"/>
              </a:rPr>
              <a:t>health</a:t>
            </a:r>
          </a:p>
          <a:p>
            <a:pPr lvl="2" eaLnBrk="1" hangingPunct="1"/>
            <a:r>
              <a:rPr lang="en-US" altLang="en-US" sz="1800" b="1">
                <a:latin typeface="Calibri" panose="020F0502020204030204" pitchFamily="34" charset="0"/>
                <a:cs typeface="Calibri" panose="020F0502020204030204" pitchFamily="34" charset="0"/>
              </a:rPr>
              <a:t>img</a:t>
            </a:r>
          </a:p>
          <a:p>
            <a:pPr lvl="2" eaLnBrk="1" hangingPunct="1"/>
            <a:r>
              <a:rPr lang="en-US" altLang="en-US" sz="1800" b="1">
                <a:latin typeface="Calibri" panose="020F0502020204030204" pitchFamily="34" charset="0"/>
                <a:cs typeface="Calibri" panose="020F0502020204030204" pitchFamily="34" charset="0"/>
              </a:rPr>
              <a:t>scripts</a:t>
            </a:r>
          </a:p>
          <a:p>
            <a:pPr lvl="2" eaLnBrk="1" hangingPunct="1"/>
            <a:r>
              <a:rPr lang="en-US" altLang="en-US" sz="1800" b="1">
                <a:latin typeface="Calibri" panose="020F0502020204030204" pitchFamily="34" charset="0"/>
                <a:cs typeface="Calibri" panose="020F0502020204030204" pitchFamily="34" charset="0"/>
              </a:rPr>
              <a:t>css</a:t>
            </a:r>
          </a:p>
        </p:txBody>
      </p:sp>
      <p:sp>
        <p:nvSpPr>
          <p:cNvPr id="4" name="TextBox 3">
            <a:extLst>
              <a:ext uri="{FF2B5EF4-FFF2-40B4-BE49-F238E27FC236}">
                <a16:creationId xmlns:a16="http://schemas.microsoft.com/office/drawing/2014/main" id="{505829F9-F029-294B-03C5-7B9A1E4E555B}"/>
              </a:ext>
            </a:extLst>
          </p:cNvPr>
          <p:cNvSpPr txBox="1">
            <a:spLocks noChangeArrowheads="1"/>
          </p:cNvSpPr>
          <p:nvPr/>
        </p:nvSpPr>
        <p:spPr bwMode="auto">
          <a:xfrm>
            <a:off x="7239001" y="13716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srgbClr val="C00000"/>
                </a:solidFill>
                <a:latin typeface="Arial" panose="020B0604020202020204" pitchFamily="34" charset="0"/>
                <a:cs typeface="Arial" panose="020B0604020202020204" pitchFamily="34" charset="0"/>
              </a:rPr>
              <a:t>root folder</a:t>
            </a:r>
          </a:p>
        </p:txBody>
      </p:sp>
      <p:sp>
        <p:nvSpPr>
          <p:cNvPr id="5" name="TextBox 4">
            <a:extLst>
              <a:ext uri="{FF2B5EF4-FFF2-40B4-BE49-F238E27FC236}">
                <a16:creationId xmlns:a16="http://schemas.microsoft.com/office/drawing/2014/main" id="{B6FB2B07-E54E-C344-C10D-7BF78FDE1054}"/>
              </a:ext>
            </a:extLst>
          </p:cNvPr>
          <p:cNvSpPr txBox="1">
            <a:spLocks noChangeArrowheads="1"/>
          </p:cNvSpPr>
          <p:nvPr/>
        </p:nvSpPr>
        <p:spPr bwMode="auto">
          <a:xfrm>
            <a:off x="7239000" y="2133600"/>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srgbClr val="C00000"/>
                </a:solidFill>
                <a:latin typeface="Arial" panose="020B0604020202020204" pitchFamily="34" charset="0"/>
                <a:cs typeface="Arial" panose="020B0604020202020204" pitchFamily="34" charset="0"/>
              </a:rPr>
              <a:t>parent folder</a:t>
            </a:r>
          </a:p>
        </p:txBody>
      </p:sp>
      <p:sp>
        <p:nvSpPr>
          <p:cNvPr id="6" name="TextBox 5">
            <a:extLst>
              <a:ext uri="{FF2B5EF4-FFF2-40B4-BE49-F238E27FC236}">
                <a16:creationId xmlns:a16="http://schemas.microsoft.com/office/drawing/2014/main" id="{7268507D-F20A-2166-5188-40939E639E9C}"/>
              </a:ext>
            </a:extLst>
          </p:cNvPr>
          <p:cNvSpPr txBox="1">
            <a:spLocks noChangeArrowheads="1"/>
          </p:cNvSpPr>
          <p:nvPr/>
        </p:nvSpPr>
        <p:spPr bwMode="auto">
          <a:xfrm>
            <a:off x="7162800" y="3200400"/>
            <a:ext cx="158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srgbClr val="C00000"/>
                </a:solidFill>
                <a:latin typeface="Arial" panose="020B0604020202020204" pitchFamily="34" charset="0"/>
                <a:cs typeface="Arial" panose="020B0604020202020204" pitchFamily="34" charset="0"/>
              </a:rPr>
              <a:t>subdirectory</a:t>
            </a:r>
          </a:p>
        </p:txBody>
      </p:sp>
      <p:cxnSp>
        <p:nvCxnSpPr>
          <p:cNvPr id="8" name="Straight Arrow Connector 7">
            <a:extLst>
              <a:ext uri="{FF2B5EF4-FFF2-40B4-BE49-F238E27FC236}">
                <a16:creationId xmlns:a16="http://schemas.microsoft.com/office/drawing/2014/main" id="{046E7952-363D-DE7B-C792-B1F75E28D436}"/>
              </a:ext>
            </a:extLst>
          </p:cNvPr>
          <p:cNvCxnSpPr>
            <a:stCxn id="4" idx="1"/>
          </p:cNvCxnSpPr>
          <p:nvPr/>
        </p:nvCxnSpPr>
        <p:spPr>
          <a:xfrm rot="10800000">
            <a:off x="3505200" y="1447800"/>
            <a:ext cx="3733800" cy="107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D2F0A2-3C20-BE7E-CE8C-A06084C07BAB}"/>
              </a:ext>
            </a:extLst>
          </p:cNvPr>
          <p:cNvCxnSpPr>
            <a:stCxn id="5" idx="1"/>
          </p:cNvCxnSpPr>
          <p:nvPr/>
        </p:nvCxnSpPr>
        <p:spPr>
          <a:xfrm rot="10800000" flipV="1">
            <a:off x="4267200" y="2317750"/>
            <a:ext cx="2971800" cy="12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528206-F6AB-AF16-63AD-B9AD20E023D6}"/>
              </a:ext>
            </a:extLst>
          </p:cNvPr>
          <p:cNvCxnSpPr>
            <a:stCxn id="6" idx="1"/>
          </p:cNvCxnSpPr>
          <p:nvPr/>
        </p:nvCxnSpPr>
        <p:spPr>
          <a:xfrm rot="10800000" flipV="1">
            <a:off x="4114800" y="3384550"/>
            <a:ext cx="3048000" cy="349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3D9F476-BFB8-4B17-147E-45990C9F631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34032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CF1EE9C6-1BE5-2417-5BC7-5116CA052EF1}"/>
              </a:ext>
            </a:extLst>
          </p:cNvPr>
          <p:cNvSpPr>
            <a:spLocks noGrp="1"/>
          </p:cNvSpPr>
          <p:nvPr>
            <p:ph type="title"/>
          </p:nvPr>
        </p:nvSpPr>
        <p:spPr/>
        <p:txBody>
          <a:bodyPr/>
          <a:lstStyle/>
          <a:p>
            <a:pPr eaLnBrk="1" hangingPunct="1"/>
            <a:r>
              <a:rPr lang="en-US" altLang="en-US" sz="2800"/>
              <a:t>Anatomy of a URL (Uniform Resource Locator)</a:t>
            </a:r>
          </a:p>
        </p:txBody>
      </p:sp>
      <p:sp>
        <p:nvSpPr>
          <p:cNvPr id="36867" name="Content Placeholder 4">
            <a:extLst>
              <a:ext uri="{FF2B5EF4-FFF2-40B4-BE49-F238E27FC236}">
                <a16:creationId xmlns:a16="http://schemas.microsoft.com/office/drawing/2014/main" id="{EC5E1625-75D5-9F80-73E4-84BE29634C48}"/>
              </a:ext>
            </a:extLst>
          </p:cNvPr>
          <p:cNvSpPr>
            <a:spLocks noGrp="1"/>
          </p:cNvSpPr>
          <p:nvPr>
            <p:ph sz="quarter" idx="1"/>
          </p:nvPr>
        </p:nvSpPr>
        <p:spPr>
          <a:xfrm>
            <a:off x="1981200" y="1219201"/>
            <a:ext cx="8229600" cy="4937125"/>
          </a:xfrm>
        </p:spPr>
        <p:txBody>
          <a:bodyPr/>
          <a:lstStyle/>
          <a:p>
            <a:pPr eaLnBrk="1" hangingPunct="1"/>
            <a:r>
              <a:rPr lang="en-US" altLang="en-US"/>
              <a:t>Used to locate a resource on the Internet</a:t>
            </a:r>
          </a:p>
          <a:p>
            <a:pPr algn="ctr" eaLnBrk="1" hangingPunct="1">
              <a:buFont typeface="Wingdings 3" panose="05040102010807070707" pitchFamily="18" charset="2"/>
              <a:buNone/>
            </a:pPr>
            <a:endParaRPr lang="en-US" altLang="en-US" sz="3200" b="1">
              <a:solidFill>
                <a:srgbClr val="C00000"/>
              </a:solidFill>
            </a:endParaRPr>
          </a:p>
          <a:p>
            <a:pPr algn="ctr" eaLnBrk="1" hangingPunct="1">
              <a:buFont typeface="Wingdings 3" panose="05040102010807070707" pitchFamily="18" charset="2"/>
              <a:buNone/>
            </a:pPr>
            <a:endParaRPr lang="en-US" altLang="en-US" sz="3200" b="1">
              <a:solidFill>
                <a:srgbClr val="C00000"/>
              </a:solidFill>
            </a:endParaRPr>
          </a:p>
          <a:p>
            <a:pPr algn="ctr" eaLnBrk="1" hangingPunct="1">
              <a:buFont typeface="Wingdings 3" panose="05040102010807070707" pitchFamily="18" charset="2"/>
              <a:buNone/>
            </a:pPr>
            <a:endParaRPr lang="en-US" altLang="en-US" sz="3200" b="1">
              <a:solidFill>
                <a:srgbClr val="C00000"/>
              </a:solidFill>
            </a:endParaRPr>
          </a:p>
          <a:p>
            <a:pPr algn="ctr" eaLnBrk="1" hangingPunct="1">
              <a:buFont typeface="Wingdings 3" panose="05040102010807070707" pitchFamily="18" charset="2"/>
              <a:buNone/>
            </a:pPr>
            <a:r>
              <a:rPr lang="en-US" altLang="en-US" sz="3200" b="1">
                <a:solidFill>
                  <a:srgbClr val="C00000"/>
                </a:solidFill>
              </a:rPr>
              <a:t>http://</a:t>
            </a:r>
            <a:r>
              <a:rPr lang="en-US" altLang="en-US" sz="3200" b="1">
                <a:solidFill>
                  <a:srgbClr val="002060"/>
                </a:solidFill>
              </a:rPr>
              <a:t>www.google.com</a:t>
            </a:r>
            <a:r>
              <a:rPr lang="en-US" altLang="en-US" sz="3200" b="1">
                <a:solidFill>
                  <a:srgbClr val="00B050"/>
                </a:solidFill>
              </a:rPr>
              <a:t>/index.html</a:t>
            </a:r>
          </a:p>
          <a:p>
            <a:pPr eaLnBrk="1" hangingPunct="1"/>
            <a:endParaRPr lang="en-US" altLang="en-US"/>
          </a:p>
        </p:txBody>
      </p:sp>
      <p:sp>
        <p:nvSpPr>
          <p:cNvPr id="7" name="Right Brace 6">
            <a:extLst>
              <a:ext uri="{FF2B5EF4-FFF2-40B4-BE49-F238E27FC236}">
                <a16:creationId xmlns:a16="http://schemas.microsoft.com/office/drawing/2014/main" id="{495442E4-557C-31C8-EA44-0217784C1828}"/>
              </a:ext>
            </a:extLst>
          </p:cNvPr>
          <p:cNvSpPr/>
          <p:nvPr/>
        </p:nvSpPr>
        <p:spPr>
          <a:xfrm rot="5400000">
            <a:off x="3086100" y="3614738"/>
            <a:ext cx="533400" cy="1219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8" name="Right Brace 7">
            <a:extLst>
              <a:ext uri="{FF2B5EF4-FFF2-40B4-BE49-F238E27FC236}">
                <a16:creationId xmlns:a16="http://schemas.microsoft.com/office/drawing/2014/main" id="{D17A8CAB-62FE-947F-D77A-2851B12CE84E}"/>
              </a:ext>
            </a:extLst>
          </p:cNvPr>
          <p:cNvSpPr/>
          <p:nvPr/>
        </p:nvSpPr>
        <p:spPr>
          <a:xfrm rot="5400000">
            <a:off x="8001000" y="3119438"/>
            <a:ext cx="533400" cy="2209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9" name="Right Brace 8">
            <a:extLst>
              <a:ext uri="{FF2B5EF4-FFF2-40B4-BE49-F238E27FC236}">
                <a16:creationId xmlns:a16="http://schemas.microsoft.com/office/drawing/2014/main" id="{A1295089-E681-B33C-CD6E-70A3183D8167}"/>
              </a:ext>
            </a:extLst>
          </p:cNvPr>
          <p:cNvSpPr/>
          <p:nvPr/>
        </p:nvSpPr>
        <p:spPr>
          <a:xfrm rot="16200000">
            <a:off x="5372100" y="1633538"/>
            <a:ext cx="457200" cy="3124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10" name="TextBox 9">
            <a:extLst>
              <a:ext uri="{FF2B5EF4-FFF2-40B4-BE49-F238E27FC236}">
                <a16:creationId xmlns:a16="http://schemas.microsoft.com/office/drawing/2014/main" id="{7706E079-B390-19DB-AA6F-4951BC720E61}"/>
              </a:ext>
            </a:extLst>
          </p:cNvPr>
          <p:cNvSpPr txBox="1">
            <a:spLocks noChangeArrowheads="1"/>
          </p:cNvSpPr>
          <p:nvPr/>
        </p:nvSpPr>
        <p:spPr bwMode="auto">
          <a:xfrm>
            <a:off x="4572001" y="2509838"/>
            <a:ext cx="2100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400" b="1">
                <a:solidFill>
                  <a:prstClr val="black"/>
                </a:solidFill>
                <a:latin typeface="Arial" panose="020B0604020202020204" pitchFamily="34" charset="0"/>
                <a:cs typeface="Arial" panose="020B0604020202020204" pitchFamily="34" charset="0"/>
              </a:rPr>
              <a:t>host address</a:t>
            </a:r>
          </a:p>
        </p:txBody>
      </p:sp>
      <p:sp>
        <p:nvSpPr>
          <p:cNvPr id="11" name="TextBox 10">
            <a:extLst>
              <a:ext uri="{FF2B5EF4-FFF2-40B4-BE49-F238E27FC236}">
                <a16:creationId xmlns:a16="http://schemas.microsoft.com/office/drawing/2014/main" id="{B0465F52-062A-C284-AD8F-44990BF321D7}"/>
              </a:ext>
            </a:extLst>
          </p:cNvPr>
          <p:cNvSpPr txBox="1">
            <a:spLocks noChangeArrowheads="1"/>
          </p:cNvSpPr>
          <p:nvPr/>
        </p:nvSpPr>
        <p:spPr bwMode="auto">
          <a:xfrm>
            <a:off x="2667001" y="4491038"/>
            <a:ext cx="133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400" b="1">
                <a:solidFill>
                  <a:prstClr val="black"/>
                </a:solidFill>
                <a:latin typeface="Arial" panose="020B0604020202020204" pitchFamily="34" charset="0"/>
                <a:cs typeface="Arial" panose="020B0604020202020204" pitchFamily="34" charset="0"/>
              </a:rPr>
              <a:t>scheme</a:t>
            </a:r>
          </a:p>
        </p:txBody>
      </p:sp>
      <p:sp>
        <p:nvSpPr>
          <p:cNvPr id="12" name="TextBox 11">
            <a:extLst>
              <a:ext uri="{FF2B5EF4-FFF2-40B4-BE49-F238E27FC236}">
                <a16:creationId xmlns:a16="http://schemas.microsoft.com/office/drawing/2014/main" id="{43393543-870C-D7C9-C16A-346AF4400A18}"/>
              </a:ext>
            </a:extLst>
          </p:cNvPr>
          <p:cNvSpPr txBox="1">
            <a:spLocks noChangeArrowheads="1"/>
          </p:cNvSpPr>
          <p:nvPr/>
        </p:nvSpPr>
        <p:spPr bwMode="auto">
          <a:xfrm>
            <a:off x="7696200" y="4491038"/>
            <a:ext cx="1277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400" b="1">
                <a:solidFill>
                  <a:prstClr val="black"/>
                </a:solidFill>
                <a:latin typeface="Arial" panose="020B0604020202020204" pitchFamily="34" charset="0"/>
                <a:cs typeface="Arial" panose="020B0604020202020204" pitchFamily="34" charset="0"/>
              </a:rPr>
              <a:t>filepath</a:t>
            </a:r>
          </a:p>
        </p:txBody>
      </p:sp>
      <p:sp>
        <p:nvSpPr>
          <p:cNvPr id="2" name="Footer Placeholder 1">
            <a:extLst>
              <a:ext uri="{FF2B5EF4-FFF2-40B4-BE49-F238E27FC236}">
                <a16:creationId xmlns:a16="http://schemas.microsoft.com/office/drawing/2014/main" id="{0086BCEC-AC13-0339-6EFB-E635F51B043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1809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lide(fromBottom)">
                                      <p:cBhvr>
                                        <p:cTn id="15" dur="500"/>
                                        <p:tgtEl>
                                          <p:spTgt spid="10"/>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lide(fromBottom)">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Bottom)">
                                      <p:cBhvr>
                                        <p:cTn id="23" dur="500"/>
                                        <p:tgtEl>
                                          <p:spTgt spid="8"/>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lide(fromBottom)">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E1C5F93-1A15-36C5-D872-50BDE58FA24F}"/>
              </a:ext>
            </a:extLst>
          </p:cNvPr>
          <p:cNvSpPr>
            <a:spLocks noGrp="1"/>
          </p:cNvSpPr>
          <p:nvPr>
            <p:ph type="title"/>
          </p:nvPr>
        </p:nvSpPr>
        <p:spPr/>
        <p:txBody>
          <a:bodyPr/>
          <a:lstStyle/>
          <a:p>
            <a:pPr eaLnBrk="1" hangingPunct="1"/>
            <a:r>
              <a:rPr lang="en-US" altLang="en-US"/>
              <a:t>URL: The </a:t>
            </a:r>
            <a:r>
              <a:rPr lang="en-US" altLang="en-US" b="1">
                <a:solidFill>
                  <a:srgbClr val="C00000"/>
                </a:solidFill>
              </a:rPr>
              <a:t>Scheme</a:t>
            </a:r>
          </a:p>
        </p:txBody>
      </p:sp>
      <p:sp>
        <p:nvSpPr>
          <p:cNvPr id="38915" name="Content Placeholder 2">
            <a:extLst>
              <a:ext uri="{FF2B5EF4-FFF2-40B4-BE49-F238E27FC236}">
                <a16:creationId xmlns:a16="http://schemas.microsoft.com/office/drawing/2014/main" id="{4DEFFAC9-EA85-842A-05EA-B6F2641EE3CA}"/>
              </a:ext>
            </a:extLst>
          </p:cNvPr>
          <p:cNvSpPr>
            <a:spLocks noGrp="1"/>
          </p:cNvSpPr>
          <p:nvPr>
            <p:ph sz="quarter" idx="1"/>
          </p:nvPr>
        </p:nvSpPr>
        <p:spPr>
          <a:xfrm>
            <a:off x="1981200" y="1219201"/>
            <a:ext cx="8229600" cy="4937125"/>
          </a:xfrm>
        </p:spPr>
        <p:txBody>
          <a:bodyPr/>
          <a:lstStyle/>
          <a:p>
            <a:pPr eaLnBrk="1" hangingPunct="1"/>
            <a:r>
              <a:rPr lang="en-US" altLang="en-US"/>
              <a:t>Identifies the </a:t>
            </a:r>
            <a:r>
              <a:rPr lang="en-US" altLang="en-US" b="1" u="sng"/>
              <a:t>type of a URL</a:t>
            </a:r>
          </a:p>
          <a:p>
            <a:pPr eaLnBrk="1" hangingPunct="1">
              <a:buFont typeface="Wingdings 3" panose="05040102010807070707" pitchFamily="18" charset="2"/>
              <a:buNone/>
            </a:pPr>
            <a:endParaRPr lang="en-US" altLang="en-US"/>
          </a:p>
          <a:p>
            <a:pPr eaLnBrk="1" hangingPunct="1"/>
            <a:r>
              <a:rPr lang="en-US" altLang="en-US"/>
              <a:t>It indicates how the resource should be retrieved.</a:t>
            </a:r>
          </a:p>
          <a:p>
            <a:pPr lvl="1" eaLnBrk="1" hangingPunct="1"/>
            <a:r>
              <a:rPr lang="en-US" altLang="en-US"/>
              <a:t>i.e.: </a:t>
            </a:r>
          </a:p>
          <a:p>
            <a:pPr lvl="1" eaLnBrk="1" hangingPunct="1">
              <a:buFont typeface="Wingdings 3" panose="05040102010807070707" pitchFamily="18" charset="2"/>
              <a:buNone/>
            </a:pPr>
            <a:r>
              <a:rPr lang="en-US" altLang="en-US"/>
              <a:t>	Hypertext Transfer Protocol or HTTP is for displaying web pages. It starts with http://</a:t>
            </a:r>
          </a:p>
        </p:txBody>
      </p:sp>
      <p:sp>
        <p:nvSpPr>
          <p:cNvPr id="2" name="Footer Placeholder 1">
            <a:extLst>
              <a:ext uri="{FF2B5EF4-FFF2-40B4-BE49-F238E27FC236}">
                <a16:creationId xmlns:a16="http://schemas.microsoft.com/office/drawing/2014/main" id="{806F07CD-A6FF-BDAF-0226-A2D1BB98D1B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217214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7E3E65-A3D0-F1C3-0434-8C84B6A99842}"/>
              </a:ext>
            </a:extLst>
          </p:cNvPr>
          <p:cNvSpPr>
            <a:spLocks noGrp="1"/>
          </p:cNvSpPr>
          <p:nvPr>
            <p:ph type="title"/>
          </p:nvPr>
        </p:nvSpPr>
        <p:spPr/>
        <p:txBody>
          <a:bodyPr/>
          <a:lstStyle/>
          <a:p>
            <a:pPr eaLnBrk="1" hangingPunct="1"/>
            <a:r>
              <a:rPr lang="en-US" altLang="en-US"/>
              <a:t>URL: The </a:t>
            </a:r>
            <a:r>
              <a:rPr lang="en-US" altLang="en-US" b="1">
                <a:solidFill>
                  <a:srgbClr val="C00000"/>
                </a:solidFill>
              </a:rPr>
              <a:t>Scheme</a:t>
            </a:r>
          </a:p>
        </p:txBody>
      </p:sp>
      <p:graphicFrame>
        <p:nvGraphicFramePr>
          <p:cNvPr id="4" name="Content Placeholder 3">
            <a:extLst>
              <a:ext uri="{FF2B5EF4-FFF2-40B4-BE49-F238E27FC236}">
                <a16:creationId xmlns:a16="http://schemas.microsoft.com/office/drawing/2014/main" id="{1C1DDCD7-35BE-C489-BD07-6B6137B79E97}"/>
              </a:ext>
            </a:extLst>
          </p:cNvPr>
          <p:cNvGraphicFramePr>
            <a:graphicFrameLocks noGrp="1"/>
          </p:cNvGraphicFramePr>
          <p:nvPr>
            <p:ph sz="quarter" idx="1"/>
          </p:nvPr>
        </p:nvGraphicFramePr>
        <p:xfrm>
          <a:off x="1981200" y="1600201"/>
          <a:ext cx="8229600" cy="2930791"/>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370655">
                <a:tc>
                  <a:txBody>
                    <a:bodyPr/>
                    <a:lstStyle/>
                    <a:p>
                      <a:r>
                        <a:rPr lang="en-US" sz="1800" dirty="0"/>
                        <a:t>Scheme</a:t>
                      </a:r>
                    </a:p>
                  </a:txBody>
                  <a:tcPr marT="45697" marB="45697"/>
                </a:tc>
                <a:tc>
                  <a:txBody>
                    <a:bodyPr/>
                    <a:lstStyle/>
                    <a:p>
                      <a:r>
                        <a:rPr lang="en-US" sz="1800" dirty="0"/>
                        <a:t>Description</a:t>
                      </a:r>
                    </a:p>
                  </a:txBody>
                  <a:tcPr marT="45697" marB="45697"/>
                </a:tc>
                <a:tc>
                  <a:txBody>
                    <a:bodyPr/>
                    <a:lstStyle/>
                    <a:p>
                      <a:r>
                        <a:rPr lang="en-US" sz="1800" dirty="0"/>
                        <a:t>Use</a:t>
                      </a:r>
                    </a:p>
                  </a:txBody>
                  <a:tcPr marT="45697" marB="45697"/>
                </a:tc>
                <a:extLst>
                  <a:ext uri="{0D108BD9-81ED-4DB2-BD59-A6C34878D82A}">
                    <a16:rowId xmlns:a16="http://schemas.microsoft.com/office/drawing/2014/main" val="10000"/>
                  </a:ext>
                </a:extLst>
              </a:tr>
              <a:tr h="639968">
                <a:tc>
                  <a:txBody>
                    <a:bodyPr/>
                    <a:lstStyle/>
                    <a:p>
                      <a:r>
                        <a:rPr lang="en-US" sz="1800" b="1" dirty="0"/>
                        <a:t>http://</a:t>
                      </a:r>
                    </a:p>
                  </a:txBody>
                  <a:tcPr marT="45697" marB="45697"/>
                </a:tc>
                <a:tc>
                  <a:txBody>
                    <a:bodyPr/>
                    <a:lstStyle/>
                    <a:p>
                      <a:r>
                        <a:rPr lang="en-US" sz="1800" dirty="0"/>
                        <a:t>Hypertext Transfer</a:t>
                      </a:r>
                      <a:r>
                        <a:rPr lang="en-US" sz="1800" baseline="0" dirty="0"/>
                        <a:t> Protocol</a:t>
                      </a:r>
                      <a:endParaRPr lang="en-US" sz="1800" dirty="0"/>
                    </a:p>
                  </a:txBody>
                  <a:tcPr marT="45697" marB="45697"/>
                </a:tc>
                <a:tc>
                  <a:txBody>
                    <a:bodyPr/>
                    <a:lstStyle/>
                    <a:p>
                      <a:r>
                        <a:rPr lang="en-US" sz="1800" dirty="0"/>
                        <a:t>Requests pages from web servers and</a:t>
                      </a:r>
                      <a:r>
                        <a:rPr lang="en-US" sz="1800" baseline="0" dirty="0"/>
                        <a:t> send them back to browsers</a:t>
                      </a:r>
                      <a:endParaRPr lang="en-US" sz="1800" dirty="0"/>
                    </a:p>
                  </a:txBody>
                  <a:tcPr marT="45697" marB="45697"/>
                </a:tc>
                <a:extLst>
                  <a:ext uri="{0D108BD9-81ED-4DB2-BD59-A6C34878D82A}">
                    <a16:rowId xmlns:a16="http://schemas.microsoft.com/office/drawing/2014/main" val="10001"/>
                  </a:ext>
                </a:extLst>
              </a:tr>
              <a:tr h="639968">
                <a:tc>
                  <a:txBody>
                    <a:bodyPr/>
                    <a:lstStyle/>
                    <a:p>
                      <a:r>
                        <a:rPr lang="en-US" sz="1800" b="1" dirty="0"/>
                        <a:t>https://</a:t>
                      </a:r>
                    </a:p>
                  </a:txBody>
                  <a:tcPr marT="45697" marB="45697"/>
                </a:tc>
                <a:tc>
                  <a:txBody>
                    <a:bodyPr/>
                    <a:lstStyle/>
                    <a:p>
                      <a:r>
                        <a:rPr lang="en-US" sz="1800" dirty="0"/>
                        <a:t>Secure Hypertext Transfer Protocol</a:t>
                      </a:r>
                    </a:p>
                  </a:txBody>
                  <a:tcPr marT="45697" marB="45697"/>
                </a:tc>
                <a:tc>
                  <a:txBody>
                    <a:bodyPr/>
                    <a:lstStyle/>
                    <a:p>
                      <a:r>
                        <a:rPr lang="en-US" sz="1800" dirty="0"/>
                        <a:t>Encrypts</a:t>
                      </a:r>
                      <a:r>
                        <a:rPr lang="en-US" sz="1800" baseline="0" dirty="0"/>
                        <a:t> data sent between the browser and the web server using a digital certificate.</a:t>
                      </a:r>
                      <a:endParaRPr lang="en-US" sz="1800" dirty="0"/>
                    </a:p>
                  </a:txBody>
                  <a:tcPr marT="45697" marB="45697"/>
                </a:tc>
                <a:extLst>
                  <a:ext uri="{0D108BD9-81ED-4DB2-BD59-A6C34878D82A}">
                    <a16:rowId xmlns:a16="http://schemas.microsoft.com/office/drawing/2014/main" val="10002"/>
                  </a:ext>
                </a:extLst>
              </a:tr>
              <a:tr h="639968">
                <a:tc>
                  <a:txBody>
                    <a:bodyPr/>
                    <a:lstStyle/>
                    <a:p>
                      <a:r>
                        <a:rPr lang="en-US" sz="1800" b="1" dirty="0"/>
                        <a:t>ftp://</a:t>
                      </a:r>
                    </a:p>
                  </a:txBody>
                  <a:tcPr marT="45697" marB="45697"/>
                </a:tc>
                <a:tc>
                  <a:txBody>
                    <a:bodyPr/>
                    <a:lstStyle/>
                    <a:p>
                      <a:r>
                        <a:rPr lang="en-US" sz="1800" dirty="0"/>
                        <a:t>File Transfer Protocol</a:t>
                      </a:r>
                    </a:p>
                  </a:txBody>
                  <a:tcPr marT="45697" marB="45697"/>
                </a:tc>
                <a:tc>
                  <a:txBody>
                    <a:bodyPr/>
                    <a:lstStyle/>
                    <a:p>
                      <a:r>
                        <a:rPr lang="en-US" sz="1800" dirty="0"/>
                        <a:t>Transfers specially large files across</a:t>
                      </a:r>
                      <a:r>
                        <a:rPr lang="en-US" sz="1800" baseline="0" dirty="0"/>
                        <a:t> </a:t>
                      </a:r>
                      <a:r>
                        <a:rPr lang="en-US" sz="1800" dirty="0"/>
                        <a:t>the Web and to upload files to your server.</a:t>
                      </a:r>
                    </a:p>
                  </a:txBody>
                  <a:tcPr marT="45697" marB="45697"/>
                </a:tc>
                <a:extLst>
                  <a:ext uri="{0D108BD9-81ED-4DB2-BD59-A6C34878D82A}">
                    <a16:rowId xmlns:a16="http://schemas.microsoft.com/office/drawing/2014/main" val="10003"/>
                  </a:ext>
                </a:extLst>
              </a:tr>
              <a:tr h="639968">
                <a:tc>
                  <a:txBody>
                    <a:bodyPr/>
                    <a:lstStyle/>
                    <a:p>
                      <a:r>
                        <a:rPr lang="en-US" sz="1800" b="1" dirty="0"/>
                        <a:t>file://</a:t>
                      </a:r>
                    </a:p>
                  </a:txBody>
                  <a:tcPr marT="45697" marB="45697"/>
                </a:tc>
                <a:tc>
                  <a:txBody>
                    <a:bodyPr/>
                    <a:lstStyle/>
                    <a:p>
                      <a:r>
                        <a:rPr lang="en-US" sz="1800" dirty="0"/>
                        <a:t>File</a:t>
                      </a:r>
                    </a:p>
                  </a:txBody>
                  <a:tcPr marT="45697" marB="45697"/>
                </a:tc>
                <a:tc>
                  <a:txBody>
                    <a:bodyPr/>
                    <a:lstStyle/>
                    <a:p>
                      <a:r>
                        <a:rPr lang="en-US" sz="1800" dirty="0"/>
                        <a:t>Indicates that a file is on the local hard disk or shared directory on a LAN</a:t>
                      </a:r>
                    </a:p>
                  </a:txBody>
                  <a:tcPr marT="45697" marB="45697"/>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BF4D2E81-F163-1245-3369-362F2DF730E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495082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B49F4CC1-354B-E38A-3C72-ADD05E971787}"/>
              </a:ext>
            </a:extLst>
          </p:cNvPr>
          <p:cNvSpPr>
            <a:spLocks noGrp="1"/>
          </p:cNvSpPr>
          <p:nvPr>
            <p:ph type="title"/>
          </p:nvPr>
        </p:nvSpPr>
        <p:spPr/>
        <p:txBody>
          <a:bodyPr/>
          <a:lstStyle/>
          <a:p>
            <a:pPr eaLnBrk="1" hangingPunct="1"/>
            <a:r>
              <a:rPr lang="en-US" altLang="en-US"/>
              <a:t>URL: The </a:t>
            </a:r>
            <a:r>
              <a:rPr lang="en-US" altLang="en-US" b="1">
                <a:solidFill>
                  <a:srgbClr val="002060"/>
                </a:solidFill>
              </a:rPr>
              <a:t>Host Address</a:t>
            </a:r>
          </a:p>
        </p:txBody>
      </p:sp>
      <p:sp>
        <p:nvSpPr>
          <p:cNvPr id="43011" name="Content Placeholder 4">
            <a:extLst>
              <a:ext uri="{FF2B5EF4-FFF2-40B4-BE49-F238E27FC236}">
                <a16:creationId xmlns:a16="http://schemas.microsoft.com/office/drawing/2014/main" id="{6458832B-B7E5-1C34-54BC-47A969B958E9}"/>
              </a:ext>
            </a:extLst>
          </p:cNvPr>
          <p:cNvSpPr>
            <a:spLocks noGrp="1"/>
          </p:cNvSpPr>
          <p:nvPr>
            <p:ph sz="quarter" idx="1"/>
          </p:nvPr>
        </p:nvSpPr>
        <p:spPr>
          <a:xfrm>
            <a:off x="1981200" y="1219201"/>
            <a:ext cx="8229600" cy="4937125"/>
          </a:xfrm>
        </p:spPr>
        <p:txBody>
          <a:bodyPr/>
          <a:lstStyle/>
          <a:p>
            <a:pPr eaLnBrk="1" hangingPunct="1"/>
            <a:r>
              <a:rPr lang="en-US" altLang="en-US"/>
              <a:t>Address where a web site can be found</a:t>
            </a:r>
          </a:p>
          <a:p>
            <a:pPr eaLnBrk="1" hangingPunct="1">
              <a:buFont typeface="Wingdings 3" panose="05040102010807070707" pitchFamily="18" charset="2"/>
              <a:buNone/>
            </a:pPr>
            <a:endParaRPr lang="en-US" altLang="en-US"/>
          </a:p>
          <a:p>
            <a:pPr eaLnBrk="1" hangingPunct="1"/>
            <a:r>
              <a:rPr lang="en-US" altLang="en-US"/>
              <a:t>It can be either:</a:t>
            </a:r>
          </a:p>
          <a:p>
            <a:pPr lvl="1" eaLnBrk="1" hangingPunct="1"/>
            <a:r>
              <a:rPr lang="en-US" altLang="en-US" u="sng"/>
              <a:t>an IP address</a:t>
            </a:r>
            <a:r>
              <a:rPr lang="en-US" altLang="en-US"/>
              <a:t>:  four sets of numbers between 0 and 255. (IPv4)</a:t>
            </a:r>
          </a:p>
          <a:p>
            <a:pPr lvl="2" eaLnBrk="1" hangingPunct="1"/>
            <a:r>
              <a:rPr lang="en-US" altLang="en-US"/>
              <a:t>i.e.: http://38.105.74.129</a:t>
            </a:r>
          </a:p>
          <a:p>
            <a:pPr lvl="2" eaLnBrk="1" hangingPunct="1">
              <a:buFont typeface="Wingdings 3" panose="05040102010807070707" pitchFamily="18" charset="2"/>
              <a:buNone/>
            </a:pPr>
            <a:endParaRPr lang="en-US" altLang="en-US"/>
          </a:p>
          <a:p>
            <a:pPr lvl="1" eaLnBrk="1" hangingPunct="1"/>
            <a:r>
              <a:rPr lang="en-US" altLang="en-US" u="sng"/>
              <a:t>a domain name</a:t>
            </a:r>
            <a:r>
              <a:rPr lang="en-US" altLang="en-US"/>
              <a:t>:  behind the scenes all domain names are converted to IP addresses</a:t>
            </a:r>
          </a:p>
          <a:p>
            <a:pPr lvl="2" eaLnBrk="1" hangingPunct="1"/>
            <a:r>
              <a:rPr lang="en-US" altLang="en-US"/>
              <a:t>i.e.: http://www.udc.edu</a:t>
            </a:r>
          </a:p>
        </p:txBody>
      </p:sp>
      <p:sp>
        <p:nvSpPr>
          <p:cNvPr id="2" name="Footer Placeholder 1">
            <a:extLst>
              <a:ext uri="{FF2B5EF4-FFF2-40B4-BE49-F238E27FC236}">
                <a16:creationId xmlns:a16="http://schemas.microsoft.com/office/drawing/2014/main" id="{14BF7505-230C-3B67-2858-78C358BE660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959396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C7723A1F-E648-A6EA-96D1-54DF39A5E8AC}"/>
              </a:ext>
            </a:extLst>
          </p:cNvPr>
          <p:cNvSpPr>
            <a:spLocks noGrp="1"/>
          </p:cNvSpPr>
          <p:nvPr>
            <p:ph type="title"/>
          </p:nvPr>
        </p:nvSpPr>
        <p:spPr/>
        <p:txBody>
          <a:bodyPr/>
          <a:lstStyle/>
          <a:p>
            <a:pPr eaLnBrk="1" hangingPunct="1"/>
            <a:r>
              <a:rPr lang="en-US" altLang="en-US"/>
              <a:t>URL: The </a:t>
            </a:r>
            <a:r>
              <a:rPr lang="en-US" altLang="en-US" b="1">
                <a:solidFill>
                  <a:srgbClr val="00B050"/>
                </a:solidFill>
              </a:rPr>
              <a:t>Filepath</a:t>
            </a:r>
          </a:p>
        </p:txBody>
      </p:sp>
      <p:sp>
        <p:nvSpPr>
          <p:cNvPr id="45059" name="Content Placeholder 4">
            <a:extLst>
              <a:ext uri="{FF2B5EF4-FFF2-40B4-BE49-F238E27FC236}">
                <a16:creationId xmlns:a16="http://schemas.microsoft.com/office/drawing/2014/main" id="{429DDC1A-01D6-7FE6-6264-A535E9593A27}"/>
              </a:ext>
            </a:extLst>
          </p:cNvPr>
          <p:cNvSpPr>
            <a:spLocks noGrp="1"/>
          </p:cNvSpPr>
          <p:nvPr>
            <p:ph sz="quarter" idx="1"/>
          </p:nvPr>
        </p:nvSpPr>
        <p:spPr>
          <a:xfrm>
            <a:off x="1981200" y="1219201"/>
            <a:ext cx="8229600" cy="4937125"/>
          </a:xfrm>
        </p:spPr>
        <p:txBody>
          <a:bodyPr/>
          <a:lstStyle/>
          <a:p>
            <a:pPr eaLnBrk="1" hangingPunct="1"/>
            <a:r>
              <a:rPr lang="en-US" altLang="en-US"/>
              <a:t>Always begin with a forward slash ( / )</a:t>
            </a:r>
          </a:p>
          <a:p>
            <a:pPr eaLnBrk="1" hangingPunct="1">
              <a:buFont typeface="Wingdings 3" panose="05040102010807070707" pitchFamily="18" charset="2"/>
              <a:buNone/>
            </a:pPr>
            <a:endParaRPr lang="en-US" altLang="en-US"/>
          </a:p>
          <a:p>
            <a:pPr eaLnBrk="1" hangingPunct="1"/>
            <a:r>
              <a:rPr lang="en-US" altLang="en-US"/>
              <a:t>It may consist of one or more directory names </a:t>
            </a:r>
          </a:p>
          <a:p>
            <a:pPr eaLnBrk="1" hangingPunct="1">
              <a:buFont typeface="Wingdings 3" panose="05040102010807070707" pitchFamily="18" charset="2"/>
              <a:buNone/>
            </a:pPr>
            <a:endParaRPr lang="en-US" altLang="en-US"/>
          </a:p>
          <a:p>
            <a:pPr eaLnBrk="1" hangingPunct="1"/>
            <a:r>
              <a:rPr lang="en-US" altLang="en-US"/>
              <a:t>Each directory is separated by a forward slash</a:t>
            </a:r>
          </a:p>
          <a:p>
            <a:pPr eaLnBrk="1" hangingPunct="1">
              <a:buFont typeface="Wingdings 3" panose="05040102010807070707" pitchFamily="18" charset="2"/>
              <a:buNone/>
            </a:pPr>
            <a:endParaRPr lang="en-US" altLang="en-US"/>
          </a:p>
          <a:p>
            <a:pPr eaLnBrk="1" hangingPunct="1"/>
            <a:r>
              <a:rPr lang="en-US" altLang="en-US"/>
              <a:t>It might end with a filename</a:t>
            </a:r>
          </a:p>
          <a:p>
            <a:pPr lvl="1" eaLnBrk="1" hangingPunct="1"/>
            <a:r>
              <a:rPr lang="en-US" altLang="en-US"/>
              <a:t>i.e.: http://www.udc.edu</a:t>
            </a:r>
            <a:r>
              <a:rPr lang="en-US" altLang="en-US" b="1">
                <a:solidFill>
                  <a:srgbClr val="C00000"/>
                </a:solidFill>
              </a:rPr>
              <a:t>/academics/soe/</a:t>
            </a:r>
          </a:p>
          <a:p>
            <a:pPr lvl="1" eaLnBrk="1" hangingPunct="1"/>
            <a:r>
              <a:rPr lang="en-US" altLang="en-US">
                <a:solidFill>
                  <a:schemeClr val="tx1"/>
                </a:solidFill>
              </a:rPr>
              <a:t>ie.: </a:t>
            </a:r>
            <a:r>
              <a:rPr lang="en-US" altLang="en-US"/>
              <a:t>http://www.udc.edu</a:t>
            </a:r>
            <a:r>
              <a:rPr lang="en-US" altLang="en-US" b="1">
                <a:solidFill>
                  <a:srgbClr val="C00000"/>
                </a:solidFill>
              </a:rPr>
              <a:t>/academics/soe/dean.html</a:t>
            </a:r>
          </a:p>
          <a:p>
            <a:pPr lvl="1" eaLnBrk="1" hangingPunct="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0D756C9D-54BF-AAE0-3522-D4DC5ACC5A6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7259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E2938097-D8ED-FF23-E181-9C59DD7BF8FB}"/>
              </a:ext>
            </a:extLst>
          </p:cNvPr>
          <p:cNvSpPr>
            <a:spLocks noGrp="1" noChangeArrowheads="1"/>
          </p:cNvSpPr>
          <p:nvPr>
            <p:ph type="title"/>
          </p:nvPr>
        </p:nvSpPr>
        <p:spPr>
          <a:xfrm>
            <a:off x="609600" y="1259456"/>
            <a:ext cx="10972800" cy="621099"/>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History of the Internet</a:t>
            </a:r>
          </a:p>
        </p:txBody>
      </p:sp>
      <p:sp>
        <p:nvSpPr>
          <p:cNvPr id="9219" name="Rectangle 2">
            <a:extLst>
              <a:ext uri="{FF2B5EF4-FFF2-40B4-BE49-F238E27FC236}">
                <a16:creationId xmlns:a16="http://schemas.microsoft.com/office/drawing/2014/main" id="{3401B2AA-9667-2154-3D19-EE0D5DBD1941}"/>
              </a:ext>
            </a:extLst>
          </p:cNvPr>
          <p:cNvSpPr>
            <a:spLocks noGrp="1" noChangeArrowheads="1"/>
          </p:cNvSpPr>
          <p:nvPr>
            <p:ph idx="1"/>
          </p:nvPr>
        </p:nvSpPr>
        <p:spPr>
          <a:xfrm>
            <a:off x="609600" y="1880557"/>
            <a:ext cx="10972800" cy="4475793"/>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070" b="1" dirty="0">
                <a:solidFill>
                  <a:srgbClr val="000000"/>
                </a:solidFill>
                <a:latin typeface="Arial" panose="020B0604020202020204" pitchFamily="34" charset="0"/>
              </a:rPr>
              <a:t>Beginning </a:t>
            </a:r>
            <a:br>
              <a:rPr lang="en-US" altLang="en-US" sz="2070"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 In 1960s, the U.S. military tried to find a stable and fault-tolerant communication method. </a:t>
            </a:r>
          </a:p>
          <a:p>
            <a:pPr marL="0" indent="0" eaLnBrk="1" hangingPunct="1">
              <a:lnSpc>
                <a:spcPct val="95000"/>
              </a:lnSpc>
              <a:spcBef>
                <a:spcPct val="0"/>
              </a:spcBef>
              <a:buNone/>
            </a:pPr>
            <a:r>
              <a:rPr lang="en-US" altLang="en-US" sz="2070" b="1" dirty="0">
                <a:solidFill>
                  <a:srgbClr val="000000"/>
                </a:solidFill>
                <a:latin typeface="Arial" panose="020B0604020202020204" pitchFamily="34" charset="0"/>
              </a:rPr>
              <a:t>Internet</a:t>
            </a:r>
            <a:r>
              <a:rPr lang="en-US" altLang="en-US" sz="2070" dirty="0">
                <a:solidFill>
                  <a:srgbClr val="000000"/>
                </a:solidFill>
                <a:latin typeface="Arial" panose="020B0604020202020204" pitchFamily="34" charset="0"/>
              </a:rPr>
              <a:t> </a:t>
            </a:r>
            <a:br>
              <a:rPr lang="en-US" altLang="en-US" sz="2070" b="1"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▫The term “Internet” was coined in the 1980s after the invention of Transmission Control Protocol/ Internet Protocol (TCP/IP). </a:t>
            </a:r>
            <a:br>
              <a:rPr lang="en-US" altLang="en-US" sz="2070" b="1"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Interconnected computer network. </a:t>
            </a:r>
            <a:endParaRPr lang="en-US" altLang="en-US" sz="2070" b="1" dirty="0">
              <a:solidFill>
                <a:srgbClr val="000000"/>
              </a:solidFill>
              <a:latin typeface="Arial" panose="020B0604020202020204" pitchFamily="34" charset="0"/>
            </a:endParaRPr>
          </a:p>
          <a:p>
            <a:pPr marL="0" indent="0" eaLnBrk="1" hangingPunct="1">
              <a:lnSpc>
                <a:spcPct val="95000"/>
              </a:lnSpc>
              <a:spcBef>
                <a:spcPct val="0"/>
              </a:spcBef>
              <a:buNone/>
            </a:pPr>
            <a:r>
              <a:rPr lang="en-US" altLang="en-US" sz="2070" b="1" dirty="0">
                <a:solidFill>
                  <a:srgbClr val="000000"/>
                </a:solidFill>
                <a:latin typeface="Arial" panose="020B0604020202020204" pitchFamily="34" charset="0"/>
              </a:rPr>
              <a:t>HTML </a:t>
            </a:r>
            <a:br>
              <a:rPr lang="en-US" altLang="en-US" sz="2070" b="1"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 How to share documentations? </a:t>
            </a:r>
            <a:br>
              <a:rPr lang="en-US" altLang="en-US" sz="2070" b="1"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 In 1989, Berners-Lee wrote a proposal - an Internet-based hypertext       system. </a:t>
            </a:r>
            <a:br>
              <a:rPr lang="en-US" altLang="en-US" sz="2070" b="1"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 He is also the director of W3C (Word-Wide Web Consortium). </a:t>
            </a:r>
            <a:endParaRPr lang="en-US" altLang="en-US" sz="2070" b="1" dirty="0">
              <a:solidFill>
                <a:srgbClr val="000000"/>
              </a:solidFill>
              <a:latin typeface="Arial" panose="020B0604020202020204" pitchFamily="34" charset="0"/>
            </a:endParaRPr>
          </a:p>
          <a:p>
            <a:pPr marL="0" indent="0" eaLnBrk="1" hangingPunct="1">
              <a:lnSpc>
                <a:spcPct val="95000"/>
              </a:lnSpc>
              <a:spcBef>
                <a:spcPct val="0"/>
              </a:spcBef>
              <a:buNone/>
            </a:pPr>
            <a:r>
              <a:rPr lang="en-US" altLang="en-US" sz="2070" b="1" dirty="0">
                <a:solidFill>
                  <a:srgbClr val="000000"/>
                </a:solidFill>
                <a:latin typeface="Arial" panose="020B0604020202020204" pitchFamily="34" charset="0"/>
              </a:rPr>
              <a:t>First Web Brower </a:t>
            </a:r>
            <a:br>
              <a:rPr lang="en-US" altLang="en-US" sz="2070" b="1" dirty="0">
                <a:solidFill>
                  <a:srgbClr val="000000"/>
                </a:solidFill>
                <a:latin typeface="Arial" panose="020B0604020202020204" pitchFamily="34" charset="0"/>
              </a:rPr>
            </a:br>
            <a:r>
              <a:rPr lang="en-US" altLang="en-US" sz="2070" dirty="0">
                <a:solidFill>
                  <a:srgbClr val="000000"/>
                </a:solidFill>
                <a:latin typeface="Arial" panose="020B0604020202020204" pitchFamily="34" charset="0"/>
              </a:rPr>
              <a:t>▫NCSA’s Mosaic came out in 1993.</a:t>
            </a:r>
          </a:p>
        </p:txBody>
      </p:sp>
      <p:sp>
        <p:nvSpPr>
          <p:cNvPr id="2" name="Footer Placeholder 1">
            <a:extLst>
              <a:ext uri="{FF2B5EF4-FFF2-40B4-BE49-F238E27FC236}">
                <a16:creationId xmlns:a16="http://schemas.microsoft.com/office/drawing/2014/main" id="{F5B5FC55-71E6-FE70-0B14-6E034BD3812E}"/>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3094048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30D346E-C61E-A8E9-ED3A-905D6BEBBE4A}"/>
              </a:ext>
            </a:extLst>
          </p:cNvPr>
          <p:cNvSpPr>
            <a:spLocks noGrp="1"/>
          </p:cNvSpPr>
          <p:nvPr>
            <p:ph type="title"/>
          </p:nvPr>
        </p:nvSpPr>
        <p:spPr/>
        <p:txBody>
          <a:bodyPr/>
          <a:lstStyle/>
          <a:p>
            <a:pPr eaLnBrk="1" hangingPunct="1"/>
            <a:r>
              <a:rPr lang="en-US" altLang="en-US"/>
              <a:t>URL: Other parts</a:t>
            </a:r>
          </a:p>
        </p:txBody>
      </p:sp>
      <p:sp>
        <p:nvSpPr>
          <p:cNvPr id="47107" name="Content Placeholder 2">
            <a:extLst>
              <a:ext uri="{FF2B5EF4-FFF2-40B4-BE49-F238E27FC236}">
                <a16:creationId xmlns:a16="http://schemas.microsoft.com/office/drawing/2014/main" id="{B12E964B-4CAA-1396-D30D-EF50E8A3E9B2}"/>
              </a:ext>
            </a:extLst>
          </p:cNvPr>
          <p:cNvSpPr>
            <a:spLocks noGrp="1"/>
          </p:cNvSpPr>
          <p:nvPr>
            <p:ph sz="quarter" idx="1"/>
          </p:nvPr>
        </p:nvSpPr>
        <p:spPr>
          <a:xfrm>
            <a:off x="1981200" y="1219201"/>
            <a:ext cx="8229600" cy="4937125"/>
          </a:xfrm>
        </p:spPr>
        <p:txBody>
          <a:bodyPr/>
          <a:lstStyle/>
          <a:p>
            <a:pPr eaLnBrk="1" hangingPunct="1"/>
            <a:r>
              <a:rPr lang="en-US" altLang="en-US" b="1" u="sng"/>
              <a:t>Credentials</a:t>
            </a:r>
            <a:r>
              <a:rPr lang="en-US" altLang="en-US"/>
              <a:t>: it is a way of specifying user name and password</a:t>
            </a:r>
          </a:p>
          <a:p>
            <a:pPr lvl="1" eaLnBrk="1" hangingPunct="1"/>
            <a:r>
              <a:rPr lang="en-US" altLang="en-US"/>
              <a:t>http://</a:t>
            </a:r>
            <a:r>
              <a:rPr lang="en-US" altLang="en-US" b="1">
                <a:solidFill>
                  <a:srgbClr val="C00000"/>
                </a:solidFill>
              </a:rPr>
              <a:t>username:password</a:t>
            </a:r>
            <a:r>
              <a:rPr lang="en-US" altLang="en-US"/>
              <a:t>@www.mysite.com/admin</a:t>
            </a:r>
          </a:p>
          <a:p>
            <a:pPr eaLnBrk="1" hangingPunct="1"/>
            <a:endParaRPr lang="en-US" altLang="en-US" b="1" u="sng"/>
          </a:p>
          <a:p>
            <a:pPr eaLnBrk="1" hangingPunct="1"/>
            <a:r>
              <a:rPr lang="en-US" altLang="en-US" b="1" u="sng"/>
              <a:t>Ports:</a:t>
            </a:r>
            <a:r>
              <a:rPr lang="en-US" altLang="en-US"/>
              <a:t> a web server has many different programs. Each program communicates to the world through ports that are numbers after the host address.</a:t>
            </a:r>
          </a:p>
          <a:p>
            <a:pPr lvl="1" eaLnBrk="1" hangingPunct="1"/>
            <a:r>
              <a:rPr lang="en-US" altLang="en-US"/>
              <a:t>i.e.: </a:t>
            </a:r>
            <a:r>
              <a:rPr lang="en-US" altLang="en-US">
                <a:latin typeface="Calibri" panose="020F0502020204030204" pitchFamily="34" charset="0"/>
                <a:cs typeface="Calibri" panose="020F0502020204030204" pitchFamily="34" charset="0"/>
              </a:rPr>
              <a:t>http://localhost</a:t>
            </a:r>
            <a:r>
              <a:rPr lang="en-US" altLang="en-US" b="1">
                <a:solidFill>
                  <a:srgbClr val="C00000"/>
                </a:solidFill>
                <a:latin typeface="Calibri" panose="020F0502020204030204" pitchFamily="34" charset="0"/>
                <a:cs typeface="Calibri" panose="020F0502020204030204" pitchFamily="34" charset="0"/>
              </a:rPr>
              <a:t>:21</a:t>
            </a:r>
          </a:p>
          <a:p>
            <a:pPr eaLnBrk="1" hangingPunct="1"/>
            <a:endParaRPr lang="en-US" altLang="en-US"/>
          </a:p>
        </p:txBody>
      </p:sp>
      <p:sp>
        <p:nvSpPr>
          <p:cNvPr id="2" name="Footer Placeholder 1">
            <a:extLst>
              <a:ext uri="{FF2B5EF4-FFF2-40B4-BE49-F238E27FC236}">
                <a16:creationId xmlns:a16="http://schemas.microsoft.com/office/drawing/2014/main" id="{03D06AE3-CE90-94A9-DA13-746A08AFD44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698171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0EF489F-1577-B652-F965-2BBE072BC15F}"/>
              </a:ext>
            </a:extLst>
          </p:cNvPr>
          <p:cNvSpPr>
            <a:spLocks noGrp="1"/>
          </p:cNvSpPr>
          <p:nvPr>
            <p:ph type="title"/>
          </p:nvPr>
        </p:nvSpPr>
        <p:spPr/>
        <p:txBody>
          <a:bodyPr/>
          <a:lstStyle/>
          <a:p>
            <a:pPr eaLnBrk="1" hangingPunct="1"/>
            <a:r>
              <a:rPr lang="en-US" altLang="en-US"/>
              <a:t>URL: Other parts</a:t>
            </a:r>
          </a:p>
        </p:txBody>
      </p:sp>
      <p:sp>
        <p:nvSpPr>
          <p:cNvPr id="49155" name="Content Placeholder 2">
            <a:extLst>
              <a:ext uri="{FF2B5EF4-FFF2-40B4-BE49-F238E27FC236}">
                <a16:creationId xmlns:a16="http://schemas.microsoft.com/office/drawing/2014/main" id="{60210D22-497D-6D01-3ED8-89982335E052}"/>
              </a:ext>
            </a:extLst>
          </p:cNvPr>
          <p:cNvSpPr>
            <a:spLocks noGrp="1"/>
          </p:cNvSpPr>
          <p:nvPr>
            <p:ph sz="quarter" idx="1"/>
          </p:nvPr>
        </p:nvSpPr>
        <p:spPr>
          <a:xfrm>
            <a:off x="1981200" y="1219201"/>
            <a:ext cx="8229600" cy="4937125"/>
          </a:xfrm>
        </p:spPr>
        <p:txBody>
          <a:bodyPr/>
          <a:lstStyle/>
          <a:p>
            <a:pPr eaLnBrk="1" hangingPunct="1"/>
            <a:r>
              <a:rPr lang="en-US" altLang="en-US" b="1" u="sng"/>
              <a:t>Fragment Identifier:</a:t>
            </a:r>
            <a:r>
              <a:rPr lang="en-US" altLang="en-US"/>
              <a:t> Used after a filename to indicate a specific part of the page that a browser should go to immediately.</a:t>
            </a:r>
          </a:p>
          <a:p>
            <a:pPr lvl="1" eaLnBrk="1" hangingPunct="1"/>
            <a:r>
              <a:rPr lang="en-US" altLang="en-US"/>
              <a:t>They are identified by a pound or hash sign (#)</a:t>
            </a:r>
          </a:p>
          <a:p>
            <a:pPr lvl="2" eaLnBrk="1" hangingPunct="1"/>
            <a:r>
              <a:rPr lang="en-US" altLang="en-US"/>
              <a:t>i.e.:  http://www.abc.com/video/index.html</a:t>
            </a:r>
            <a:r>
              <a:rPr lang="en-US" altLang="en-US" b="1">
                <a:solidFill>
                  <a:srgbClr val="C00000"/>
                </a:solidFill>
              </a:rPr>
              <a:t>#bottom</a:t>
            </a:r>
          </a:p>
          <a:p>
            <a:pPr lvl="2" eaLnBrk="1" hangingPunct="1">
              <a:buFont typeface="Wingdings 3" panose="05040102010807070707" pitchFamily="18" charset="2"/>
              <a:buNone/>
            </a:pPr>
            <a:r>
              <a:rPr lang="en-US" altLang="en-US"/>
              <a:t>	&lt;p id=“</a:t>
            </a:r>
            <a:r>
              <a:rPr lang="en-US" altLang="en-US" b="1">
                <a:solidFill>
                  <a:srgbClr val="C00000"/>
                </a:solidFill>
              </a:rPr>
              <a:t>bottom</a:t>
            </a:r>
            <a:r>
              <a:rPr lang="en-US" altLang="en-US"/>
              <a:t>”&gt;</a:t>
            </a:r>
          </a:p>
          <a:p>
            <a:pPr lvl="2" eaLnBrk="1" hangingPunct="1">
              <a:buFont typeface="Wingdings 3" panose="05040102010807070707" pitchFamily="18" charset="2"/>
              <a:buNone/>
            </a:pPr>
            <a:r>
              <a:rPr lang="en-US" altLang="en-US"/>
              <a:t>	&lt;/p&gt;</a:t>
            </a:r>
          </a:p>
        </p:txBody>
      </p:sp>
      <p:sp>
        <p:nvSpPr>
          <p:cNvPr id="2" name="Footer Placeholder 1">
            <a:extLst>
              <a:ext uri="{FF2B5EF4-FFF2-40B4-BE49-F238E27FC236}">
                <a16:creationId xmlns:a16="http://schemas.microsoft.com/office/drawing/2014/main" id="{6FDB66F7-FDB3-651C-DDFC-5976204732B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318578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BEC6A2B4-E54F-DC2A-9443-B7DE8E05CCE9}"/>
              </a:ext>
            </a:extLst>
          </p:cNvPr>
          <p:cNvSpPr>
            <a:spLocks noGrp="1"/>
          </p:cNvSpPr>
          <p:nvPr>
            <p:ph type="title"/>
          </p:nvPr>
        </p:nvSpPr>
        <p:spPr/>
        <p:txBody>
          <a:bodyPr/>
          <a:lstStyle/>
          <a:p>
            <a:pPr eaLnBrk="1" hangingPunct="1"/>
            <a:r>
              <a:rPr lang="en-US" altLang="en-US"/>
              <a:t>URL: Other parts</a:t>
            </a:r>
          </a:p>
        </p:txBody>
      </p:sp>
      <p:sp>
        <p:nvSpPr>
          <p:cNvPr id="51203" name="Content Placeholder 2">
            <a:extLst>
              <a:ext uri="{FF2B5EF4-FFF2-40B4-BE49-F238E27FC236}">
                <a16:creationId xmlns:a16="http://schemas.microsoft.com/office/drawing/2014/main" id="{D0532266-EB55-6BC5-A3ED-29D46B25CD52}"/>
              </a:ext>
            </a:extLst>
          </p:cNvPr>
          <p:cNvSpPr>
            <a:spLocks noGrp="1"/>
          </p:cNvSpPr>
          <p:nvPr>
            <p:ph sz="quarter" idx="1"/>
          </p:nvPr>
        </p:nvSpPr>
        <p:spPr>
          <a:xfrm>
            <a:off x="1981200" y="1219201"/>
            <a:ext cx="8229600" cy="4937125"/>
          </a:xfrm>
        </p:spPr>
        <p:txBody>
          <a:bodyPr/>
          <a:lstStyle/>
          <a:p>
            <a:pPr eaLnBrk="1" hangingPunct="1"/>
            <a:r>
              <a:rPr lang="en-US" altLang="en-US" b="1" u="sng"/>
              <a:t>Path Argument</a:t>
            </a:r>
            <a:r>
              <a:rPr lang="en-US" altLang="en-US"/>
              <a:t>: pass extra information to a server program.</a:t>
            </a:r>
          </a:p>
          <a:p>
            <a:pPr lvl="1" eaLnBrk="1" hangingPunct="1"/>
            <a:r>
              <a:rPr lang="en-US" altLang="en-US"/>
              <a:t>They are separated by a question mark (?) and come in (name=value) pairs separated by an &amp; sign.</a:t>
            </a:r>
          </a:p>
          <a:p>
            <a:pPr lvl="1" eaLnBrk="1" hangingPunct="1"/>
            <a:r>
              <a:rPr lang="en-US" altLang="en-US"/>
              <a:t>i.e.:</a:t>
            </a:r>
          </a:p>
          <a:p>
            <a:pPr lvl="1" eaLnBrk="1" hangingPunct="1">
              <a:buFont typeface="Wingdings 3" panose="05040102010807070707" pitchFamily="18" charset="2"/>
              <a:buNone/>
            </a:pPr>
            <a:r>
              <a:rPr lang="en-US" altLang="en-US"/>
              <a:t>	www.myserver.com/index.php</a:t>
            </a:r>
            <a:r>
              <a:rPr lang="en-US" altLang="en-US" b="1">
                <a:solidFill>
                  <a:srgbClr val="C00000"/>
                </a:solidFill>
              </a:rPr>
              <a:t>?studentId=293&amp;grade=80</a:t>
            </a:r>
          </a:p>
          <a:p>
            <a:pPr eaLnBrk="1" hangingPunct="1"/>
            <a:endParaRPr lang="en-US" altLang="en-US"/>
          </a:p>
        </p:txBody>
      </p:sp>
      <p:sp>
        <p:nvSpPr>
          <p:cNvPr id="2" name="Footer Placeholder 1">
            <a:extLst>
              <a:ext uri="{FF2B5EF4-FFF2-40B4-BE49-F238E27FC236}">
                <a16:creationId xmlns:a16="http://schemas.microsoft.com/office/drawing/2014/main" id="{6C13FFE4-E372-0E19-E33F-CF7B377DE84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0175943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13A60FB-6D1B-24FB-EA06-7CD4A5F1A942}"/>
              </a:ext>
            </a:extLst>
          </p:cNvPr>
          <p:cNvSpPr>
            <a:spLocks noGrp="1"/>
          </p:cNvSpPr>
          <p:nvPr>
            <p:ph type="title"/>
          </p:nvPr>
        </p:nvSpPr>
        <p:spPr/>
        <p:txBody>
          <a:bodyPr/>
          <a:lstStyle/>
          <a:p>
            <a:pPr eaLnBrk="1" hangingPunct="1"/>
            <a:r>
              <a:rPr lang="en-US" altLang="en-US"/>
              <a:t>Absolute and Relative URLs</a:t>
            </a:r>
          </a:p>
        </p:txBody>
      </p:sp>
      <p:sp>
        <p:nvSpPr>
          <p:cNvPr id="53251" name="Content Placeholder 2">
            <a:extLst>
              <a:ext uri="{FF2B5EF4-FFF2-40B4-BE49-F238E27FC236}">
                <a16:creationId xmlns:a16="http://schemas.microsoft.com/office/drawing/2014/main" id="{1C4E43A6-0038-9F7D-1577-68AD71D28297}"/>
              </a:ext>
            </a:extLst>
          </p:cNvPr>
          <p:cNvSpPr>
            <a:spLocks noGrp="1"/>
          </p:cNvSpPr>
          <p:nvPr>
            <p:ph sz="quarter" idx="1"/>
          </p:nvPr>
        </p:nvSpPr>
        <p:spPr>
          <a:xfrm>
            <a:off x="1981200" y="1219201"/>
            <a:ext cx="8229600" cy="4937125"/>
          </a:xfrm>
        </p:spPr>
        <p:txBody>
          <a:bodyPr/>
          <a:lstStyle/>
          <a:p>
            <a:pPr eaLnBrk="1" hangingPunct="1"/>
            <a:r>
              <a:rPr lang="en-US" altLang="en-US"/>
              <a:t>Every file on the Internet has a unique URL</a:t>
            </a:r>
          </a:p>
          <a:p>
            <a:pPr eaLnBrk="1" hangingPunct="1"/>
            <a:r>
              <a:rPr lang="en-US" altLang="en-US"/>
              <a:t>No two files on the Internet share the same URL</a:t>
            </a:r>
          </a:p>
          <a:p>
            <a:pPr eaLnBrk="1" hangingPunct="1"/>
            <a:r>
              <a:rPr lang="en-US" altLang="en-US" b="1" u="sng"/>
              <a:t>Absolute URL</a:t>
            </a:r>
            <a:r>
              <a:rPr lang="en-US" altLang="en-US"/>
              <a:t>: contains a full URL including scheme, and host address.</a:t>
            </a:r>
          </a:p>
          <a:p>
            <a:pPr lvl="1" eaLnBrk="1" hangingPunct="1"/>
            <a:r>
              <a:rPr lang="en-US" altLang="en-US"/>
              <a:t>http://www.udc.edu/academics/soe/dean.html</a:t>
            </a:r>
          </a:p>
          <a:p>
            <a:pPr lvl="1" eaLnBrk="1" hangingPunct="1"/>
            <a:endParaRPr lang="en-US" altLang="en-US"/>
          </a:p>
          <a:p>
            <a:pPr eaLnBrk="1" hangingPunct="1"/>
            <a:r>
              <a:rPr lang="en-US" altLang="en-US" b="1" u="sng"/>
              <a:t>Relative URL</a:t>
            </a:r>
            <a:r>
              <a:rPr lang="en-US" altLang="en-US"/>
              <a:t>: indicates where the resource is in relation to the current page.</a:t>
            </a:r>
          </a:p>
          <a:p>
            <a:pPr eaLnBrk="1" hangingPunct="1"/>
            <a:endParaRPr lang="en-US" altLang="en-US"/>
          </a:p>
        </p:txBody>
      </p:sp>
      <p:sp>
        <p:nvSpPr>
          <p:cNvPr id="2" name="Footer Placeholder 1">
            <a:extLst>
              <a:ext uri="{FF2B5EF4-FFF2-40B4-BE49-F238E27FC236}">
                <a16:creationId xmlns:a16="http://schemas.microsoft.com/office/drawing/2014/main" id="{CC1E1EA2-8977-BE87-44A2-D03B8DD1059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406136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877F1ABD-CFA9-9F2A-6720-66E165451D44}"/>
              </a:ext>
            </a:extLst>
          </p:cNvPr>
          <p:cNvSpPr>
            <a:spLocks noGrp="1"/>
          </p:cNvSpPr>
          <p:nvPr>
            <p:ph type="title"/>
          </p:nvPr>
        </p:nvSpPr>
        <p:spPr/>
        <p:txBody>
          <a:bodyPr/>
          <a:lstStyle/>
          <a:p>
            <a:pPr eaLnBrk="1" hangingPunct="1"/>
            <a:r>
              <a:rPr lang="en-US" altLang="en-US"/>
              <a:t>Relative URLs</a:t>
            </a:r>
          </a:p>
        </p:txBody>
      </p:sp>
      <p:sp>
        <p:nvSpPr>
          <p:cNvPr id="3" name="Content Placeholder 2">
            <a:extLst>
              <a:ext uri="{FF2B5EF4-FFF2-40B4-BE49-F238E27FC236}">
                <a16:creationId xmlns:a16="http://schemas.microsoft.com/office/drawing/2014/main" id="{755850FC-47E5-9EE0-10C7-F22B14D685B1}"/>
              </a:ext>
            </a:extLst>
          </p:cNvPr>
          <p:cNvSpPr>
            <a:spLocks noGrp="1"/>
          </p:cNvSpPr>
          <p:nvPr>
            <p:ph sz="quarter" idx="1"/>
          </p:nvPr>
        </p:nvSpPr>
        <p:spPr>
          <a:xfrm>
            <a:off x="1981200" y="1219201"/>
            <a:ext cx="8229600" cy="4937125"/>
          </a:xfrm>
        </p:spPr>
        <p:txBody>
          <a:bodyPr/>
          <a:lstStyle/>
          <a:p>
            <a:pPr eaLnBrk="1" hangingPunct="1">
              <a:defRPr/>
            </a:pPr>
            <a:r>
              <a:rPr lang="en-US" dirty="0"/>
              <a:t>If you are working in your page:</a:t>
            </a:r>
          </a:p>
          <a:p>
            <a:pPr lvl="1" eaLnBrk="1" hangingPunct="1">
              <a:defRPr/>
            </a:pPr>
            <a:r>
              <a:rPr lang="en-US" dirty="0"/>
              <a:t>www.cnm.com/index.html</a:t>
            </a:r>
          </a:p>
          <a:p>
            <a:pPr lvl="1" eaLnBrk="1" hangingPunct="1">
              <a:buFont typeface="Wingdings 3" panose="05040102010807070707" pitchFamily="18" charset="2"/>
              <a:buNone/>
              <a:defRPr/>
            </a:pPr>
            <a:endParaRPr lang="en-US" dirty="0"/>
          </a:p>
          <a:p>
            <a:pPr eaLnBrk="1" hangingPunct="1">
              <a:defRPr/>
            </a:pPr>
            <a:r>
              <a:rPr lang="en-US" dirty="0"/>
              <a:t>And you need to add links to your other subsections: business, education, entertainment, …</a:t>
            </a:r>
          </a:p>
          <a:p>
            <a:pPr marL="731838" lvl="1" indent="-457200" eaLnBrk="1" hangingPunct="1">
              <a:buFont typeface="+mj-lt"/>
              <a:buAutoNum type="arabicPeriod"/>
              <a:defRPr/>
            </a:pPr>
            <a:r>
              <a:rPr lang="en-US" dirty="0"/>
              <a:t>http://www.cnm.com/business/index.html</a:t>
            </a:r>
          </a:p>
          <a:p>
            <a:pPr marL="731838" lvl="1" indent="-457200" eaLnBrk="1" hangingPunct="1">
              <a:buFont typeface="+mj-lt"/>
              <a:buAutoNum type="arabicPeriod"/>
              <a:defRPr/>
            </a:pPr>
            <a:r>
              <a:rPr lang="en-US" dirty="0"/>
              <a:t>http://www.cnm.com/education/other.html</a:t>
            </a:r>
          </a:p>
          <a:p>
            <a:pPr marL="731838" lvl="1" indent="-457200" eaLnBrk="1" hangingPunct="1">
              <a:buFont typeface="+mj-lt"/>
              <a:buAutoNum type="arabicPeriod"/>
              <a:defRPr/>
            </a:pPr>
            <a:r>
              <a:rPr lang="en-US" dirty="0"/>
              <a:t>http://www.cnm.com/entertainment/film/another.html</a:t>
            </a:r>
          </a:p>
          <a:p>
            <a:pPr lvl="1" eaLnBrk="1" hangingPunct="1">
              <a:defRPr/>
            </a:pPr>
            <a:endParaRPr lang="en-US" dirty="0"/>
          </a:p>
          <a:p>
            <a:pPr marL="731838" lvl="1" indent="-457200" eaLnBrk="1" hangingPunct="1">
              <a:buFont typeface="+mj-lt"/>
              <a:buAutoNum type="arabicPeriod"/>
              <a:defRPr/>
            </a:pPr>
            <a:r>
              <a:rPr lang="en-US" dirty="0">
                <a:solidFill>
                  <a:srgbClr val="C00000"/>
                </a:solidFill>
              </a:rPr>
              <a:t>business/index.html</a:t>
            </a:r>
          </a:p>
          <a:p>
            <a:pPr marL="731838" lvl="1" indent="-457200" eaLnBrk="1" hangingPunct="1">
              <a:buFont typeface="+mj-lt"/>
              <a:buAutoNum type="arabicPeriod"/>
              <a:defRPr/>
            </a:pPr>
            <a:r>
              <a:rPr lang="en-US" dirty="0">
                <a:solidFill>
                  <a:srgbClr val="C00000"/>
                </a:solidFill>
              </a:rPr>
              <a:t>education/other.html</a:t>
            </a:r>
          </a:p>
          <a:p>
            <a:pPr marL="731838" lvl="1" indent="-457200" eaLnBrk="1" hangingPunct="1">
              <a:buFont typeface="+mj-lt"/>
              <a:buAutoNum type="arabicPeriod"/>
              <a:defRPr/>
            </a:pPr>
            <a:r>
              <a:rPr lang="en-US" dirty="0">
                <a:solidFill>
                  <a:srgbClr val="C00000"/>
                </a:solidFill>
              </a:rPr>
              <a:t>entertainment/film/another.html</a:t>
            </a:r>
          </a:p>
        </p:txBody>
      </p:sp>
      <p:sp>
        <p:nvSpPr>
          <p:cNvPr id="4" name="TextBox 3">
            <a:extLst>
              <a:ext uri="{FF2B5EF4-FFF2-40B4-BE49-F238E27FC236}">
                <a16:creationId xmlns:a16="http://schemas.microsoft.com/office/drawing/2014/main" id="{27848505-1F24-FBCE-4BBD-342FFA9181DA}"/>
              </a:ext>
            </a:extLst>
          </p:cNvPr>
          <p:cNvSpPr txBox="1">
            <a:spLocks noChangeArrowheads="1"/>
          </p:cNvSpPr>
          <p:nvPr/>
        </p:nvSpPr>
        <p:spPr bwMode="auto">
          <a:xfrm>
            <a:off x="7391400" y="5334001"/>
            <a:ext cx="2255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400" b="1">
                <a:solidFill>
                  <a:srgbClr val="C00000"/>
                </a:solidFill>
                <a:latin typeface="Arial" panose="020B0604020202020204" pitchFamily="34" charset="0"/>
                <a:cs typeface="Arial" panose="020B0604020202020204" pitchFamily="34" charset="0"/>
              </a:rPr>
              <a:t>Relative URLs</a:t>
            </a:r>
          </a:p>
        </p:txBody>
      </p:sp>
      <p:sp>
        <p:nvSpPr>
          <p:cNvPr id="5" name="Right Brace 4">
            <a:extLst>
              <a:ext uri="{FF2B5EF4-FFF2-40B4-BE49-F238E27FC236}">
                <a16:creationId xmlns:a16="http://schemas.microsoft.com/office/drawing/2014/main" id="{6B00EBE6-AA68-5F65-35C4-DCA42B4E695D}"/>
              </a:ext>
            </a:extLst>
          </p:cNvPr>
          <p:cNvSpPr/>
          <p:nvPr/>
        </p:nvSpPr>
        <p:spPr>
          <a:xfrm>
            <a:off x="7086600" y="5029200"/>
            <a:ext cx="3048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2" name="Footer Placeholder 1">
            <a:extLst>
              <a:ext uri="{FF2B5EF4-FFF2-40B4-BE49-F238E27FC236}">
                <a16:creationId xmlns:a16="http://schemas.microsoft.com/office/drawing/2014/main" id="{D022C35D-21F7-5E86-2EC3-1BE74991D72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7763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slide(fromBottom)">
                                      <p:cBhvr>
                                        <p:cTn id="7" dur="500"/>
                                        <p:tgtEl>
                                          <p:spTgt spid="3">
                                            <p:txEl>
                                              <p:pRg st="8" end="8"/>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slide(fromBottom)">
                                      <p:cBhvr>
                                        <p:cTn id="10" dur="500"/>
                                        <p:tgtEl>
                                          <p:spTgt spid="3">
                                            <p:txEl>
                                              <p:pRg st="9" end="9"/>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slide(fromBottom)">
                                      <p:cBhvr>
                                        <p:cTn id="13" dur="500"/>
                                        <p:tgtEl>
                                          <p:spTgt spid="3">
                                            <p:txEl>
                                              <p:pRg st="10" end="1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Bottom)">
                                      <p:cBhvr>
                                        <p:cTn id="18" dur="500"/>
                                        <p:tgtEl>
                                          <p:spTgt spid="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lide(fromBottom)">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2BC163D-FF44-E067-013B-10AB21641A59}"/>
              </a:ext>
            </a:extLst>
          </p:cNvPr>
          <p:cNvSpPr>
            <a:spLocks noGrp="1"/>
          </p:cNvSpPr>
          <p:nvPr>
            <p:ph type="title"/>
          </p:nvPr>
        </p:nvSpPr>
        <p:spPr/>
        <p:txBody>
          <a:bodyPr/>
          <a:lstStyle/>
          <a:p>
            <a:pPr eaLnBrk="1" hangingPunct="1"/>
            <a:r>
              <a:rPr lang="en-US" altLang="en-US"/>
              <a:t>Relative URLs</a:t>
            </a:r>
          </a:p>
        </p:txBody>
      </p:sp>
      <p:sp>
        <p:nvSpPr>
          <p:cNvPr id="3" name="Content Placeholder 2">
            <a:extLst>
              <a:ext uri="{FF2B5EF4-FFF2-40B4-BE49-F238E27FC236}">
                <a16:creationId xmlns:a16="http://schemas.microsoft.com/office/drawing/2014/main" id="{911CE8CD-EAB2-6A1C-3F87-31B3CA05410D}"/>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sz="2000"/>
              <a:t>www.cnm.com</a:t>
            </a:r>
          </a:p>
          <a:p>
            <a:pPr eaLnBrk="1" hangingPunct="1"/>
            <a:r>
              <a:rPr lang="en-US" altLang="en-US" sz="2000"/>
              <a:t>business</a:t>
            </a:r>
          </a:p>
          <a:p>
            <a:pPr lvl="1" eaLnBrk="1" hangingPunct="1"/>
            <a:r>
              <a:rPr lang="en-US" altLang="en-US" sz="2000"/>
              <a:t>index.html</a:t>
            </a:r>
          </a:p>
          <a:p>
            <a:pPr lvl="1" eaLnBrk="1" hangingPunct="1"/>
            <a:r>
              <a:rPr lang="en-US" altLang="en-US" sz="2000"/>
              <a:t>contact.html</a:t>
            </a:r>
          </a:p>
          <a:p>
            <a:pPr lvl="1" eaLnBrk="1" hangingPunct="1"/>
            <a:r>
              <a:rPr lang="en-US" altLang="en-US" sz="2000"/>
              <a:t>nyse</a:t>
            </a:r>
          </a:p>
          <a:p>
            <a:pPr lvl="2" eaLnBrk="1" hangingPunct="1"/>
            <a:r>
              <a:rPr lang="en-US" altLang="en-US"/>
              <a:t>money.html</a:t>
            </a:r>
          </a:p>
          <a:p>
            <a:pPr eaLnBrk="1" hangingPunct="1"/>
            <a:endParaRPr lang="en-US" altLang="en-US" b="1" u="sng"/>
          </a:p>
          <a:p>
            <a:pPr eaLnBrk="1" hangingPunct="1"/>
            <a:r>
              <a:rPr lang="en-US" altLang="en-US" b="1" u="sng"/>
              <a:t>Same directory</a:t>
            </a:r>
            <a:r>
              <a:rPr lang="en-US" altLang="en-US"/>
              <a:t>: you are editing index.html</a:t>
            </a:r>
          </a:p>
          <a:p>
            <a:pPr lvl="1" eaLnBrk="1" hangingPunct="1"/>
            <a:r>
              <a:rPr lang="en-US" altLang="en-US"/>
              <a:t>“contact.html”</a:t>
            </a:r>
          </a:p>
          <a:p>
            <a:pPr eaLnBrk="1" hangingPunct="1"/>
            <a:endParaRPr lang="en-US" altLang="en-US"/>
          </a:p>
          <a:p>
            <a:pPr eaLnBrk="1" hangingPunct="1"/>
            <a:r>
              <a:rPr lang="en-US" altLang="en-US" b="1" u="sng"/>
              <a:t>Subdirectory</a:t>
            </a:r>
            <a:r>
              <a:rPr lang="en-US" altLang="en-US"/>
              <a:t>: you are editing index.html</a:t>
            </a:r>
          </a:p>
          <a:p>
            <a:pPr lvl="1" eaLnBrk="1" hangingPunct="1"/>
            <a:r>
              <a:rPr lang="en-US" altLang="en-US"/>
              <a:t>“nyse/money.html”</a:t>
            </a:r>
          </a:p>
        </p:txBody>
      </p:sp>
      <p:sp>
        <p:nvSpPr>
          <p:cNvPr id="2" name="Footer Placeholder 1">
            <a:extLst>
              <a:ext uri="{FF2B5EF4-FFF2-40B4-BE49-F238E27FC236}">
                <a16:creationId xmlns:a16="http://schemas.microsoft.com/office/drawing/2014/main" id="{6485C4D1-C56A-DC9B-E451-347817879E0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68597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3" presetClass="emph" presetSubtype="2" fill="hold" nodeType="withEffect">
                                  <p:stCondLst>
                                    <p:cond delay="0"/>
                                  </p:stCondLst>
                                  <p:childTnLst>
                                    <p:animClr clrSpc="rgb" dir="cw">
                                      <p:cBhvr override="childStyle">
                                        <p:cTn id="14" dur="1000" fill="hold"/>
                                        <p:tgtEl>
                                          <p:spTgt spid="3">
                                            <p:txEl>
                                              <p:pRg st="2" end="2"/>
                                            </p:txEl>
                                          </p:spTgt>
                                        </p:tgtEl>
                                        <p:attrNameLst>
                                          <p:attrName>style.color</p:attrName>
                                        </p:attrNameLst>
                                      </p:cBhvr>
                                      <p:to>
                                        <a:srgbClr val="CC3300"/>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BE98A107-3B59-9C4A-E789-8F6D577A01F7}"/>
              </a:ext>
            </a:extLst>
          </p:cNvPr>
          <p:cNvSpPr>
            <a:spLocks noGrp="1"/>
          </p:cNvSpPr>
          <p:nvPr>
            <p:ph type="title"/>
          </p:nvPr>
        </p:nvSpPr>
        <p:spPr/>
        <p:txBody>
          <a:bodyPr/>
          <a:lstStyle/>
          <a:p>
            <a:pPr eaLnBrk="1" hangingPunct="1"/>
            <a:r>
              <a:rPr lang="en-US" altLang="en-US"/>
              <a:t>Relative URLs</a:t>
            </a:r>
          </a:p>
        </p:txBody>
      </p:sp>
      <p:sp>
        <p:nvSpPr>
          <p:cNvPr id="3" name="Content Placeholder 2">
            <a:extLst>
              <a:ext uri="{FF2B5EF4-FFF2-40B4-BE49-F238E27FC236}">
                <a16:creationId xmlns:a16="http://schemas.microsoft.com/office/drawing/2014/main" id="{F83FA97E-11D1-B9BA-8D3E-2E097313E8B3}"/>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b="1" u="sng"/>
              <a:t>Parent directory</a:t>
            </a:r>
            <a:r>
              <a:rPr lang="en-US" altLang="en-US"/>
              <a:t>:  add </a:t>
            </a:r>
            <a:r>
              <a:rPr lang="en-US" altLang="en-US" b="1">
                <a:solidFill>
                  <a:srgbClr val="C00000"/>
                </a:solidFill>
              </a:rPr>
              <a:t>../</a:t>
            </a:r>
            <a:r>
              <a:rPr lang="en-US" altLang="en-US"/>
              <a:t> for each level up</a:t>
            </a:r>
          </a:p>
          <a:p>
            <a:pPr eaLnBrk="1" hangingPunct="1"/>
            <a:r>
              <a:rPr lang="en-US" altLang="en-US"/>
              <a:t>www.cnm.com</a:t>
            </a:r>
          </a:p>
          <a:p>
            <a:pPr lvl="1" eaLnBrk="1" hangingPunct="1"/>
            <a:r>
              <a:rPr lang="en-US" altLang="en-US"/>
              <a:t>business</a:t>
            </a:r>
          </a:p>
          <a:p>
            <a:pPr lvl="2" eaLnBrk="1" hangingPunct="1"/>
            <a:r>
              <a:rPr lang="en-US" altLang="en-US"/>
              <a:t>money.html</a:t>
            </a:r>
          </a:p>
          <a:p>
            <a:pPr lvl="1" eaLnBrk="1" hangingPunct="1"/>
            <a:r>
              <a:rPr lang="en-US" altLang="en-US"/>
              <a:t>entertainment</a:t>
            </a:r>
          </a:p>
          <a:p>
            <a:pPr lvl="2" eaLnBrk="1" hangingPunct="1"/>
            <a:r>
              <a:rPr lang="en-US" altLang="en-US"/>
              <a:t>film</a:t>
            </a:r>
          </a:p>
          <a:p>
            <a:pPr lvl="3" eaLnBrk="1" hangingPunct="1"/>
            <a:r>
              <a:rPr lang="en-US" altLang="en-US"/>
              <a:t>index.html	</a:t>
            </a:r>
            <a:endParaRPr lang="en-US" altLang="en-US" sz="2400"/>
          </a:p>
          <a:p>
            <a:pPr lvl="2" eaLnBrk="1" hangingPunct="1"/>
            <a:r>
              <a:rPr lang="en-US" altLang="en-US"/>
              <a:t>tv</a:t>
            </a:r>
          </a:p>
          <a:p>
            <a:pPr lvl="3" eaLnBrk="1" hangingPunct="1"/>
            <a:r>
              <a:rPr lang="en-US" altLang="en-US"/>
              <a:t>another.html	</a:t>
            </a:r>
          </a:p>
        </p:txBody>
      </p:sp>
      <p:sp>
        <p:nvSpPr>
          <p:cNvPr id="4" name="TextBox 3">
            <a:extLst>
              <a:ext uri="{FF2B5EF4-FFF2-40B4-BE49-F238E27FC236}">
                <a16:creationId xmlns:a16="http://schemas.microsoft.com/office/drawing/2014/main" id="{4124B9C6-2226-9102-91EC-CE1F9B9616FC}"/>
              </a:ext>
            </a:extLst>
          </p:cNvPr>
          <p:cNvSpPr txBox="1">
            <a:spLocks noChangeArrowheads="1"/>
          </p:cNvSpPr>
          <p:nvPr/>
        </p:nvSpPr>
        <p:spPr bwMode="auto">
          <a:xfrm>
            <a:off x="6096001" y="3733800"/>
            <a:ext cx="231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000">
                <a:solidFill>
                  <a:prstClr val="black"/>
                </a:solidFill>
                <a:latin typeface="Arial" panose="020B0604020202020204" pitchFamily="34" charset="0"/>
                <a:cs typeface="Arial" panose="020B0604020202020204" pitchFamily="34" charset="0"/>
              </a:rPr>
              <a:t> “</a:t>
            </a:r>
            <a:r>
              <a:rPr lang="en-US" altLang="en-US" sz="2000" b="1">
                <a:solidFill>
                  <a:srgbClr val="C00000"/>
                </a:solidFill>
                <a:latin typeface="Arial" panose="020B0604020202020204" pitchFamily="34" charset="0"/>
                <a:cs typeface="Arial" panose="020B0604020202020204" pitchFamily="34" charset="0"/>
              </a:rPr>
              <a:t>../</a:t>
            </a:r>
            <a:r>
              <a:rPr lang="en-US" altLang="en-US" sz="2000">
                <a:solidFill>
                  <a:prstClr val="black"/>
                </a:solidFill>
                <a:latin typeface="Arial" panose="020B0604020202020204" pitchFamily="34" charset="0"/>
                <a:cs typeface="Arial" panose="020B0604020202020204" pitchFamily="34" charset="0"/>
              </a:rPr>
              <a:t>tv/another.html”</a:t>
            </a:r>
          </a:p>
        </p:txBody>
      </p:sp>
      <p:sp>
        <p:nvSpPr>
          <p:cNvPr id="5" name="TextBox 4">
            <a:extLst>
              <a:ext uri="{FF2B5EF4-FFF2-40B4-BE49-F238E27FC236}">
                <a16:creationId xmlns:a16="http://schemas.microsoft.com/office/drawing/2014/main" id="{0B392537-C591-D08D-75DD-4F4544ED04FB}"/>
              </a:ext>
            </a:extLst>
          </p:cNvPr>
          <p:cNvSpPr txBox="1">
            <a:spLocks noChangeArrowheads="1"/>
          </p:cNvSpPr>
          <p:nvPr/>
        </p:nvSpPr>
        <p:spPr bwMode="auto">
          <a:xfrm>
            <a:off x="6096001" y="4419600"/>
            <a:ext cx="3167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000">
                <a:solidFill>
                  <a:prstClr val="black"/>
                </a:solidFill>
                <a:latin typeface="Arial" panose="020B0604020202020204" pitchFamily="34" charset="0"/>
                <a:cs typeface="Arial" panose="020B0604020202020204" pitchFamily="34" charset="0"/>
              </a:rPr>
              <a:t>“</a:t>
            </a:r>
            <a:r>
              <a:rPr lang="en-US" altLang="en-US" sz="2000" b="1">
                <a:solidFill>
                  <a:srgbClr val="C00000"/>
                </a:solidFill>
                <a:latin typeface="Arial" panose="020B0604020202020204" pitchFamily="34" charset="0"/>
                <a:cs typeface="Arial" panose="020B0604020202020204" pitchFamily="34" charset="0"/>
              </a:rPr>
              <a:t>../../</a:t>
            </a:r>
            <a:r>
              <a:rPr lang="en-US" altLang="en-US" sz="2000">
                <a:solidFill>
                  <a:prstClr val="black"/>
                </a:solidFill>
                <a:latin typeface="Arial" panose="020B0604020202020204" pitchFamily="34" charset="0"/>
                <a:cs typeface="Arial" panose="020B0604020202020204" pitchFamily="34" charset="0"/>
              </a:rPr>
              <a:t>business/money.html”</a:t>
            </a:r>
          </a:p>
        </p:txBody>
      </p:sp>
      <p:sp>
        <p:nvSpPr>
          <p:cNvPr id="2" name="Footer Placeholder 1">
            <a:extLst>
              <a:ext uri="{FF2B5EF4-FFF2-40B4-BE49-F238E27FC236}">
                <a16:creationId xmlns:a16="http://schemas.microsoft.com/office/drawing/2014/main" id="{3D3BD5DC-FD86-CE71-CB0F-DE075F3E51C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62333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6" end="6"/>
                                            </p:txEl>
                                          </p:spTgt>
                                        </p:tgtEl>
                                        <p:attrNameLst>
                                          <p:attrName>style.color</p:attrName>
                                        </p:attrNameLst>
                                      </p:cBhvr>
                                      <p:to>
                                        <a:srgbClr val="CC3300"/>
                                      </p:to>
                                    </p:animClr>
                                  </p:childTnLst>
                                </p:cTn>
                              </p:par>
                              <p:par>
                                <p:cTn id="7" presetID="5" presetClass="emph" presetSubtype="1" nodeType="withEffect">
                                  <p:stCondLst>
                                    <p:cond delay="0"/>
                                  </p:stCondLst>
                                  <p:childTnLst>
                                    <p:set>
                                      <p:cBhvr override="childStyle">
                                        <p:cTn id="8" dur="indefinite"/>
                                        <p:tgtEl>
                                          <p:spTgt spid="3">
                                            <p:txEl>
                                              <p:pRg st="6" end="6"/>
                                            </p:txEl>
                                          </p:spTgt>
                                        </p:tgtEl>
                                        <p:attrNameLst>
                                          <p:attrName>style.fontStyle</p:attrName>
                                        </p:attrNameLst>
                                      </p:cBhvr>
                                      <p:to>
                                        <p:strVal val="normal"/>
                                      </p:to>
                                    </p:set>
                                    <p:set>
                                      <p:cBhvr override="childStyle">
                                        <p:cTn id="9" dur="indefinite"/>
                                        <p:tgtEl>
                                          <p:spTgt spid="3">
                                            <p:txEl>
                                              <p:pRg st="6" end="6"/>
                                            </p:txEl>
                                          </p:spTgt>
                                        </p:tgtEl>
                                        <p:attrNameLst>
                                          <p:attrName>style.fontWeight</p:attrName>
                                        </p:attrNameLst>
                                      </p:cBhvr>
                                      <p:to>
                                        <p:strVal val="bold"/>
                                      </p:to>
                                    </p:set>
                                    <p:set>
                                      <p:cBhvr override="childStyle">
                                        <p:cTn id="10" dur="indefinite"/>
                                        <p:tgtEl>
                                          <p:spTgt spid="3">
                                            <p:txEl>
                                              <p:pRg st="6" end="6"/>
                                            </p:txEl>
                                          </p:spTgt>
                                        </p:tgtEl>
                                        <p:attrNameLst>
                                          <p:attrName>style.textDecorationUnderline</p:attrName>
                                        </p:attrNameLst>
                                      </p:cBhvr>
                                      <p:to>
                                        <p:strVal val="fals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mph" presetSubtype="2" fill="hold" nodeType="clickEffect">
                                  <p:stCondLst>
                                    <p:cond delay="0"/>
                                  </p:stCondLst>
                                  <p:childTnLst>
                                    <p:animClr clrSpc="rgb" dir="cw">
                                      <p:cBhvr override="childStyle">
                                        <p:cTn id="20" dur="500" fill="hold"/>
                                        <p:tgtEl>
                                          <p:spTgt spid="3">
                                            <p:txEl>
                                              <p:pRg st="8" end="8"/>
                                            </p:txEl>
                                          </p:spTgt>
                                        </p:tgtEl>
                                        <p:attrNameLst>
                                          <p:attrName>style.color</p:attrName>
                                        </p:attrNameLst>
                                      </p:cBhvr>
                                      <p:to>
                                        <a:srgbClr val="CC3300"/>
                                      </p:to>
                                    </p:animClr>
                                  </p:childTnLst>
                                </p:cTn>
                              </p:par>
                              <p:par>
                                <p:cTn id="21" presetID="5" presetClass="emph" presetSubtype="1" nodeType="withEffect">
                                  <p:stCondLst>
                                    <p:cond delay="0"/>
                                  </p:stCondLst>
                                  <p:childTnLst>
                                    <p:set>
                                      <p:cBhvr override="childStyle">
                                        <p:cTn id="22" dur="indefinite"/>
                                        <p:tgtEl>
                                          <p:spTgt spid="3">
                                            <p:txEl>
                                              <p:pRg st="8" end="8"/>
                                            </p:txEl>
                                          </p:spTgt>
                                        </p:tgtEl>
                                        <p:attrNameLst>
                                          <p:attrName>style.fontStyle</p:attrName>
                                        </p:attrNameLst>
                                      </p:cBhvr>
                                      <p:to>
                                        <p:strVal val="normal"/>
                                      </p:to>
                                    </p:set>
                                    <p:set>
                                      <p:cBhvr override="childStyle">
                                        <p:cTn id="23" dur="indefinite"/>
                                        <p:tgtEl>
                                          <p:spTgt spid="3">
                                            <p:txEl>
                                              <p:pRg st="8" end="8"/>
                                            </p:txEl>
                                          </p:spTgt>
                                        </p:tgtEl>
                                        <p:attrNameLst>
                                          <p:attrName>style.fontWeight</p:attrName>
                                        </p:attrNameLst>
                                      </p:cBhvr>
                                      <p:to>
                                        <p:strVal val="bold"/>
                                      </p:to>
                                    </p:set>
                                    <p:set>
                                      <p:cBhvr override="childStyle">
                                        <p:cTn id="24" dur="indefinite"/>
                                        <p:tgtEl>
                                          <p:spTgt spid="3">
                                            <p:txEl>
                                              <p:pRg st="8" end="8"/>
                                            </p:txEl>
                                          </p:spTgt>
                                        </p:tgtEl>
                                        <p:attrNameLst>
                                          <p:attrName>style.textDecorationUnderline</p:attrName>
                                        </p:attrNameLst>
                                      </p:cBhvr>
                                      <p:to>
                                        <p:strVal val="fals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3435A573-DE73-A914-809F-5A499547D362}"/>
              </a:ext>
            </a:extLst>
          </p:cNvPr>
          <p:cNvSpPr>
            <a:spLocks noGrp="1"/>
          </p:cNvSpPr>
          <p:nvPr>
            <p:ph type="title"/>
          </p:nvPr>
        </p:nvSpPr>
        <p:spPr/>
        <p:txBody>
          <a:bodyPr/>
          <a:lstStyle/>
          <a:p>
            <a:pPr eaLnBrk="1" hangingPunct="1"/>
            <a:r>
              <a:rPr lang="en-US" altLang="en-US"/>
              <a:t>Default files</a:t>
            </a:r>
          </a:p>
        </p:txBody>
      </p:sp>
      <p:sp>
        <p:nvSpPr>
          <p:cNvPr id="61443" name="Content Placeholder 2">
            <a:extLst>
              <a:ext uri="{FF2B5EF4-FFF2-40B4-BE49-F238E27FC236}">
                <a16:creationId xmlns:a16="http://schemas.microsoft.com/office/drawing/2014/main" id="{C31DBE64-3C5A-C0E0-BEB3-BCFD57E3FDCE}"/>
              </a:ext>
            </a:extLst>
          </p:cNvPr>
          <p:cNvSpPr>
            <a:spLocks noGrp="1"/>
          </p:cNvSpPr>
          <p:nvPr>
            <p:ph sz="quarter" idx="1"/>
          </p:nvPr>
        </p:nvSpPr>
        <p:spPr>
          <a:xfrm>
            <a:off x="1981200" y="1219201"/>
            <a:ext cx="8229600" cy="4937125"/>
          </a:xfrm>
        </p:spPr>
        <p:txBody>
          <a:bodyPr/>
          <a:lstStyle/>
          <a:p>
            <a:pPr eaLnBrk="1" hangingPunct="1"/>
            <a:r>
              <a:rPr lang="en-US" altLang="en-US"/>
              <a:t>There are certain files that are open automatically by web servers. </a:t>
            </a:r>
          </a:p>
          <a:p>
            <a:pPr eaLnBrk="1" hangingPunct="1"/>
            <a:r>
              <a:rPr lang="en-US" altLang="en-US"/>
              <a:t>That depends on the customization of the web server.</a:t>
            </a:r>
          </a:p>
          <a:p>
            <a:pPr eaLnBrk="1" hangingPunct="1"/>
            <a:r>
              <a:rPr lang="en-US" altLang="en-US"/>
              <a:t>Some common default files are:</a:t>
            </a:r>
          </a:p>
          <a:p>
            <a:pPr lvl="1" eaLnBrk="1" hangingPunct="1"/>
            <a:r>
              <a:rPr lang="en-US" altLang="en-US"/>
              <a:t>index.html</a:t>
            </a:r>
          </a:p>
          <a:p>
            <a:pPr lvl="1" eaLnBrk="1" hangingPunct="1"/>
            <a:r>
              <a:rPr lang="en-US" altLang="en-US"/>
              <a:t>index.php</a:t>
            </a:r>
          </a:p>
          <a:p>
            <a:pPr lvl="1" eaLnBrk="1" hangingPunct="1"/>
            <a:r>
              <a:rPr lang="en-US" altLang="en-US"/>
              <a:t>index.asp</a:t>
            </a:r>
          </a:p>
          <a:p>
            <a:pPr eaLnBrk="1" hangingPunct="1"/>
            <a:r>
              <a:rPr lang="en-US" altLang="en-US"/>
              <a:t>What is the default file for </a:t>
            </a:r>
            <a:r>
              <a:rPr lang="en-US" altLang="en-US">
                <a:hlinkClick r:id="rId3"/>
              </a:rPr>
              <a:t>www.google.com</a:t>
            </a:r>
            <a:r>
              <a:rPr lang="en-US" altLang="en-US"/>
              <a:t> ?</a:t>
            </a:r>
          </a:p>
        </p:txBody>
      </p:sp>
      <p:sp>
        <p:nvSpPr>
          <p:cNvPr id="2" name="Footer Placeholder 1">
            <a:extLst>
              <a:ext uri="{FF2B5EF4-FFF2-40B4-BE49-F238E27FC236}">
                <a16:creationId xmlns:a16="http://schemas.microsoft.com/office/drawing/2014/main" id="{5B0E459C-7506-DDC8-0483-DCAC633FE11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7552766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820572B1-0070-2189-DD52-4DAA4186FB35}"/>
              </a:ext>
            </a:extLst>
          </p:cNvPr>
          <p:cNvSpPr>
            <a:spLocks noGrp="1"/>
          </p:cNvSpPr>
          <p:nvPr>
            <p:ph type="title"/>
          </p:nvPr>
        </p:nvSpPr>
        <p:spPr/>
        <p:txBody>
          <a:bodyPr/>
          <a:lstStyle/>
          <a:p>
            <a:pPr eaLnBrk="1" hangingPunct="1"/>
            <a:r>
              <a:rPr lang="en-US" altLang="en-US"/>
              <a:t>The &lt;base&gt; element</a:t>
            </a:r>
          </a:p>
        </p:txBody>
      </p:sp>
      <p:sp>
        <p:nvSpPr>
          <p:cNvPr id="3" name="Content Placeholder 2">
            <a:extLst>
              <a:ext uri="{FF2B5EF4-FFF2-40B4-BE49-F238E27FC236}">
                <a16:creationId xmlns:a16="http://schemas.microsoft.com/office/drawing/2014/main" id="{C8932E15-8690-34D0-E362-DF6FADD57103}"/>
              </a:ext>
            </a:extLst>
          </p:cNvPr>
          <p:cNvSpPr>
            <a:spLocks noGrp="1"/>
          </p:cNvSpPr>
          <p:nvPr>
            <p:ph sz="quarter" idx="1"/>
          </p:nvPr>
        </p:nvSpPr>
        <p:spPr>
          <a:xfrm>
            <a:off x="1981200" y="1219201"/>
            <a:ext cx="8229600" cy="4937125"/>
          </a:xfrm>
        </p:spPr>
        <p:txBody>
          <a:bodyPr/>
          <a:lstStyle/>
          <a:p>
            <a:pPr eaLnBrk="1" hangingPunct="1"/>
            <a:r>
              <a:rPr lang="en-US" altLang="en-US"/>
              <a:t>Allows to specify a </a:t>
            </a:r>
            <a:r>
              <a:rPr lang="en-US" altLang="en-US" b="1"/>
              <a:t>base URL </a:t>
            </a:r>
            <a:r>
              <a:rPr lang="en-US" altLang="en-US"/>
              <a:t>for a page that all relative URLs will be added to</a:t>
            </a:r>
          </a:p>
          <a:p>
            <a:pPr lvl="1" eaLnBrk="1" hangingPunct="1"/>
            <a:r>
              <a:rPr lang="en-US" altLang="en-US"/>
              <a:t>&lt;base href=“</a:t>
            </a:r>
            <a:r>
              <a:rPr lang="en-US" altLang="en-US">
                <a:solidFill>
                  <a:srgbClr val="C00000"/>
                </a:solidFill>
              </a:rPr>
              <a:t>http://www.washingtonport.com/</a:t>
            </a:r>
            <a:r>
              <a:rPr lang="en-US" altLang="en-US"/>
              <a:t>” /&gt;</a:t>
            </a:r>
          </a:p>
          <a:p>
            <a:pPr lvl="1" eaLnBrk="1" hangingPunct="1"/>
            <a:endParaRPr lang="en-US" altLang="en-US"/>
          </a:p>
          <a:p>
            <a:pPr eaLnBrk="1" hangingPunct="1"/>
            <a:r>
              <a:rPr lang="en-US" altLang="en-US"/>
              <a:t>We have the following relative URL :</a:t>
            </a:r>
          </a:p>
          <a:p>
            <a:pPr lvl="1" eaLnBrk="1" hangingPunct="1"/>
            <a:r>
              <a:rPr lang="en-US" altLang="en-US"/>
              <a:t>business/index.html</a:t>
            </a:r>
          </a:p>
          <a:p>
            <a:pPr eaLnBrk="1" hangingPunct="1"/>
            <a:endParaRPr lang="en-US" altLang="en-US"/>
          </a:p>
          <a:p>
            <a:pPr eaLnBrk="1" hangingPunct="1"/>
            <a:r>
              <a:rPr lang="en-US" altLang="en-US"/>
              <a:t>It will be interpreted by the browser as:</a:t>
            </a:r>
          </a:p>
          <a:p>
            <a:pPr lvl="1" eaLnBrk="1" hangingPunct="1"/>
            <a:r>
              <a:rPr lang="en-US" altLang="en-US">
                <a:solidFill>
                  <a:srgbClr val="C00000"/>
                </a:solidFill>
              </a:rPr>
              <a:t>http://www.washingtonport.com/</a:t>
            </a:r>
            <a:r>
              <a:rPr lang="en-US" altLang="en-US"/>
              <a:t>business/index.html</a:t>
            </a:r>
          </a:p>
        </p:txBody>
      </p:sp>
      <p:sp>
        <p:nvSpPr>
          <p:cNvPr id="2" name="Footer Placeholder 1">
            <a:extLst>
              <a:ext uri="{FF2B5EF4-FFF2-40B4-BE49-F238E27FC236}">
                <a16:creationId xmlns:a16="http://schemas.microsoft.com/office/drawing/2014/main" id="{1C9E40AD-A910-61FD-A901-81F5D8281BA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94050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slide(fromBottom)">
                                      <p:cBhvr>
                                        <p:cTn id="7" dur="500"/>
                                        <p:tgtEl>
                                          <p:spTgt spid="3">
                                            <p:txEl>
                                              <p:pRg st="3" end="3"/>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slide(fromBottom)">
                                      <p:cBhvr>
                                        <p:cTn id="10" dur="500"/>
                                        <p:tgtEl>
                                          <p:spTgt spid="3">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CFA64E39-2FFA-B2E1-1774-EAD19F6E2119}"/>
              </a:ext>
            </a:extLst>
          </p:cNvPr>
          <p:cNvSpPr>
            <a:spLocks noGrp="1"/>
          </p:cNvSpPr>
          <p:nvPr>
            <p:ph type="title"/>
          </p:nvPr>
        </p:nvSpPr>
        <p:spPr/>
        <p:txBody>
          <a:bodyPr/>
          <a:lstStyle/>
          <a:p>
            <a:pPr eaLnBrk="1" hangingPunct="1"/>
            <a:r>
              <a:rPr lang="en-US" altLang="en-US"/>
              <a:t>The &lt;base&gt; element</a:t>
            </a:r>
          </a:p>
        </p:txBody>
      </p:sp>
      <p:sp>
        <p:nvSpPr>
          <p:cNvPr id="3" name="Content Placeholder 2">
            <a:extLst>
              <a:ext uri="{FF2B5EF4-FFF2-40B4-BE49-F238E27FC236}">
                <a16:creationId xmlns:a16="http://schemas.microsoft.com/office/drawing/2014/main" id="{B642201D-2E9C-BFEC-8B1E-20CAB5CFF025}"/>
              </a:ext>
            </a:extLst>
          </p:cNvPr>
          <p:cNvSpPr>
            <a:spLocks noGrp="1"/>
          </p:cNvSpPr>
          <p:nvPr>
            <p:ph sz="quarter" idx="1"/>
          </p:nvPr>
        </p:nvSpPr>
        <p:spPr>
          <a:xfrm>
            <a:off x="1981200" y="1219201"/>
            <a:ext cx="8229600" cy="4937125"/>
          </a:xfrm>
        </p:spPr>
        <p:txBody>
          <a:bodyPr/>
          <a:lstStyle/>
          <a:p>
            <a:pPr eaLnBrk="1" hangingPunct="1"/>
            <a:r>
              <a:rPr lang="en-US" altLang="en-US"/>
              <a:t>Allows to specify a </a:t>
            </a:r>
            <a:r>
              <a:rPr lang="en-US" altLang="en-US" b="1"/>
              <a:t>base URL </a:t>
            </a:r>
            <a:r>
              <a:rPr lang="en-US" altLang="en-US"/>
              <a:t>for a page that all relative URLs will be added to</a:t>
            </a:r>
          </a:p>
          <a:p>
            <a:pPr lvl="1" eaLnBrk="1" hangingPunct="1"/>
            <a:r>
              <a:rPr lang="en-US" altLang="en-US"/>
              <a:t>&lt;base href=“</a:t>
            </a:r>
            <a:r>
              <a:rPr lang="en-US" altLang="en-US">
                <a:solidFill>
                  <a:srgbClr val="C00000"/>
                </a:solidFill>
              </a:rPr>
              <a:t>http://www.washingtonport.com/</a:t>
            </a:r>
            <a:r>
              <a:rPr lang="en-US" altLang="en-US"/>
              <a:t>” /&gt;</a:t>
            </a:r>
          </a:p>
          <a:p>
            <a:pPr lvl="1" eaLnBrk="1" hangingPunct="1"/>
            <a:endParaRPr lang="en-US" altLang="en-US"/>
          </a:p>
          <a:p>
            <a:pPr eaLnBrk="1" hangingPunct="1"/>
            <a:r>
              <a:rPr lang="en-US" altLang="en-US"/>
              <a:t>We have the following relative URL :</a:t>
            </a:r>
          </a:p>
          <a:p>
            <a:pPr lvl="1" eaLnBrk="1" hangingPunct="1"/>
            <a:r>
              <a:rPr lang="en-US" altLang="en-US"/>
              <a:t>business/index.html</a:t>
            </a:r>
          </a:p>
          <a:p>
            <a:pPr eaLnBrk="1" hangingPunct="1"/>
            <a:endParaRPr lang="en-US" altLang="en-US"/>
          </a:p>
          <a:p>
            <a:pPr eaLnBrk="1" hangingPunct="1"/>
            <a:r>
              <a:rPr lang="en-US" altLang="en-US"/>
              <a:t>It will be interpreted by the browser as:</a:t>
            </a:r>
          </a:p>
          <a:p>
            <a:pPr lvl="1" eaLnBrk="1" hangingPunct="1"/>
            <a:r>
              <a:rPr lang="en-US" altLang="en-US">
                <a:solidFill>
                  <a:srgbClr val="C00000"/>
                </a:solidFill>
              </a:rPr>
              <a:t>http://www.washingtonport.com/</a:t>
            </a:r>
            <a:r>
              <a:rPr lang="en-US" altLang="en-US"/>
              <a:t>business/index.html</a:t>
            </a:r>
          </a:p>
        </p:txBody>
      </p:sp>
      <p:sp>
        <p:nvSpPr>
          <p:cNvPr id="2" name="Footer Placeholder 1">
            <a:extLst>
              <a:ext uri="{FF2B5EF4-FFF2-40B4-BE49-F238E27FC236}">
                <a16:creationId xmlns:a16="http://schemas.microsoft.com/office/drawing/2014/main" id="{D2589F52-AD92-7306-F450-A9B45691487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63488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slide(fromBottom)">
                                      <p:cBhvr>
                                        <p:cTn id="7" dur="500"/>
                                        <p:tgtEl>
                                          <p:spTgt spid="3">
                                            <p:txEl>
                                              <p:pRg st="3" end="3"/>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slide(fromBottom)">
                                      <p:cBhvr>
                                        <p:cTn id="10" dur="500"/>
                                        <p:tgtEl>
                                          <p:spTgt spid="3">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7A222FAE-16A0-A46D-A083-C70B3460909F}"/>
              </a:ext>
            </a:extLst>
          </p:cNvPr>
          <p:cNvSpPr>
            <a:spLocks noGrp="1" noChangeArrowheads="1"/>
          </p:cNvSpPr>
          <p:nvPr>
            <p:ph type="title"/>
          </p:nvPr>
        </p:nvSpPr>
        <p:spPr>
          <a:xfrm>
            <a:off x="609600" y="1268084"/>
            <a:ext cx="10972800" cy="552090"/>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History of the Internet</a:t>
            </a:r>
          </a:p>
        </p:txBody>
      </p:sp>
      <p:sp>
        <p:nvSpPr>
          <p:cNvPr id="11267" name="Rectangle 2">
            <a:extLst>
              <a:ext uri="{FF2B5EF4-FFF2-40B4-BE49-F238E27FC236}">
                <a16:creationId xmlns:a16="http://schemas.microsoft.com/office/drawing/2014/main" id="{B970D3B6-9B2A-9E5E-4E25-2085F5DF7171}"/>
              </a:ext>
            </a:extLst>
          </p:cNvPr>
          <p:cNvSpPr>
            <a:spLocks noGrp="1" noChangeArrowheads="1"/>
          </p:cNvSpPr>
          <p:nvPr>
            <p:ph idx="1"/>
          </p:nvPr>
        </p:nvSpPr>
        <p:spPr>
          <a:xfrm>
            <a:off x="609600" y="1811547"/>
            <a:ext cx="10972800" cy="4544804"/>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dirty="0">
                <a:solidFill>
                  <a:srgbClr val="000000"/>
                </a:solidFill>
                <a:latin typeface="Arial" panose="020B0604020202020204" pitchFamily="34" charset="0"/>
              </a:rPr>
              <a:t>- More browsers appeared:</a:t>
            </a:r>
            <a:endParaRPr lang="en-US" altLang="en-US" dirty="0"/>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r>
              <a:rPr lang="en-US" altLang="en-US" sz="2430" dirty="0">
                <a:solidFill>
                  <a:srgbClr val="000000"/>
                </a:solidFill>
                <a:latin typeface="Arial" panose="020B0604020202020204" pitchFamily="34" charset="0"/>
              </a:rPr>
              <a:t>- </a:t>
            </a:r>
            <a:r>
              <a:rPr lang="en-US" altLang="en-US" sz="2430" b="1" dirty="0">
                <a:solidFill>
                  <a:srgbClr val="000000"/>
                </a:solidFill>
                <a:latin typeface="Arial" panose="020B0604020202020204" pitchFamily="34" charset="0"/>
              </a:rPr>
              <a:t>dotcom boom</a:t>
            </a:r>
            <a:r>
              <a:rPr lang="en-US" altLang="en-US" sz="2430" dirty="0">
                <a:solidFill>
                  <a:srgbClr val="000000"/>
                </a:solidFill>
                <a:latin typeface="Arial" panose="020B0604020202020204" pitchFamily="34" charset="0"/>
              </a:rPr>
              <a:t>: dotcom companies were getting richer and richer in the stock market by the end of the </a:t>
            </a:r>
            <a:r>
              <a:rPr lang="en-US" altLang="en-US" sz="2430" dirty="0" err="1">
                <a:solidFill>
                  <a:srgbClr val="000000"/>
                </a:solidFill>
                <a:latin typeface="Arial" panose="020B0604020202020204" pitchFamily="34" charset="0"/>
              </a:rPr>
              <a:t>millenium</a:t>
            </a:r>
            <a:r>
              <a:rPr lang="en-US" altLang="en-US" sz="2430" dirty="0">
                <a:solidFill>
                  <a:srgbClr val="000000"/>
                </a:solidFill>
                <a:latin typeface="Arial" panose="020B0604020202020204" pitchFamily="34" charset="0"/>
              </a:rPr>
              <a:t>.... </a:t>
            </a:r>
          </a:p>
        </p:txBody>
      </p:sp>
      <p:pic>
        <p:nvPicPr>
          <p:cNvPr id="11269" name="Picture 4">
            <a:extLst>
              <a:ext uri="{FF2B5EF4-FFF2-40B4-BE49-F238E27FC236}">
                <a16:creationId xmlns:a16="http://schemas.microsoft.com/office/drawing/2014/main" id="{426E4C5A-7BBF-26B0-BF63-263B6D1AA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60" y="2468880"/>
            <a:ext cx="1600200" cy="156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a:extLst>
              <a:ext uri="{FF2B5EF4-FFF2-40B4-BE49-F238E27FC236}">
                <a16:creationId xmlns:a16="http://schemas.microsoft.com/office/drawing/2014/main" id="{FC35AE11-C159-72CC-8D07-BFCDD149B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760" y="2560320"/>
            <a:ext cx="1365885" cy="136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a:extLst>
              <a:ext uri="{FF2B5EF4-FFF2-40B4-BE49-F238E27FC236}">
                <a16:creationId xmlns:a16="http://schemas.microsoft.com/office/drawing/2014/main" id="{2534E519-367C-6526-A15D-5A2446CE1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968815"/>
            <a:ext cx="1410177" cy="138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59706D7-0D44-8497-DC8B-73CEB92C6C0B}"/>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4782238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a:extLst>
              <a:ext uri="{FF2B5EF4-FFF2-40B4-BE49-F238E27FC236}">
                <a16:creationId xmlns:a16="http://schemas.microsoft.com/office/drawing/2014/main" id="{9A91DD77-A7E1-3550-19C4-4C6A63282D4B}"/>
              </a:ext>
            </a:extLst>
          </p:cNvPr>
          <p:cNvSpPr>
            <a:spLocks noGrp="1"/>
          </p:cNvSpPr>
          <p:nvPr>
            <p:ph type="ctrTitle"/>
          </p:nvPr>
        </p:nvSpPr>
        <p:spPr/>
        <p:txBody>
          <a:bodyPr/>
          <a:lstStyle/>
          <a:p>
            <a:pPr eaLnBrk="1" hangingPunct="1"/>
            <a:r>
              <a:rPr lang="en-US" altLang="en-US"/>
              <a:t>The &lt;a&gt; element</a:t>
            </a:r>
          </a:p>
        </p:txBody>
      </p:sp>
      <p:sp>
        <p:nvSpPr>
          <p:cNvPr id="5" name="Subtitle 4">
            <a:extLst>
              <a:ext uri="{FF2B5EF4-FFF2-40B4-BE49-F238E27FC236}">
                <a16:creationId xmlns:a16="http://schemas.microsoft.com/office/drawing/2014/main" id="{28005A48-1396-C3F2-B6C1-B882E67C63CB}"/>
              </a:ext>
            </a:extLst>
          </p:cNvPr>
          <p:cNvSpPr>
            <a:spLocks noGrp="1"/>
          </p:cNvSpPr>
          <p:nvPr>
            <p:ph type="subTitle" idx="1"/>
          </p:nvPr>
        </p:nvSpPr>
        <p:spPr/>
        <p:txBody>
          <a:bodyPr/>
          <a:lstStyle/>
          <a:p>
            <a:pPr eaLnBrk="1" hangingPunct="1">
              <a:defRPr/>
            </a:pPr>
            <a:r>
              <a:rPr lang="en-US" dirty="0"/>
              <a:t>A deeper look at links</a:t>
            </a:r>
          </a:p>
        </p:txBody>
      </p:sp>
      <p:sp>
        <p:nvSpPr>
          <p:cNvPr id="2" name="Footer Placeholder 1">
            <a:extLst>
              <a:ext uri="{FF2B5EF4-FFF2-40B4-BE49-F238E27FC236}">
                <a16:creationId xmlns:a16="http://schemas.microsoft.com/office/drawing/2014/main" id="{2A6012F1-B815-A76B-02AB-41EAFAF1E7B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3480667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AC962BF-25C2-4D71-DD8F-F67D1F6D4FE5}"/>
              </a:ext>
            </a:extLst>
          </p:cNvPr>
          <p:cNvSpPr>
            <a:spLocks noGrp="1"/>
          </p:cNvSpPr>
          <p:nvPr>
            <p:ph type="title"/>
          </p:nvPr>
        </p:nvSpPr>
        <p:spPr/>
        <p:txBody>
          <a:bodyPr/>
          <a:lstStyle/>
          <a:p>
            <a:pPr eaLnBrk="1" hangingPunct="1"/>
            <a:r>
              <a:rPr lang="en-US" altLang="en-US"/>
              <a:t>The &lt;a&gt; element: Anchors</a:t>
            </a:r>
          </a:p>
        </p:txBody>
      </p:sp>
      <p:sp>
        <p:nvSpPr>
          <p:cNvPr id="69635" name="Content Placeholder 2">
            <a:extLst>
              <a:ext uri="{FF2B5EF4-FFF2-40B4-BE49-F238E27FC236}">
                <a16:creationId xmlns:a16="http://schemas.microsoft.com/office/drawing/2014/main" id="{BE57655C-5EAD-F4EF-731A-791B18D8B6E4}"/>
              </a:ext>
            </a:extLst>
          </p:cNvPr>
          <p:cNvSpPr>
            <a:spLocks noGrp="1"/>
          </p:cNvSpPr>
          <p:nvPr>
            <p:ph sz="quarter" idx="1"/>
          </p:nvPr>
        </p:nvSpPr>
        <p:spPr>
          <a:xfrm>
            <a:off x="1981200" y="1219201"/>
            <a:ext cx="8229600" cy="4937125"/>
          </a:xfrm>
        </p:spPr>
        <p:txBody>
          <a:bodyPr/>
          <a:lstStyle/>
          <a:p>
            <a:pPr eaLnBrk="1" hangingPunct="1"/>
            <a:r>
              <a:rPr lang="en-US" altLang="en-US" b="1" u="sng"/>
              <a:t>Source anchor</a:t>
            </a:r>
            <a:r>
              <a:rPr lang="en-US" altLang="en-US"/>
              <a:t>: it is a simple link on a web page</a:t>
            </a:r>
          </a:p>
          <a:p>
            <a:pPr eaLnBrk="1" hangingPunct="1">
              <a:buFont typeface="Wingdings 3" panose="05040102010807070707" pitchFamily="18" charset="2"/>
              <a:buNone/>
            </a:pPr>
            <a:endParaRPr lang="en-US" altLang="en-US"/>
          </a:p>
          <a:p>
            <a:pPr eaLnBrk="1" hangingPunct="1"/>
            <a:r>
              <a:rPr lang="en-US" altLang="en-US" b="1" u="sng"/>
              <a:t>Destination anchor</a:t>
            </a:r>
            <a:r>
              <a:rPr lang="en-US" altLang="en-US"/>
              <a:t>: allows the page author to mark specific points in a page that a source link can point to.</a:t>
            </a:r>
          </a:p>
          <a:p>
            <a:pPr lvl="1" eaLnBrk="1" hangingPunct="1"/>
            <a:r>
              <a:rPr lang="en-US" altLang="en-US"/>
              <a:t>i.e.:</a:t>
            </a:r>
          </a:p>
          <a:p>
            <a:pPr lvl="2" eaLnBrk="1" hangingPunct="1"/>
            <a:r>
              <a:rPr lang="en-US" altLang="en-US"/>
              <a:t>Back to top</a:t>
            </a:r>
          </a:p>
          <a:p>
            <a:pPr lvl="2" eaLnBrk="1" hangingPunct="1"/>
            <a:r>
              <a:rPr lang="en-US" altLang="en-US"/>
              <a:t>List or Table of contents</a:t>
            </a:r>
          </a:p>
          <a:p>
            <a:pPr lvl="2" eaLnBrk="1" hangingPunct="1"/>
            <a:r>
              <a:rPr lang="en-US" altLang="en-US"/>
              <a:t>Links to footnotes or definitions</a:t>
            </a:r>
          </a:p>
          <a:p>
            <a:pPr lvl="2" eaLnBrk="1" hangingPunct="1"/>
            <a:endParaRPr lang="en-US" altLang="en-US"/>
          </a:p>
          <a:p>
            <a:pPr lvl="1" eaLnBrk="1" hangingPunct="1"/>
            <a:r>
              <a:rPr lang="en-US" altLang="en-US">
                <a:solidFill>
                  <a:srgbClr val="C00000"/>
                </a:solidFill>
              </a:rPr>
              <a:t>But how do we use it?</a:t>
            </a:r>
          </a:p>
        </p:txBody>
      </p:sp>
      <p:sp>
        <p:nvSpPr>
          <p:cNvPr id="2" name="Footer Placeholder 1">
            <a:extLst>
              <a:ext uri="{FF2B5EF4-FFF2-40B4-BE49-F238E27FC236}">
                <a16:creationId xmlns:a16="http://schemas.microsoft.com/office/drawing/2014/main" id="{F910E5D1-C9B3-D4C4-BFF7-CBACD881D11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7217344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1EABF67E-253B-31E6-1A43-E4F2FEA0DCE2}"/>
              </a:ext>
            </a:extLst>
          </p:cNvPr>
          <p:cNvSpPr>
            <a:spLocks noGrp="1"/>
          </p:cNvSpPr>
          <p:nvPr>
            <p:ph type="title"/>
          </p:nvPr>
        </p:nvSpPr>
        <p:spPr/>
        <p:txBody>
          <a:bodyPr/>
          <a:lstStyle/>
          <a:p>
            <a:pPr eaLnBrk="1" hangingPunct="1"/>
            <a:r>
              <a:rPr lang="en-US" altLang="en-US"/>
              <a:t>The &lt;a&gt; element: Anchors</a:t>
            </a:r>
          </a:p>
        </p:txBody>
      </p:sp>
      <p:sp>
        <p:nvSpPr>
          <p:cNvPr id="3" name="Content Placeholder 2">
            <a:extLst>
              <a:ext uri="{FF2B5EF4-FFF2-40B4-BE49-F238E27FC236}">
                <a16:creationId xmlns:a16="http://schemas.microsoft.com/office/drawing/2014/main" id="{B41D7109-9A48-A29C-5805-C0CC7974384D}"/>
              </a:ext>
            </a:extLst>
          </p:cNvPr>
          <p:cNvSpPr>
            <a:spLocks noGrp="1"/>
          </p:cNvSpPr>
          <p:nvPr>
            <p:ph sz="quarter" idx="1"/>
          </p:nvPr>
        </p:nvSpPr>
        <p:spPr>
          <a:xfrm>
            <a:off x="1981200" y="1219201"/>
            <a:ext cx="8229600" cy="4937125"/>
          </a:xfrm>
        </p:spPr>
        <p:txBody>
          <a:bodyPr/>
          <a:lstStyle/>
          <a:p>
            <a:pPr eaLnBrk="1" hangingPunct="1"/>
            <a:r>
              <a:rPr lang="en-US" altLang="en-US"/>
              <a:t>Imagine you have a very long page with a main header and then different sections each with a subheading</a:t>
            </a:r>
          </a:p>
          <a:p>
            <a:pPr eaLnBrk="1" hangingPunct="1"/>
            <a:r>
              <a:rPr lang="en-US" altLang="en-US"/>
              <a:t>First, you need to create the </a:t>
            </a:r>
            <a:r>
              <a:rPr lang="en-US" altLang="en-US" u="sng"/>
              <a:t>destination anchors</a:t>
            </a:r>
            <a:r>
              <a:rPr lang="en-US" altLang="en-US"/>
              <a:t> by using the </a:t>
            </a:r>
            <a:r>
              <a:rPr lang="en-US" altLang="en-US" b="1">
                <a:solidFill>
                  <a:srgbClr val="C00000"/>
                </a:solidFill>
              </a:rPr>
              <a:t>id </a:t>
            </a:r>
            <a:r>
              <a:rPr lang="en-US" altLang="en-US"/>
              <a:t>attribute.</a:t>
            </a:r>
          </a:p>
          <a:p>
            <a:pPr lvl="1" eaLnBrk="1" hangingPunct="1"/>
            <a:r>
              <a:rPr lang="en-US" altLang="en-US">
                <a:latin typeface="Calibri" panose="020F0502020204030204" pitchFamily="34" charset="0"/>
                <a:cs typeface="Calibri" panose="020F0502020204030204" pitchFamily="34" charset="0"/>
              </a:rPr>
              <a:t>&lt;h1 </a:t>
            </a:r>
            <a:r>
              <a:rPr lang="en-US" altLang="en-US" b="1">
                <a:solidFill>
                  <a:srgbClr val="C00000"/>
                </a:solidFill>
                <a:latin typeface="Calibri" panose="020F0502020204030204" pitchFamily="34" charset="0"/>
                <a:cs typeface="Calibri" panose="020F0502020204030204" pitchFamily="34" charset="0"/>
              </a:rPr>
              <a:t>id=“</a:t>
            </a:r>
            <a:r>
              <a:rPr lang="en-US" altLang="en-US" b="1">
                <a:solidFill>
                  <a:srgbClr val="0070C0"/>
                </a:solidFill>
                <a:latin typeface="Calibri" panose="020F0502020204030204" pitchFamily="34" charset="0"/>
                <a:cs typeface="Calibri" panose="020F0502020204030204" pitchFamily="34" charset="0"/>
              </a:rPr>
              <a:t>main-heading</a:t>
            </a:r>
            <a:r>
              <a:rPr lang="en-US" altLang="en-US" b="1">
                <a:solidFill>
                  <a:srgbClr val="C00000"/>
                </a:solidFill>
                <a:latin typeface="Calibri" panose="020F0502020204030204" pitchFamily="34" charset="0"/>
                <a:cs typeface="Calibri" panose="020F0502020204030204" pitchFamily="34" charset="0"/>
              </a:rPr>
              <a:t>”</a:t>
            </a:r>
            <a:r>
              <a:rPr lang="en-US" altLang="en-US">
                <a:latin typeface="Calibri" panose="020F0502020204030204" pitchFamily="34" charset="0"/>
                <a:cs typeface="Calibri" panose="020F0502020204030204" pitchFamily="34" charset="0"/>
              </a:rPr>
              <a:t>&gt; Main Heading&lt;h1&gt;</a:t>
            </a:r>
          </a:p>
          <a:p>
            <a:pPr lvl="1" eaLnBrk="1" hangingPunct="1"/>
            <a:r>
              <a:rPr lang="en-US" altLang="en-US">
                <a:latin typeface="Calibri" panose="020F0502020204030204" pitchFamily="34" charset="0"/>
                <a:cs typeface="Calibri" panose="020F0502020204030204" pitchFamily="34" charset="0"/>
              </a:rPr>
              <a:t>…….</a:t>
            </a:r>
          </a:p>
          <a:p>
            <a:pPr lvl="1" eaLnBrk="1" hangingPunct="1"/>
            <a:r>
              <a:rPr lang="en-US" altLang="en-US">
                <a:latin typeface="Calibri" panose="020F0502020204030204" pitchFamily="34" charset="0"/>
                <a:cs typeface="Calibri" panose="020F0502020204030204" pitchFamily="34" charset="0"/>
              </a:rPr>
              <a:t>&lt;a </a:t>
            </a:r>
            <a:r>
              <a:rPr lang="en-US" altLang="en-US" b="1">
                <a:solidFill>
                  <a:srgbClr val="C00000"/>
                </a:solidFill>
                <a:latin typeface="Calibri" panose="020F0502020204030204" pitchFamily="34" charset="0"/>
                <a:cs typeface="Calibri" panose="020F0502020204030204" pitchFamily="34" charset="0"/>
              </a:rPr>
              <a:t>id=“</a:t>
            </a:r>
            <a:r>
              <a:rPr lang="en-US" altLang="en-US" b="1">
                <a:solidFill>
                  <a:srgbClr val="0070C0"/>
                </a:solidFill>
                <a:latin typeface="Calibri" panose="020F0502020204030204" pitchFamily="34" charset="0"/>
                <a:cs typeface="Calibri" panose="020F0502020204030204" pitchFamily="34" charset="0"/>
              </a:rPr>
              <a:t>lectures</a:t>
            </a:r>
            <a:r>
              <a:rPr lang="en-US" altLang="en-US" b="1">
                <a:solidFill>
                  <a:srgbClr val="C00000"/>
                </a:solidFill>
                <a:latin typeface="Calibri" panose="020F0502020204030204" pitchFamily="34" charset="0"/>
                <a:cs typeface="Calibri" panose="020F0502020204030204" pitchFamily="34" charset="0"/>
              </a:rPr>
              <a:t>”</a:t>
            </a:r>
            <a:r>
              <a:rPr lang="en-US" altLang="en-US">
                <a:latin typeface="Calibri" panose="020F0502020204030204" pitchFamily="34" charset="0"/>
                <a:cs typeface="Calibri" panose="020F0502020204030204" pitchFamily="34" charset="0"/>
              </a:rPr>
              <a:t> href=“wd/lectures”&gt;Lectures&lt;/a&gt;</a:t>
            </a:r>
          </a:p>
          <a:p>
            <a:pPr eaLnBrk="1" hangingPunct="1"/>
            <a:r>
              <a:rPr lang="en-US" altLang="en-US">
                <a:latin typeface="Calibri" panose="020F0502020204030204" pitchFamily="34" charset="0"/>
                <a:cs typeface="Calibri" panose="020F0502020204030204" pitchFamily="34" charset="0"/>
              </a:rPr>
              <a:t>Then, create the source anchors:</a:t>
            </a:r>
          </a:p>
          <a:p>
            <a:pPr lvl="1" eaLnBrk="1" hangingPunct="1"/>
            <a:r>
              <a:rPr lang="en-US" altLang="en-US">
                <a:latin typeface="Calibri" panose="020F0502020204030204" pitchFamily="34" charset="0"/>
                <a:cs typeface="Calibri" panose="020F0502020204030204" pitchFamily="34" charset="0"/>
              </a:rPr>
              <a:t>…..</a:t>
            </a:r>
          </a:p>
          <a:p>
            <a:pPr lvl="1" eaLnBrk="1" hangingPunct="1"/>
            <a:r>
              <a:rPr lang="en-US" altLang="en-US">
                <a:latin typeface="Calibri" panose="020F0502020204030204" pitchFamily="34" charset="0"/>
                <a:cs typeface="Calibri" panose="020F0502020204030204" pitchFamily="34" charset="0"/>
              </a:rPr>
              <a:t>&lt;a href=“#</a:t>
            </a:r>
            <a:r>
              <a:rPr lang="en-US" altLang="en-US" b="1">
                <a:solidFill>
                  <a:srgbClr val="0070C0"/>
                </a:solidFill>
                <a:latin typeface="Calibri" panose="020F0502020204030204" pitchFamily="34" charset="0"/>
                <a:cs typeface="Calibri" panose="020F0502020204030204" pitchFamily="34" charset="0"/>
              </a:rPr>
              <a:t>main-heading</a:t>
            </a:r>
            <a:r>
              <a:rPr lang="en-US" altLang="en-US">
                <a:latin typeface="Calibri" panose="020F0502020204030204" pitchFamily="34" charset="0"/>
                <a:cs typeface="Calibri" panose="020F0502020204030204" pitchFamily="34" charset="0"/>
              </a:rPr>
              <a:t>”&gt;Go to main heading&lt;/a&gt;</a:t>
            </a:r>
          </a:p>
          <a:p>
            <a:pPr lvl="1" eaLnBrk="1" hangingPunct="1"/>
            <a:r>
              <a:rPr lang="en-US" altLang="en-US">
                <a:latin typeface="Calibri" panose="020F0502020204030204" pitchFamily="34" charset="0"/>
                <a:cs typeface="Calibri" panose="020F0502020204030204" pitchFamily="34" charset="0"/>
              </a:rPr>
              <a:t>…</a:t>
            </a:r>
          </a:p>
          <a:p>
            <a:pPr lvl="1" eaLnBrk="1" hangingPunct="1"/>
            <a:r>
              <a:rPr lang="en-US" altLang="en-US">
                <a:latin typeface="Calibri" panose="020F0502020204030204" pitchFamily="34" charset="0"/>
                <a:cs typeface="Calibri" panose="020F0502020204030204" pitchFamily="34" charset="0"/>
              </a:rPr>
              <a:t>&lt;a href=“#</a:t>
            </a:r>
            <a:r>
              <a:rPr lang="en-US" altLang="en-US" b="1">
                <a:solidFill>
                  <a:srgbClr val="0070C0"/>
                </a:solidFill>
                <a:latin typeface="Calibri" panose="020F0502020204030204" pitchFamily="34" charset="0"/>
                <a:cs typeface="Calibri" panose="020F0502020204030204" pitchFamily="34" charset="0"/>
              </a:rPr>
              <a:t>lectures</a:t>
            </a:r>
            <a:r>
              <a:rPr lang="en-US" altLang="en-US">
                <a:latin typeface="Calibri" panose="020F0502020204030204" pitchFamily="34" charset="0"/>
                <a:cs typeface="Calibri" panose="020F0502020204030204" pitchFamily="34" charset="0"/>
              </a:rPr>
              <a:t>&gt;Go to lectures&lt;/a&gt;</a:t>
            </a:r>
          </a:p>
        </p:txBody>
      </p:sp>
      <p:sp>
        <p:nvSpPr>
          <p:cNvPr id="2" name="Footer Placeholder 1">
            <a:extLst>
              <a:ext uri="{FF2B5EF4-FFF2-40B4-BE49-F238E27FC236}">
                <a16:creationId xmlns:a16="http://schemas.microsoft.com/office/drawing/2014/main" id="{A35AEEB8-3841-87BE-8338-56DF4ACF9C7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0184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lide(fromBottom)">
                                      <p:cBhvr>
                                        <p:cTn id="26" dur="500"/>
                                        <p:tgtEl>
                                          <p:spTgt spid="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C31258D1-D805-46A9-744A-8845860E2174}"/>
              </a:ext>
            </a:extLst>
          </p:cNvPr>
          <p:cNvSpPr>
            <a:spLocks noGrp="1"/>
          </p:cNvSpPr>
          <p:nvPr>
            <p:ph type="title"/>
          </p:nvPr>
        </p:nvSpPr>
        <p:spPr/>
        <p:txBody>
          <a:bodyPr/>
          <a:lstStyle/>
          <a:p>
            <a:pPr eaLnBrk="1" hangingPunct="1"/>
            <a:r>
              <a:rPr lang="en-US" altLang="en-US"/>
              <a:t>The &lt;a&gt; element: Anchors</a:t>
            </a:r>
          </a:p>
        </p:txBody>
      </p:sp>
      <p:sp>
        <p:nvSpPr>
          <p:cNvPr id="57347" name="Content Placeholder 2">
            <a:extLst>
              <a:ext uri="{FF2B5EF4-FFF2-40B4-BE49-F238E27FC236}">
                <a16:creationId xmlns:a16="http://schemas.microsoft.com/office/drawing/2014/main" id="{F2081F00-3622-F225-DD29-C713B93B77A2}"/>
              </a:ext>
            </a:extLst>
          </p:cNvPr>
          <p:cNvSpPr>
            <a:spLocks noGrp="1"/>
          </p:cNvSpPr>
          <p:nvPr>
            <p:ph sz="quarter" idx="1"/>
          </p:nvPr>
        </p:nvSpPr>
        <p:spPr>
          <a:xfrm>
            <a:off x="1981200" y="1219201"/>
            <a:ext cx="8229600" cy="4937125"/>
          </a:xfrm>
        </p:spPr>
        <p:txBody>
          <a:bodyPr/>
          <a:lstStyle/>
          <a:p>
            <a:pPr eaLnBrk="1" hangingPunct="1"/>
            <a:r>
              <a:rPr lang="en-US" altLang="en-US"/>
              <a:t>Destination anchors </a:t>
            </a:r>
            <a:r>
              <a:rPr lang="en-US" altLang="en-US" b="1" u="sng"/>
              <a:t>always </a:t>
            </a:r>
            <a:r>
              <a:rPr lang="en-US" altLang="en-US"/>
              <a:t>should have a content.</a:t>
            </a:r>
          </a:p>
          <a:p>
            <a:pPr lvl="1" eaLnBrk="1" hangingPunct="1"/>
            <a:r>
              <a:rPr lang="en-US" altLang="en-US"/>
              <a:t>&lt;a id=“top”&gt; At the Top of the World &lt;/a&gt;</a:t>
            </a:r>
          </a:p>
          <a:p>
            <a:pPr lvl="1" eaLnBrk="1" hangingPunct="1"/>
            <a:endParaRPr lang="en-US" altLang="en-US"/>
          </a:p>
          <a:p>
            <a:pPr eaLnBrk="1" hangingPunct="1"/>
            <a:r>
              <a:rPr lang="en-US" altLang="en-US"/>
              <a:t>If your destination anchor wants to be accessed from a different website:</a:t>
            </a:r>
          </a:p>
          <a:p>
            <a:pPr lvl="1" eaLnBrk="1" hangingPunct="1"/>
            <a:r>
              <a:rPr lang="en-US" altLang="en-US"/>
              <a:t>http://www.foreign-site.com/e-book.html#chapter2</a:t>
            </a:r>
          </a:p>
          <a:p>
            <a:pPr lvl="1" eaLnBrk="1" hangingPunct="1"/>
            <a:endParaRPr lang="en-US" altLang="en-US"/>
          </a:p>
          <a:p>
            <a:pPr eaLnBrk="1" hangingPunct="1"/>
            <a:r>
              <a:rPr lang="en-US" altLang="en-US"/>
              <a:t>Anchors are </a:t>
            </a:r>
            <a:r>
              <a:rPr lang="en-US" altLang="en-US" b="1">
                <a:solidFill>
                  <a:srgbClr val="C00000"/>
                </a:solidFill>
              </a:rPr>
              <a:t>case sensitive. </a:t>
            </a:r>
            <a:r>
              <a:rPr lang="en-US" altLang="en-US"/>
              <a:t>Source and destination names should match exactly.</a:t>
            </a:r>
          </a:p>
        </p:txBody>
      </p:sp>
      <p:sp>
        <p:nvSpPr>
          <p:cNvPr id="2" name="Footer Placeholder 1">
            <a:extLst>
              <a:ext uri="{FF2B5EF4-FFF2-40B4-BE49-F238E27FC236}">
                <a16:creationId xmlns:a16="http://schemas.microsoft.com/office/drawing/2014/main" id="{C670D514-13E5-3C18-D206-D1D608643CC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32454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47">
                                            <p:txEl>
                                              <p:pRg st="3" end="3"/>
                                            </p:txEl>
                                          </p:spTgt>
                                        </p:tgtEl>
                                        <p:attrNameLst>
                                          <p:attrName>style.visibility</p:attrName>
                                        </p:attrNameLst>
                                      </p:cBhvr>
                                      <p:to>
                                        <p:strVal val="visible"/>
                                      </p:to>
                                    </p:set>
                                    <p:anim calcmode="lin" valueType="num">
                                      <p:cBhvr additive="base">
                                        <p:cTn id="7"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347">
                                            <p:txEl>
                                              <p:pRg st="4" end="4"/>
                                            </p:txEl>
                                          </p:spTgt>
                                        </p:tgtEl>
                                        <p:attrNameLst>
                                          <p:attrName>style.visibility</p:attrName>
                                        </p:attrNameLst>
                                      </p:cBhvr>
                                      <p:to>
                                        <p:strVal val="visible"/>
                                      </p:to>
                                    </p:set>
                                    <p:anim calcmode="lin" valueType="num">
                                      <p:cBhvr additive="base">
                                        <p:cTn id="1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7347">
                                            <p:txEl>
                                              <p:pRg st="6" end="6"/>
                                            </p:txEl>
                                          </p:spTgt>
                                        </p:tgtEl>
                                        <p:attrNameLst>
                                          <p:attrName>style.visibility</p:attrName>
                                        </p:attrNameLst>
                                      </p:cBhvr>
                                      <p:to>
                                        <p:strVal val="visible"/>
                                      </p:to>
                                    </p:set>
                                    <p:anim calcmode="lin" valueType="num">
                                      <p:cBhvr additive="base">
                                        <p:cTn id="17" dur="500" fill="hold"/>
                                        <p:tgtEl>
                                          <p:spTgt spid="57347">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3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6FE32439-3DC1-D0E2-3936-967E0C24BB1C}"/>
              </a:ext>
            </a:extLst>
          </p:cNvPr>
          <p:cNvSpPr>
            <a:spLocks noGrp="1"/>
          </p:cNvSpPr>
          <p:nvPr>
            <p:ph type="title"/>
          </p:nvPr>
        </p:nvSpPr>
        <p:spPr/>
        <p:txBody>
          <a:bodyPr/>
          <a:lstStyle/>
          <a:p>
            <a:pPr eaLnBrk="1" hangingPunct="1"/>
            <a:r>
              <a:rPr lang="en-US" altLang="en-US"/>
              <a:t>The &lt;a&gt; element: Other attributes</a:t>
            </a:r>
          </a:p>
        </p:txBody>
      </p:sp>
      <p:sp>
        <p:nvSpPr>
          <p:cNvPr id="75779" name="Content Placeholder 2">
            <a:extLst>
              <a:ext uri="{FF2B5EF4-FFF2-40B4-BE49-F238E27FC236}">
                <a16:creationId xmlns:a16="http://schemas.microsoft.com/office/drawing/2014/main" id="{2E3657A8-C518-649A-E6F4-491D6EFC62CC}"/>
              </a:ext>
            </a:extLst>
          </p:cNvPr>
          <p:cNvSpPr>
            <a:spLocks noGrp="1"/>
          </p:cNvSpPr>
          <p:nvPr>
            <p:ph sz="quarter" idx="1"/>
          </p:nvPr>
        </p:nvSpPr>
        <p:spPr>
          <a:xfrm>
            <a:off x="1981200" y="1219201"/>
            <a:ext cx="8229600" cy="4937125"/>
          </a:xfrm>
        </p:spPr>
        <p:txBody>
          <a:bodyPr/>
          <a:lstStyle/>
          <a:p>
            <a:pPr eaLnBrk="1" hangingPunct="1"/>
            <a:r>
              <a:rPr lang="en-US" altLang="en-US" b="1" u="sng"/>
              <a:t>accesskey</a:t>
            </a:r>
            <a:r>
              <a:rPr lang="en-US" altLang="en-US"/>
              <a:t>: Provides a keyboard shortcut (holding CTRL or ALT) that can use to activate a link. It should be specified in the source anchor.</a:t>
            </a:r>
          </a:p>
          <a:p>
            <a:pPr lvl="1" eaLnBrk="1" hangingPunct="1"/>
            <a:r>
              <a:rPr lang="en-US" altLang="en-US"/>
              <a:t>&lt;a id=“bottom” </a:t>
            </a:r>
            <a:r>
              <a:rPr lang="en-US" altLang="en-US" b="1">
                <a:solidFill>
                  <a:srgbClr val="C00000"/>
                </a:solidFill>
              </a:rPr>
              <a:t>accesskey</a:t>
            </a:r>
            <a:r>
              <a:rPr lang="en-US" altLang="en-US"/>
              <a:t>=“t”&gt; Back to top &lt;/a&gt;</a:t>
            </a:r>
          </a:p>
          <a:p>
            <a:pPr eaLnBrk="1" hangingPunct="1"/>
            <a:endParaRPr lang="en-US" altLang="en-US"/>
          </a:p>
          <a:p>
            <a:pPr eaLnBrk="1" hangingPunct="1"/>
            <a:r>
              <a:rPr lang="en-US" altLang="en-US" b="1" u="sng"/>
              <a:t>coords</a:t>
            </a:r>
            <a:r>
              <a:rPr lang="en-US" altLang="en-US"/>
              <a:t>: use with images. It creates an image map, so different areas of the image can map to different resources (documents, images, anchors, etc). </a:t>
            </a:r>
          </a:p>
          <a:p>
            <a:pPr lvl="1" eaLnBrk="1" hangingPunct="1"/>
            <a:r>
              <a:rPr lang="en-US" altLang="en-US" i="1"/>
              <a:t>We’ll see this later in the images lecture</a:t>
            </a:r>
          </a:p>
        </p:txBody>
      </p:sp>
      <p:sp>
        <p:nvSpPr>
          <p:cNvPr id="2" name="Footer Placeholder 1">
            <a:extLst>
              <a:ext uri="{FF2B5EF4-FFF2-40B4-BE49-F238E27FC236}">
                <a16:creationId xmlns:a16="http://schemas.microsoft.com/office/drawing/2014/main" id="{8F8D6575-A416-C7B6-78FF-0D0C3CD68F8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58991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373C4070-B10E-3E22-6DCC-0B5DB7DA3112}"/>
              </a:ext>
            </a:extLst>
          </p:cNvPr>
          <p:cNvSpPr>
            <a:spLocks noGrp="1"/>
          </p:cNvSpPr>
          <p:nvPr>
            <p:ph type="title"/>
          </p:nvPr>
        </p:nvSpPr>
        <p:spPr/>
        <p:txBody>
          <a:bodyPr/>
          <a:lstStyle/>
          <a:p>
            <a:pPr eaLnBrk="1" hangingPunct="1"/>
            <a:r>
              <a:rPr lang="en-US" altLang="en-US"/>
              <a:t>The &lt;a&gt; element: Other attributes</a:t>
            </a:r>
          </a:p>
        </p:txBody>
      </p:sp>
      <p:sp>
        <p:nvSpPr>
          <p:cNvPr id="77827" name="Content Placeholder 2">
            <a:extLst>
              <a:ext uri="{FF2B5EF4-FFF2-40B4-BE49-F238E27FC236}">
                <a16:creationId xmlns:a16="http://schemas.microsoft.com/office/drawing/2014/main" id="{BC157FE0-EA62-A3F1-AAFB-98767092757B}"/>
              </a:ext>
            </a:extLst>
          </p:cNvPr>
          <p:cNvSpPr>
            <a:spLocks noGrp="1"/>
          </p:cNvSpPr>
          <p:nvPr>
            <p:ph sz="quarter" idx="1"/>
          </p:nvPr>
        </p:nvSpPr>
        <p:spPr>
          <a:xfrm>
            <a:off x="1981200" y="1219201"/>
            <a:ext cx="8229600" cy="4937125"/>
          </a:xfrm>
        </p:spPr>
        <p:txBody>
          <a:bodyPr/>
          <a:lstStyle/>
          <a:p>
            <a:pPr eaLnBrk="1" hangingPunct="1"/>
            <a:r>
              <a:rPr lang="en-US" altLang="en-US" b="1" u="sng"/>
              <a:t>title:</a:t>
            </a:r>
            <a:r>
              <a:rPr lang="en-US" altLang="en-US"/>
              <a:t> </a:t>
            </a:r>
          </a:p>
          <a:p>
            <a:pPr lvl="1" eaLnBrk="1" hangingPunct="1"/>
            <a:r>
              <a:rPr lang="en-US" altLang="en-US"/>
              <a:t>important for links that are images.</a:t>
            </a:r>
          </a:p>
          <a:p>
            <a:pPr lvl="1" eaLnBrk="1" hangingPunct="1"/>
            <a:r>
              <a:rPr lang="en-US" altLang="en-US"/>
              <a:t>Provide information as a text tooltip</a:t>
            </a:r>
            <a:endParaRPr lang="en-US" altLang="en-US" i="1"/>
          </a:p>
          <a:p>
            <a:pPr lvl="1" eaLnBrk="1" hangingPunct="1">
              <a:buFont typeface="Wingdings 3" panose="05040102010807070707" pitchFamily="18" charset="2"/>
              <a:buNone/>
            </a:pPr>
            <a:endParaRPr lang="en-US" altLang="en-US" i="1"/>
          </a:p>
          <a:p>
            <a:pPr lvl="1" eaLnBrk="1" hangingPunct="1">
              <a:buFont typeface="Wingdings 3" panose="05040102010807070707" pitchFamily="18" charset="2"/>
              <a:buNone/>
            </a:pPr>
            <a:r>
              <a:rPr lang="en-US" altLang="en-US">
                <a:latin typeface="Calibri" panose="020F0502020204030204" pitchFamily="34" charset="0"/>
                <a:cs typeface="Calibri" panose="020F0502020204030204" pitchFamily="34" charset="0"/>
              </a:rPr>
              <a:t>&lt;a href=“happy-face.jpg” </a:t>
            </a:r>
            <a:r>
              <a:rPr lang="en-US" altLang="en-US" b="1">
                <a:solidFill>
                  <a:srgbClr val="C00000"/>
                </a:solidFill>
                <a:latin typeface="Calibri" panose="020F0502020204030204" pitchFamily="34" charset="0"/>
                <a:cs typeface="Calibri" panose="020F0502020204030204" pitchFamily="34" charset="0"/>
              </a:rPr>
              <a:t>title=“This is a happy face”</a:t>
            </a:r>
            <a:r>
              <a:rPr lang="en-US" altLang="en-US">
                <a:latin typeface="Calibri" panose="020F0502020204030204" pitchFamily="34" charset="0"/>
                <a:cs typeface="Calibri" panose="020F0502020204030204" pitchFamily="34" charset="0"/>
              </a:rPr>
              <a:t>&gt;Smile&lt;/a&gt;</a:t>
            </a:r>
          </a:p>
        </p:txBody>
      </p:sp>
      <p:sp>
        <p:nvSpPr>
          <p:cNvPr id="2" name="Footer Placeholder 1">
            <a:extLst>
              <a:ext uri="{FF2B5EF4-FFF2-40B4-BE49-F238E27FC236}">
                <a16:creationId xmlns:a16="http://schemas.microsoft.com/office/drawing/2014/main" id="{627225E9-05BA-9169-784E-537669D49CE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996752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8D5E3E8-5A60-E98E-F675-FC716198443E}"/>
              </a:ext>
            </a:extLst>
          </p:cNvPr>
          <p:cNvSpPr>
            <a:spLocks noGrp="1"/>
          </p:cNvSpPr>
          <p:nvPr>
            <p:ph type="title"/>
          </p:nvPr>
        </p:nvSpPr>
        <p:spPr/>
        <p:txBody>
          <a:bodyPr/>
          <a:lstStyle/>
          <a:p>
            <a:pPr eaLnBrk="1" hangingPunct="1"/>
            <a:r>
              <a:rPr lang="en-US" altLang="en-US"/>
              <a:t>Questions?</a:t>
            </a:r>
          </a:p>
        </p:txBody>
      </p:sp>
      <p:sp>
        <p:nvSpPr>
          <p:cNvPr id="79875" name="Content Placeholder 2">
            <a:extLst>
              <a:ext uri="{FF2B5EF4-FFF2-40B4-BE49-F238E27FC236}">
                <a16:creationId xmlns:a16="http://schemas.microsoft.com/office/drawing/2014/main" id="{E04FBCBF-853C-618C-9869-E949243A6F03}"/>
              </a:ext>
            </a:extLst>
          </p:cNvPr>
          <p:cNvSpPr>
            <a:spLocks noGrp="1"/>
          </p:cNvSpPr>
          <p:nvPr>
            <p:ph sz="quarter" idx="1"/>
          </p:nvPr>
        </p:nvSpPr>
        <p:spPr>
          <a:xfrm>
            <a:off x="1981200" y="1219201"/>
            <a:ext cx="8229600" cy="4937125"/>
          </a:xfrm>
        </p:spPr>
        <p:txBody>
          <a:bodyPr/>
          <a:lstStyle/>
          <a:p>
            <a:pPr eaLnBrk="1" hangingPunct="1"/>
            <a:r>
              <a:rPr lang="en-US" altLang="en-US"/>
              <a:t>Before the exercise</a:t>
            </a:r>
          </a:p>
        </p:txBody>
      </p:sp>
      <p:sp>
        <p:nvSpPr>
          <p:cNvPr id="2" name="Footer Placeholder 1">
            <a:extLst>
              <a:ext uri="{FF2B5EF4-FFF2-40B4-BE49-F238E27FC236}">
                <a16:creationId xmlns:a16="http://schemas.microsoft.com/office/drawing/2014/main" id="{A5332006-9500-1203-A990-00259857221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558015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99B2938C-72E8-4F71-52DF-5DA759B5CC19}"/>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ADF65CC4-E9FE-9689-D414-522BA169DC23}"/>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05</a:t>
            </a:r>
            <a:br>
              <a:rPr lang="en-US" dirty="0"/>
            </a:br>
            <a:r>
              <a:rPr lang="en-US" dirty="0"/>
              <a:t>Slides 127-169</a:t>
            </a:r>
          </a:p>
        </p:txBody>
      </p:sp>
      <p:sp>
        <p:nvSpPr>
          <p:cNvPr id="2" name="Footer Placeholder 1">
            <a:extLst>
              <a:ext uri="{FF2B5EF4-FFF2-40B4-BE49-F238E27FC236}">
                <a16:creationId xmlns:a16="http://schemas.microsoft.com/office/drawing/2014/main" id="{81FDEE3B-89D0-3ACD-2809-829F9753152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736988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9086E797-D697-64FF-40BB-E507309D73FB}"/>
              </a:ext>
            </a:extLst>
          </p:cNvPr>
          <p:cNvSpPr>
            <a:spLocks noGrp="1"/>
          </p:cNvSpPr>
          <p:nvPr>
            <p:ph type="title"/>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260CE9E0-D60F-1D95-39F5-1511164C158D}"/>
              </a:ext>
            </a:extLst>
          </p:cNvPr>
          <p:cNvSpPr>
            <a:spLocks noGrp="1"/>
          </p:cNvSpPr>
          <p:nvPr>
            <p:ph sz="quarter" idx="1"/>
          </p:nvPr>
        </p:nvSpPr>
        <p:spPr>
          <a:xfrm>
            <a:off x="1981200" y="1219201"/>
            <a:ext cx="8229600" cy="4937125"/>
          </a:xfrm>
        </p:spPr>
        <p:txBody>
          <a:bodyPr/>
          <a:lstStyle/>
          <a:p>
            <a:pPr eaLnBrk="1" hangingPunct="1"/>
            <a:r>
              <a:rPr lang="en-US" altLang="en-US"/>
              <a:t>Images and Objects:</a:t>
            </a:r>
          </a:p>
          <a:p>
            <a:pPr lvl="1" eaLnBrk="1" hangingPunct="1"/>
            <a:r>
              <a:rPr lang="en-US" altLang="en-US"/>
              <a:t>Adding images to your site</a:t>
            </a:r>
          </a:p>
          <a:p>
            <a:pPr lvl="1" eaLnBrk="1" hangingPunct="1"/>
            <a:r>
              <a:rPr lang="en-US" altLang="en-US"/>
              <a:t>Adding Objects with &lt;object&gt;</a:t>
            </a:r>
          </a:p>
          <a:p>
            <a:pPr lvl="1" eaLnBrk="1" hangingPunct="1"/>
            <a:r>
              <a:rPr lang="en-US" altLang="en-US"/>
              <a:t>Using Images as Links</a:t>
            </a:r>
          </a:p>
          <a:p>
            <a:pPr lvl="1" eaLnBrk="1" hangingPunct="1"/>
            <a:r>
              <a:rPr lang="en-US" altLang="en-US"/>
              <a:t>Image Maps</a:t>
            </a:r>
          </a:p>
          <a:p>
            <a:pPr eaLnBrk="1" hangingPunct="1"/>
            <a:r>
              <a:rPr lang="en-US" altLang="en-US"/>
              <a:t>Exercise</a:t>
            </a:r>
          </a:p>
        </p:txBody>
      </p:sp>
      <p:sp>
        <p:nvSpPr>
          <p:cNvPr id="2" name="Footer Placeholder 1">
            <a:extLst>
              <a:ext uri="{FF2B5EF4-FFF2-40B4-BE49-F238E27FC236}">
                <a16:creationId xmlns:a16="http://schemas.microsoft.com/office/drawing/2014/main" id="{543ED38F-EF22-7BA1-9C71-1740C836803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138046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05AEA865-0267-72AF-3DF2-B355991F9C4F}"/>
              </a:ext>
            </a:extLst>
          </p:cNvPr>
          <p:cNvSpPr>
            <a:spLocks noGrp="1"/>
          </p:cNvSpPr>
          <p:nvPr>
            <p:ph type="ctrTitle"/>
          </p:nvPr>
        </p:nvSpPr>
        <p:spPr/>
        <p:txBody>
          <a:bodyPr/>
          <a:lstStyle/>
          <a:p>
            <a:pPr eaLnBrk="1" hangingPunct="1"/>
            <a:r>
              <a:rPr lang="en-US" altLang="en-US"/>
              <a:t>Images and Objects</a:t>
            </a:r>
          </a:p>
        </p:txBody>
      </p:sp>
      <p:sp>
        <p:nvSpPr>
          <p:cNvPr id="5" name="Subtitle 4">
            <a:extLst>
              <a:ext uri="{FF2B5EF4-FFF2-40B4-BE49-F238E27FC236}">
                <a16:creationId xmlns:a16="http://schemas.microsoft.com/office/drawing/2014/main" id="{BBF35B01-B977-183C-7494-973FB2CD5100}"/>
              </a:ext>
            </a:extLst>
          </p:cNvPr>
          <p:cNvSpPr>
            <a:spLocks noGrp="1"/>
          </p:cNvSpPr>
          <p:nvPr>
            <p:ph type="subTitle" idx="1"/>
          </p:nvPr>
        </p:nvSpPr>
        <p:spPr/>
        <p:txBody>
          <a:bodyPr>
            <a:normAutofit/>
          </a:bodyPr>
          <a:lstStyle/>
          <a:p>
            <a:pPr eaLnBrk="1" fontAlgn="auto" hangingPunct="1">
              <a:spcAft>
                <a:spcPts val="0"/>
              </a:spcAft>
              <a:defRPr/>
            </a:pPr>
            <a:r>
              <a:rPr lang="en-US" dirty="0"/>
              <a:t>Adding images to your website</a:t>
            </a:r>
          </a:p>
        </p:txBody>
      </p:sp>
      <p:sp>
        <p:nvSpPr>
          <p:cNvPr id="2" name="Footer Placeholder 1">
            <a:extLst>
              <a:ext uri="{FF2B5EF4-FFF2-40B4-BE49-F238E27FC236}">
                <a16:creationId xmlns:a16="http://schemas.microsoft.com/office/drawing/2014/main" id="{FA61148A-1E37-C941-E69B-69D2A6854B7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43961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D06B346E-2EF7-80FE-84C9-E0D38A516B04}"/>
              </a:ext>
            </a:extLst>
          </p:cNvPr>
          <p:cNvSpPr>
            <a:spLocks noGrp="1" noChangeArrowheads="1"/>
          </p:cNvSpPr>
          <p:nvPr>
            <p:ph type="title"/>
          </p:nvPr>
        </p:nvSpPr>
        <p:spPr>
          <a:xfrm>
            <a:off x="609600" y="1190445"/>
            <a:ext cx="10972800" cy="772461"/>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Internet History</a:t>
            </a:r>
          </a:p>
        </p:txBody>
      </p:sp>
      <p:sp>
        <p:nvSpPr>
          <p:cNvPr id="13315" name="Rectangle 2">
            <a:extLst>
              <a:ext uri="{FF2B5EF4-FFF2-40B4-BE49-F238E27FC236}">
                <a16:creationId xmlns:a16="http://schemas.microsoft.com/office/drawing/2014/main" id="{4DDC3D85-FA48-7A46-B6C5-3960A5C039F5}"/>
              </a:ext>
            </a:extLst>
          </p:cNvPr>
          <p:cNvSpPr>
            <a:spLocks noGrp="1" noChangeArrowheads="1"/>
          </p:cNvSpPr>
          <p:nvPr>
            <p:ph idx="1"/>
          </p:nvPr>
        </p:nvSpPr>
        <p:spPr>
          <a:xfrm>
            <a:off x="609600" y="1975449"/>
            <a:ext cx="10972800" cy="4150715"/>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dirty="0">
                <a:solidFill>
                  <a:srgbClr val="000000"/>
                </a:solidFill>
                <a:latin typeface="Arial" panose="020B0604020202020204" pitchFamily="34" charset="0"/>
              </a:rPr>
              <a:t>- 2000-2002: dotcom bust! ..... ouch!</a:t>
            </a:r>
          </a:p>
        </p:txBody>
      </p:sp>
      <p:pic>
        <p:nvPicPr>
          <p:cNvPr id="13317" name="Picture 4">
            <a:extLst>
              <a:ext uri="{FF2B5EF4-FFF2-40B4-BE49-F238E27FC236}">
                <a16:creationId xmlns:a16="http://schemas.microsoft.com/office/drawing/2014/main" id="{E40E5868-5471-7E0C-B9A4-A3E4F39ED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320" y="2468880"/>
            <a:ext cx="5637848" cy="36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AFDDAB8-8652-600D-A99B-45DBF11BB109}"/>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37391117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AB37654-C54E-76B9-A205-3A35875E0185}"/>
              </a:ext>
            </a:extLst>
          </p:cNvPr>
          <p:cNvSpPr>
            <a:spLocks noGrp="1"/>
          </p:cNvSpPr>
          <p:nvPr>
            <p:ph type="title"/>
          </p:nvPr>
        </p:nvSpPr>
        <p:spPr/>
        <p:txBody>
          <a:bodyPr/>
          <a:lstStyle/>
          <a:p>
            <a:pPr eaLnBrk="1" hangingPunct="1"/>
            <a:r>
              <a:rPr lang="en-US" altLang="en-US"/>
              <a:t>Adding images to your site</a:t>
            </a:r>
          </a:p>
        </p:txBody>
      </p:sp>
      <p:sp>
        <p:nvSpPr>
          <p:cNvPr id="16387" name="Content Placeholder 2">
            <a:extLst>
              <a:ext uri="{FF2B5EF4-FFF2-40B4-BE49-F238E27FC236}">
                <a16:creationId xmlns:a16="http://schemas.microsoft.com/office/drawing/2014/main" id="{7A274413-B7F9-B265-A6DA-EBDFFFA123CB}"/>
              </a:ext>
            </a:extLst>
          </p:cNvPr>
          <p:cNvSpPr>
            <a:spLocks noGrp="1"/>
          </p:cNvSpPr>
          <p:nvPr>
            <p:ph sz="quarter" idx="1"/>
          </p:nvPr>
        </p:nvSpPr>
        <p:spPr>
          <a:xfrm>
            <a:off x="1981200" y="1219201"/>
            <a:ext cx="8229600" cy="4937125"/>
          </a:xfrm>
        </p:spPr>
        <p:txBody>
          <a:bodyPr/>
          <a:lstStyle/>
          <a:p>
            <a:pPr eaLnBrk="1" hangingPunct="1"/>
            <a:r>
              <a:rPr lang="en-US" altLang="en-US"/>
              <a:t>There are different types of images you can use such as:</a:t>
            </a:r>
          </a:p>
          <a:p>
            <a:pPr lvl="1" eaLnBrk="1" hangingPunct="1"/>
            <a:r>
              <a:rPr lang="en-US" altLang="en-US"/>
              <a:t>GIFs</a:t>
            </a:r>
          </a:p>
          <a:p>
            <a:pPr lvl="1" eaLnBrk="1" hangingPunct="1"/>
            <a:r>
              <a:rPr lang="en-US" altLang="en-US"/>
              <a:t>JPEG</a:t>
            </a:r>
          </a:p>
          <a:p>
            <a:pPr lvl="1" eaLnBrk="1" hangingPunct="1"/>
            <a:r>
              <a:rPr lang="en-US" altLang="en-US"/>
              <a:t>PNGs</a:t>
            </a:r>
          </a:p>
          <a:p>
            <a:pPr eaLnBrk="1" hangingPunct="1"/>
            <a:r>
              <a:rPr lang="en-US" altLang="en-US"/>
              <a:t>You will learn when you should choose which format</a:t>
            </a:r>
          </a:p>
          <a:p>
            <a:pPr eaLnBrk="1" hangingPunct="1"/>
            <a:r>
              <a:rPr lang="en-US" altLang="en-US"/>
              <a:t>You will have to prepare your images</a:t>
            </a:r>
          </a:p>
          <a:p>
            <a:pPr eaLnBrk="1" hangingPunct="1"/>
            <a:r>
              <a:rPr lang="en-US" altLang="en-US"/>
              <a:t>When testing your sites, you might not realize how long it really takes to load your pages until it is on the Web.</a:t>
            </a:r>
          </a:p>
          <a:p>
            <a:pPr eaLnBrk="1" hangingPunct="1"/>
            <a:endParaRPr lang="en-US" altLang="en-US"/>
          </a:p>
        </p:txBody>
      </p:sp>
      <p:sp>
        <p:nvSpPr>
          <p:cNvPr id="2" name="Footer Placeholder 1">
            <a:extLst>
              <a:ext uri="{FF2B5EF4-FFF2-40B4-BE49-F238E27FC236}">
                <a16:creationId xmlns:a16="http://schemas.microsoft.com/office/drawing/2014/main" id="{9412CBBE-2873-D75C-2BB1-B3185E54F0A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911818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61C8504-BB53-1D9C-5691-67BA73C6F819}"/>
              </a:ext>
            </a:extLst>
          </p:cNvPr>
          <p:cNvSpPr>
            <a:spLocks noGrp="1"/>
          </p:cNvSpPr>
          <p:nvPr>
            <p:ph type="title"/>
          </p:nvPr>
        </p:nvSpPr>
        <p:spPr/>
        <p:txBody>
          <a:bodyPr/>
          <a:lstStyle/>
          <a:p>
            <a:pPr eaLnBrk="1" hangingPunct="1"/>
            <a:r>
              <a:rPr lang="en-US" altLang="en-US"/>
              <a:t>Types of Image Formats</a:t>
            </a:r>
          </a:p>
        </p:txBody>
      </p:sp>
      <p:sp>
        <p:nvSpPr>
          <p:cNvPr id="18435" name="Content Placeholder 2">
            <a:extLst>
              <a:ext uri="{FF2B5EF4-FFF2-40B4-BE49-F238E27FC236}">
                <a16:creationId xmlns:a16="http://schemas.microsoft.com/office/drawing/2014/main" id="{780A8C28-C5A5-E6C5-92E3-5184C9547597}"/>
              </a:ext>
            </a:extLst>
          </p:cNvPr>
          <p:cNvSpPr>
            <a:spLocks noGrp="1"/>
          </p:cNvSpPr>
          <p:nvPr>
            <p:ph sz="quarter" idx="1"/>
          </p:nvPr>
        </p:nvSpPr>
        <p:spPr>
          <a:xfrm>
            <a:off x="1981200" y="1219201"/>
            <a:ext cx="8229600" cy="4937125"/>
          </a:xfrm>
        </p:spPr>
        <p:txBody>
          <a:bodyPr/>
          <a:lstStyle/>
          <a:p>
            <a:pPr eaLnBrk="1" hangingPunct="1"/>
            <a:r>
              <a:rPr lang="en-US" altLang="en-US"/>
              <a:t>Graphics are created in two main ways:</a:t>
            </a:r>
          </a:p>
          <a:p>
            <a:pPr lvl="1" eaLnBrk="1" hangingPunct="1"/>
            <a:r>
              <a:rPr lang="en-US" altLang="en-US"/>
              <a:t>Bitmapped Graphics</a:t>
            </a:r>
          </a:p>
          <a:p>
            <a:pPr lvl="1" eaLnBrk="1" hangingPunct="1"/>
            <a:r>
              <a:rPr lang="en-US" altLang="en-US"/>
              <a:t>Vector Graphics</a:t>
            </a:r>
          </a:p>
        </p:txBody>
      </p:sp>
      <p:sp>
        <p:nvSpPr>
          <p:cNvPr id="2" name="Footer Placeholder 1">
            <a:extLst>
              <a:ext uri="{FF2B5EF4-FFF2-40B4-BE49-F238E27FC236}">
                <a16:creationId xmlns:a16="http://schemas.microsoft.com/office/drawing/2014/main" id="{9047D069-3E43-06D5-5D19-794546BD442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24242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D602262-1206-8915-36A8-AE88E56D4F34}"/>
              </a:ext>
            </a:extLst>
          </p:cNvPr>
          <p:cNvSpPr>
            <a:spLocks noGrp="1"/>
          </p:cNvSpPr>
          <p:nvPr>
            <p:ph type="title"/>
          </p:nvPr>
        </p:nvSpPr>
        <p:spPr/>
        <p:txBody>
          <a:bodyPr/>
          <a:lstStyle/>
          <a:p>
            <a:pPr eaLnBrk="1" hangingPunct="1"/>
            <a:r>
              <a:rPr lang="en-US" altLang="en-US"/>
              <a:t>Bitmapped Graphics</a:t>
            </a:r>
          </a:p>
        </p:txBody>
      </p:sp>
      <p:sp>
        <p:nvSpPr>
          <p:cNvPr id="20483" name="Content Placeholder 2">
            <a:extLst>
              <a:ext uri="{FF2B5EF4-FFF2-40B4-BE49-F238E27FC236}">
                <a16:creationId xmlns:a16="http://schemas.microsoft.com/office/drawing/2014/main" id="{17816F5D-5516-A230-EB45-86AC327290D3}"/>
              </a:ext>
            </a:extLst>
          </p:cNvPr>
          <p:cNvSpPr>
            <a:spLocks noGrp="1"/>
          </p:cNvSpPr>
          <p:nvPr>
            <p:ph sz="quarter" idx="1"/>
          </p:nvPr>
        </p:nvSpPr>
        <p:spPr>
          <a:xfrm>
            <a:off x="1981200" y="1219201"/>
            <a:ext cx="8229600" cy="4937125"/>
          </a:xfrm>
        </p:spPr>
        <p:txBody>
          <a:bodyPr/>
          <a:lstStyle/>
          <a:p>
            <a:pPr eaLnBrk="1" hangingPunct="1"/>
            <a:r>
              <a:rPr lang="en-US" altLang="en-US"/>
              <a:t>Divide a picture into a grid of pixels,  and specify the color of each pixel.</a:t>
            </a:r>
          </a:p>
          <a:p>
            <a:pPr eaLnBrk="1" hangingPunct="1"/>
            <a:r>
              <a:rPr lang="en-US" altLang="en-US" b="1" u="sng"/>
              <a:t>Ideal for</a:t>
            </a:r>
            <a:r>
              <a:rPr lang="en-US" altLang="en-US"/>
              <a:t>:</a:t>
            </a:r>
          </a:p>
          <a:p>
            <a:pPr lvl="1" eaLnBrk="1" hangingPunct="1"/>
            <a:r>
              <a:rPr lang="en-US" altLang="en-US"/>
              <a:t>Photographs</a:t>
            </a:r>
          </a:p>
          <a:p>
            <a:pPr lvl="1" eaLnBrk="1" hangingPunct="1"/>
            <a:r>
              <a:rPr lang="en-US" altLang="en-US"/>
              <a:t>Complicated gradations of shade and color</a:t>
            </a:r>
          </a:p>
          <a:p>
            <a:pPr eaLnBrk="1" hangingPunct="1"/>
            <a:r>
              <a:rPr lang="en-US" altLang="en-US" b="1" u="sng"/>
              <a:t>Bitmap formats</a:t>
            </a:r>
            <a:r>
              <a:rPr lang="en-US" altLang="en-US"/>
              <a:t>:</a:t>
            </a:r>
          </a:p>
          <a:p>
            <a:pPr lvl="1" eaLnBrk="1" hangingPunct="1"/>
            <a:r>
              <a:rPr lang="en-US" altLang="en-US"/>
              <a:t>JPEG</a:t>
            </a:r>
          </a:p>
          <a:p>
            <a:pPr lvl="1" eaLnBrk="1" hangingPunct="1"/>
            <a:r>
              <a:rPr lang="en-US" altLang="en-US"/>
              <a:t>GIF</a:t>
            </a:r>
          </a:p>
          <a:p>
            <a:pPr lvl="1" eaLnBrk="1" hangingPunct="1"/>
            <a:r>
              <a:rPr lang="en-US" altLang="en-US"/>
              <a:t>TIFF</a:t>
            </a:r>
          </a:p>
          <a:p>
            <a:pPr lvl="1" eaLnBrk="1" hangingPunct="1"/>
            <a:r>
              <a:rPr lang="en-US" altLang="en-US"/>
              <a:t>PNG</a:t>
            </a:r>
          </a:p>
          <a:p>
            <a:pPr lvl="1" eaLnBrk="1" hangingPunct="1"/>
            <a:r>
              <a:rPr lang="en-US" altLang="en-US"/>
              <a:t>BMP</a:t>
            </a:r>
          </a:p>
        </p:txBody>
      </p:sp>
      <p:sp>
        <p:nvSpPr>
          <p:cNvPr id="2" name="Footer Placeholder 1">
            <a:extLst>
              <a:ext uri="{FF2B5EF4-FFF2-40B4-BE49-F238E27FC236}">
                <a16:creationId xmlns:a16="http://schemas.microsoft.com/office/drawing/2014/main" id="{507AA04A-FC16-956E-5A26-FAB0B7C6EBF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85156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9828CB6-BCA7-C39B-4106-13E0C4795EE7}"/>
              </a:ext>
            </a:extLst>
          </p:cNvPr>
          <p:cNvSpPr>
            <a:spLocks noGrp="1"/>
          </p:cNvSpPr>
          <p:nvPr>
            <p:ph type="title"/>
          </p:nvPr>
        </p:nvSpPr>
        <p:spPr/>
        <p:txBody>
          <a:bodyPr/>
          <a:lstStyle/>
          <a:p>
            <a:pPr eaLnBrk="1" hangingPunct="1"/>
            <a:r>
              <a:rPr lang="en-US" altLang="en-US"/>
              <a:t>Bitmap Graphics</a:t>
            </a:r>
          </a:p>
        </p:txBody>
      </p:sp>
      <p:pic>
        <p:nvPicPr>
          <p:cNvPr id="22531" name="Picture 1">
            <a:extLst>
              <a:ext uri="{FF2B5EF4-FFF2-40B4-BE49-F238E27FC236}">
                <a16:creationId xmlns:a16="http://schemas.microsoft.com/office/drawing/2014/main" id="{A34E9080-D77D-A2AF-82B4-A37CF165EF2C}"/>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981200" y="1371600"/>
            <a:ext cx="8229600" cy="4764088"/>
          </a:xfrm>
          <a:noFill/>
        </p:spPr>
      </p:pic>
      <p:sp>
        <p:nvSpPr>
          <p:cNvPr id="2" name="Footer Placeholder 1">
            <a:extLst>
              <a:ext uri="{FF2B5EF4-FFF2-40B4-BE49-F238E27FC236}">
                <a16:creationId xmlns:a16="http://schemas.microsoft.com/office/drawing/2014/main" id="{A67381C3-C024-7118-F786-8EC56C1B22D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587933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F7341A9-8533-E8AE-B463-84CE9D49BBF6}"/>
              </a:ext>
            </a:extLst>
          </p:cNvPr>
          <p:cNvSpPr>
            <a:spLocks noGrp="1"/>
          </p:cNvSpPr>
          <p:nvPr>
            <p:ph type="title"/>
          </p:nvPr>
        </p:nvSpPr>
        <p:spPr/>
        <p:txBody>
          <a:bodyPr/>
          <a:lstStyle/>
          <a:p>
            <a:pPr eaLnBrk="1" hangingPunct="1"/>
            <a:r>
              <a:rPr lang="en-US" altLang="en-US"/>
              <a:t>Bitmapped Graphics</a:t>
            </a:r>
          </a:p>
        </p:txBody>
      </p:sp>
      <p:sp>
        <p:nvSpPr>
          <p:cNvPr id="24579" name="Content Placeholder 2">
            <a:extLst>
              <a:ext uri="{FF2B5EF4-FFF2-40B4-BE49-F238E27FC236}">
                <a16:creationId xmlns:a16="http://schemas.microsoft.com/office/drawing/2014/main" id="{3D4C2991-5F1A-14B0-8D8A-849AB88601A2}"/>
              </a:ext>
            </a:extLst>
          </p:cNvPr>
          <p:cNvSpPr>
            <a:spLocks noGrp="1"/>
          </p:cNvSpPr>
          <p:nvPr>
            <p:ph sz="quarter" idx="1"/>
          </p:nvPr>
        </p:nvSpPr>
        <p:spPr>
          <a:xfrm>
            <a:off x="1981200" y="1219201"/>
            <a:ext cx="8229600" cy="4937125"/>
          </a:xfrm>
        </p:spPr>
        <p:txBody>
          <a:bodyPr/>
          <a:lstStyle/>
          <a:p>
            <a:pPr eaLnBrk="1" hangingPunct="1"/>
            <a:r>
              <a:rPr lang="en-US" altLang="en-US"/>
              <a:t>Most static images on the Web are bitmapped images</a:t>
            </a:r>
          </a:p>
          <a:p>
            <a:pPr eaLnBrk="1" hangingPunct="1">
              <a:buFont typeface="Wingdings 3" panose="05040102010807070707" pitchFamily="18" charset="2"/>
              <a:buNone/>
            </a:pPr>
            <a:endParaRPr lang="en-US" altLang="en-US"/>
          </a:p>
          <a:p>
            <a:pPr eaLnBrk="1" hangingPunct="1"/>
            <a:r>
              <a:rPr lang="en-US" altLang="en-US"/>
              <a:t>The number of pixels in every square inch of the screen is known as the </a:t>
            </a:r>
            <a:r>
              <a:rPr lang="en-US" altLang="en-US" b="1" u="sng"/>
              <a:t>resolution of the image</a:t>
            </a:r>
            <a:r>
              <a:rPr lang="en-US" altLang="en-US"/>
              <a:t>.</a:t>
            </a:r>
          </a:p>
          <a:p>
            <a:pPr eaLnBrk="1" hangingPunct="1"/>
            <a:endParaRPr lang="en-US" altLang="en-US"/>
          </a:p>
        </p:txBody>
      </p:sp>
      <p:sp>
        <p:nvSpPr>
          <p:cNvPr id="2" name="Footer Placeholder 1">
            <a:extLst>
              <a:ext uri="{FF2B5EF4-FFF2-40B4-BE49-F238E27FC236}">
                <a16:creationId xmlns:a16="http://schemas.microsoft.com/office/drawing/2014/main" id="{43C51FFC-7950-BAFE-1814-313549462E9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050531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1152AE6-38DB-E6EE-4457-2603D8D01B50}"/>
              </a:ext>
            </a:extLst>
          </p:cNvPr>
          <p:cNvSpPr>
            <a:spLocks noGrp="1"/>
          </p:cNvSpPr>
          <p:nvPr>
            <p:ph type="title"/>
          </p:nvPr>
        </p:nvSpPr>
        <p:spPr/>
        <p:txBody>
          <a:bodyPr/>
          <a:lstStyle/>
          <a:p>
            <a:pPr eaLnBrk="1" hangingPunct="1"/>
            <a:r>
              <a:rPr lang="en-US" altLang="en-US"/>
              <a:t>Bitmapped Graphics</a:t>
            </a:r>
          </a:p>
        </p:txBody>
      </p:sp>
      <p:sp>
        <p:nvSpPr>
          <p:cNvPr id="26627" name="Content Placeholder 2">
            <a:extLst>
              <a:ext uri="{FF2B5EF4-FFF2-40B4-BE49-F238E27FC236}">
                <a16:creationId xmlns:a16="http://schemas.microsoft.com/office/drawing/2014/main" id="{3040CD0B-0DB0-70F1-6C48-4C25BD512493}"/>
              </a:ext>
            </a:extLst>
          </p:cNvPr>
          <p:cNvSpPr>
            <a:spLocks noGrp="1"/>
          </p:cNvSpPr>
          <p:nvPr>
            <p:ph sz="quarter" idx="1"/>
          </p:nvPr>
        </p:nvSpPr>
        <p:spPr>
          <a:xfrm>
            <a:off x="1981200" y="1219201"/>
            <a:ext cx="8229600" cy="4937125"/>
          </a:xfrm>
        </p:spPr>
        <p:txBody>
          <a:bodyPr/>
          <a:lstStyle/>
          <a:p>
            <a:pPr eaLnBrk="1" hangingPunct="1"/>
            <a:r>
              <a:rPr lang="en-US" altLang="en-US"/>
              <a:t>The maximum resolution for pictures on the Web is 72 pixels/inch</a:t>
            </a:r>
          </a:p>
          <a:p>
            <a:pPr eaLnBrk="1" hangingPunct="1">
              <a:buFont typeface="Wingdings 3" panose="05040102010807070707" pitchFamily="18" charset="2"/>
              <a:buNone/>
            </a:pPr>
            <a:endParaRPr lang="en-US" altLang="en-US"/>
          </a:p>
          <a:p>
            <a:pPr eaLnBrk="1" hangingPunct="1"/>
            <a:r>
              <a:rPr lang="en-US" altLang="en-US"/>
              <a:t>The more resolution an image has, the larger the file will be.</a:t>
            </a:r>
          </a:p>
          <a:p>
            <a:pPr eaLnBrk="1" hangingPunct="1">
              <a:buFont typeface="Wingdings 3" panose="05040102010807070707" pitchFamily="18" charset="2"/>
              <a:buNone/>
            </a:pPr>
            <a:endParaRPr lang="en-US" altLang="en-US"/>
          </a:p>
          <a:p>
            <a:pPr eaLnBrk="1" hangingPunct="1"/>
            <a:r>
              <a:rPr lang="en-US" altLang="en-US"/>
              <a:t>Therefore, any image you use on the Web with a larger resolution of 72 will create unnecessary large files that will take longer to download</a:t>
            </a:r>
          </a:p>
          <a:p>
            <a:pPr eaLnBrk="1" hangingPunct="1"/>
            <a:endParaRPr lang="en-US" altLang="en-US"/>
          </a:p>
        </p:txBody>
      </p:sp>
      <p:sp>
        <p:nvSpPr>
          <p:cNvPr id="2" name="Footer Placeholder 1">
            <a:extLst>
              <a:ext uri="{FF2B5EF4-FFF2-40B4-BE49-F238E27FC236}">
                <a16:creationId xmlns:a16="http://schemas.microsoft.com/office/drawing/2014/main" id="{484C1FFA-4846-6BAF-F355-C6B69739E0B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822786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9F287B3-B573-EDDF-69BB-8AC356A346E6}"/>
              </a:ext>
            </a:extLst>
          </p:cNvPr>
          <p:cNvSpPr>
            <a:spLocks noGrp="1"/>
          </p:cNvSpPr>
          <p:nvPr>
            <p:ph type="title"/>
          </p:nvPr>
        </p:nvSpPr>
        <p:spPr/>
        <p:txBody>
          <a:bodyPr/>
          <a:lstStyle/>
          <a:p>
            <a:pPr eaLnBrk="1" hangingPunct="1"/>
            <a:r>
              <a:rPr lang="en-US" altLang="en-US"/>
              <a:t>Bitmapped Graphics (cont’d)</a:t>
            </a:r>
          </a:p>
        </p:txBody>
      </p:sp>
      <p:sp>
        <p:nvSpPr>
          <p:cNvPr id="28675" name="Content Placeholder 2">
            <a:extLst>
              <a:ext uri="{FF2B5EF4-FFF2-40B4-BE49-F238E27FC236}">
                <a16:creationId xmlns:a16="http://schemas.microsoft.com/office/drawing/2014/main" id="{F8EE5ACF-9209-5546-5B01-B0DFBBD776CC}"/>
              </a:ext>
            </a:extLst>
          </p:cNvPr>
          <p:cNvSpPr>
            <a:spLocks noGrp="1"/>
          </p:cNvSpPr>
          <p:nvPr>
            <p:ph sz="quarter" idx="1"/>
          </p:nvPr>
        </p:nvSpPr>
        <p:spPr>
          <a:xfrm>
            <a:off x="1981200" y="1219201"/>
            <a:ext cx="8229600" cy="4937125"/>
          </a:xfrm>
        </p:spPr>
        <p:txBody>
          <a:bodyPr/>
          <a:lstStyle/>
          <a:p>
            <a:pPr eaLnBrk="1" hangingPunct="1"/>
            <a:r>
              <a:rPr lang="en-US" altLang="en-US"/>
              <a:t>Major browsers support three common formats:</a:t>
            </a:r>
          </a:p>
          <a:p>
            <a:pPr lvl="1" eaLnBrk="1" hangingPunct="1"/>
            <a:r>
              <a:rPr lang="en-US" altLang="en-US"/>
              <a:t>GIF: Graphics Interchange Format (“gif” or “jif”)</a:t>
            </a:r>
          </a:p>
          <a:p>
            <a:pPr lvl="1" eaLnBrk="1" hangingPunct="1"/>
            <a:r>
              <a:rPr lang="en-US" altLang="en-US"/>
              <a:t>JPEG: Joint Photographic Experts Group Format (“jay peg”)</a:t>
            </a:r>
          </a:p>
          <a:p>
            <a:pPr lvl="1" eaLnBrk="1" hangingPunct="1"/>
            <a:r>
              <a:rPr lang="en-US" altLang="en-US"/>
              <a:t>PNG: Portable Network Graphics (“pee en gee” or “ping”)</a:t>
            </a:r>
          </a:p>
        </p:txBody>
      </p:sp>
      <p:sp>
        <p:nvSpPr>
          <p:cNvPr id="2" name="Footer Placeholder 1">
            <a:extLst>
              <a:ext uri="{FF2B5EF4-FFF2-40B4-BE49-F238E27FC236}">
                <a16:creationId xmlns:a16="http://schemas.microsoft.com/office/drawing/2014/main" id="{0B234B47-E8E3-5D03-1F3F-7BFF20185E4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149729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B5AB398-7340-4AF9-03A1-EE28BAE37991}"/>
              </a:ext>
            </a:extLst>
          </p:cNvPr>
          <p:cNvSpPr>
            <a:spLocks noGrp="1"/>
          </p:cNvSpPr>
          <p:nvPr>
            <p:ph type="title"/>
          </p:nvPr>
        </p:nvSpPr>
        <p:spPr/>
        <p:txBody>
          <a:bodyPr/>
          <a:lstStyle/>
          <a:p>
            <a:pPr eaLnBrk="1" hangingPunct="1"/>
            <a:r>
              <a:rPr lang="en-US" altLang="en-US"/>
              <a:t>GIF Images</a:t>
            </a:r>
          </a:p>
        </p:txBody>
      </p:sp>
      <p:sp>
        <p:nvSpPr>
          <p:cNvPr id="30723" name="Content Placeholder 2">
            <a:extLst>
              <a:ext uri="{FF2B5EF4-FFF2-40B4-BE49-F238E27FC236}">
                <a16:creationId xmlns:a16="http://schemas.microsoft.com/office/drawing/2014/main" id="{A09B6D64-CD09-7973-FE36-7439B569989B}"/>
              </a:ext>
            </a:extLst>
          </p:cNvPr>
          <p:cNvSpPr>
            <a:spLocks noGrp="1"/>
          </p:cNvSpPr>
          <p:nvPr>
            <p:ph sz="quarter" idx="1"/>
          </p:nvPr>
        </p:nvSpPr>
        <p:spPr>
          <a:xfrm>
            <a:off x="1981200" y="1219201"/>
            <a:ext cx="8229600" cy="4937125"/>
          </a:xfrm>
        </p:spPr>
        <p:txBody>
          <a:bodyPr/>
          <a:lstStyle/>
          <a:p>
            <a:pPr eaLnBrk="1" hangingPunct="1"/>
            <a:r>
              <a:rPr lang="en-US" altLang="en-US"/>
              <a:t>It used to be standard for ALL web graphics</a:t>
            </a:r>
          </a:p>
          <a:p>
            <a:pPr eaLnBrk="1" hangingPunct="1"/>
            <a:r>
              <a:rPr lang="en-US" altLang="en-US"/>
              <a:t>Each pixel can be created with a palette of up to 256 colors</a:t>
            </a:r>
          </a:p>
          <a:p>
            <a:pPr eaLnBrk="1" hangingPunct="1"/>
            <a:r>
              <a:rPr lang="en-US" altLang="en-US"/>
              <a:t>This palette is built by choosing 256 colors out of 16 million colors</a:t>
            </a:r>
          </a:p>
        </p:txBody>
      </p:sp>
      <p:sp>
        <p:nvSpPr>
          <p:cNvPr id="2" name="Footer Placeholder 1">
            <a:extLst>
              <a:ext uri="{FF2B5EF4-FFF2-40B4-BE49-F238E27FC236}">
                <a16:creationId xmlns:a16="http://schemas.microsoft.com/office/drawing/2014/main" id="{6ED0E667-20DE-1D99-C90E-2E0B376B25B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3751684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814A0852-3CFF-E3B7-09B2-C30518275C16}"/>
              </a:ext>
            </a:extLst>
          </p:cNvPr>
          <p:cNvSpPr>
            <a:spLocks noGrp="1"/>
          </p:cNvSpPr>
          <p:nvPr>
            <p:ph type="title"/>
          </p:nvPr>
        </p:nvSpPr>
        <p:spPr/>
        <p:txBody>
          <a:bodyPr/>
          <a:lstStyle/>
          <a:p>
            <a:pPr eaLnBrk="1" hangingPunct="1"/>
            <a:r>
              <a:rPr lang="en-US" altLang="en-US"/>
              <a:t>GIF Images</a:t>
            </a:r>
          </a:p>
        </p:txBody>
      </p:sp>
      <p:sp>
        <p:nvSpPr>
          <p:cNvPr id="32771" name="Content Placeholder 2">
            <a:extLst>
              <a:ext uri="{FF2B5EF4-FFF2-40B4-BE49-F238E27FC236}">
                <a16:creationId xmlns:a16="http://schemas.microsoft.com/office/drawing/2014/main" id="{B7B798E1-E254-F130-5745-4C3540785038}"/>
              </a:ext>
            </a:extLst>
          </p:cNvPr>
          <p:cNvSpPr>
            <a:spLocks noGrp="1"/>
          </p:cNvSpPr>
          <p:nvPr>
            <p:ph sz="quarter" idx="1"/>
          </p:nvPr>
        </p:nvSpPr>
        <p:spPr>
          <a:xfrm>
            <a:off x="1981200" y="1219201"/>
            <a:ext cx="8229600" cy="4937125"/>
          </a:xfrm>
        </p:spPr>
        <p:txBody>
          <a:bodyPr/>
          <a:lstStyle/>
          <a:p>
            <a:pPr eaLnBrk="1" hangingPunct="1"/>
            <a:r>
              <a:rPr lang="en-US" altLang="en-US" b="1" u="sng"/>
              <a:t>Indexed color format:</a:t>
            </a:r>
            <a:r>
              <a:rPr lang="en-US" altLang="en-US"/>
              <a:t> If many pixels use the same colors, the image does not have to repeat the same color information that results in a smaller file size.</a:t>
            </a:r>
          </a:p>
          <a:p>
            <a:pPr eaLnBrk="1" hangingPunct="1"/>
            <a:r>
              <a:rPr lang="en-US" altLang="en-US"/>
              <a:t>For this reason, GIF fits better to images that have large flat areas of color.</a:t>
            </a:r>
          </a:p>
          <a:p>
            <a:pPr eaLnBrk="1" hangingPunct="1"/>
            <a:r>
              <a:rPr lang="en-US" altLang="en-US"/>
              <a:t>The fewer colors the image uses, the smaller the GIF file is</a:t>
            </a:r>
          </a:p>
        </p:txBody>
      </p:sp>
      <p:sp>
        <p:nvSpPr>
          <p:cNvPr id="2" name="Footer Placeholder 1">
            <a:extLst>
              <a:ext uri="{FF2B5EF4-FFF2-40B4-BE49-F238E27FC236}">
                <a16:creationId xmlns:a16="http://schemas.microsoft.com/office/drawing/2014/main" id="{3C79C24F-06DD-E4D9-1D55-B621811D1DD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86933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2DD503E-D05E-F9F4-ED93-2037BBAD1102}"/>
              </a:ext>
            </a:extLst>
          </p:cNvPr>
          <p:cNvSpPr>
            <a:spLocks noGrp="1"/>
          </p:cNvSpPr>
          <p:nvPr>
            <p:ph type="title"/>
          </p:nvPr>
        </p:nvSpPr>
        <p:spPr/>
        <p:txBody>
          <a:bodyPr/>
          <a:lstStyle/>
          <a:p>
            <a:r>
              <a:rPr lang="en-US" altLang="en-US"/>
              <a:t>GIF Images: LZW Compression</a:t>
            </a:r>
          </a:p>
        </p:txBody>
      </p:sp>
      <p:sp>
        <p:nvSpPr>
          <p:cNvPr id="34819" name="Content Placeholder 2">
            <a:extLst>
              <a:ext uri="{FF2B5EF4-FFF2-40B4-BE49-F238E27FC236}">
                <a16:creationId xmlns:a16="http://schemas.microsoft.com/office/drawing/2014/main" id="{AC28A84A-0D8D-4640-C49E-93790B52999A}"/>
              </a:ext>
            </a:extLst>
          </p:cNvPr>
          <p:cNvSpPr>
            <a:spLocks noGrp="1"/>
          </p:cNvSpPr>
          <p:nvPr>
            <p:ph sz="quarter" idx="1"/>
          </p:nvPr>
        </p:nvSpPr>
        <p:spPr>
          <a:xfrm>
            <a:off x="1981200" y="1219201"/>
            <a:ext cx="8229600" cy="4937125"/>
          </a:xfrm>
        </p:spPr>
        <p:txBody>
          <a:bodyPr/>
          <a:lstStyle/>
          <a:p>
            <a:r>
              <a:rPr lang="en-US" altLang="en-US"/>
              <a:t>It uses </a:t>
            </a:r>
            <a:r>
              <a:rPr lang="en-US" altLang="en-US" u="sng"/>
              <a:t>LZW compression</a:t>
            </a:r>
            <a:r>
              <a:rPr lang="en-US" altLang="en-US"/>
              <a:t>:</a:t>
            </a:r>
          </a:p>
          <a:p>
            <a:pPr lvl="1"/>
            <a:r>
              <a:rPr lang="en-US" altLang="en-US"/>
              <a:t>Scan rows of the image. If find consecutive pixels of the same color it indicates that X number of pixels should be written from this point onwards using the same color.</a:t>
            </a:r>
          </a:p>
          <a:p>
            <a:pPr lvl="1"/>
            <a:r>
              <a:rPr lang="en-US" altLang="en-US"/>
              <a:t>It is </a:t>
            </a:r>
            <a:r>
              <a:rPr lang="en-US" altLang="en-US" b="1" u="sng"/>
              <a:t>lossless compression</a:t>
            </a:r>
            <a:r>
              <a:rPr lang="en-US" altLang="en-US"/>
              <a:t> because no data is loss, and therefore there is no quality loss</a:t>
            </a:r>
          </a:p>
          <a:p>
            <a:pPr lvl="1"/>
            <a:r>
              <a:rPr lang="en-US" altLang="en-US"/>
              <a:t>It is not useful when there is no many consecutive pixels, or there are too many colors.  So, not useful for photographs</a:t>
            </a:r>
          </a:p>
        </p:txBody>
      </p:sp>
      <p:sp>
        <p:nvSpPr>
          <p:cNvPr id="2" name="Footer Placeholder 1">
            <a:extLst>
              <a:ext uri="{FF2B5EF4-FFF2-40B4-BE49-F238E27FC236}">
                <a16:creationId xmlns:a16="http://schemas.microsoft.com/office/drawing/2014/main" id="{859D2FB4-555E-35A8-B1A4-1E8B8B74829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02750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26EEAF2B-0945-CBD9-46CC-8C8A3B27CC1E}"/>
              </a:ext>
            </a:extLst>
          </p:cNvPr>
          <p:cNvSpPr>
            <a:spLocks noGrp="1" noChangeArrowheads="1"/>
          </p:cNvSpPr>
          <p:nvPr>
            <p:ph type="title"/>
          </p:nvPr>
        </p:nvSpPr>
        <p:spPr/>
        <p:txBody>
          <a:bodyPr vert="horz" wrap="square" lIns="0" tIns="0" rIns="0" bIns="0" numCol="1" anchor="t" anchorCtr="0" compatLnSpc="1">
            <a:prstTxWarp prst="textNoShape">
              <a:avLst/>
            </a:prstTxWarp>
          </a:bodyPr>
          <a:lstStyle/>
          <a:p>
            <a:pPr eaLnBrk="1" hangingPunct="1">
              <a:lnSpc>
                <a:spcPct val="95000"/>
              </a:lnSpc>
            </a:pPr>
            <a:r>
              <a:rPr lang="en-US" altLang="en-US" sz="3870" b="1">
                <a:solidFill>
                  <a:srgbClr val="000000"/>
                </a:solidFill>
                <a:latin typeface="Arial" panose="020B0604020202020204" pitchFamily="34" charset="0"/>
              </a:rPr>
              <a:t>Web 2.0</a:t>
            </a:r>
          </a:p>
        </p:txBody>
      </p:sp>
      <p:sp>
        <p:nvSpPr>
          <p:cNvPr id="15363" name="Content Placeholder 10">
            <a:extLst>
              <a:ext uri="{FF2B5EF4-FFF2-40B4-BE49-F238E27FC236}">
                <a16:creationId xmlns:a16="http://schemas.microsoft.com/office/drawing/2014/main" id="{2D8159BB-EFDA-2C61-DF99-663AB5229F22}"/>
              </a:ext>
            </a:extLst>
          </p:cNvPr>
          <p:cNvSpPr>
            <a:spLocks noGrp="1" noChangeArrowheads="1"/>
          </p:cNvSpPr>
          <p:nvPr>
            <p:ph idx="1"/>
          </p:nvPr>
        </p:nvSpPr>
        <p:spPr/>
        <p:txBody>
          <a:bodyPr/>
          <a:lstStyle/>
          <a:p>
            <a:endParaRPr lang="en-US" altLang="en-US"/>
          </a:p>
        </p:txBody>
      </p:sp>
      <p:pic>
        <p:nvPicPr>
          <p:cNvPr id="15365" name="Picture 4">
            <a:extLst>
              <a:ext uri="{FF2B5EF4-FFF2-40B4-BE49-F238E27FC236}">
                <a16:creationId xmlns:a16="http://schemas.microsoft.com/office/drawing/2014/main" id="{9683813C-3388-6FBF-33E7-DB9CF2F38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520" y="2103120"/>
            <a:ext cx="1597343" cy="159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a:extLst>
              <a:ext uri="{FF2B5EF4-FFF2-40B4-BE49-F238E27FC236}">
                <a16:creationId xmlns:a16="http://schemas.microsoft.com/office/drawing/2014/main" id="{DE7A21E2-6E0E-4691-1582-9C4EF7E5F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737360"/>
            <a:ext cx="1465898" cy="163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a:extLst>
              <a:ext uri="{FF2B5EF4-FFF2-40B4-BE49-F238E27FC236}">
                <a16:creationId xmlns:a16="http://schemas.microsoft.com/office/drawing/2014/main" id="{7B162CA2-B00B-0F43-25A5-653ADC6A9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840" y="18288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a:extLst>
              <a:ext uri="{FF2B5EF4-FFF2-40B4-BE49-F238E27FC236}">
                <a16:creationId xmlns:a16="http://schemas.microsoft.com/office/drawing/2014/main" id="{0A49AEB6-1B32-D9DC-698B-032BCEA96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8480" y="4023360"/>
            <a:ext cx="1424464"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a:extLst>
              <a:ext uri="{FF2B5EF4-FFF2-40B4-BE49-F238E27FC236}">
                <a16:creationId xmlns:a16="http://schemas.microsoft.com/office/drawing/2014/main" id="{7F5AC69F-0F38-D8FD-9694-8AEC44DD4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389120"/>
            <a:ext cx="1597343" cy="159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a:extLst>
              <a:ext uri="{FF2B5EF4-FFF2-40B4-BE49-F238E27FC236}">
                <a16:creationId xmlns:a16="http://schemas.microsoft.com/office/drawing/2014/main" id="{BCB80EC5-257E-6276-ACEE-F4B16F90B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1840" y="3566160"/>
            <a:ext cx="3354705" cy="250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AB443D0-5CC8-7602-2E2C-7688C0DB967A}"/>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40229238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0E4C9D6-A562-0DCD-C534-9988876D40BD}"/>
              </a:ext>
            </a:extLst>
          </p:cNvPr>
          <p:cNvSpPr>
            <a:spLocks noGrp="1"/>
          </p:cNvSpPr>
          <p:nvPr>
            <p:ph type="title"/>
          </p:nvPr>
        </p:nvSpPr>
        <p:spPr/>
        <p:txBody>
          <a:bodyPr/>
          <a:lstStyle/>
          <a:p>
            <a:r>
              <a:rPr lang="en-US" altLang="en-US"/>
              <a:t>GIF Images: LZW Compression (cont’d)</a:t>
            </a:r>
          </a:p>
        </p:txBody>
      </p:sp>
      <p:sp>
        <p:nvSpPr>
          <p:cNvPr id="36867" name="Text Placeholder 5">
            <a:extLst>
              <a:ext uri="{FF2B5EF4-FFF2-40B4-BE49-F238E27FC236}">
                <a16:creationId xmlns:a16="http://schemas.microsoft.com/office/drawing/2014/main" id="{50BA5724-6C67-2FCF-023A-7C55F398BF07}"/>
              </a:ext>
            </a:extLst>
          </p:cNvPr>
          <p:cNvSpPr>
            <a:spLocks noGrp="1"/>
          </p:cNvSpPr>
          <p:nvPr>
            <p:ph type="body" idx="1"/>
          </p:nvPr>
        </p:nvSpPr>
        <p:spPr>
          <a:xfrm>
            <a:off x="2362200" y="4648200"/>
            <a:ext cx="3352800" cy="685800"/>
          </a:xfrm>
        </p:spPr>
        <p:txBody>
          <a:bodyPr/>
          <a:lstStyle/>
          <a:p>
            <a:pPr algn="ctr"/>
            <a:r>
              <a:rPr lang="en-US" altLang="en-US">
                <a:solidFill>
                  <a:srgbClr val="CC3300"/>
                </a:solidFill>
              </a:rPr>
              <a:t>Contains areas of flat colors</a:t>
            </a:r>
          </a:p>
        </p:txBody>
      </p:sp>
      <p:sp>
        <p:nvSpPr>
          <p:cNvPr id="36868" name="Text Placeholder 7">
            <a:extLst>
              <a:ext uri="{FF2B5EF4-FFF2-40B4-BE49-F238E27FC236}">
                <a16:creationId xmlns:a16="http://schemas.microsoft.com/office/drawing/2014/main" id="{D580E4F3-0D29-CD37-6C68-59130074F22E}"/>
              </a:ext>
            </a:extLst>
          </p:cNvPr>
          <p:cNvSpPr>
            <a:spLocks noGrp="1"/>
          </p:cNvSpPr>
          <p:nvPr>
            <p:ph type="body" sz="half" idx="3"/>
          </p:nvPr>
        </p:nvSpPr>
        <p:spPr>
          <a:xfrm>
            <a:off x="6629400" y="4724400"/>
            <a:ext cx="3048000" cy="457200"/>
          </a:xfrm>
        </p:spPr>
        <p:txBody>
          <a:bodyPr/>
          <a:lstStyle/>
          <a:p>
            <a:pPr algn="ctr"/>
            <a:r>
              <a:rPr lang="en-US" altLang="en-US">
                <a:solidFill>
                  <a:srgbClr val="CC3300"/>
                </a:solidFill>
              </a:rPr>
              <a:t>Photograph</a:t>
            </a:r>
          </a:p>
        </p:txBody>
      </p:sp>
      <p:sp>
        <p:nvSpPr>
          <p:cNvPr id="36869" name="Content Placeholder 6">
            <a:extLst>
              <a:ext uri="{FF2B5EF4-FFF2-40B4-BE49-F238E27FC236}">
                <a16:creationId xmlns:a16="http://schemas.microsoft.com/office/drawing/2014/main" id="{71B6F31E-C4CB-EE75-5263-75F570C83955}"/>
              </a:ext>
            </a:extLst>
          </p:cNvPr>
          <p:cNvSpPr>
            <a:spLocks noGrp="1"/>
          </p:cNvSpPr>
          <p:nvPr>
            <p:ph sz="quarter" idx="2"/>
          </p:nvPr>
        </p:nvSpPr>
        <p:spPr>
          <a:xfrm>
            <a:off x="2971800" y="5410200"/>
            <a:ext cx="2438400" cy="457200"/>
          </a:xfrm>
        </p:spPr>
        <p:txBody>
          <a:bodyPr/>
          <a:lstStyle/>
          <a:p>
            <a:pPr algn="ctr">
              <a:buFont typeface="Wingdings 3" panose="05040102010807070707" pitchFamily="18" charset="2"/>
              <a:buNone/>
            </a:pPr>
            <a:r>
              <a:rPr lang="en-US" altLang="en-US" b="1">
                <a:latin typeface="Calibri" panose="020F0502020204030204" pitchFamily="34" charset="0"/>
                <a:cs typeface="Calibri" panose="020F0502020204030204" pitchFamily="34" charset="0"/>
              </a:rPr>
              <a:t>1,110</a:t>
            </a:r>
            <a:r>
              <a:rPr lang="en-US" altLang="en-US">
                <a:latin typeface="Calibri" panose="020F0502020204030204" pitchFamily="34" charset="0"/>
                <a:cs typeface="Calibri" panose="020F0502020204030204" pitchFamily="34" charset="0"/>
              </a:rPr>
              <a:t> bytes</a:t>
            </a:r>
          </a:p>
        </p:txBody>
      </p:sp>
      <p:sp>
        <p:nvSpPr>
          <p:cNvPr id="36870" name="Content Placeholder 8">
            <a:extLst>
              <a:ext uri="{FF2B5EF4-FFF2-40B4-BE49-F238E27FC236}">
                <a16:creationId xmlns:a16="http://schemas.microsoft.com/office/drawing/2014/main" id="{778E5A2A-27AB-2DBA-D33D-07023E5BCD78}"/>
              </a:ext>
            </a:extLst>
          </p:cNvPr>
          <p:cNvSpPr>
            <a:spLocks noGrp="1"/>
          </p:cNvSpPr>
          <p:nvPr>
            <p:ph sz="quarter" idx="4"/>
          </p:nvPr>
        </p:nvSpPr>
        <p:spPr>
          <a:xfrm>
            <a:off x="6629400" y="5334000"/>
            <a:ext cx="3048000" cy="609600"/>
          </a:xfrm>
        </p:spPr>
        <p:txBody>
          <a:bodyPr/>
          <a:lstStyle/>
          <a:p>
            <a:pPr algn="ctr">
              <a:buFont typeface="Wingdings 3" panose="05040102010807070707" pitchFamily="18" charset="2"/>
              <a:buNone/>
            </a:pPr>
            <a:r>
              <a:rPr lang="en-US" altLang="en-US" b="1">
                <a:latin typeface="Calibri" panose="020F0502020204030204" pitchFamily="34" charset="0"/>
                <a:cs typeface="Calibri" panose="020F0502020204030204" pitchFamily="34" charset="0"/>
              </a:rPr>
              <a:t>17,848</a:t>
            </a:r>
            <a:r>
              <a:rPr lang="en-US" altLang="en-US"/>
              <a:t> bytes</a:t>
            </a:r>
          </a:p>
        </p:txBody>
      </p:sp>
      <p:pic>
        <p:nvPicPr>
          <p:cNvPr id="36871" name="Picture 2" descr="Image compressed by LZW compression algorithm">
            <a:extLst>
              <a:ext uri="{FF2B5EF4-FFF2-40B4-BE49-F238E27FC236}">
                <a16:creationId xmlns:a16="http://schemas.microsoft.com/office/drawing/2014/main" id="{F4821AA2-F9D0-B1C3-A014-26EFB7DCC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4" descr="Complex images cannot be compressed well by LZW gif compression algorithm">
            <a:extLst>
              <a:ext uri="{FF2B5EF4-FFF2-40B4-BE49-F238E27FC236}">
                <a16:creationId xmlns:a16="http://schemas.microsoft.com/office/drawing/2014/main" id="{521732E8-CDCF-905F-1DEC-88F0D9E4A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524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D6C72B6-5661-DFC8-306D-721630BDF4D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800598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54C903F-37C0-C4F7-9330-76D091B0B23A}"/>
              </a:ext>
            </a:extLst>
          </p:cNvPr>
          <p:cNvSpPr>
            <a:spLocks noGrp="1"/>
          </p:cNvSpPr>
          <p:nvPr>
            <p:ph type="title"/>
          </p:nvPr>
        </p:nvSpPr>
        <p:spPr/>
        <p:txBody>
          <a:bodyPr/>
          <a:lstStyle/>
          <a:p>
            <a:r>
              <a:rPr lang="en-US" altLang="en-US"/>
              <a:t>GIF Images: LZW Compression (cont’d)</a:t>
            </a:r>
          </a:p>
        </p:txBody>
      </p:sp>
      <p:sp>
        <p:nvSpPr>
          <p:cNvPr id="38915" name="Text Placeholder 5">
            <a:extLst>
              <a:ext uri="{FF2B5EF4-FFF2-40B4-BE49-F238E27FC236}">
                <a16:creationId xmlns:a16="http://schemas.microsoft.com/office/drawing/2014/main" id="{5C8F0902-4B75-1CEC-995A-40C459F212D3}"/>
              </a:ext>
            </a:extLst>
          </p:cNvPr>
          <p:cNvSpPr>
            <a:spLocks noGrp="1"/>
          </p:cNvSpPr>
          <p:nvPr>
            <p:ph type="body" idx="1"/>
          </p:nvPr>
        </p:nvSpPr>
        <p:spPr>
          <a:xfrm>
            <a:off x="2362200" y="4648200"/>
            <a:ext cx="3352800" cy="685800"/>
          </a:xfrm>
        </p:spPr>
        <p:txBody>
          <a:bodyPr/>
          <a:lstStyle/>
          <a:p>
            <a:pPr algn="ctr"/>
            <a:r>
              <a:rPr lang="en-US" altLang="en-US">
                <a:solidFill>
                  <a:srgbClr val="CC3300"/>
                </a:solidFill>
              </a:rPr>
              <a:t>Horizontal color change</a:t>
            </a:r>
          </a:p>
        </p:txBody>
      </p:sp>
      <p:sp>
        <p:nvSpPr>
          <p:cNvPr id="38916" name="Text Placeholder 7">
            <a:extLst>
              <a:ext uri="{FF2B5EF4-FFF2-40B4-BE49-F238E27FC236}">
                <a16:creationId xmlns:a16="http://schemas.microsoft.com/office/drawing/2014/main" id="{BADFEDEF-F27B-EEC0-9E19-896DF292669D}"/>
              </a:ext>
            </a:extLst>
          </p:cNvPr>
          <p:cNvSpPr>
            <a:spLocks noGrp="1"/>
          </p:cNvSpPr>
          <p:nvPr>
            <p:ph type="body" sz="half" idx="3"/>
          </p:nvPr>
        </p:nvSpPr>
        <p:spPr>
          <a:xfrm>
            <a:off x="6781800" y="4495800"/>
            <a:ext cx="3048000" cy="762000"/>
          </a:xfrm>
        </p:spPr>
        <p:txBody>
          <a:bodyPr/>
          <a:lstStyle/>
          <a:p>
            <a:pPr algn="ctr"/>
            <a:r>
              <a:rPr lang="en-US" altLang="en-US">
                <a:solidFill>
                  <a:srgbClr val="CC3300"/>
                </a:solidFill>
              </a:rPr>
              <a:t>Vertical color change</a:t>
            </a:r>
          </a:p>
        </p:txBody>
      </p:sp>
      <p:sp>
        <p:nvSpPr>
          <p:cNvPr id="38917" name="Content Placeholder 6">
            <a:extLst>
              <a:ext uri="{FF2B5EF4-FFF2-40B4-BE49-F238E27FC236}">
                <a16:creationId xmlns:a16="http://schemas.microsoft.com/office/drawing/2014/main" id="{AC5E62F1-5174-D73E-FF83-772BB9F8BDA7}"/>
              </a:ext>
            </a:extLst>
          </p:cNvPr>
          <p:cNvSpPr>
            <a:spLocks noGrp="1"/>
          </p:cNvSpPr>
          <p:nvPr>
            <p:ph sz="quarter" idx="2"/>
          </p:nvPr>
        </p:nvSpPr>
        <p:spPr>
          <a:xfrm>
            <a:off x="2971800" y="5410200"/>
            <a:ext cx="2438400" cy="457200"/>
          </a:xfrm>
        </p:spPr>
        <p:txBody>
          <a:bodyPr/>
          <a:lstStyle/>
          <a:p>
            <a:pPr algn="ctr">
              <a:buFont typeface="Wingdings 3" panose="05040102010807070707" pitchFamily="18" charset="2"/>
              <a:buNone/>
            </a:pPr>
            <a:r>
              <a:rPr lang="en-US" altLang="en-US" b="1">
                <a:latin typeface="Calibri" panose="020F0502020204030204" pitchFamily="34" charset="0"/>
                <a:cs typeface="Calibri" panose="020F0502020204030204" pitchFamily="34" charset="0"/>
              </a:rPr>
              <a:t>324</a:t>
            </a:r>
            <a:r>
              <a:rPr lang="en-US" altLang="en-US">
                <a:latin typeface="Calibri" panose="020F0502020204030204" pitchFamily="34" charset="0"/>
                <a:cs typeface="Calibri" panose="020F0502020204030204" pitchFamily="34" charset="0"/>
              </a:rPr>
              <a:t> bytes</a:t>
            </a:r>
          </a:p>
        </p:txBody>
      </p:sp>
      <p:sp>
        <p:nvSpPr>
          <p:cNvPr id="38918" name="Content Placeholder 8">
            <a:extLst>
              <a:ext uri="{FF2B5EF4-FFF2-40B4-BE49-F238E27FC236}">
                <a16:creationId xmlns:a16="http://schemas.microsoft.com/office/drawing/2014/main" id="{F57944B7-D8AC-E543-5B80-D757BA5CED8B}"/>
              </a:ext>
            </a:extLst>
          </p:cNvPr>
          <p:cNvSpPr>
            <a:spLocks noGrp="1"/>
          </p:cNvSpPr>
          <p:nvPr>
            <p:ph sz="quarter" idx="4"/>
          </p:nvPr>
        </p:nvSpPr>
        <p:spPr>
          <a:xfrm>
            <a:off x="6629400" y="5334000"/>
            <a:ext cx="3048000" cy="609600"/>
          </a:xfrm>
        </p:spPr>
        <p:txBody>
          <a:bodyPr/>
          <a:lstStyle/>
          <a:p>
            <a:pPr algn="ctr">
              <a:buFont typeface="Wingdings 3" panose="05040102010807070707" pitchFamily="18" charset="2"/>
              <a:buNone/>
            </a:pPr>
            <a:r>
              <a:rPr lang="en-US" altLang="en-US" b="1">
                <a:latin typeface="Calibri" panose="020F0502020204030204" pitchFamily="34" charset="0"/>
                <a:cs typeface="Calibri" panose="020F0502020204030204" pitchFamily="34" charset="0"/>
              </a:rPr>
              <a:t>1,109</a:t>
            </a:r>
            <a:r>
              <a:rPr lang="en-US" altLang="en-US"/>
              <a:t> bytes</a:t>
            </a:r>
          </a:p>
        </p:txBody>
      </p:sp>
      <p:pic>
        <p:nvPicPr>
          <p:cNvPr id="38919" name="Picture 2" descr="Gif image compressed using the LZW compression algorithm - Little horizontal color change">
            <a:extLst>
              <a:ext uri="{FF2B5EF4-FFF2-40B4-BE49-F238E27FC236}">
                <a16:creationId xmlns:a16="http://schemas.microsoft.com/office/drawing/2014/main" id="{1D0D7AB7-D5CD-7773-1CBC-6A960865D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716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4" descr="Gif image with a significant amount of horizontal color change compressed by the LZW compression algorithm">
            <a:extLst>
              <a:ext uri="{FF2B5EF4-FFF2-40B4-BE49-F238E27FC236}">
                <a16:creationId xmlns:a16="http://schemas.microsoft.com/office/drawing/2014/main" id="{61BEBB5D-5F65-FC4A-2C6C-B9AC591ED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3716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262F1F3-BC8E-7043-68E0-F6434F514B6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512847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6EF5D5D-B341-94C5-5CFF-8A0708649EA0}"/>
              </a:ext>
            </a:extLst>
          </p:cNvPr>
          <p:cNvSpPr>
            <a:spLocks noGrp="1"/>
          </p:cNvSpPr>
          <p:nvPr>
            <p:ph type="title"/>
          </p:nvPr>
        </p:nvSpPr>
        <p:spPr/>
        <p:txBody>
          <a:bodyPr/>
          <a:lstStyle/>
          <a:p>
            <a:pPr eaLnBrk="1" hangingPunct="1"/>
            <a:r>
              <a:rPr lang="en-US" altLang="en-US"/>
              <a:t>GIF Images: Transparency</a:t>
            </a:r>
          </a:p>
        </p:txBody>
      </p:sp>
      <p:sp>
        <p:nvSpPr>
          <p:cNvPr id="40963" name="Content Placeholder 2">
            <a:extLst>
              <a:ext uri="{FF2B5EF4-FFF2-40B4-BE49-F238E27FC236}">
                <a16:creationId xmlns:a16="http://schemas.microsoft.com/office/drawing/2014/main" id="{157B755C-D13F-DB5C-A7CD-49982636C489}"/>
              </a:ext>
            </a:extLst>
          </p:cNvPr>
          <p:cNvSpPr>
            <a:spLocks noGrp="1"/>
          </p:cNvSpPr>
          <p:nvPr>
            <p:ph sz="quarter" idx="1"/>
          </p:nvPr>
        </p:nvSpPr>
        <p:spPr>
          <a:xfrm>
            <a:off x="1981200" y="1219201"/>
            <a:ext cx="8229600" cy="4937125"/>
          </a:xfrm>
        </p:spPr>
        <p:txBody>
          <a:bodyPr/>
          <a:lstStyle/>
          <a:p>
            <a:pPr eaLnBrk="1" hangingPunct="1"/>
            <a:r>
              <a:rPr lang="en-US" altLang="en-US"/>
              <a:t>Transparent background: You can specify one or more colors to represent a transparent background.</a:t>
            </a:r>
          </a:p>
          <a:p>
            <a:pPr lvl="1" eaLnBrk="1" hangingPunct="1"/>
            <a:r>
              <a:rPr lang="en-US" altLang="en-US"/>
              <a:t>In the parts with those colors the background will be shown through</a:t>
            </a:r>
          </a:p>
          <a:p>
            <a:pPr lvl="1" eaLnBrk="1" hangingPunct="1"/>
            <a:r>
              <a:rPr lang="en-US" altLang="en-US"/>
              <a:t>However, there is no degree of transparency.</a:t>
            </a:r>
          </a:p>
          <a:p>
            <a:pPr lvl="1" eaLnBrk="1" hangingPunct="1">
              <a:buFont typeface="Wingdings 3" panose="05040102010807070707" pitchFamily="18" charset="2"/>
              <a:buNone/>
            </a:pPr>
            <a:endParaRPr lang="en-US" altLang="en-US"/>
          </a:p>
        </p:txBody>
      </p:sp>
      <p:pic>
        <p:nvPicPr>
          <p:cNvPr id="40964" name="Picture 4" descr="Red/green/blue circles on gray">
            <a:extLst>
              <a:ext uri="{FF2B5EF4-FFF2-40B4-BE49-F238E27FC236}">
                <a16:creationId xmlns:a16="http://schemas.microsoft.com/office/drawing/2014/main" id="{C84EDEC0-64F2-61D4-BFC8-5BC517889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10001"/>
            <a:ext cx="17907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Circles with&#10;transparent gray">
            <a:extLst>
              <a:ext uri="{FF2B5EF4-FFF2-40B4-BE49-F238E27FC236}">
                <a16:creationId xmlns:a16="http://schemas.microsoft.com/office/drawing/2014/main" id="{0CF2ED6C-CF8F-E625-1AE4-10F4AA0CF5F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3810001"/>
            <a:ext cx="17811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Rotating earth (large).gif">
            <a:extLst>
              <a:ext uri="{FF2B5EF4-FFF2-40B4-BE49-F238E27FC236}">
                <a16:creationId xmlns:a16="http://schemas.microsoft.com/office/drawing/2014/main" id="{5826C458-F992-E8FD-2608-FB8F49F140D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3048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2EA3B90-7D40-DE9E-DC5F-B1D170312A7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314739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6E4CB2B-F791-ABA2-7F76-98BF243970E5}"/>
              </a:ext>
            </a:extLst>
          </p:cNvPr>
          <p:cNvSpPr>
            <a:spLocks noGrp="1"/>
          </p:cNvSpPr>
          <p:nvPr>
            <p:ph type="title"/>
          </p:nvPr>
        </p:nvSpPr>
        <p:spPr/>
        <p:txBody>
          <a:bodyPr/>
          <a:lstStyle/>
          <a:p>
            <a:pPr eaLnBrk="1" hangingPunct="1"/>
            <a:r>
              <a:rPr lang="en-US" altLang="en-US"/>
              <a:t>GIF Images: Animated GIFs</a:t>
            </a:r>
          </a:p>
        </p:txBody>
      </p:sp>
      <p:sp>
        <p:nvSpPr>
          <p:cNvPr id="43011" name="Content Placeholder 2">
            <a:extLst>
              <a:ext uri="{FF2B5EF4-FFF2-40B4-BE49-F238E27FC236}">
                <a16:creationId xmlns:a16="http://schemas.microsoft.com/office/drawing/2014/main" id="{6B03B8FC-9A20-BEA6-B3F7-EF72550BCC11}"/>
              </a:ext>
            </a:extLst>
          </p:cNvPr>
          <p:cNvSpPr>
            <a:spLocks noGrp="1"/>
          </p:cNvSpPr>
          <p:nvPr>
            <p:ph sz="quarter" idx="1"/>
          </p:nvPr>
        </p:nvSpPr>
        <p:spPr>
          <a:xfrm>
            <a:off x="1981200" y="1219201"/>
            <a:ext cx="8229600" cy="4937125"/>
          </a:xfrm>
        </p:spPr>
        <p:txBody>
          <a:bodyPr/>
          <a:lstStyle/>
          <a:p>
            <a:pPr lvl="1" eaLnBrk="1" hangingPunct="1"/>
            <a:r>
              <a:rPr lang="en-US" altLang="en-US"/>
              <a:t>GIFs can store more than one frame (or copy of the image) within the same file.</a:t>
            </a:r>
          </a:p>
          <a:p>
            <a:pPr lvl="1" eaLnBrk="1" hangingPunct="1"/>
            <a:r>
              <a:rPr lang="en-US" altLang="en-US"/>
              <a:t>This allows a GIF to rotate between version/frames and create a simple animation. Same as in a flip-book animation.</a:t>
            </a:r>
          </a:p>
          <a:p>
            <a:pPr lvl="1" eaLnBrk="1" hangingPunct="1"/>
            <a:r>
              <a:rPr lang="en-US" altLang="en-US"/>
              <a:t>Not suitable for photographic images.</a:t>
            </a:r>
          </a:p>
          <a:p>
            <a:pPr lvl="1" eaLnBrk="1" hangingPunct="1"/>
            <a:r>
              <a:rPr lang="en-US" altLang="en-US"/>
              <a:t>They look fun, but since the animation is always the same, they can </a:t>
            </a:r>
            <a:r>
              <a:rPr lang="en-US" altLang="en-US" b="1" i="1"/>
              <a:t>become tiresome easily</a:t>
            </a:r>
            <a:r>
              <a:rPr lang="en-US" altLang="en-US"/>
              <a:t>.</a:t>
            </a:r>
          </a:p>
        </p:txBody>
      </p:sp>
      <p:sp>
        <p:nvSpPr>
          <p:cNvPr id="2" name="Footer Placeholder 1">
            <a:extLst>
              <a:ext uri="{FF2B5EF4-FFF2-40B4-BE49-F238E27FC236}">
                <a16:creationId xmlns:a16="http://schemas.microsoft.com/office/drawing/2014/main" id="{F296CE37-D0DB-D45E-3A9C-D10C77E7400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17680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3D201BE-6DC6-1617-E375-B0B8FD535E0D}"/>
              </a:ext>
            </a:extLst>
          </p:cNvPr>
          <p:cNvSpPr>
            <a:spLocks noGrp="1"/>
          </p:cNvSpPr>
          <p:nvPr>
            <p:ph type="title"/>
          </p:nvPr>
        </p:nvSpPr>
        <p:spPr/>
        <p:txBody>
          <a:bodyPr/>
          <a:lstStyle/>
          <a:p>
            <a:r>
              <a:rPr lang="en-US" altLang="en-US"/>
              <a:t>GIF Images: Animated GIFs</a:t>
            </a:r>
          </a:p>
        </p:txBody>
      </p:sp>
      <p:sp>
        <p:nvSpPr>
          <p:cNvPr id="45059" name="Content Placeholder 2">
            <a:extLst>
              <a:ext uri="{FF2B5EF4-FFF2-40B4-BE49-F238E27FC236}">
                <a16:creationId xmlns:a16="http://schemas.microsoft.com/office/drawing/2014/main" id="{56D5F45C-C269-6930-8F2E-5F2D25D41DF6}"/>
              </a:ext>
            </a:extLst>
          </p:cNvPr>
          <p:cNvSpPr>
            <a:spLocks noGrp="1"/>
          </p:cNvSpPr>
          <p:nvPr>
            <p:ph sz="quarter" idx="1"/>
          </p:nvPr>
        </p:nvSpPr>
        <p:spPr>
          <a:xfrm>
            <a:off x="1981200" y="1219201"/>
            <a:ext cx="8229600" cy="4937125"/>
          </a:xfrm>
        </p:spPr>
        <p:txBody>
          <a:bodyPr/>
          <a:lstStyle/>
          <a:p>
            <a:endParaRPr lang="en-US" altLang="en-US"/>
          </a:p>
        </p:txBody>
      </p:sp>
      <p:pic>
        <p:nvPicPr>
          <p:cNvPr id="45060" name="Picture 2" descr="http://www.gifsoup.com/view/245460/starcraft-2-o.gif">
            <a:extLst>
              <a:ext uri="{FF2B5EF4-FFF2-40B4-BE49-F238E27FC236}">
                <a16:creationId xmlns:a16="http://schemas.microsoft.com/office/drawing/2014/main" id="{B2C30DA0-F92C-35D2-9EDA-5704171433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82296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B5EF222-6C74-F5EB-73B1-AF1482C4EB9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258202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C39BC368-10C6-B3DE-7182-A5E36DF983B6}"/>
              </a:ext>
            </a:extLst>
          </p:cNvPr>
          <p:cNvSpPr>
            <a:spLocks noGrp="1"/>
          </p:cNvSpPr>
          <p:nvPr>
            <p:ph type="title"/>
          </p:nvPr>
        </p:nvSpPr>
        <p:spPr/>
        <p:txBody>
          <a:bodyPr/>
          <a:lstStyle/>
          <a:p>
            <a:pPr eaLnBrk="1" hangingPunct="1"/>
            <a:r>
              <a:rPr lang="en-US" altLang="en-US"/>
              <a:t>JPEG Images</a:t>
            </a:r>
          </a:p>
        </p:txBody>
      </p:sp>
      <p:sp>
        <p:nvSpPr>
          <p:cNvPr id="47107" name="Content Placeholder 2">
            <a:extLst>
              <a:ext uri="{FF2B5EF4-FFF2-40B4-BE49-F238E27FC236}">
                <a16:creationId xmlns:a16="http://schemas.microsoft.com/office/drawing/2014/main" id="{8DD7EF77-66E7-6773-D420-6398755DBB6E}"/>
              </a:ext>
            </a:extLst>
          </p:cNvPr>
          <p:cNvSpPr>
            <a:spLocks noGrp="1"/>
          </p:cNvSpPr>
          <p:nvPr>
            <p:ph sz="quarter" idx="1"/>
          </p:nvPr>
        </p:nvSpPr>
        <p:spPr>
          <a:xfrm>
            <a:off x="1981200" y="1219201"/>
            <a:ext cx="8229600" cy="4937125"/>
          </a:xfrm>
        </p:spPr>
        <p:txBody>
          <a:bodyPr/>
          <a:lstStyle/>
          <a:p>
            <a:pPr lvl="1" eaLnBrk="1" hangingPunct="1"/>
            <a:r>
              <a:rPr lang="en-US" altLang="en-US"/>
              <a:t>Developed as a standard for storing and compressing images such as photographs with wide ranges of colors.</a:t>
            </a:r>
          </a:p>
          <a:p>
            <a:pPr lvl="1" eaLnBrk="1" hangingPunct="1"/>
            <a:r>
              <a:rPr lang="en-US" altLang="en-US"/>
              <a:t>When compressing,  data has to be discarded and original image cannot be recreated. Therefore, it uses a </a:t>
            </a:r>
            <a:r>
              <a:rPr lang="en-US" altLang="en-US" b="1" u="sng"/>
              <a:t>lossy compression</a:t>
            </a:r>
          </a:p>
          <a:p>
            <a:pPr lvl="1" eaLnBrk="1" hangingPunct="1"/>
            <a:r>
              <a:rPr lang="en-US" altLang="en-US"/>
              <a:t>They do not work well with images that have large amounts of flat color.</a:t>
            </a:r>
          </a:p>
          <a:p>
            <a:pPr lvl="1" eaLnBrk="1" hangingPunct="1"/>
            <a:r>
              <a:rPr lang="en-US" altLang="en-US"/>
              <a:t>The more you compress,  the smaller your file size will be, and the more you will loose image quality.</a:t>
            </a:r>
          </a:p>
          <a:p>
            <a:pPr lvl="1" eaLnBrk="1" hangingPunct="1"/>
            <a:endParaRPr lang="en-US" altLang="en-US"/>
          </a:p>
        </p:txBody>
      </p:sp>
      <p:sp>
        <p:nvSpPr>
          <p:cNvPr id="2" name="Footer Placeholder 1">
            <a:extLst>
              <a:ext uri="{FF2B5EF4-FFF2-40B4-BE49-F238E27FC236}">
                <a16:creationId xmlns:a16="http://schemas.microsoft.com/office/drawing/2014/main" id="{8C88BA94-D4DA-9474-B5DD-A37AB3C8D9B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415435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E46154D-ED7E-B5CF-2FFE-F34FB457296E}"/>
              </a:ext>
            </a:extLst>
          </p:cNvPr>
          <p:cNvSpPr>
            <a:spLocks noGrp="1"/>
          </p:cNvSpPr>
          <p:nvPr>
            <p:ph type="title"/>
          </p:nvPr>
        </p:nvSpPr>
        <p:spPr/>
        <p:txBody>
          <a:bodyPr/>
          <a:lstStyle/>
          <a:p>
            <a:r>
              <a:rPr lang="en-US" altLang="en-US"/>
              <a:t>JPEG Image: Loosy Compression</a:t>
            </a:r>
          </a:p>
        </p:txBody>
      </p:sp>
      <p:sp>
        <p:nvSpPr>
          <p:cNvPr id="49155" name="Content Placeholder 2">
            <a:extLst>
              <a:ext uri="{FF2B5EF4-FFF2-40B4-BE49-F238E27FC236}">
                <a16:creationId xmlns:a16="http://schemas.microsoft.com/office/drawing/2014/main" id="{B7596278-072A-65CD-7F39-80E5A03A1E75}"/>
              </a:ext>
            </a:extLst>
          </p:cNvPr>
          <p:cNvSpPr>
            <a:spLocks noGrp="1"/>
          </p:cNvSpPr>
          <p:nvPr>
            <p:ph sz="quarter" idx="1"/>
          </p:nvPr>
        </p:nvSpPr>
        <p:spPr>
          <a:xfrm>
            <a:off x="2133600" y="5029201"/>
            <a:ext cx="3657600" cy="593725"/>
          </a:xfrm>
        </p:spPr>
        <p:txBody>
          <a:bodyPr/>
          <a:lstStyle/>
          <a:p>
            <a:pPr algn="ctr">
              <a:buFont typeface="Wingdings 3" panose="05040102010807070707" pitchFamily="18" charset="2"/>
              <a:buNone/>
            </a:pPr>
            <a:r>
              <a:rPr lang="en-US" altLang="en-US" b="1">
                <a:latin typeface="Calibri" panose="020F0502020204030204" pitchFamily="34" charset="0"/>
                <a:cs typeface="Calibri" panose="020F0502020204030204" pitchFamily="34" charset="0"/>
              </a:rPr>
              <a:t>326,321</a:t>
            </a:r>
            <a:r>
              <a:rPr lang="en-US" altLang="en-US"/>
              <a:t> bytes</a:t>
            </a:r>
          </a:p>
        </p:txBody>
      </p:sp>
      <p:pic>
        <p:nvPicPr>
          <p:cNvPr id="49156" name="Picture 2" descr="http://www.cs.sfu.ca/CourseCentral/365/li/material/gifs/main-st100.jpg">
            <a:extLst>
              <a:ext uri="{FF2B5EF4-FFF2-40B4-BE49-F238E27FC236}">
                <a16:creationId xmlns:a16="http://schemas.microsoft.com/office/drawing/2014/main" id="{895F5EDB-F0F6-B02E-FF7B-717858C40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2133600"/>
            <a:ext cx="40925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90C9839E-9646-31BB-2571-C31DD7F2531A}"/>
              </a:ext>
            </a:extLst>
          </p:cNvPr>
          <p:cNvSpPr txBox="1">
            <a:spLocks/>
          </p:cNvSpPr>
          <p:nvPr/>
        </p:nvSpPr>
        <p:spPr bwMode="auto">
          <a:xfrm>
            <a:off x="2362200" y="1371601"/>
            <a:ext cx="3657600" cy="593725"/>
          </a:xfrm>
          <a:prstGeom prst="rect">
            <a:avLst/>
          </a:prstGeom>
          <a:noFill/>
          <a:ln w="9525">
            <a:noFill/>
            <a:miter lim="800000"/>
            <a:headEnd/>
            <a:tailEnd/>
          </a:ln>
        </p:spPr>
        <p:txBody>
          <a:bodyPr/>
          <a:lstStyle/>
          <a:p>
            <a:pPr marL="273050" indent="-273050" algn="ctr" eaLnBrk="0" fontAlgn="base" hangingPunct="0">
              <a:spcBef>
                <a:spcPts val="600"/>
              </a:spcBef>
              <a:spcAft>
                <a:spcPct val="0"/>
              </a:spcAft>
              <a:buClr>
                <a:srgbClr val="727CA3"/>
              </a:buClr>
              <a:buSzPct val="76000"/>
              <a:defRPr/>
            </a:pPr>
            <a:r>
              <a:rPr lang="en-US" sz="2600" b="1" dirty="0">
                <a:solidFill>
                  <a:prstClr val="black"/>
                </a:solidFill>
                <a:latin typeface="Gill Sans MT"/>
                <a:cs typeface="Arial" panose="020B0604020202020204" pitchFamily="34" charset="0"/>
              </a:rPr>
              <a:t>Original</a:t>
            </a:r>
          </a:p>
        </p:txBody>
      </p:sp>
      <p:sp>
        <p:nvSpPr>
          <p:cNvPr id="49158" name="Content Placeholder 2">
            <a:extLst>
              <a:ext uri="{FF2B5EF4-FFF2-40B4-BE49-F238E27FC236}">
                <a16:creationId xmlns:a16="http://schemas.microsoft.com/office/drawing/2014/main" id="{ABF95523-09CB-F79A-33BA-CCE5830A495D}"/>
              </a:ext>
            </a:extLst>
          </p:cNvPr>
          <p:cNvSpPr txBox="1">
            <a:spLocks/>
          </p:cNvSpPr>
          <p:nvPr/>
        </p:nvSpPr>
        <p:spPr bwMode="auto">
          <a:xfrm>
            <a:off x="6400800" y="5029201"/>
            <a:ext cx="3657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0" fontAlgn="base" hangingPunct="0">
              <a:spcAft>
                <a:spcPct val="0"/>
              </a:spcAft>
              <a:buClr>
                <a:srgbClr val="727CA3"/>
              </a:buClr>
              <a:buNone/>
            </a:pPr>
            <a:r>
              <a:rPr lang="en-US" altLang="en-US" b="1">
                <a:solidFill>
                  <a:prstClr val="black"/>
                </a:solidFill>
                <a:latin typeface="Calibri" panose="020F0502020204030204" pitchFamily="34" charset="0"/>
                <a:cs typeface="Calibri" panose="020F0502020204030204" pitchFamily="34" charset="0"/>
              </a:rPr>
              <a:t>9,438</a:t>
            </a:r>
            <a:r>
              <a:rPr lang="en-US" altLang="en-US">
                <a:solidFill>
                  <a:prstClr val="black"/>
                </a:solidFill>
                <a:latin typeface="Calibri" panose="020F0502020204030204" pitchFamily="34" charset="0"/>
                <a:cs typeface="Calibri" panose="020F0502020204030204" pitchFamily="34" charset="0"/>
              </a:rPr>
              <a:t> bytes</a:t>
            </a:r>
          </a:p>
        </p:txBody>
      </p:sp>
      <p:sp>
        <p:nvSpPr>
          <p:cNvPr id="7" name="Content Placeholder 2">
            <a:extLst>
              <a:ext uri="{FF2B5EF4-FFF2-40B4-BE49-F238E27FC236}">
                <a16:creationId xmlns:a16="http://schemas.microsoft.com/office/drawing/2014/main" id="{2A0819E3-A8AF-1D58-5B88-4DF529B52D19}"/>
              </a:ext>
            </a:extLst>
          </p:cNvPr>
          <p:cNvSpPr txBox="1">
            <a:spLocks/>
          </p:cNvSpPr>
          <p:nvPr/>
        </p:nvSpPr>
        <p:spPr bwMode="auto">
          <a:xfrm>
            <a:off x="6477000" y="1371601"/>
            <a:ext cx="3657600" cy="593725"/>
          </a:xfrm>
          <a:prstGeom prst="rect">
            <a:avLst/>
          </a:prstGeom>
          <a:noFill/>
          <a:ln w="9525">
            <a:noFill/>
            <a:miter lim="800000"/>
            <a:headEnd/>
            <a:tailEnd/>
          </a:ln>
        </p:spPr>
        <p:txBody>
          <a:bodyPr/>
          <a:lstStyle/>
          <a:p>
            <a:pPr marL="273050" indent="-273050" algn="ctr" eaLnBrk="0" fontAlgn="base" hangingPunct="0">
              <a:spcBef>
                <a:spcPts val="600"/>
              </a:spcBef>
              <a:spcAft>
                <a:spcPct val="0"/>
              </a:spcAft>
              <a:buClr>
                <a:srgbClr val="727CA3"/>
              </a:buClr>
              <a:buSzPct val="76000"/>
              <a:defRPr/>
            </a:pPr>
            <a:r>
              <a:rPr lang="en-US" sz="2600" b="1" dirty="0">
                <a:solidFill>
                  <a:prstClr val="black"/>
                </a:solidFill>
                <a:latin typeface="Gill Sans MT"/>
                <a:cs typeface="Arial" panose="020B0604020202020204" pitchFamily="34" charset="0"/>
              </a:rPr>
              <a:t>95% Compressed</a:t>
            </a:r>
          </a:p>
        </p:txBody>
      </p:sp>
      <p:pic>
        <p:nvPicPr>
          <p:cNvPr id="49160" name="Picture 6" descr="http://www.cs.sfu.ca/CourseCentral/365/li/material/gifs/main-st005.jpg">
            <a:extLst>
              <a:ext uri="{FF2B5EF4-FFF2-40B4-BE49-F238E27FC236}">
                <a16:creationId xmlns:a16="http://schemas.microsoft.com/office/drawing/2014/main" id="{93B8D68C-63F0-D114-74C6-905ECF556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2133601"/>
            <a:ext cx="416401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9C204AA-FC8F-10DD-FED5-7289EBE02A3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638760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B83999D7-2BA1-1FEF-7EE9-93D3B28FE893}"/>
              </a:ext>
            </a:extLst>
          </p:cNvPr>
          <p:cNvSpPr>
            <a:spLocks noGrp="1"/>
          </p:cNvSpPr>
          <p:nvPr>
            <p:ph type="title"/>
          </p:nvPr>
        </p:nvSpPr>
        <p:spPr/>
        <p:txBody>
          <a:bodyPr/>
          <a:lstStyle/>
          <a:p>
            <a:pPr eaLnBrk="1" hangingPunct="1"/>
            <a:r>
              <a:rPr lang="en-US" altLang="en-US"/>
              <a:t>PNG Images</a:t>
            </a:r>
          </a:p>
        </p:txBody>
      </p:sp>
      <p:sp>
        <p:nvSpPr>
          <p:cNvPr id="51203" name="Content Placeholder 2">
            <a:extLst>
              <a:ext uri="{FF2B5EF4-FFF2-40B4-BE49-F238E27FC236}">
                <a16:creationId xmlns:a16="http://schemas.microsoft.com/office/drawing/2014/main" id="{32BB243E-DFD1-EE29-5C16-FB2DA61EBA2D}"/>
              </a:ext>
            </a:extLst>
          </p:cNvPr>
          <p:cNvSpPr>
            <a:spLocks noGrp="1"/>
          </p:cNvSpPr>
          <p:nvPr>
            <p:ph sz="quarter" idx="1"/>
          </p:nvPr>
        </p:nvSpPr>
        <p:spPr>
          <a:xfrm>
            <a:off x="1981200" y="1219201"/>
            <a:ext cx="8229600" cy="4937125"/>
          </a:xfrm>
        </p:spPr>
        <p:txBody>
          <a:bodyPr/>
          <a:lstStyle/>
          <a:p>
            <a:pPr lvl="1" eaLnBrk="1" hangingPunct="1"/>
            <a:r>
              <a:rPr lang="en-US" altLang="en-US"/>
              <a:t>Portable Network Graphics</a:t>
            </a:r>
          </a:p>
          <a:p>
            <a:pPr lvl="1" eaLnBrk="1" hangingPunct="1"/>
            <a:r>
              <a:rPr lang="en-US" altLang="en-US"/>
              <a:t>It is the most recent format (1990s)</a:t>
            </a:r>
          </a:p>
          <a:p>
            <a:pPr lvl="1" eaLnBrk="1" hangingPunct="1"/>
            <a:r>
              <a:rPr lang="en-US" altLang="en-US"/>
              <a:t>Created because GIF creator (Unisys) decided  to charge a license fee to </a:t>
            </a:r>
            <a:r>
              <a:rPr lang="en-US" altLang="en-US" b="1"/>
              <a:t>software companies </a:t>
            </a:r>
            <a:r>
              <a:rPr lang="en-US" altLang="en-US"/>
              <a:t>for creating and viewing GIFs </a:t>
            </a:r>
          </a:p>
          <a:p>
            <a:pPr lvl="1" eaLnBrk="1" hangingPunct="1"/>
            <a:r>
              <a:rPr lang="en-US" altLang="en-US"/>
              <a:t>Overcome GIF problems (restriction of colors to 256)</a:t>
            </a:r>
          </a:p>
          <a:p>
            <a:pPr lvl="2" eaLnBrk="1" hangingPunct="1"/>
            <a:endParaRPr lang="en-US" altLang="en-US"/>
          </a:p>
          <a:p>
            <a:pPr lvl="1" eaLnBrk="1" hangingPunct="1"/>
            <a:endParaRPr lang="en-US" altLang="en-US"/>
          </a:p>
          <a:p>
            <a:pPr lvl="1" eaLnBrk="1" hangingPunct="1"/>
            <a:endParaRPr lang="en-US" altLang="en-US"/>
          </a:p>
        </p:txBody>
      </p:sp>
      <p:sp>
        <p:nvSpPr>
          <p:cNvPr id="2" name="Footer Placeholder 1">
            <a:extLst>
              <a:ext uri="{FF2B5EF4-FFF2-40B4-BE49-F238E27FC236}">
                <a16:creationId xmlns:a16="http://schemas.microsoft.com/office/drawing/2014/main" id="{7D432685-35E4-023A-34EA-2D4A5F9688B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7798710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AD5C930-D39D-4CDC-E39A-3EE73B18D9E8}"/>
              </a:ext>
            </a:extLst>
          </p:cNvPr>
          <p:cNvSpPr>
            <a:spLocks noGrp="1"/>
          </p:cNvSpPr>
          <p:nvPr>
            <p:ph type="title"/>
          </p:nvPr>
        </p:nvSpPr>
        <p:spPr/>
        <p:txBody>
          <a:bodyPr/>
          <a:lstStyle/>
          <a:p>
            <a:pPr eaLnBrk="1" hangingPunct="1"/>
            <a:r>
              <a:rPr lang="en-US" altLang="en-US"/>
              <a:t>PNG Images (cont’d)</a:t>
            </a:r>
          </a:p>
        </p:txBody>
      </p:sp>
      <p:sp>
        <p:nvSpPr>
          <p:cNvPr id="53251" name="Content Placeholder 2">
            <a:extLst>
              <a:ext uri="{FF2B5EF4-FFF2-40B4-BE49-F238E27FC236}">
                <a16:creationId xmlns:a16="http://schemas.microsoft.com/office/drawing/2014/main" id="{82A309C3-3F5C-4CE4-6197-857CC98FAB94}"/>
              </a:ext>
            </a:extLst>
          </p:cNvPr>
          <p:cNvSpPr>
            <a:spLocks noGrp="1"/>
          </p:cNvSpPr>
          <p:nvPr>
            <p:ph sz="quarter" idx="1"/>
          </p:nvPr>
        </p:nvSpPr>
        <p:spPr>
          <a:xfrm>
            <a:off x="1981200" y="1219201"/>
            <a:ext cx="8229600" cy="4937125"/>
          </a:xfrm>
        </p:spPr>
        <p:txBody>
          <a:bodyPr/>
          <a:lstStyle/>
          <a:p>
            <a:pPr lvl="1" eaLnBrk="1" hangingPunct="1"/>
            <a:r>
              <a:rPr lang="en-US" altLang="en-US"/>
              <a:t>Two types:</a:t>
            </a:r>
          </a:p>
          <a:p>
            <a:pPr lvl="2" eaLnBrk="1" hangingPunct="1"/>
            <a:r>
              <a:rPr lang="en-US" altLang="en-US"/>
              <a:t>8-bit PNG (same limitations as GIF)</a:t>
            </a:r>
          </a:p>
          <a:p>
            <a:pPr lvl="2" eaLnBrk="1" hangingPunct="1"/>
            <a:r>
              <a:rPr lang="en-US" altLang="en-US"/>
              <a:t>PNG-24: </a:t>
            </a:r>
          </a:p>
          <a:p>
            <a:pPr lvl="3" eaLnBrk="1" hangingPunct="1"/>
            <a:r>
              <a:rPr lang="en-US" altLang="en-US"/>
              <a:t>Colors not restricted.</a:t>
            </a:r>
          </a:p>
          <a:p>
            <a:pPr lvl="3" eaLnBrk="1" hangingPunct="1"/>
            <a:r>
              <a:rPr lang="en-US" altLang="en-US"/>
              <a:t>Different level of transparency. (Allows softer/smoother edges)</a:t>
            </a:r>
          </a:p>
          <a:p>
            <a:pPr lvl="3" eaLnBrk="1" hangingPunct="1"/>
            <a:r>
              <a:rPr lang="en-US" altLang="en-US"/>
              <a:t>Can display image faster than GIF</a:t>
            </a:r>
          </a:p>
          <a:p>
            <a:pPr lvl="3" eaLnBrk="1" hangingPunct="1"/>
            <a:r>
              <a:rPr lang="en-US" altLang="en-US"/>
              <a:t>Allow gamma correction (for use of color in different type of monitors)</a:t>
            </a:r>
          </a:p>
          <a:p>
            <a:pPr lvl="2" eaLnBrk="1" hangingPunct="1"/>
            <a:endParaRPr lang="en-US" altLang="en-US"/>
          </a:p>
          <a:p>
            <a:pPr lvl="1" eaLnBrk="1" hangingPunct="1"/>
            <a:r>
              <a:rPr lang="en-US" altLang="en-US"/>
              <a:t>Most cases, compress better than GIF</a:t>
            </a:r>
          </a:p>
          <a:p>
            <a:pPr lvl="1" eaLnBrk="1" hangingPunct="1"/>
            <a:r>
              <a:rPr lang="en-US" altLang="en-US" u="sng"/>
              <a:t>Drawbacks</a:t>
            </a:r>
            <a:r>
              <a:rPr lang="en-US" altLang="en-US"/>
              <a:t>:</a:t>
            </a:r>
          </a:p>
          <a:p>
            <a:pPr lvl="2" eaLnBrk="1" hangingPunct="1"/>
            <a:r>
              <a:rPr lang="en-US" altLang="en-US"/>
              <a:t>Old browsers do not support it</a:t>
            </a:r>
          </a:p>
          <a:p>
            <a:pPr lvl="2" eaLnBrk="1" hangingPunct="1"/>
            <a:r>
              <a:rPr lang="en-US" altLang="en-US"/>
              <a:t>Do not support animations</a:t>
            </a:r>
          </a:p>
          <a:p>
            <a:pPr lvl="1" eaLnBrk="1" hangingPunct="1"/>
            <a:endParaRPr lang="en-US" altLang="en-US"/>
          </a:p>
        </p:txBody>
      </p:sp>
      <p:sp>
        <p:nvSpPr>
          <p:cNvPr id="2" name="Footer Placeholder 1">
            <a:extLst>
              <a:ext uri="{FF2B5EF4-FFF2-40B4-BE49-F238E27FC236}">
                <a16:creationId xmlns:a16="http://schemas.microsoft.com/office/drawing/2014/main" id="{A04CD33B-B578-9F74-275A-A2B9C588E54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618168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9DDE67A6-B192-AB38-5E3D-AF4BE0F18DCF}"/>
              </a:ext>
            </a:extLst>
          </p:cNvPr>
          <p:cNvSpPr>
            <a:spLocks noGrp="1"/>
          </p:cNvSpPr>
          <p:nvPr>
            <p:ph type="title"/>
          </p:nvPr>
        </p:nvSpPr>
        <p:spPr/>
        <p:txBody>
          <a:bodyPr/>
          <a:lstStyle/>
          <a:p>
            <a:r>
              <a:rPr lang="en-US" altLang="en-US"/>
              <a:t>Keep images size small</a:t>
            </a:r>
          </a:p>
        </p:txBody>
      </p:sp>
      <p:sp>
        <p:nvSpPr>
          <p:cNvPr id="55299" name="Content Placeholder 2">
            <a:extLst>
              <a:ext uri="{FF2B5EF4-FFF2-40B4-BE49-F238E27FC236}">
                <a16:creationId xmlns:a16="http://schemas.microsoft.com/office/drawing/2014/main" id="{41C978D3-8A15-2BFA-8BFA-A35FA107F043}"/>
              </a:ext>
            </a:extLst>
          </p:cNvPr>
          <p:cNvSpPr>
            <a:spLocks noGrp="1"/>
          </p:cNvSpPr>
          <p:nvPr>
            <p:ph sz="quarter" idx="1"/>
          </p:nvPr>
        </p:nvSpPr>
        <p:spPr>
          <a:xfrm>
            <a:off x="1981200" y="1219201"/>
            <a:ext cx="8229600" cy="4937125"/>
          </a:xfrm>
        </p:spPr>
        <p:txBody>
          <a:bodyPr/>
          <a:lstStyle/>
          <a:p>
            <a:r>
              <a:rPr lang="en-US" altLang="en-US"/>
              <a:t>Allows your page to load faster</a:t>
            </a:r>
          </a:p>
          <a:p>
            <a:pPr>
              <a:buFont typeface="Wingdings 3" panose="05040102010807070707" pitchFamily="18" charset="2"/>
              <a:buNone/>
            </a:pPr>
            <a:endParaRPr lang="en-US" altLang="en-US"/>
          </a:p>
          <a:p>
            <a:r>
              <a:rPr lang="en-US" altLang="en-US"/>
              <a:t>Allows to save transfer bandwidth (the amount of transferred data between your server and the final users)</a:t>
            </a:r>
          </a:p>
          <a:p>
            <a:pPr lvl="1"/>
            <a:endParaRPr lang="en-US" altLang="en-US"/>
          </a:p>
        </p:txBody>
      </p:sp>
      <p:sp>
        <p:nvSpPr>
          <p:cNvPr id="2" name="Footer Placeholder 1">
            <a:extLst>
              <a:ext uri="{FF2B5EF4-FFF2-40B4-BE49-F238E27FC236}">
                <a16:creationId xmlns:a16="http://schemas.microsoft.com/office/drawing/2014/main" id="{F72FB0FD-1D14-62F9-6FCF-30C647A9902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2203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B188D38D-670D-10DD-E31C-23772CA2FB8E}"/>
              </a:ext>
            </a:extLst>
          </p:cNvPr>
          <p:cNvSpPr txBox="1">
            <a:spLocks noChangeArrowheads="1"/>
          </p:cNvSpPr>
          <p:nvPr/>
        </p:nvSpPr>
        <p:spPr bwMode="auto">
          <a:xfrm>
            <a:off x="1746885" y="274320"/>
            <a:ext cx="6969443"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870">
                <a:solidFill>
                  <a:srgbClr val="000000"/>
                </a:solidFill>
                <a:latin typeface="Arial" panose="020B0604020202020204" pitchFamily="34" charset="0"/>
              </a:rPr>
              <a:t>Web 2.0 (cont'd)</a:t>
            </a:r>
          </a:p>
        </p:txBody>
      </p:sp>
      <p:sp>
        <p:nvSpPr>
          <p:cNvPr id="17411" name="Text Box 5">
            <a:extLst>
              <a:ext uri="{FF2B5EF4-FFF2-40B4-BE49-F238E27FC236}">
                <a16:creationId xmlns:a16="http://schemas.microsoft.com/office/drawing/2014/main" id="{6713C72B-7166-D994-4ABC-725C8B0DE5A9}"/>
              </a:ext>
            </a:extLst>
          </p:cNvPr>
          <p:cNvSpPr txBox="1">
            <a:spLocks noChangeArrowheads="1"/>
          </p:cNvSpPr>
          <p:nvPr/>
        </p:nvSpPr>
        <p:spPr bwMode="auto">
          <a:xfrm>
            <a:off x="2126933" y="1651635"/>
            <a:ext cx="7950994" cy="248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Before web 2.0, web was a warehouse of static pages</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Platform of collaboration</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Web 1.0?</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Crowdsourcing: Users are co-developers</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World is no longer described by the Web. The Web is           becoming the world itself</a:t>
            </a:r>
            <a:endParaRPr lang="en-US" altLang="en-US" sz="2160">
              <a:solidFill>
                <a:srgbClr val="000000"/>
              </a:solidFill>
            </a:endParaRPr>
          </a:p>
          <a:p>
            <a:pPr defTabSz="822960" fontAlgn="base">
              <a:lnSpc>
                <a:spcPct val="95000"/>
              </a:lnSpc>
              <a:spcBef>
                <a:spcPct val="0"/>
              </a:spcBef>
              <a:spcAft>
                <a:spcPct val="0"/>
              </a:spcAft>
              <a:buClr>
                <a:srgbClr val="000000"/>
              </a:buClr>
              <a:buNone/>
            </a:pPr>
            <a:endParaRPr lang="en-US" altLang="en-US" sz="2430">
              <a:solidFill>
                <a:srgbClr val="000000"/>
              </a:solidFill>
              <a:latin typeface="Arial" panose="020B0604020202020204" pitchFamily="34" charset="0"/>
            </a:endParaRPr>
          </a:p>
        </p:txBody>
      </p:sp>
      <p:sp>
        <p:nvSpPr>
          <p:cNvPr id="17412" name="Title 3">
            <a:extLst>
              <a:ext uri="{FF2B5EF4-FFF2-40B4-BE49-F238E27FC236}">
                <a16:creationId xmlns:a16="http://schemas.microsoft.com/office/drawing/2014/main" id="{DE9BEFE3-21DA-F18C-B341-DC1976BD7B2C}"/>
              </a:ext>
            </a:extLst>
          </p:cNvPr>
          <p:cNvSpPr>
            <a:spLocks noGrp="1" noChangeArrowheads="1"/>
          </p:cNvSpPr>
          <p:nvPr>
            <p:ph type="title"/>
          </p:nvPr>
        </p:nvSpPr>
        <p:spPr/>
        <p:txBody>
          <a:bodyPr/>
          <a:lstStyle/>
          <a:p>
            <a:endParaRPr lang="en-US" altLang="en-US"/>
          </a:p>
        </p:txBody>
      </p:sp>
      <p:sp>
        <p:nvSpPr>
          <p:cNvPr id="17413" name="Content Placeholder 4">
            <a:extLst>
              <a:ext uri="{FF2B5EF4-FFF2-40B4-BE49-F238E27FC236}">
                <a16:creationId xmlns:a16="http://schemas.microsoft.com/office/drawing/2014/main" id="{F97C67D8-5E5E-3DA8-01F8-58B230F25FA9}"/>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D1730E18-C12A-94FD-EB00-6A1AE461BD67}"/>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5710411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A7829A17-F51E-7048-4032-17C2AE1EFEF5}"/>
              </a:ext>
            </a:extLst>
          </p:cNvPr>
          <p:cNvSpPr>
            <a:spLocks noGrp="1"/>
          </p:cNvSpPr>
          <p:nvPr>
            <p:ph type="title"/>
          </p:nvPr>
        </p:nvSpPr>
        <p:spPr/>
        <p:txBody>
          <a:bodyPr/>
          <a:lstStyle/>
          <a:p>
            <a:r>
              <a:rPr lang="en-US" altLang="en-US"/>
              <a:t>Keep images size small</a:t>
            </a:r>
          </a:p>
        </p:txBody>
      </p:sp>
      <p:sp>
        <p:nvSpPr>
          <p:cNvPr id="57347" name="Content Placeholder 2">
            <a:extLst>
              <a:ext uri="{FF2B5EF4-FFF2-40B4-BE49-F238E27FC236}">
                <a16:creationId xmlns:a16="http://schemas.microsoft.com/office/drawing/2014/main" id="{3732DD28-FC7A-8BA3-9799-229756850DF2}"/>
              </a:ext>
            </a:extLst>
          </p:cNvPr>
          <p:cNvSpPr>
            <a:spLocks noGrp="1"/>
          </p:cNvSpPr>
          <p:nvPr>
            <p:ph sz="quarter" idx="1"/>
          </p:nvPr>
        </p:nvSpPr>
        <p:spPr>
          <a:xfrm>
            <a:off x="1981200" y="1219201"/>
            <a:ext cx="8229600" cy="4937125"/>
          </a:xfrm>
        </p:spPr>
        <p:txBody>
          <a:bodyPr/>
          <a:lstStyle/>
          <a:p>
            <a:r>
              <a:rPr lang="en-US" altLang="en-US"/>
              <a:t>Rule of thumb for choosing type of images:</a:t>
            </a:r>
          </a:p>
          <a:p>
            <a:pPr lvl="1"/>
            <a:r>
              <a:rPr lang="en-US" altLang="en-US"/>
              <a:t>JPEG:  </a:t>
            </a:r>
          </a:p>
          <a:p>
            <a:pPr lvl="2"/>
            <a:r>
              <a:rPr lang="en-US" altLang="en-US"/>
              <a:t>photo-realistic pictures with a lot of detail</a:t>
            </a:r>
          </a:p>
          <a:p>
            <a:pPr lvl="2"/>
            <a:r>
              <a:rPr lang="en-US" altLang="en-US"/>
              <a:t>Subtle shade differences you want to preserve</a:t>
            </a:r>
          </a:p>
          <a:p>
            <a:pPr lvl="1"/>
            <a:r>
              <a:rPr lang="en-US" altLang="en-US"/>
              <a:t>PNG:</a:t>
            </a:r>
          </a:p>
          <a:p>
            <a:pPr lvl="2"/>
            <a:r>
              <a:rPr lang="en-US" altLang="en-US"/>
              <a:t>Images with flat color (no textured colors), hard edges such as diagrams, texts, or logos. </a:t>
            </a:r>
          </a:p>
          <a:p>
            <a:pPr lvl="2"/>
            <a:r>
              <a:rPr lang="en-US" altLang="en-US"/>
              <a:t>More than 256 colors (PNG-24)</a:t>
            </a:r>
          </a:p>
          <a:p>
            <a:pPr lvl="2"/>
            <a:r>
              <a:rPr lang="en-US" altLang="en-US"/>
              <a:t>Images with degree of transparency.</a:t>
            </a:r>
          </a:p>
          <a:p>
            <a:pPr lvl="1"/>
            <a:r>
              <a:rPr lang="en-US" altLang="en-US"/>
              <a:t>GIF:</a:t>
            </a:r>
          </a:p>
          <a:p>
            <a:pPr lvl="2"/>
            <a:r>
              <a:rPr lang="en-US" altLang="en-US"/>
              <a:t>Images with only 256 colors with flat colors.</a:t>
            </a:r>
          </a:p>
          <a:p>
            <a:pPr lvl="2"/>
            <a:r>
              <a:rPr lang="en-US" altLang="en-US"/>
              <a:t>You want to be sure that old browser supports it</a:t>
            </a:r>
          </a:p>
          <a:p>
            <a:pPr lvl="2"/>
            <a:r>
              <a:rPr lang="en-US" altLang="en-US"/>
              <a:t>Do not need to use a degree of transparency.</a:t>
            </a:r>
          </a:p>
          <a:p>
            <a:pPr lvl="2"/>
            <a:endParaRPr lang="en-US" altLang="en-US"/>
          </a:p>
          <a:p>
            <a:pPr lvl="1"/>
            <a:endParaRPr lang="en-US" altLang="en-US"/>
          </a:p>
        </p:txBody>
      </p:sp>
      <p:sp>
        <p:nvSpPr>
          <p:cNvPr id="2" name="Footer Placeholder 1">
            <a:extLst>
              <a:ext uri="{FF2B5EF4-FFF2-40B4-BE49-F238E27FC236}">
                <a16:creationId xmlns:a16="http://schemas.microsoft.com/office/drawing/2014/main" id="{328FC5C2-542A-E9ED-5BDE-5486CF4A4A5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103070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BCDBD86-66FE-D618-511A-9B35D98CAFC4}"/>
              </a:ext>
            </a:extLst>
          </p:cNvPr>
          <p:cNvSpPr>
            <a:spLocks noGrp="1"/>
          </p:cNvSpPr>
          <p:nvPr>
            <p:ph type="title"/>
          </p:nvPr>
        </p:nvSpPr>
        <p:spPr/>
        <p:txBody>
          <a:bodyPr/>
          <a:lstStyle/>
          <a:p>
            <a:pPr eaLnBrk="1" hangingPunct="1"/>
            <a:r>
              <a:rPr lang="en-US" altLang="en-US"/>
              <a:t>Vector Graphics</a:t>
            </a:r>
          </a:p>
        </p:txBody>
      </p:sp>
      <p:sp>
        <p:nvSpPr>
          <p:cNvPr id="59395" name="Content Placeholder 2">
            <a:extLst>
              <a:ext uri="{FF2B5EF4-FFF2-40B4-BE49-F238E27FC236}">
                <a16:creationId xmlns:a16="http://schemas.microsoft.com/office/drawing/2014/main" id="{66B957D7-174C-5A14-7B98-B8632962575D}"/>
              </a:ext>
            </a:extLst>
          </p:cNvPr>
          <p:cNvSpPr>
            <a:spLocks noGrp="1"/>
          </p:cNvSpPr>
          <p:nvPr>
            <p:ph sz="quarter" idx="1"/>
          </p:nvPr>
        </p:nvSpPr>
        <p:spPr>
          <a:xfrm>
            <a:off x="1981200" y="1219201"/>
            <a:ext cx="8229600" cy="4937125"/>
          </a:xfrm>
        </p:spPr>
        <p:txBody>
          <a:bodyPr/>
          <a:lstStyle/>
          <a:p>
            <a:pPr eaLnBrk="1" hangingPunct="1"/>
            <a:r>
              <a:rPr lang="en-US" altLang="en-US"/>
              <a:t>Break the image into lines and shapes and store the lines as coordinates.</a:t>
            </a:r>
          </a:p>
          <a:p>
            <a:pPr eaLnBrk="1" hangingPunct="1"/>
            <a:r>
              <a:rPr lang="en-US" altLang="en-US"/>
              <a:t>Then, fill the spaces between the lines with color.</a:t>
            </a:r>
          </a:p>
          <a:p>
            <a:pPr eaLnBrk="1" hangingPunct="1"/>
            <a:r>
              <a:rPr lang="en-US" altLang="en-US"/>
              <a:t>They feature large areas of flat color (as opposed to bitmaps)</a:t>
            </a:r>
          </a:p>
          <a:p>
            <a:pPr eaLnBrk="1" hangingPunct="1"/>
            <a:r>
              <a:rPr lang="en-US" altLang="en-US" b="1" u="sng"/>
              <a:t>Used for</a:t>
            </a:r>
            <a:r>
              <a:rPr lang="en-US" altLang="en-US"/>
              <a:t>:</a:t>
            </a:r>
          </a:p>
          <a:p>
            <a:pPr lvl="1" eaLnBrk="1" hangingPunct="1"/>
            <a:r>
              <a:rPr lang="en-US" altLang="en-US"/>
              <a:t>Line art</a:t>
            </a:r>
          </a:p>
          <a:p>
            <a:pPr lvl="1" eaLnBrk="1" hangingPunct="1"/>
            <a:r>
              <a:rPr lang="en-US" altLang="en-US"/>
              <a:t>Illustration</a:t>
            </a:r>
          </a:p>
          <a:p>
            <a:pPr lvl="1" eaLnBrk="1" hangingPunct="1"/>
            <a:r>
              <a:rPr lang="en-US" altLang="en-US"/>
              <a:t>Animation</a:t>
            </a:r>
          </a:p>
        </p:txBody>
      </p:sp>
      <p:sp>
        <p:nvSpPr>
          <p:cNvPr id="59396" name="TextBox 4">
            <a:extLst>
              <a:ext uri="{FF2B5EF4-FFF2-40B4-BE49-F238E27FC236}">
                <a16:creationId xmlns:a16="http://schemas.microsoft.com/office/drawing/2014/main" id="{889C6AEE-3198-8551-EB57-567FBBD50E2F}"/>
              </a:ext>
            </a:extLst>
          </p:cNvPr>
          <p:cNvSpPr txBox="1">
            <a:spLocks noChangeArrowheads="1"/>
          </p:cNvSpPr>
          <p:nvPr/>
        </p:nvSpPr>
        <p:spPr bwMode="auto">
          <a:xfrm>
            <a:off x="7467600" y="6400801"/>
            <a:ext cx="274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000" i="1">
                <a:solidFill>
                  <a:prstClr val="black"/>
                </a:solidFill>
                <a:latin typeface="Arial" panose="020B0604020202020204" pitchFamily="34" charset="0"/>
                <a:cs typeface="Arial" panose="020B0604020202020204" pitchFamily="34" charset="0"/>
              </a:rPr>
              <a:t>(*)Image taken from http://bucarotechelp.com</a:t>
            </a:r>
          </a:p>
        </p:txBody>
      </p:sp>
      <p:sp>
        <p:nvSpPr>
          <p:cNvPr id="2" name="Footer Placeholder 1">
            <a:extLst>
              <a:ext uri="{FF2B5EF4-FFF2-40B4-BE49-F238E27FC236}">
                <a16:creationId xmlns:a16="http://schemas.microsoft.com/office/drawing/2014/main" id="{3A5AF6E1-EBFC-C2DC-9EE5-FA6EA727817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67995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DE824FBB-839F-D6D7-3CA0-867D8E40AE9F}"/>
              </a:ext>
            </a:extLst>
          </p:cNvPr>
          <p:cNvSpPr>
            <a:spLocks noGrp="1"/>
          </p:cNvSpPr>
          <p:nvPr>
            <p:ph type="title"/>
          </p:nvPr>
        </p:nvSpPr>
        <p:spPr/>
        <p:txBody>
          <a:bodyPr/>
          <a:lstStyle/>
          <a:p>
            <a:pPr eaLnBrk="1" hangingPunct="1"/>
            <a:r>
              <a:rPr lang="en-US" altLang="en-US"/>
              <a:t>Vector Graphics</a:t>
            </a:r>
          </a:p>
        </p:txBody>
      </p:sp>
      <p:sp>
        <p:nvSpPr>
          <p:cNvPr id="61443" name="Content Placeholder 2">
            <a:extLst>
              <a:ext uri="{FF2B5EF4-FFF2-40B4-BE49-F238E27FC236}">
                <a16:creationId xmlns:a16="http://schemas.microsoft.com/office/drawing/2014/main" id="{44439DDD-5067-FE93-05AC-A06FD5AC7F95}"/>
              </a:ext>
            </a:extLst>
          </p:cNvPr>
          <p:cNvSpPr>
            <a:spLocks noGrp="1"/>
          </p:cNvSpPr>
          <p:nvPr>
            <p:ph sz="quarter" idx="1"/>
          </p:nvPr>
        </p:nvSpPr>
        <p:spPr>
          <a:xfrm>
            <a:off x="1981200" y="1219201"/>
            <a:ext cx="8229600" cy="4937125"/>
          </a:xfrm>
        </p:spPr>
        <p:txBody>
          <a:bodyPr/>
          <a:lstStyle/>
          <a:p>
            <a:pPr eaLnBrk="1" hangingPunct="1"/>
            <a:endParaRPr lang="en-US" altLang="en-US"/>
          </a:p>
        </p:txBody>
      </p:sp>
      <p:pic>
        <p:nvPicPr>
          <p:cNvPr id="61444" name="Picture 2" descr="http://bucarotechelp.com/design/graphics/images/inkscape01.jpg">
            <a:extLst>
              <a:ext uri="{FF2B5EF4-FFF2-40B4-BE49-F238E27FC236}">
                <a16:creationId xmlns:a16="http://schemas.microsoft.com/office/drawing/2014/main" id="{03ECE275-3EFC-FEAF-0151-1DA47E82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1447801"/>
            <a:ext cx="58134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4">
            <a:extLst>
              <a:ext uri="{FF2B5EF4-FFF2-40B4-BE49-F238E27FC236}">
                <a16:creationId xmlns:a16="http://schemas.microsoft.com/office/drawing/2014/main" id="{B2F5E3F5-5117-06D3-4913-28B8C18376DA}"/>
              </a:ext>
            </a:extLst>
          </p:cNvPr>
          <p:cNvSpPr txBox="1">
            <a:spLocks noChangeArrowheads="1"/>
          </p:cNvSpPr>
          <p:nvPr/>
        </p:nvSpPr>
        <p:spPr bwMode="auto">
          <a:xfrm>
            <a:off x="7467600" y="6400801"/>
            <a:ext cx="274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000" i="1">
                <a:solidFill>
                  <a:prstClr val="black"/>
                </a:solidFill>
                <a:latin typeface="Arial" panose="020B0604020202020204" pitchFamily="34" charset="0"/>
                <a:cs typeface="Arial" panose="020B0604020202020204" pitchFamily="34" charset="0"/>
              </a:rPr>
              <a:t>(*)Image taken from http://bucarotechelp.com</a:t>
            </a:r>
          </a:p>
        </p:txBody>
      </p:sp>
      <p:sp>
        <p:nvSpPr>
          <p:cNvPr id="2" name="Footer Placeholder 1">
            <a:extLst>
              <a:ext uri="{FF2B5EF4-FFF2-40B4-BE49-F238E27FC236}">
                <a16:creationId xmlns:a16="http://schemas.microsoft.com/office/drawing/2014/main" id="{B6DF8172-8F43-3D58-ACBB-EA9F6DA744F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475725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221E3F55-A96D-DF0F-90A5-BF79F97E20C2}"/>
              </a:ext>
            </a:extLst>
          </p:cNvPr>
          <p:cNvSpPr>
            <a:spLocks noGrp="1"/>
          </p:cNvSpPr>
          <p:nvPr>
            <p:ph type="title"/>
          </p:nvPr>
        </p:nvSpPr>
        <p:spPr/>
        <p:txBody>
          <a:bodyPr/>
          <a:lstStyle/>
          <a:p>
            <a:pPr eaLnBrk="1" hangingPunct="1"/>
            <a:r>
              <a:rPr lang="en-US" altLang="en-US"/>
              <a:t>Vector Graphics</a:t>
            </a:r>
          </a:p>
        </p:txBody>
      </p:sp>
      <p:sp>
        <p:nvSpPr>
          <p:cNvPr id="63491" name="Content Placeholder 2">
            <a:extLst>
              <a:ext uri="{FF2B5EF4-FFF2-40B4-BE49-F238E27FC236}">
                <a16:creationId xmlns:a16="http://schemas.microsoft.com/office/drawing/2014/main" id="{55EFD6B6-EF5C-DE74-9333-9668081B4FDF}"/>
              </a:ext>
            </a:extLst>
          </p:cNvPr>
          <p:cNvSpPr>
            <a:spLocks noGrp="1"/>
          </p:cNvSpPr>
          <p:nvPr>
            <p:ph sz="quarter" idx="1"/>
          </p:nvPr>
        </p:nvSpPr>
        <p:spPr>
          <a:xfrm>
            <a:off x="1981200" y="1219201"/>
            <a:ext cx="8229600" cy="4937125"/>
          </a:xfrm>
        </p:spPr>
        <p:txBody>
          <a:bodyPr/>
          <a:lstStyle/>
          <a:p>
            <a:pPr eaLnBrk="1" hangingPunct="1"/>
            <a:r>
              <a:rPr lang="en-US" altLang="en-US"/>
              <a:t>Most popular vector graphics format on the Web: </a:t>
            </a:r>
            <a:r>
              <a:rPr lang="en-US" altLang="en-US" b="1" u="sng"/>
              <a:t>Flash</a:t>
            </a:r>
          </a:p>
          <a:p>
            <a:pPr eaLnBrk="1" hangingPunct="1"/>
            <a:r>
              <a:rPr lang="en-US" altLang="en-US"/>
              <a:t>By default, vector graphics are not supported by XHTML or browsers</a:t>
            </a:r>
          </a:p>
          <a:p>
            <a:pPr eaLnBrk="1" hangingPunct="1"/>
            <a:r>
              <a:rPr lang="en-US" altLang="en-US"/>
              <a:t>Another lately tool is </a:t>
            </a:r>
            <a:r>
              <a:rPr lang="en-US" altLang="en-US" b="1" u="sng"/>
              <a:t>Silverlight</a:t>
            </a:r>
            <a:r>
              <a:rPr lang="en-US" altLang="en-US"/>
              <a:t> created by Microsoft</a:t>
            </a:r>
          </a:p>
          <a:p>
            <a:pPr eaLnBrk="1" hangingPunct="1"/>
            <a:r>
              <a:rPr lang="en-US" altLang="en-US"/>
              <a:t>They need to be included in a page with the &lt;object&gt; element</a:t>
            </a:r>
          </a:p>
          <a:p>
            <a:pPr eaLnBrk="1" hangingPunct="1">
              <a:buFont typeface="Wingdings 3" panose="05040102010807070707" pitchFamily="18" charset="2"/>
              <a:buNone/>
            </a:pPr>
            <a:endParaRPr lang="en-US" altLang="en-US"/>
          </a:p>
        </p:txBody>
      </p:sp>
      <p:sp>
        <p:nvSpPr>
          <p:cNvPr id="63492" name="TextBox 4">
            <a:extLst>
              <a:ext uri="{FF2B5EF4-FFF2-40B4-BE49-F238E27FC236}">
                <a16:creationId xmlns:a16="http://schemas.microsoft.com/office/drawing/2014/main" id="{E563D920-DE49-024B-08AE-8C3E82C46AE2}"/>
              </a:ext>
            </a:extLst>
          </p:cNvPr>
          <p:cNvSpPr txBox="1">
            <a:spLocks noChangeArrowheads="1"/>
          </p:cNvSpPr>
          <p:nvPr/>
        </p:nvSpPr>
        <p:spPr bwMode="auto">
          <a:xfrm>
            <a:off x="7467600" y="6400801"/>
            <a:ext cx="274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000" i="1">
                <a:solidFill>
                  <a:prstClr val="black"/>
                </a:solidFill>
                <a:latin typeface="Arial" panose="020B0604020202020204" pitchFamily="34" charset="0"/>
                <a:cs typeface="Arial" panose="020B0604020202020204" pitchFamily="34" charset="0"/>
              </a:rPr>
              <a:t>(*)Image taken from http://bucarotechelp.com</a:t>
            </a:r>
          </a:p>
        </p:txBody>
      </p:sp>
      <p:sp>
        <p:nvSpPr>
          <p:cNvPr id="2" name="Footer Placeholder 1">
            <a:extLst>
              <a:ext uri="{FF2B5EF4-FFF2-40B4-BE49-F238E27FC236}">
                <a16:creationId xmlns:a16="http://schemas.microsoft.com/office/drawing/2014/main" id="{78E2C385-BDB0-9BB7-DF8A-870A987DFFC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742726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F413D424-D164-8F71-3A9E-256A4DFA2D5B}"/>
              </a:ext>
            </a:extLst>
          </p:cNvPr>
          <p:cNvSpPr>
            <a:spLocks noGrp="1"/>
          </p:cNvSpPr>
          <p:nvPr>
            <p:ph type="title"/>
          </p:nvPr>
        </p:nvSpPr>
        <p:spPr/>
        <p:txBody>
          <a:bodyPr/>
          <a:lstStyle/>
          <a:p>
            <a:pPr eaLnBrk="1" hangingPunct="1"/>
            <a:r>
              <a:rPr lang="en-US" altLang="en-US"/>
              <a:t>Adding images: &lt;img&gt;</a:t>
            </a:r>
          </a:p>
        </p:txBody>
      </p:sp>
      <p:sp>
        <p:nvSpPr>
          <p:cNvPr id="65539" name="Content Placeholder 2">
            <a:extLst>
              <a:ext uri="{FF2B5EF4-FFF2-40B4-BE49-F238E27FC236}">
                <a16:creationId xmlns:a16="http://schemas.microsoft.com/office/drawing/2014/main" id="{9075CCE6-F70A-09A5-5116-0FA4160FE87E}"/>
              </a:ext>
            </a:extLst>
          </p:cNvPr>
          <p:cNvSpPr>
            <a:spLocks noGrp="1"/>
          </p:cNvSpPr>
          <p:nvPr>
            <p:ph sz="quarter" idx="1"/>
          </p:nvPr>
        </p:nvSpPr>
        <p:spPr>
          <a:xfrm>
            <a:off x="1981200" y="1219201"/>
            <a:ext cx="8229600" cy="4937125"/>
          </a:xfrm>
        </p:spPr>
        <p:txBody>
          <a:bodyPr/>
          <a:lstStyle/>
          <a:p>
            <a:pPr eaLnBrk="1" hangingPunct="1"/>
            <a:r>
              <a:rPr lang="en-US" altLang="en-US"/>
              <a:t>&lt;img src=“path-to-file-image” alt=“image-description” /&gt;</a:t>
            </a:r>
          </a:p>
          <a:p>
            <a:pPr eaLnBrk="1" hangingPunct="1"/>
            <a:r>
              <a:rPr lang="en-US" altLang="en-US"/>
              <a:t>Attributes:</a:t>
            </a:r>
          </a:p>
          <a:p>
            <a:pPr lvl="1" eaLnBrk="1" hangingPunct="1"/>
            <a:r>
              <a:rPr lang="en-US" altLang="en-US"/>
              <a:t>src = specify the URL of the image to load</a:t>
            </a:r>
          </a:p>
          <a:p>
            <a:pPr lvl="1" eaLnBrk="1" hangingPunct="1"/>
            <a:r>
              <a:rPr lang="en-US" altLang="en-US"/>
              <a:t>alt = text that will be displayed in case user cannot see the image (can’t load, or image is not supported by browser)</a:t>
            </a:r>
          </a:p>
          <a:p>
            <a:pPr lvl="1" eaLnBrk="1" hangingPunct="1"/>
            <a:r>
              <a:rPr lang="en-US" altLang="en-US"/>
              <a:t>height = height of image in pixels</a:t>
            </a:r>
          </a:p>
          <a:p>
            <a:pPr lvl="1" eaLnBrk="1" hangingPunct="1"/>
            <a:r>
              <a:rPr lang="en-US" altLang="en-US"/>
              <a:t>width = width of image in pixels</a:t>
            </a:r>
          </a:p>
          <a:p>
            <a:pPr lvl="2" eaLnBrk="1" hangingPunct="1"/>
            <a:r>
              <a:rPr lang="en-US" altLang="en-US"/>
              <a:t>(height, width can be a % of page or element containing the image)</a:t>
            </a:r>
          </a:p>
          <a:p>
            <a:pPr lvl="1" eaLnBrk="1" hangingPunct="1"/>
            <a:r>
              <a:rPr lang="en-US" altLang="en-US"/>
              <a:t>hspace, vspace = amount of whitespace around the image</a:t>
            </a:r>
          </a:p>
          <a:p>
            <a:pPr lvl="1" eaLnBrk="1" hangingPunct="1"/>
            <a:endParaRPr lang="en-US" altLang="en-US"/>
          </a:p>
        </p:txBody>
      </p:sp>
      <p:sp>
        <p:nvSpPr>
          <p:cNvPr id="65540" name="TextBox 4">
            <a:extLst>
              <a:ext uri="{FF2B5EF4-FFF2-40B4-BE49-F238E27FC236}">
                <a16:creationId xmlns:a16="http://schemas.microsoft.com/office/drawing/2014/main" id="{C08B9643-CA4E-5EF2-A52B-107794F95C8D}"/>
              </a:ext>
            </a:extLst>
          </p:cNvPr>
          <p:cNvSpPr txBox="1">
            <a:spLocks noChangeArrowheads="1"/>
          </p:cNvSpPr>
          <p:nvPr/>
        </p:nvSpPr>
        <p:spPr bwMode="auto">
          <a:xfrm>
            <a:off x="7467600" y="6400801"/>
            <a:ext cx="274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000" i="1">
                <a:solidFill>
                  <a:prstClr val="black"/>
                </a:solidFill>
                <a:latin typeface="Arial" panose="020B0604020202020204" pitchFamily="34" charset="0"/>
                <a:cs typeface="Arial" panose="020B0604020202020204" pitchFamily="34" charset="0"/>
              </a:rPr>
              <a:t>(*)Image taken from http://bucarotechelp.com</a:t>
            </a:r>
          </a:p>
        </p:txBody>
      </p:sp>
      <p:sp>
        <p:nvSpPr>
          <p:cNvPr id="2" name="Footer Placeholder 1">
            <a:extLst>
              <a:ext uri="{FF2B5EF4-FFF2-40B4-BE49-F238E27FC236}">
                <a16:creationId xmlns:a16="http://schemas.microsoft.com/office/drawing/2014/main" id="{443BA2BF-4C0C-01B4-FDE5-69588FA757B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229084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97512C6C-325A-DAA8-5971-DB725031A075}"/>
              </a:ext>
            </a:extLst>
          </p:cNvPr>
          <p:cNvSpPr>
            <a:spLocks noGrp="1"/>
          </p:cNvSpPr>
          <p:nvPr>
            <p:ph type="title"/>
          </p:nvPr>
        </p:nvSpPr>
        <p:spPr/>
        <p:txBody>
          <a:bodyPr/>
          <a:lstStyle/>
          <a:p>
            <a:pPr eaLnBrk="1" hangingPunct="1"/>
            <a:r>
              <a:rPr lang="en-US" altLang="en-US"/>
              <a:t>Adding images: &lt;img&gt;</a:t>
            </a:r>
          </a:p>
        </p:txBody>
      </p:sp>
      <p:sp>
        <p:nvSpPr>
          <p:cNvPr id="67587" name="TextBox 4">
            <a:extLst>
              <a:ext uri="{FF2B5EF4-FFF2-40B4-BE49-F238E27FC236}">
                <a16:creationId xmlns:a16="http://schemas.microsoft.com/office/drawing/2014/main" id="{961AFD09-6855-A3FE-2A4C-D30423BEBA1A}"/>
              </a:ext>
            </a:extLst>
          </p:cNvPr>
          <p:cNvSpPr txBox="1">
            <a:spLocks noChangeArrowheads="1"/>
          </p:cNvSpPr>
          <p:nvPr/>
        </p:nvSpPr>
        <p:spPr bwMode="auto">
          <a:xfrm>
            <a:off x="7467600" y="6400801"/>
            <a:ext cx="274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000" i="1">
                <a:solidFill>
                  <a:prstClr val="black"/>
                </a:solidFill>
                <a:latin typeface="Arial" panose="020B0604020202020204" pitchFamily="34" charset="0"/>
                <a:cs typeface="Arial" panose="020B0604020202020204" pitchFamily="34" charset="0"/>
              </a:rPr>
              <a:t>(*)Image taken from http://bucarotechelp.com</a:t>
            </a:r>
          </a:p>
        </p:txBody>
      </p:sp>
      <p:pic>
        <p:nvPicPr>
          <p:cNvPr id="67588" name="Picture 2" descr="Photo of red apple">
            <a:extLst>
              <a:ext uri="{FF2B5EF4-FFF2-40B4-BE49-F238E27FC236}">
                <a16:creationId xmlns:a16="http://schemas.microsoft.com/office/drawing/2014/main" id="{8204AE37-5500-E0AD-C6DE-A7203F6A0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descr="Photo of red apple">
            <a:extLst>
              <a:ext uri="{FF2B5EF4-FFF2-40B4-BE49-F238E27FC236}">
                <a16:creationId xmlns:a16="http://schemas.microsoft.com/office/drawing/2014/main" id="{67A4F937-47EC-B322-0729-767A8F6FF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819400"/>
            <a:ext cx="21669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Photo of red apple">
            <a:extLst>
              <a:ext uri="{FF2B5EF4-FFF2-40B4-BE49-F238E27FC236}">
                <a16:creationId xmlns:a16="http://schemas.microsoft.com/office/drawing/2014/main" id="{AF6DD1E6-1ACF-C3FE-5EA7-3253D588E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4572000"/>
            <a:ext cx="1031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11">
            <a:extLst>
              <a:ext uri="{FF2B5EF4-FFF2-40B4-BE49-F238E27FC236}">
                <a16:creationId xmlns:a16="http://schemas.microsoft.com/office/drawing/2014/main" id="{18D5CBF1-492F-24DA-F205-F31C32BAC3E3}"/>
              </a:ext>
            </a:extLst>
          </p:cNvPr>
          <p:cNvSpPr txBox="1">
            <a:spLocks noChangeArrowheads="1"/>
          </p:cNvSpPr>
          <p:nvPr/>
        </p:nvSpPr>
        <p:spPr bwMode="auto">
          <a:xfrm>
            <a:off x="5943601" y="2057400"/>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Fixed size: width=130, height=130</a:t>
            </a:r>
          </a:p>
        </p:txBody>
      </p:sp>
      <p:sp>
        <p:nvSpPr>
          <p:cNvPr id="67592" name="TextBox 12">
            <a:extLst>
              <a:ext uri="{FF2B5EF4-FFF2-40B4-BE49-F238E27FC236}">
                <a16:creationId xmlns:a16="http://schemas.microsoft.com/office/drawing/2014/main" id="{3C0058AE-F8A4-AC44-D44B-6153E75F1EA1}"/>
              </a:ext>
            </a:extLst>
          </p:cNvPr>
          <p:cNvSpPr txBox="1">
            <a:spLocks noChangeArrowheads="1"/>
          </p:cNvSpPr>
          <p:nvPr/>
        </p:nvSpPr>
        <p:spPr bwMode="auto">
          <a:xfrm>
            <a:off x="5991226" y="3581400"/>
            <a:ext cx="2409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Fixed size: width=160</a:t>
            </a:r>
          </a:p>
        </p:txBody>
      </p:sp>
      <p:sp>
        <p:nvSpPr>
          <p:cNvPr id="67593" name="TextBox 13">
            <a:extLst>
              <a:ext uri="{FF2B5EF4-FFF2-40B4-BE49-F238E27FC236}">
                <a16:creationId xmlns:a16="http://schemas.microsoft.com/office/drawing/2014/main" id="{EBC0312C-9DE4-E8A2-C57A-1E9D4C12FBE8}"/>
              </a:ext>
            </a:extLst>
          </p:cNvPr>
          <p:cNvSpPr txBox="1">
            <a:spLocks noChangeArrowheads="1"/>
          </p:cNvSpPr>
          <p:nvPr/>
        </p:nvSpPr>
        <p:spPr bwMode="auto">
          <a:xfrm>
            <a:off x="5991225" y="518160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Fixed size: width=80, height=150</a:t>
            </a:r>
          </a:p>
        </p:txBody>
      </p:sp>
      <p:sp>
        <p:nvSpPr>
          <p:cNvPr id="2" name="Footer Placeholder 1">
            <a:extLst>
              <a:ext uri="{FF2B5EF4-FFF2-40B4-BE49-F238E27FC236}">
                <a16:creationId xmlns:a16="http://schemas.microsoft.com/office/drawing/2014/main" id="{466CD9AD-2DEB-23A1-18EB-180A6D71EDB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929645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3E5F5F6-5A90-12A6-C53D-A18999F5D94A}"/>
              </a:ext>
            </a:extLst>
          </p:cNvPr>
          <p:cNvSpPr>
            <a:spLocks noGrp="1"/>
          </p:cNvSpPr>
          <p:nvPr>
            <p:ph type="title"/>
          </p:nvPr>
        </p:nvSpPr>
        <p:spPr/>
        <p:txBody>
          <a:bodyPr/>
          <a:lstStyle/>
          <a:p>
            <a:r>
              <a:rPr lang="en-US" altLang="en-US"/>
              <a:t>Adding images: &lt;img&gt; (cont’d)</a:t>
            </a:r>
          </a:p>
        </p:txBody>
      </p:sp>
      <p:sp>
        <p:nvSpPr>
          <p:cNvPr id="69635" name="Content Placeholder 2">
            <a:extLst>
              <a:ext uri="{FF2B5EF4-FFF2-40B4-BE49-F238E27FC236}">
                <a16:creationId xmlns:a16="http://schemas.microsoft.com/office/drawing/2014/main" id="{C286D4A3-BBC9-A239-6034-49461801B142}"/>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latin typeface="Calibri" panose="020F0502020204030204" pitchFamily="34" charset="0"/>
                <a:cs typeface="Calibri" panose="020F0502020204030204" pitchFamily="34" charset="0"/>
              </a:rPr>
              <a:t>&lt;p&gt;Fixed size: width 130 height 130&lt;/p&gt;</a:t>
            </a:r>
          </a:p>
          <a:p>
            <a:pPr lvl="1">
              <a:buFont typeface="Wingdings 3" panose="05040102010807070707" pitchFamily="18" charset="2"/>
              <a:buNone/>
            </a:pPr>
            <a:r>
              <a:rPr lang="en-US" altLang="en-US">
                <a:latin typeface="Calibri" panose="020F0502020204030204" pitchFamily="34" charset="0"/>
                <a:cs typeface="Calibri" panose="020F0502020204030204" pitchFamily="34" charset="0"/>
              </a:rPr>
              <a:t>&lt;img src=”images/apple.jpg” alt=”Photo of red apple” width=”130”</a:t>
            </a:r>
          </a:p>
          <a:p>
            <a:pPr lvl="1">
              <a:buFont typeface="Wingdings 3" panose="05040102010807070707" pitchFamily="18" charset="2"/>
              <a:buNone/>
            </a:pPr>
            <a:r>
              <a:rPr lang="en-US" altLang="en-US">
                <a:latin typeface="Calibri" panose="020F0502020204030204" pitchFamily="34" charset="0"/>
                <a:cs typeface="Calibri" panose="020F0502020204030204" pitchFamily="34" charset="0"/>
              </a:rPr>
              <a:t>height=”130” /&gt;</a:t>
            </a: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&lt;p&gt;Enlarged: width 160 (no height specified)&lt;/p&gt;</a:t>
            </a:r>
          </a:p>
          <a:p>
            <a:pPr lvl="1">
              <a:buFont typeface="Wingdings 3" panose="05040102010807070707" pitchFamily="18" charset="2"/>
              <a:buNone/>
            </a:pPr>
            <a:r>
              <a:rPr lang="en-US" altLang="en-US">
                <a:latin typeface="Calibri" panose="020F0502020204030204" pitchFamily="34" charset="0"/>
                <a:cs typeface="Calibri" panose="020F0502020204030204" pitchFamily="34" charset="0"/>
              </a:rPr>
              <a:t>&lt;img src=”images/apple.jpg” alt=”Photo of red apple” width=”160” /&gt;</a:t>
            </a: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&lt;p&gt;Stretched: width 80 height 150&lt;/p&gt;</a:t>
            </a:r>
          </a:p>
          <a:p>
            <a:pPr lvl="1">
              <a:buFont typeface="Wingdings 3" panose="05040102010807070707" pitchFamily="18" charset="2"/>
              <a:buNone/>
            </a:pPr>
            <a:r>
              <a:rPr lang="en-US" altLang="en-US">
                <a:latin typeface="Calibri" panose="020F0502020204030204" pitchFamily="34" charset="0"/>
                <a:cs typeface="Calibri" panose="020F0502020204030204" pitchFamily="34" charset="0"/>
              </a:rPr>
              <a:t>&lt;img src=”images/apple.jpg” alt=”Photo of red apple” width=”80” height=”150” /&gt;</a:t>
            </a:r>
          </a:p>
        </p:txBody>
      </p:sp>
      <p:sp>
        <p:nvSpPr>
          <p:cNvPr id="2" name="Footer Placeholder 1">
            <a:extLst>
              <a:ext uri="{FF2B5EF4-FFF2-40B4-BE49-F238E27FC236}">
                <a16:creationId xmlns:a16="http://schemas.microsoft.com/office/drawing/2014/main" id="{4804E6C6-125A-490B-1E59-0E2ED56174F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903912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28484162-C761-C7FC-185B-5ACCAAFF66D3}"/>
              </a:ext>
            </a:extLst>
          </p:cNvPr>
          <p:cNvSpPr>
            <a:spLocks noGrp="1"/>
          </p:cNvSpPr>
          <p:nvPr>
            <p:ph type="title"/>
          </p:nvPr>
        </p:nvSpPr>
        <p:spPr/>
        <p:txBody>
          <a:bodyPr/>
          <a:lstStyle/>
          <a:p>
            <a:r>
              <a:rPr lang="en-US" altLang="en-US"/>
              <a:t>The &lt;object&gt; element</a:t>
            </a:r>
          </a:p>
        </p:txBody>
      </p:sp>
      <p:sp>
        <p:nvSpPr>
          <p:cNvPr id="71683" name="Content Placeholder 2">
            <a:extLst>
              <a:ext uri="{FF2B5EF4-FFF2-40B4-BE49-F238E27FC236}">
                <a16:creationId xmlns:a16="http://schemas.microsoft.com/office/drawing/2014/main" id="{D78461E9-22DA-4800-305F-2AF2C058D96F}"/>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Embed all media types into documents such as :</a:t>
            </a:r>
          </a:p>
          <a:p>
            <a:pPr lvl="1"/>
            <a:r>
              <a:rPr lang="en-US" altLang="en-US">
                <a:latin typeface="Calibri" panose="020F0502020204030204" pitchFamily="34" charset="0"/>
                <a:cs typeface="Calibri" panose="020F0502020204030204" pitchFamily="34" charset="0"/>
              </a:rPr>
              <a:t>MP3, </a:t>
            </a:r>
          </a:p>
          <a:p>
            <a:pPr lvl="1"/>
            <a:r>
              <a:rPr lang="en-US" altLang="en-US">
                <a:latin typeface="Calibri" panose="020F0502020204030204" pitchFamily="34" charset="0"/>
                <a:cs typeface="Calibri" panose="020F0502020204030204" pitchFamily="34" charset="0"/>
              </a:rPr>
              <a:t>Flash movies, </a:t>
            </a:r>
          </a:p>
          <a:p>
            <a:pPr lvl="1"/>
            <a:r>
              <a:rPr lang="en-US" altLang="en-US">
                <a:latin typeface="Calibri" panose="020F0502020204030204" pitchFamily="34" charset="0"/>
                <a:cs typeface="Calibri" panose="020F0502020204030204" pitchFamily="34" charset="0"/>
              </a:rPr>
              <a:t>QuickTime movies, </a:t>
            </a:r>
          </a:p>
          <a:p>
            <a:pPr lvl="1"/>
            <a:r>
              <a:rPr lang="en-US" altLang="en-US">
                <a:latin typeface="Calibri" panose="020F0502020204030204" pitchFamily="34" charset="0"/>
                <a:cs typeface="Calibri" panose="020F0502020204030204" pitchFamily="34" charset="0"/>
              </a:rPr>
              <a:t>JavaScript objects, </a:t>
            </a:r>
          </a:p>
          <a:p>
            <a:pPr lvl="1"/>
            <a:r>
              <a:rPr lang="en-US" altLang="en-US">
                <a:latin typeface="Calibri" panose="020F0502020204030204" pitchFamily="34" charset="0"/>
                <a:cs typeface="Calibri" panose="020F0502020204030204" pitchFamily="34" charset="0"/>
              </a:rPr>
              <a:t>Java Applets, and so on.</a:t>
            </a:r>
          </a:p>
        </p:txBody>
      </p:sp>
      <p:sp>
        <p:nvSpPr>
          <p:cNvPr id="2" name="Footer Placeholder 1">
            <a:extLst>
              <a:ext uri="{FF2B5EF4-FFF2-40B4-BE49-F238E27FC236}">
                <a16:creationId xmlns:a16="http://schemas.microsoft.com/office/drawing/2014/main" id="{CB1BB144-8761-9689-50E8-74C422583CA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448371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121FD602-9098-D758-B512-957C7E19B325}"/>
              </a:ext>
            </a:extLst>
          </p:cNvPr>
          <p:cNvSpPr>
            <a:spLocks noGrp="1"/>
          </p:cNvSpPr>
          <p:nvPr>
            <p:ph type="title"/>
          </p:nvPr>
        </p:nvSpPr>
        <p:spPr/>
        <p:txBody>
          <a:bodyPr/>
          <a:lstStyle/>
          <a:p>
            <a:r>
              <a:rPr lang="en-US" altLang="en-US"/>
              <a:t>The &lt;object&gt; element</a:t>
            </a:r>
          </a:p>
        </p:txBody>
      </p:sp>
      <p:sp>
        <p:nvSpPr>
          <p:cNvPr id="73731" name="Content Placeholder 2">
            <a:extLst>
              <a:ext uri="{FF2B5EF4-FFF2-40B4-BE49-F238E27FC236}">
                <a16:creationId xmlns:a16="http://schemas.microsoft.com/office/drawing/2014/main" id="{C9DC907A-055B-183A-C8E1-5F219CA32375}"/>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To embed an object to a page you need to specify:</a:t>
            </a:r>
          </a:p>
          <a:p>
            <a:pPr lvl="1"/>
            <a:r>
              <a:rPr lang="en-US" altLang="en-US">
                <a:latin typeface="Calibri" panose="020F0502020204030204" pitchFamily="34" charset="0"/>
                <a:cs typeface="Calibri" panose="020F0502020204030204" pitchFamily="34" charset="0"/>
              </a:rPr>
              <a:t>Location of the code used to display or play the object</a:t>
            </a:r>
          </a:p>
          <a:p>
            <a:pPr lvl="1"/>
            <a:r>
              <a:rPr lang="en-US" altLang="en-US">
                <a:latin typeface="Calibri" panose="020F0502020204030204" pitchFamily="34" charset="0"/>
                <a:cs typeface="Calibri" panose="020F0502020204030204" pitchFamily="34" charset="0"/>
              </a:rPr>
              <a:t>The actual data (movie, audio file, a program, etc)</a:t>
            </a:r>
          </a:p>
          <a:p>
            <a:pPr lvl="1"/>
            <a:r>
              <a:rPr lang="en-US" altLang="en-US">
                <a:latin typeface="Calibri" panose="020F0502020204030204" pitchFamily="34" charset="0"/>
                <a:cs typeface="Calibri" panose="020F0502020204030204" pitchFamily="34" charset="0"/>
              </a:rPr>
              <a:t>Any other values the object needs at runtime</a:t>
            </a:r>
          </a:p>
          <a:p>
            <a:r>
              <a:rPr lang="en-US" altLang="en-US">
                <a:latin typeface="Calibri" panose="020F0502020204030204" pitchFamily="34" charset="0"/>
                <a:cs typeface="Calibri" panose="020F0502020204030204" pitchFamily="34" charset="0"/>
              </a:rPr>
              <a:t>&lt;param&gt;: </a:t>
            </a:r>
          </a:p>
          <a:p>
            <a:pPr lvl="1"/>
            <a:r>
              <a:rPr lang="en-US" altLang="en-US">
                <a:latin typeface="Calibri" panose="020F0502020204030204" pitchFamily="34" charset="0"/>
                <a:cs typeface="Calibri" panose="020F0502020204030204" pitchFamily="34" charset="0"/>
              </a:rPr>
              <a:t>child of &lt;object&gt;. Use for providing other values</a:t>
            </a:r>
          </a:p>
          <a:p>
            <a:r>
              <a:rPr lang="en-US" altLang="en-US">
                <a:latin typeface="Calibri" panose="020F0502020204030204" pitchFamily="34" charset="0"/>
                <a:cs typeface="Calibri" panose="020F0502020204030204" pitchFamily="34" charset="0"/>
              </a:rPr>
              <a:t>Any other content in &lt;object&gt; will be display only if </a:t>
            </a:r>
            <a:r>
              <a:rPr lang="en-US" altLang="en-US" b="1">
                <a:latin typeface="Calibri" panose="020F0502020204030204" pitchFamily="34" charset="0"/>
                <a:cs typeface="Calibri" panose="020F0502020204030204" pitchFamily="34" charset="0"/>
              </a:rPr>
              <a:t>browser</a:t>
            </a:r>
            <a:r>
              <a:rPr lang="en-US" altLang="en-US">
                <a:latin typeface="Calibri" panose="020F0502020204030204" pitchFamily="34" charset="0"/>
                <a:cs typeface="Calibri" panose="020F0502020204030204" pitchFamily="34" charset="0"/>
              </a:rPr>
              <a:t> </a:t>
            </a:r>
            <a:r>
              <a:rPr lang="en-US" altLang="en-US" b="1">
                <a:latin typeface="Calibri" panose="020F0502020204030204" pitchFamily="34" charset="0"/>
                <a:cs typeface="Calibri" panose="020F0502020204030204" pitchFamily="34" charset="0"/>
              </a:rPr>
              <a:t>cannot</a:t>
            </a:r>
            <a:r>
              <a:rPr lang="en-US" altLang="en-US">
                <a:latin typeface="Calibri" panose="020F0502020204030204" pitchFamily="34" charset="0"/>
                <a:cs typeface="Calibri" panose="020F0502020204030204" pitchFamily="34" charset="0"/>
              </a:rPr>
              <a:t> </a:t>
            </a:r>
            <a:r>
              <a:rPr lang="en-US" altLang="en-US" b="1">
                <a:latin typeface="Calibri" panose="020F0502020204030204" pitchFamily="34" charset="0"/>
                <a:cs typeface="Calibri" panose="020F0502020204030204" pitchFamily="34" charset="0"/>
              </a:rPr>
              <a:t>render</a:t>
            </a:r>
            <a:r>
              <a:rPr lang="en-US" altLang="en-US">
                <a:latin typeface="Calibri" panose="020F0502020204030204" pitchFamily="34" charset="0"/>
                <a:cs typeface="Calibri" panose="020F0502020204030204" pitchFamily="34" charset="0"/>
              </a:rPr>
              <a:t> the object</a:t>
            </a:r>
          </a:p>
        </p:txBody>
      </p:sp>
      <p:sp>
        <p:nvSpPr>
          <p:cNvPr id="2" name="Footer Placeholder 1">
            <a:extLst>
              <a:ext uri="{FF2B5EF4-FFF2-40B4-BE49-F238E27FC236}">
                <a16:creationId xmlns:a16="http://schemas.microsoft.com/office/drawing/2014/main" id="{4B795F7F-88AA-345C-D257-222C4FE6B34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380259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498BE2D3-3BA3-7DD0-1CE3-06F8DE2E277D}"/>
              </a:ext>
            </a:extLst>
          </p:cNvPr>
          <p:cNvSpPr>
            <a:spLocks noGrp="1"/>
          </p:cNvSpPr>
          <p:nvPr>
            <p:ph type="title"/>
          </p:nvPr>
        </p:nvSpPr>
        <p:spPr/>
        <p:txBody>
          <a:bodyPr/>
          <a:lstStyle/>
          <a:p>
            <a:r>
              <a:rPr lang="en-US" altLang="en-US"/>
              <a:t>The &lt;object&gt; element</a:t>
            </a:r>
          </a:p>
        </p:txBody>
      </p:sp>
      <p:sp>
        <p:nvSpPr>
          <p:cNvPr id="75779" name="Content Placeholder 2">
            <a:extLst>
              <a:ext uri="{FF2B5EF4-FFF2-40B4-BE49-F238E27FC236}">
                <a16:creationId xmlns:a16="http://schemas.microsoft.com/office/drawing/2014/main" id="{1A3951AC-71AC-F011-52B5-DBB1F449BCA0}"/>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classid = </a:t>
            </a:r>
          </a:p>
          <a:p>
            <a:pPr lvl="1"/>
            <a:r>
              <a:rPr lang="en-US" altLang="en-US"/>
              <a:t>When you are trying to include Flash or QuickTime files and a plug-in needs to be loaded, this value would indicate the application required to play or run the file. </a:t>
            </a:r>
          </a:p>
          <a:p>
            <a:pPr lvl="1">
              <a:buFont typeface="Wingdings 3" panose="05040102010807070707" pitchFamily="18" charset="2"/>
              <a:buNone/>
            </a:pPr>
            <a:r>
              <a:rPr lang="en-US" altLang="en-US">
                <a:latin typeface="Calibri" panose="020F0502020204030204" pitchFamily="34" charset="0"/>
                <a:cs typeface="Calibri" panose="020F0502020204030204" pitchFamily="34" charset="0"/>
              </a:rPr>
              <a:t>i.e.: </a:t>
            </a:r>
          </a:p>
          <a:p>
            <a:pPr lvl="1">
              <a:buFont typeface="Wingdings 3" panose="05040102010807070707" pitchFamily="18" charset="2"/>
              <a:buNone/>
            </a:pPr>
            <a:r>
              <a:rPr lang="en-US" altLang="en-US"/>
              <a:t>	classid=”clsid:02BF25D5-8C17-4B23-BC80-D3488ABDDC6B”</a:t>
            </a:r>
          </a:p>
        </p:txBody>
      </p:sp>
      <p:sp>
        <p:nvSpPr>
          <p:cNvPr id="2" name="Footer Placeholder 1">
            <a:extLst>
              <a:ext uri="{FF2B5EF4-FFF2-40B4-BE49-F238E27FC236}">
                <a16:creationId xmlns:a16="http://schemas.microsoft.com/office/drawing/2014/main" id="{27097332-934D-E004-DAB9-B8124BD2DF7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2078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294FB364-6D8E-0BCC-00A7-6C53BC2B76F0}"/>
              </a:ext>
            </a:extLst>
          </p:cNvPr>
          <p:cNvSpPr>
            <a:spLocks noGrp="1" noChangeArrowheads="1"/>
          </p:cNvSpPr>
          <p:nvPr>
            <p:ph type="title"/>
          </p:nvPr>
        </p:nvSpPr>
        <p:spPr>
          <a:xfrm>
            <a:off x="609600" y="1190444"/>
            <a:ext cx="10972800" cy="409755"/>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Web 2.0 (cont'd)</a:t>
            </a:r>
          </a:p>
        </p:txBody>
      </p:sp>
      <p:sp>
        <p:nvSpPr>
          <p:cNvPr id="19459" name="Rectangle 2">
            <a:extLst>
              <a:ext uri="{FF2B5EF4-FFF2-40B4-BE49-F238E27FC236}">
                <a16:creationId xmlns:a16="http://schemas.microsoft.com/office/drawing/2014/main" id="{A36A65CE-89A2-02E1-0A2C-0D431D73755B}"/>
              </a:ext>
            </a:extLst>
          </p:cNvPr>
          <p:cNvSpPr>
            <a:spLocks noGrp="1" noChangeArrowheads="1"/>
          </p:cNvSpPr>
          <p:nvPr>
            <p:ph idx="1"/>
          </p:nvPr>
        </p:nvSpPr>
        <p:spPr>
          <a:xfrm>
            <a:off x="609600" y="1645920"/>
            <a:ext cx="10972800" cy="4480244"/>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dirty="0">
                <a:solidFill>
                  <a:srgbClr val="000000"/>
                </a:solidFill>
                <a:latin typeface="Arial" panose="020B0604020202020204" pitchFamily="34" charset="0"/>
              </a:rPr>
              <a:t>Web 1.0:</a:t>
            </a:r>
            <a:endParaRPr lang="en-US" altLang="en-US" dirty="0"/>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411480" lvl="1" indent="-308610" eaLnBrk="1" hangingPunct="1">
              <a:lnSpc>
                <a:spcPct val="95000"/>
              </a:lnSpc>
              <a:spcBef>
                <a:spcPct val="0"/>
              </a:spcBef>
              <a:buClr>
                <a:srgbClr val="000000"/>
              </a:buClr>
              <a:buFontTx/>
              <a:buChar char="•"/>
            </a:pPr>
            <a:r>
              <a:rPr lang="en-US" altLang="en-US" sz="2430" dirty="0">
                <a:solidFill>
                  <a:srgbClr val="000000"/>
                </a:solidFill>
                <a:latin typeface="Arial" panose="020B0604020202020204" pitchFamily="34" charset="0"/>
              </a:rPr>
              <a:t>Static websites </a:t>
            </a:r>
            <a:endParaRPr lang="en-US" altLang="en-US" dirty="0"/>
          </a:p>
          <a:p>
            <a:pPr marL="411480" lvl="1" indent="-308610" eaLnBrk="1" hangingPunct="1">
              <a:lnSpc>
                <a:spcPct val="95000"/>
              </a:lnSpc>
              <a:spcBef>
                <a:spcPct val="0"/>
              </a:spcBef>
              <a:buClr>
                <a:srgbClr val="000000"/>
              </a:buClr>
              <a:buFontTx/>
              <a:buChar char="•"/>
            </a:pPr>
            <a:r>
              <a:rPr lang="en-US" altLang="en-US" sz="2430" dirty="0">
                <a:solidFill>
                  <a:srgbClr val="000000"/>
                </a:solidFill>
                <a:latin typeface="Arial" panose="020B0604020202020204" pitchFamily="34" charset="0"/>
              </a:rPr>
              <a:t>Emails </a:t>
            </a:r>
            <a:endParaRPr lang="en-US" altLang="en-US" dirty="0"/>
          </a:p>
          <a:p>
            <a:pPr marL="411480" lvl="1" indent="-308610" eaLnBrk="1" hangingPunct="1">
              <a:lnSpc>
                <a:spcPct val="95000"/>
              </a:lnSpc>
              <a:spcBef>
                <a:spcPct val="0"/>
              </a:spcBef>
              <a:buClr>
                <a:srgbClr val="000000"/>
              </a:buClr>
              <a:buFontTx/>
              <a:buChar char="•"/>
            </a:pPr>
            <a:r>
              <a:rPr lang="en-US" altLang="en-US" sz="2430" dirty="0">
                <a:solidFill>
                  <a:srgbClr val="000000"/>
                </a:solidFill>
                <a:latin typeface="Arial" panose="020B0604020202020204" pitchFamily="34" charset="0"/>
              </a:rPr>
              <a:t>Forums </a:t>
            </a:r>
            <a:endParaRPr lang="en-US" altLang="en-US" dirty="0"/>
          </a:p>
          <a:p>
            <a:pPr marL="411480" lvl="1" indent="-308610" eaLnBrk="1" hangingPunct="1">
              <a:lnSpc>
                <a:spcPct val="95000"/>
              </a:lnSpc>
              <a:spcBef>
                <a:spcPct val="0"/>
              </a:spcBef>
              <a:buClr>
                <a:srgbClr val="000000"/>
              </a:buClr>
              <a:buFontTx/>
              <a:buChar char="•"/>
            </a:pPr>
            <a:r>
              <a:rPr lang="en-US" altLang="en-US" sz="2430" dirty="0">
                <a:solidFill>
                  <a:srgbClr val="000000"/>
                </a:solidFill>
                <a:latin typeface="Arial" panose="020B0604020202020204" pitchFamily="34" charset="0"/>
              </a:rPr>
              <a:t>Basic search engines </a:t>
            </a:r>
            <a:endParaRPr lang="en-US" altLang="en-US" dirty="0"/>
          </a:p>
          <a:p>
            <a:pPr marL="411480" lvl="1" indent="-308610" eaLnBrk="1" hangingPunct="1">
              <a:lnSpc>
                <a:spcPct val="95000"/>
              </a:lnSpc>
              <a:spcBef>
                <a:spcPct val="0"/>
              </a:spcBef>
              <a:buClr>
                <a:srgbClr val="000000"/>
              </a:buClr>
              <a:buFontTx/>
              <a:buChar char="•"/>
            </a:pPr>
            <a:r>
              <a:rPr lang="en-US" altLang="en-US" sz="2430" dirty="0">
                <a:solidFill>
                  <a:srgbClr val="000000"/>
                </a:solidFill>
                <a:latin typeface="Arial" panose="020B0604020202020204" pitchFamily="34" charset="0"/>
              </a:rPr>
              <a:t>Groups </a:t>
            </a:r>
            <a:endParaRPr lang="en-US" altLang="en-US" dirty="0"/>
          </a:p>
          <a:p>
            <a:pPr marL="411480" lvl="1" indent="-308610" eaLnBrk="1" hangingPunct="1">
              <a:lnSpc>
                <a:spcPct val="95000"/>
              </a:lnSpc>
              <a:spcBef>
                <a:spcPct val="0"/>
              </a:spcBef>
              <a:buClr>
                <a:srgbClr val="000000"/>
              </a:buClr>
              <a:buFontTx/>
              <a:buChar char="•"/>
            </a:pPr>
            <a:r>
              <a:rPr lang="en-US" altLang="en-US" sz="2430" dirty="0">
                <a:solidFill>
                  <a:srgbClr val="000000"/>
                </a:solidFill>
                <a:latin typeface="Arial" panose="020B0604020202020204" pitchFamily="34" charset="0"/>
              </a:rPr>
              <a:t>Newsletters</a:t>
            </a:r>
          </a:p>
        </p:txBody>
      </p:sp>
      <p:sp>
        <p:nvSpPr>
          <p:cNvPr id="19461" name="Text Box 4">
            <a:extLst>
              <a:ext uri="{FF2B5EF4-FFF2-40B4-BE49-F238E27FC236}">
                <a16:creationId xmlns:a16="http://schemas.microsoft.com/office/drawing/2014/main" id="{812A5CFA-4ED6-4528-DC05-4BD292AEEAAA}"/>
              </a:ext>
            </a:extLst>
          </p:cNvPr>
          <p:cNvSpPr txBox="1">
            <a:spLocks noChangeArrowheads="1"/>
          </p:cNvSpPr>
          <p:nvPr/>
        </p:nvSpPr>
        <p:spPr bwMode="auto">
          <a:xfrm>
            <a:off x="6593205" y="1645920"/>
            <a:ext cx="3831908" cy="284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2430" dirty="0">
                <a:solidFill>
                  <a:srgbClr val="000000"/>
                </a:solidFill>
                <a:latin typeface="Arial" panose="020B0604020202020204" pitchFamily="34" charset="0"/>
              </a:rPr>
              <a:t>Web 2.0</a:t>
            </a:r>
            <a:endParaRPr lang="en-US" altLang="en-US" sz="2160" dirty="0">
              <a:solidFill>
                <a:srgbClr val="000000"/>
              </a:solidFill>
            </a:endParaRPr>
          </a:p>
          <a:p>
            <a:pPr defTabSz="822960" fontAlgn="base">
              <a:lnSpc>
                <a:spcPct val="95000"/>
              </a:lnSpc>
              <a:spcBef>
                <a:spcPct val="0"/>
              </a:spcBef>
              <a:spcAft>
                <a:spcPct val="0"/>
              </a:spcAft>
              <a:buNone/>
            </a:pPr>
            <a:endParaRPr lang="en-US" altLang="en-US" sz="2430" dirty="0">
              <a:solidFill>
                <a:srgbClr val="000000"/>
              </a:solidFill>
              <a:latin typeface="Arial" panose="020B0604020202020204" pitchFamily="34" charset="0"/>
            </a:endParaRPr>
          </a:p>
          <a:p>
            <a:pPr marL="411480" lvl="1" indent="-308610" defTabSz="822960" fontAlgn="base">
              <a:lnSpc>
                <a:spcPct val="95000"/>
              </a:lnSpc>
              <a:spcBef>
                <a:spcPct val="0"/>
              </a:spcBef>
              <a:spcAft>
                <a:spcPct val="0"/>
              </a:spcAft>
              <a:buClr>
                <a:srgbClr val="000000"/>
              </a:buClr>
              <a:buFontTx/>
              <a:buChar char="•"/>
            </a:pPr>
            <a:r>
              <a:rPr lang="en-US" altLang="en-US" sz="2430" dirty="0">
                <a:solidFill>
                  <a:srgbClr val="000000"/>
                </a:solidFill>
                <a:latin typeface="Arial" panose="020B0604020202020204" pitchFamily="34" charset="0"/>
              </a:rPr>
              <a:t>Blogs </a:t>
            </a:r>
            <a:endParaRPr lang="en-US" altLang="en-US" sz="2160" dirty="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dirty="0">
                <a:solidFill>
                  <a:srgbClr val="000000"/>
                </a:solidFill>
                <a:latin typeface="Arial" panose="020B0604020202020204" pitchFamily="34" charset="0"/>
              </a:rPr>
              <a:t>Social Networking </a:t>
            </a:r>
            <a:endParaRPr lang="en-US" altLang="en-US" sz="2160" dirty="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dirty="0">
                <a:solidFill>
                  <a:srgbClr val="000000"/>
                </a:solidFill>
                <a:latin typeface="Arial" panose="020B0604020202020204" pitchFamily="34" charset="0"/>
              </a:rPr>
              <a:t>Wikis </a:t>
            </a:r>
            <a:endParaRPr lang="en-US" altLang="en-US" sz="2160" dirty="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dirty="0">
                <a:solidFill>
                  <a:srgbClr val="000000"/>
                </a:solidFill>
                <a:latin typeface="Arial" panose="020B0604020202020204" pitchFamily="34" charset="0"/>
              </a:rPr>
              <a:t>Audio/Video Sharing </a:t>
            </a:r>
            <a:endParaRPr lang="en-US" altLang="en-US" sz="2160" dirty="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dirty="0">
                <a:solidFill>
                  <a:srgbClr val="000000"/>
                </a:solidFill>
                <a:latin typeface="Arial" panose="020B0604020202020204" pitchFamily="34" charset="0"/>
              </a:rPr>
              <a:t>RSS </a:t>
            </a:r>
            <a:endParaRPr lang="en-US" altLang="en-US" sz="2160" dirty="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dirty="0">
                <a:solidFill>
                  <a:srgbClr val="000000"/>
                </a:solidFill>
                <a:latin typeface="Arial" panose="020B0604020202020204" pitchFamily="34" charset="0"/>
              </a:rPr>
              <a:t>Webcast/Podcast</a:t>
            </a:r>
          </a:p>
        </p:txBody>
      </p:sp>
      <p:sp>
        <p:nvSpPr>
          <p:cNvPr id="2" name="Footer Placeholder 1">
            <a:extLst>
              <a:ext uri="{FF2B5EF4-FFF2-40B4-BE49-F238E27FC236}">
                <a16:creationId xmlns:a16="http://schemas.microsoft.com/office/drawing/2014/main" id="{CFC2791D-FE41-457D-3093-DE191360172A}"/>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779023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4C380BBC-2CA6-3A58-8430-82A4752388D2}"/>
              </a:ext>
            </a:extLst>
          </p:cNvPr>
          <p:cNvSpPr>
            <a:spLocks noGrp="1"/>
          </p:cNvSpPr>
          <p:nvPr>
            <p:ph type="title"/>
          </p:nvPr>
        </p:nvSpPr>
        <p:spPr/>
        <p:txBody>
          <a:bodyPr/>
          <a:lstStyle/>
          <a:p>
            <a:r>
              <a:rPr lang="en-US" altLang="en-US"/>
              <a:t>The &lt;object&gt; element</a:t>
            </a:r>
          </a:p>
        </p:txBody>
      </p:sp>
      <p:sp>
        <p:nvSpPr>
          <p:cNvPr id="77827" name="Content Placeholder 2">
            <a:extLst>
              <a:ext uri="{FF2B5EF4-FFF2-40B4-BE49-F238E27FC236}">
                <a16:creationId xmlns:a16="http://schemas.microsoft.com/office/drawing/2014/main" id="{0E4375A1-2E97-53AA-D5E2-15AC5B3DBF0A}"/>
              </a:ext>
            </a:extLst>
          </p:cNvPr>
          <p:cNvSpPr>
            <a:spLocks noGrp="1"/>
          </p:cNvSpPr>
          <p:nvPr>
            <p:ph sz="quarter" idx="1"/>
          </p:nvPr>
        </p:nvSpPr>
        <p:spPr>
          <a:xfrm>
            <a:off x="1981200" y="1219201"/>
            <a:ext cx="8229600" cy="4937125"/>
          </a:xfrm>
        </p:spPr>
        <p:txBody>
          <a:bodyPr/>
          <a:lstStyle/>
          <a:p>
            <a:r>
              <a:rPr lang="en-US" altLang="en-US" b="1" u="sng">
                <a:latin typeface="Calibri" panose="020F0502020204030204" pitchFamily="34" charset="0"/>
                <a:cs typeface="Calibri" panose="020F0502020204030204" pitchFamily="34" charset="0"/>
              </a:rPr>
              <a:t>codebase</a:t>
            </a:r>
            <a:r>
              <a:rPr lang="en-US" altLang="en-US">
                <a:latin typeface="Calibri" panose="020F0502020204030204" pitchFamily="34" charset="0"/>
                <a:cs typeface="Calibri" panose="020F0502020204030204" pitchFamily="34" charset="0"/>
              </a:rPr>
              <a:t>:</a:t>
            </a:r>
          </a:p>
          <a:p>
            <a:pPr lvl="1"/>
            <a:r>
              <a:rPr lang="en-US" altLang="en-US">
                <a:latin typeface="Calibri" panose="020F0502020204030204" pitchFamily="34" charset="0"/>
                <a:cs typeface="Calibri" panose="020F0502020204030204" pitchFamily="34" charset="0"/>
              </a:rPr>
              <a:t>Tells where the program such as Flash or QT can be found</a:t>
            </a:r>
          </a:p>
          <a:p>
            <a:pPr lvl="1"/>
            <a:r>
              <a:rPr lang="en-US" altLang="en-US">
                <a:latin typeface="Calibri" panose="020F0502020204030204" pitchFamily="34" charset="0"/>
                <a:cs typeface="Calibri" panose="020F0502020204030204" pitchFamily="34" charset="0"/>
              </a:rPr>
              <a:t>For example, the QT ActiveX control is found in:</a:t>
            </a:r>
          </a:p>
          <a:p>
            <a:pPr lvl="2"/>
            <a:r>
              <a:rPr lang="en-US" altLang="en-US"/>
              <a:t>codebase=”</a:t>
            </a:r>
            <a:r>
              <a:rPr lang="en-US" altLang="en-US" b="1">
                <a:solidFill>
                  <a:srgbClr val="CC3300"/>
                </a:solidFill>
              </a:rPr>
              <a:t>http://www.apple.com/qtactivex/qtplugin.cab”</a:t>
            </a:r>
            <a:endParaRPr lang="en-US" altLang="en-US" b="1">
              <a:solidFill>
                <a:srgbClr val="CC3300"/>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57E94C4E-9FBE-343C-03AE-1F4D24119A1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747335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A9B138EB-5271-3794-953B-10BFE507C04E}"/>
              </a:ext>
            </a:extLst>
          </p:cNvPr>
          <p:cNvSpPr>
            <a:spLocks noGrp="1"/>
          </p:cNvSpPr>
          <p:nvPr>
            <p:ph type="title"/>
          </p:nvPr>
        </p:nvSpPr>
        <p:spPr/>
        <p:txBody>
          <a:bodyPr/>
          <a:lstStyle/>
          <a:p>
            <a:r>
              <a:rPr lang="en-US" altLang="en-US"/>
              <a:t>The &lt;object&gt; element</a:t>
            </a:r>
          </a:p>
        </p:txBody>
      </p:sp>
      <p:sp>
        <p:nvSpPr>
          <p:cNvPr id="79875" name="Content Placeholder 2">
            <a:extLst>
              <a:ext uri="{FF2B5EF4-FFF2-40B4-BE49-F238E27FC236}">
                <a16:creationId xmlns:a16="http://schemas.microsoft.com/office/drawing/2014/main" id="{518407AC-4D9A-C1D6-0C47-2E54F3B4C037}"/>
              </a:ext>
            </a:extLst>
          </p:cNvPr>
          <p:cNvSpPr>
            <a:spLocks noGrp="1"/>
          </p:cNvSpPr>
          <p:nvPr>
            <p:ph sz="quarter" idx="1"/>
          </p:nvPr>
        </p:nvSpPr>
        <p:spPr>
          <a:xfrm>
            <a:off x="1981200" y="1219201"/>
            <a:ext cx="8229600" cy="4937125"/>
          </a:xfrm>
        </p:spPr>
        <p:txBody>
          <a:bodyPr/>
          <a:lstStyle/>
          <a:p>
            <a:r>
              <a:rPr lang="en-US" altLang="en-US" b="1" u="sng">
                <a:latin typeface="Calibri" panose="020F0502020204030204" pitchFamily="34" charset="0"/>
                <a:cs typeface="Calibri" panose="020F0502020204030204" pitchFamily="34" charset="0"/>
              </a:rPr>
              <a:t>codetype</a:t>
            </a:r>
            <a:r>
              <a:rPr lang="en-US" altLang="en-US">
                <a:latin typeface="Calibri" panose="020F0502020204030204" pitchFamily="34" charset="0"/>
                <a:cs typeface="Calibri" panose="020F0502020204030204" pitchFamily="34" charset="0"/>
              </a:rPr>
              <a:t>:</a:t>
            </a:r>
          </a:p>
          <a:p>
            <a:pPr lvl="1"/>
            <a:r>
              <a:rPr lang="en-US" altLang="en-US">
                <a:latin typeface="Calibri" panose="020F0502020204030204" pitchFamily="34" charset="0"/>
                <a:cs typeface="Calibri" panose="020F0502020204030204" pitchFamily="34" charset="0"/>
              </a:rPr>
              <a:t>Specifies the type of object expected by the browser.</a:t>
            </a:r>
          </a:p>
          <a:p>
            <a:pPr lvl="1"/>
            <a:r>
              <a:rPr lang="en-US" altLang="en-US">
                <a:solidFill>
                  <a:schemeClr val="tx1"/>
                </a:solidFill>
                <a:latin typeface="Calibri" panose="020F0502020204030204" pitchFamily="34" charset="0"/>
                <a:cs typeface="Calibri" panose="020F0502020204030204" pitchFamily="34" charset="0"/>
              </a:rPr>
              <a:t>Only relevant if classid has been specified.</a:t>
            </a:r>
          </a:p>
          <a:p>
            <a:pPr lvl="1">
              <a:buFont typeface="Wingdings 3" panose="05040102010807070707" pitchFamily="18" charset="2"/>
              <a:buNone/>
            </a:pPr>
            <a:r>
              <a:rPr lang="en-US" altLang="en-US">
                <a:solidFill>
                  <a:schemeClr val="tx1"/>
                </a:solidFill>
                <a:latin typeface="Calibri" panose="020F0502020204030204" pitchFamily="34" charset="0"/>
                <a:cs typeface="Calibri" panose="020F0502020204030204" pitchFamily="34" charset="0"/>
              </a:rPr>
              <a:t>	codetype = “video/quicktime”</a:t>
            </a:r>
          </a:p>
          <a:p>
            <a:endParaRPr lang="en-US" altLang="en-US">
              <a:latin typeface="Calibri" panose="020F0502020204030204" pitchFamily="34" charset="0"/>
              <a:cs typeface="Calibri" panose="020F0502020204030204" pitchFamily="34" charset="0"/>
            </a:endParaRPr>
          </a:p>
          <a:p>
            <a:r>
              <a:rPr lang="en-US" altLang="en-US" b="1" u="sng">
                <a:latin typeface="Calibri" panose="020F0502020204030204" pitchFamily="34" charset="0"/>
                <a:cs typeface="Calibri" panose="020F0502020204030204" pitchFamily="34" charset="0"/>
              </a:rPr>
              <a:t>data</a:t>
            </a:r>
            <a:r>
              <a:rPr lang="en-US" altLang="en-US">
                <a:latin typeface="Calibri" panose="020F0502020204030204" pitchFamily="34" charset="0"/>
                <a:cs typeface="Calibri" panose="020F0502020204030204" pitchFamily="34" charset="0"/>
              </a:rPr>
              <a:t>:</a:t>
            </a:r>
          </a:p>
          <a:p>
            <a:pPr lvl="1"/>
            <a:r>
              <a:rPr lang="en-US" altLang="en-US">
                <a:solidFill>
                  <a:schemeClr val="tx1"/>
                </a:solidFill>
                <a:latin typeface="Calibri" panose="020F0502020204030204" pitchFamily="34" charset="0"/>
                <a:cs typeface="Calibri" panose="020F0502020204030204" pitchFamily="34" charset="0"/>
              </a:rPr>
              <a:t>Specifies the URL, If object has a file to process or play.</a:t>
            </a:r>
          </a:p>
          <a:p>
            <a:pPr lvl="1"/>
            <a:r>
              <a:rPr lang="en-US" altLang="en-US">
                <a:solidFill>
                  <a:schemeClr val="tx1"/>
                </a:solidFill>
                <a:latin typeface="Calibri" panose="020F0502020204030204" pitchFamily="34" charset="0"/>
                <a:cs typeface="Calibri" panose="020F0502020204030204" pitchFamily="34" charset="0"/>
              </a:rPr>
              <a:t>For example: </a:t>
            </a:r>
          </a:p>
          <a:p>
            <a:pPr lvl="2"/>
            <a:r>
              <a:rPr lang="en-US" altLang="en-US">
                <a:latin typeface="Calibri" panose="020F0502020204030204" pitchFamily="34" charset="0"/>
                <a:cs typeface="Calibri" panose="020F0502020204030204" pitchFamily="34" charset="0"/>
              </a:rPr>
              <a:t>data = </a:t>
            </a:r>
            <a:r>
              <a:rPr lang="en-US" altLang="en-US" b="1">
                <a:solidFill>
                  <a:srgbClr val="C00000"/>
                </a:solidFill>
                <a:latin typeface="Calibri" panose="020F0502020204030204" pitchFamily="34" charset="0"/>
                <a:cs typeface="Calibri" panose="020F0502020204030204" pitchFamily="34" charset="0"/>
              </a:rPr>
              <a:t>“http://www.example.com/mp3/newsong.mp3”</a:t>
            </a:r>
          </a:p>
          <a:p>
            <a:pPr lvl="1">
              <a:buFont typeface="Wingdings 3" panose="05040102010807070707" pitchFamily="18" charset="2"/>
              <a:buNone/>
            </a:pPr>
            <a:r>
              <a:rPr lang="en-US" altLang="en-US">
                <a:solidFill>
                  <a:schemeClr val="tx1"/>
                </a:solidFill>
                <a:latin typeface="Calibri" panose="020F0502020204030204" pitchFamily="34" charset="0"/>
                <a:cs typeface="Calibri" panose="020F0502020204030204" pitchFamily="34" charset="0"/>
              </a:rPr>
              <a:t> </a:t>
            </a:r>
          </a:p>
        </p:txBody>
      </p:sp>
      <p:sp>
        <p:nvSpPr>
          <p:cNvPr id="2" name="Footer Placeholder 1">
            <a:extLst>
              <a:ext uri="{FF2B5EF4-FFF2-40B4-BE49-F238E27FC236}">
                <a16:creationId xmlns:a16="http://schemas.microsoft.com/office/drawing/2014/main" id="{E29BD967-9655-9534-2B91-7DED8351875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578308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401B128B-D559-EBA5-7082-EFD1CC33E036}"/>
              </a:ext>
            </a:extLst>
          </p:cNvPr>
          <p:cNvSpPr>
            <a:spLocks noGrp="1"/>
          </p:cNvSpPr>
          <p:nvPr>
            <p:ph type="title"/>
          </p:nvPr>
        </p:nvSpPr>
        <p:spPr/>
        <p:txBody>
          <a:bodyPr/>
          <a:lstStyle/>
          <a:p>
            <a:r>
              <a:rPr lang="en-US" altLang="en-US"/>
              <a:t>The &lt;object&gt; element</a:t>
            </a:r>
          </a:p>
        </p:txBody>
      </p:sp>
      <p:sp>
        <p:nvSpPr>
          <p:cNvPr id="81923" name="Content Placeholder 2">
            <a:extLst>
              <a:ext uri="{FF2B5EF4-FFF2-40B4-BE49-F238E27FC236}">
                <a16:creationId xmlns:a16="http://schemas.microsoft.com/office/drawing/2014/main" id="{A97893C9-A86F-436C-FC99-4B834FFBAC5C}"/>
              </a:ext>
            </a:extLst>
          </p:cNvPr>
          <p:cNvSpPr>
            <a:spLocks noGrp="1"/>
          </p:cNvSpPr>
          <p:nvPr>
            <p:ph sz="quarter" idx="1"/>
          </p:nvPr>
        </p:nvSpPr>
        <p:spPr>
          <a:xfrm>
            <a:off x="1981200" y="1219201"/>
            <a:ext cx="8229600" cy="4937125"/>
          </a:xfrm>
        </p:spPr>
        <p:txBody>
          <a:bodyPr/>
          <a:lstStyle/>
          <a:p>
            <a:r>
              <a:rPr lang="en-US" altLang="en-US" b="1" u="sng">
                <a:latin typeface="Calibri" panose="020F0502020204030204" pitchFamily="34" charset="0"/>
                <a:cs typeface="Calibri" panose="020F0502020204030204" pitchFamily="34" charset="0"/>
              </a:rPr>
              <a:t>height and widht</a:t>
            </a:r>
            <a:r>
              <a:rPr lang="en-US" altLang="en-US">
                <a:latin typeface="Calibri" panose="020F0502020204030204" pitchFamily="34" charset="0"/>
                <a:cs typeface="Calibri" panose="020F0502020204030204" pitchFamily="34" charset="0"/>
              </a:rPr>
              <a:t>:</a:t>
            </a:r>
          </a:p>
          <a:p>
            <a:pPr lvl="1"/>
            <a:r>
              <a:rPr lang="en-US" altLang="en-US">
                <a:latin typeface="Calibri" panose="020F0502020204030204" pitchFamily="34" charset="0"/>
                <a:cs typeface="Calibri" panose="020F0502020204030204" pitchFamily="34" charset="0"/>
              </a:rPr>
              <a:t>Specifies width and height of the object</a:t>
            </a:r>
            <a:endParaRPr lang="en-US" altLang="en-US">
              <a:solidFill>
                <a:schemeClr val="tx1"/>
              </a:solidFill>
              <a:latin typeface="Calibri" panose="020F0502020204030204" pitchFamily="34" charset="0"/>
              <a:cs typeface="Calibri" panose="020F0502020204030204" pitchFamily="34" charset="0"/>
            </a:endParaRPr>
          </a:p>
          <a:p>
            <a:r>
              <a:rPr lang="en-US" altLang="en-US" b="1" u="sng">
                <a:latin typeface="Calibri" panose="020F0502020204030204" pitchFamily="34" charset="0"/>
                <a:cs typeface="Calibri" panose="020F0502020204030204" pitchFamily="34" charset="0"/>
              </a:rPr>
              <a:t>standby</a:t>
            </a:r>
            <a:r>
              <a:rPr lang="en-US" altLang="en-US">
                <a:latin typeface="Calibri" panose="020F0502020204030204" pitchFamily="34" charset="0"/>
                <a:cs typeface="Calibri" panose="020F0502020204030204" pitchFamily="34" charset="0"/>
              </a:rPr>
              <a:t>:</a:t>
            </a:r>
          </a:p>
          <a:p>
            <a:pPr lvl="1"/>
            <a:r>
              <a:rPr lang="en-US" altLang="en-US">
                <a:solidFill>
                  <a:schemeClr val="tx1"/>
                </a:solidFill>
                <a:latin typeface="Calibri" panose="020F0502020204030204" pitchFamily="34" charset="0"/>
                <a:cs typeface="Calibri" panose="020F0502020204030204" pitchFamily="34" charset="0"/>
              </a:rPr>
              <a:t>Text string used when object is loading</a:t>
            </a:r>
          </a:p>
          <a:p>
            <a:pPr lvl="2"/>
            <a:r>
              <a:rPr lang="en-US" altLang="en-US">
                <a:latin typeface="Calibri" panose="020F0502020204030204" pitchFamily="34" charset="0"/>
                <a:cs typeface="Calibri" panose="020F0502020204030204" pitchFamily="34" charset="0"/>
              </a:rPr>
              <a:t>standby = “Trailer for Movie is loading”</a:t>
            </a:r>
          </a:p>
          <a:p>
            <a:r>
              <a:rPr lang="en-US" altLang="en-US">
                <a:latin typeface="Calibri" panose="020F0502020204030204" pitchFamily="34" charset="0"/>
                <a:cs typeface="Calibri" panose="020F0502020204030204" pitchFamily="34" charset="0"/>
              </a:rPr>
              <a:t>param:</a:t>
            </a:r>
          </a:p>
          <a:p>
            <a:pPr lvl="1"/>
            <a:r>
              <a:rPr lang="en-US" altLang="en-US">
                <a:solidFill>
                  <a:schemeClr val="tx1"/>
                </a:solidFill>
                <a:latin typeface="Calibri" panose="020F0502020204030204" pitchFamily="34" charset="0"/>
                <a:cs typeface="Calibri" panose="020F0502020204030204" pitchFamily="34" charset="0"/>
              </a:rPr>
              <a:t>It is used to pass parameters</a:t>
            </a:r>
          </a:p>
          <a:p>
            <a:pPr lvl="1"/>
            <a:r>
              <a:rPr lang="en-US" altLang="en-US">
                <a:solidFill>
                  <a:schemeClr val="tx1"/>
                </a:solidFill>
                <a:latin typeface="Calibri" panose="020F0502020204030204" pitchFamily="34" charset="0"/>
                <a:cs typeface="Calibri" panose="020F0502020204030204" pitchFamily="34" charset="0"/>
              </a:rPr>
              <a:t>For example for a QT movie, src indicates the source of the file, while autoplay indicates whether movie should start automatically</a:t>
            </a:r>
          </a:p>
          <a:p>
            <a:pPr lvl="2"/>
            <a:r>
              <a:rPr lang="en-US" altLang="en-US"/>
              <a:t>&lt;param name=”src” value=”movieTrailer.mov” /&gt;</a:t>
            </a:r>
          </a:p>
          <a:p>
            <a:pPr lvl="2"/>
            <a:r>
              <a:rPr lang="en-US" altLang="en-US"/>
              <a:t>&lt;param name=”autoplay” value=”true” /&gt;</a:t>
            </a:r>
            <a:endParaRPr lang="en-US" altLang="en-US">
              <a:latin typeface="Calibri" panose="020F0502020204030204" pitchFamily="34" charset="0"/>
              <a:cs typeface="Calibri" panose="020F0502020204030204" pitchFamily="34" charset="0"/>
            </a:endParaRPr>
          </a:p>
          <a:p>
            <a:pPr lvl="2">
              <a:buFont typeface="Wingdings 3" panose="05040102010807070707" pitchFamily="18" charset="2"/>
              <a:buNone/>
            </a:pPr>
            <a:r>
              <a:rPr lang="en-US" altLang="en-US">
                <a:latin typeface="Calibri" panose="020F0502020204030204" pitchFamily="34" charset="0"/>
                <a:cs typeface="Calibri" panose="020F0502020204030204" pitchFamily="34" charset="0"/>
              </a:rPr>
              <a:t> </a:t>
            </a:r>
          </a:p>
        </p:txBody>
      </p:sp>
      <p:sp>
        <p:nvSpPr>
          <p:cNvPr id="2" name="Footer Placeholder 1">
            <a:extLst>
              <a:ext uri="{FF2B5EF4-FFF2-40B4-BE49-F238E27FC236}">
                <a16:creationId xmlns:a16="http://schemas.microsoft.com/office/drawing/2014/main" id="{1D225A0A-F2AA-A845-B854-D0EDBB80C50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966008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0E7785D-69D5-76BF-50DF-FA70847E681D}"/>
              </a:ext>
            </a:extLst>
          </p:cNvPr>
          <p:cNvSpPr>
            <a:spLocks noGrp="1"/>
          </p:cNvSpPr>
          <p:nvPr>
            <p:ph type="title"/>
          </p:nvPr>
        </p:nvSpPr>
        <p:spPr/>
        <p:txBody>
          <a:bodyPr/>
          <a:lstStyle/>
          <a:p>
            <a:r>
              <a:rPr lang="en-US" altLang="en-US"/>
              <a:t>Adding a Flash movie to a page</a:t>
            </a:r>
          </a:p>
        </p:txBody>
      </p:sp>
      <p:sp>
        <p:nvSpPr>
          <p:cNvPr id="83971" name="Content Placeholder 2">
            <a:extLst>
              <a:ext uri="{FF2B5EF4-FFF2-40B4-BE49-F238E27FC236}">
                <a16:creationId xmlns:a16="http://schemas.microsoft.com/office/drawing/2014/main" id="{DCFF0D62-2ED8-5785-7EB9-8A9CB4AA58EB}"/>
              </a:ext>
            </a:extLst>
          </p:cNvPr>
          <p:cNvSpPr>
            <a:spLocks noGrp="1"/>
          </p:cNvSpPr>
          <p:nvPr>
            <p:ph sz="quarter" idx="1"/>
          </p:nvPr>
        </p:nvSpPr>
        <p:spPr>
          <a:xfrm>
            <a:off x="1981200" y="1219201"/>
            <a:ext cx="8229600" cy="4937125"/>
          </a:xfrm>
        </p:spPr>
        <p:txBody>
          <a:bodyPr/>
          <a:lstStyle/>
          <a:p>
            <a:pPr marL="342900"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 &lt;object </a:t>
            </a:r>
            <a:r>
              <a:rPr lang="en-US" altLang="en-US" sz="1800" b="1">
                <a:solidFill>
                  <a:srgbClr val="C00000"/>
                </a:solidFill>
                <a:latin typeface="Calibri" panose="020F0502020204030204" pitchFamily="34" charset="0"/>
                <a:cs typeface="Calibri" panose="020F0502020204030204" pitchFamily="34" charset="0"/>
              </a:rPr>
              <a:t>classid</a:t>
            </a:r>
            <a:r>
              <a:rPr lang="en-US" altLang="en-US" sz="1800">
                <a:latin typeface="Calibri" panose="020F0502020204030204" pitchFamily="34" charset="0"/>
                <a:cs typeface="Calibri" panose="020F0502020204030204" pitchFamily="34" charset="0"/>
              </a:rPr>
              <a:t>=”clsid:D27CDB6E-AE6D-11cf-96B8-444553540000” </a:t>
            </a:r>
            <a:r>
              <a:rPr lang="en-US" altLang="en-US" sz="1800" b="1">
                <a:solidFill>
                  <a:srgbClr val="C00000"/>
                </a:solidFill>
                <a:latin typeface="Calibri" panose="020F0502020204030204" pitchFamily="34" charset="0"/>
                <a:cs typeface="Calibri" panose="020F0502020204030204" pitchFamily="34" charset="0"/>
              </a:rPr>
              <a:t>width</a:t>
            </a:r>
            <a:r>
              <a:rPr lang="en-US" altLang="en-US" sz="1800">
                <a:latin typeface="Calibri" panose="020F0502020204030204" pitchFamily="34" charset="0"/>
                <a:cs typeface="Calibri" panose="020F0502020204030204" pitchFamily="34" charset="0"/>
              </a:rPr>
              <a:t>=”300”</a:t>
            </a:r>
          </a:p>
          <a:p>
            <a:pPr marL="342900" indent="-342900">
              <a:buFont typeface="Bookman Old Style" panose="02050604050505020204" pitchFamily="18" charset="0"/>
              <a:buAutoNum type="arabicPeriod"/>
            </a:pPr>
            <a:r>
              <a:rPr lang="en-US" altLang="en-US" sz="1800" b="1">
                <a:solidFill>
                  <a:srgbClr val="C00000"/>
                </a:solidFill>
                <a:latin typeface="Calibri" panose="020F0502020204030204" pitchFamily="34" charset="0"/>
                <a:cs typeface="Calibri" panose="020F0502020204030204" pitchFamily="34" charset="0"/>
              </a:rPr>
              <a:t>height</a:t>
            </a:r>
            <a:r>
              <a:rPr lang="en-US" altLang="en-US" sz="1800">
                <a:latin typeface="Calibri" panose="020F0502020204030204" pitchFamily="34" charset="0"/>
                <a:cs typeface="Calibri" panose="020F0502020204030204" pitchFamily="34" charset="0"/>
              </a:rPr>
              <a:t>=”200” </a:t>
            </a:r>
            <a:r>
              <a:rPr lang="en-US" altLang="en-US" sz="1800" b="1">
                <a:solidFill>
                  <a:srgbClr val="C00000"/>
                </a:solidFill>
                <a:latin typeface="Calibri" panose="020F0502020204030204" pitchFamily="34" charset="0"/>
                <a:cs typeface="Calibri" panose="020F0502020204030204" pitchFamily="34" charset="0"/>
              </a:rPr>
              <a:t>codebase</a:t>
            </a:r>
            <a:r>
              <a:rPr lang="en-US" altLang="en-US" sz="1800">
                <a:latin typeface="Calibri" panose="020F0502020204030204" pitchFamily="34" charset="0"/>
                <a:cs typeface="Calibri" panose="020F0502020204030204" pitchFamily="34" charset="0"/>
              </a:rPr>
              <a:t>=”http://download.macromedia.com/pub/shockwave/cabs/flash/swflash.cab”&gt;</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&lt;</a:t>
            </a:r>
            <a:r>
              <a:rPr lang="en-US" altLang="en-US" sz="1500" b="1">
                <a:solidFill>
                  <a:srgbClr val="C00000"/>
                </a:solidFill>
                <a:latin typeface="Calibri" panose="020F0502020204030204" pitchFamily="34" charset="0"/>
                <a:cs typeface="Calibri" panose="020F0502020204030204" pitchFamily="34" charset="0"/>
              </a:rPr>
              <a:t>param</a:t>
            </a:r>
            <a:r>
              <a:rPr lang="en-US" altLang="en-US" sz="1500">
                <a:latin typeface="Calibri" panose="020F0502020204030204" pitchFamily="34" charset="0"/>
                <a:cs typeface="Calibri" panose="020F0502020204030204" pitchFamily="34" charset="0"/>
              </a:rPr>
              <a:t> name=”movie” value=”motion/flash_sample.swf”&gt;</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&lt;</a:t>
            </a:r>
            <a:r>
              <a:rPr lang="en-US" altLang="en-US" sz="1500" b="1">
                <a:solidFill>
                  <a:srgbClr val="C00000"/>
                </a:solidFill>
                <a:latin typeface="Calibri" panose="020F0502020204030204" pitchFamily="34" charset="0"/>
                <a:cs typeface="Calibri" panose="020F0502020204030204" pitchFamily="34" charset="0"/>
              </a:rPr>
              <a:t>param</a:t>
            </a:r>
            <a:r>
              <a:rPr lang="en-US" altLang="en-US" sz="1500">
                <a:latin typeface="Calibri" panose="020F0502020204030204" pitchFamily="34" charset="0"/>
                <a:cs typeface="Calibri" panose="020F0502020204030204" pitchFamily="34" charset="0"/>
              </a:rPr>
              <a:t> name=”play” value=”true”&gt;</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&lt;</a:t>
            </a:r>
            <a:r>
              <a:rPr lang="en-US" altLang="en-US" sz="1500" b="1">
                <a:solidFill>
                  <a:srgbClr val="C00000"/>
                </a:solidFill>
                <a:latin typeface="Calibri" panose="020F0502020204030204" pitchFamily="34" charset="0"/>
                <a:cs typeface="Calibri" panose="020F0502020204030204" pitchFamily="34" charset="0"/>
              </a:rPr>
              <a:t>param</a:t>
            </a:r>
            <a:r>
              <a:rPr lang="en-US" altLang="en-US" sz="1500">
                <a:latin typeface="Calibri" panose="020F0502020204030204" pitchFamily="34" charset="0"/>
                <a:cs typeface="Calibri" panose="020F0502020204030204" pitchFamily="34" charset="0"/>
              </a:rPr>
              <a:t> name=”loop” value=”false”&gt;</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&lt;</a:t>
            </a:r>
            <a:r>
              <a:rPr lang="en-US" altLang="en-US" sz="1500" b="1">
                <a:solidFill>
                  <a:srgbClr val="00B0F0"/>
                </a:solidFill>
                <a:latin typeface="Calibri" panose="020F0502020204030204" pitchFamily="34" charset="0"/>
                <a:cs typeface="Calibri" panose="020F0502020204030204" pitchFamily="34" charset="0"/>
              </a:rPr>
              <a:t>embed</a:t>
            </a:r>
            <a:r>
              <a:rPr lang="en-US" altLang="en-US" sz="1500">
                <a:latin typeface="Calibri" panose="020F0502020204030204" pitchFamily="34" charset="0"/>
                <a:cs typeface="Calibri" panose="020F0502020204030204" pitchFamily="34" charset="0"/>
              </a:rPr>
              <a:t> src=”motion/flash_sample.swf” width=”300” height=”200” play=”true”</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loop=”false” QUALITY=”best” menu=”false” type=”application/x-shockwave-flash”</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pluginspage=”http://www.macromedia.com/shockwave/download/index.cgi?P1_Prod_Version</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=ShockwaveFlash”&gt;</a:t>
            </a:r>
          </a:p>
          <a:p>
            <a:pPr marL="617538" lvl="1" indent="-342900">
              <a:buFont typeface="Bookman Old Style" panose="02050604050505020204" pitchFamily="18" charset="0"/>
              <a:buAutoNum type="arabicPeriod"/>
            </a:pPr>
            <a:r>
              <a:rPr lang="en-US" altLang="en-US" sz="1500">
                <a:latin typeface="Calibri" panose="020F0502020204030204" pitchFamily="34" charset="0"/>
                <a:cs typeface="Calibri" panose="020F0502020204030204" pitchFamily="34" charset="0"/>
              </a:rPr>
              <a:t>&lt;/</a:t>
            </a:r>
            <a:r>
              <a:rPr lang="en-US" altLang="en-US" sz="1500" b="1">
                <a:solidFill>
                  <a:srgbClr val="00B0F0"/>
                </a:solidFill>
                <a:latin typeface="Calibri" panose="020F0502020204030204" pitchFamily="34" charset="0"/>
                <a:cs typeface="Calibri" panose="020F0502020204030204" pitchFamily="34" charset="0"/>
              </a:rPr>
              <a:t>embed</a:t>
            </a:r>
            <a:r>
              <a:rPr lang="en-US" altLang="en-US" sz="1500">
                <a:latin typeface="Calibri" panose="020F0502020204030204" pitchFamily="34" charset="0"/>
                <a:cs typeface="Calibri" panose="020F0502020204030204" pitchFamily="34" charset="0"/>
              </a:rPr>
              <a:t>&gt;</a:t>
            </a:r>
          </a:p>
          <a:p>
            <a:pPr marL="342900"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&lt;/object&gt;</a:t>
            </a:r>
          </a:p>
        </p:txBody>
      </p:sp>
      <p:sp>
        <p:nvSpPr>
          <p:cNvPr id="2" name="Footer Placeholder 1">
            <a:extLst>
              <a:ext uri="{FF2B5EF4-FFF2-40B4-BE49-F238E27FC236}">
                <a16:creationId xmlns:a16="http://schemas.microsoft.com/office/drawing/2014/main" id="{C3D1D2BF-E90F-BE14-66EE-B7360E8694C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371653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EAE37D53-CBE9-98D7-FB8A-B8F56EB7517C}"/>
              </a:ext>
            </a:extLst>
          </p:cNvPr>
          <p:cNvSpPr>
            <a:spLocks noGrp="1"/>
          </p:cNvSpPr>
          <p:nvPr>
            <p:ph type="title"/>
          </p:nvPr>
        </p:nvSpPr>
        <p:spPr/>
        <p:txBody>
          <a:bodyPr/>
          <a:lstStyle/>
          <a:p>
            <a:r>
              <a:rPr lang="en-US" altLang="en-US"/>
              <a:t>Images as links</a:t>
            </a:r>
          </a:p>
        </p:txBody>
      </p:sp>
      <p:sp>
        <p:nvSpPr>
          <p:cNvPr id="3" name="Content Placeholder 2">
            <a:extLst>
              <a:ext uri="{FF2B5EF4-FFF2-40B4-BE49-F238E27FC236}">
                <a16:creationId xmlns:a16="http://schemas.microsoft.com/office/drawing/2014/main" id="{A8FDE31B-E818-03CB-EB1C-E860210E0D01}"/>
              </a:ext>
            </a:extLst>
          </p:cNvPr>
          <p:cNvSpPr>
            <a:spLocks noGrp="1"/>
          </p:cNvSpPr>
          <p:nvPr>
            <p:ph sz="quarter" idx="1"/>
          </p:nvPr>
        </p:nvSpPr>
        <p:spPr>
          <a:xfrm>
            <a:off x="1981200" y="1219201"/>
            <a:ext cx="8229600" cy="4937125"/>
          </a:xfrm>
        </p:spPr>
        <p:txBody>
          <a:bodyPr/>
          <a:lstStyle/>
          <a:p>
            <a:r>
              <a:rPr lang="en-US" altLang="en-US" sz="2000">
                <a:latin typeface="Calibri" panose="020F0502020204030204" pitchFamily="34" charset="0"/>
                <a:cs typeface="Calibri" panose="020F0502020204030204" pitchFamily="34" charset="0"/>
              </a:rPr>
              <a:t>Just insert an image element between an &lt;a&gt; element.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p>
          <a:p>
            <a:pPr>
              <a:buFont typeface="Wingdings 3" panose="05040102010807070707" pitchFamily="18" charset="2"/>
              <a:buNone/>
            </a:pPr>
            <a:endParaRPr lang="en-US" altLang="en-US" sz="2000">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sz="2000"/>
              <a:t>&lt;a href=”../index.html” title=”Click here to return to the home page”&gt;</a:t>
            </a:r>
          </a:p>
          <a:p>
            <a:pPr>
              <a:buFont typeface="Wingdings 3" panose="05040102010807070707" pitchFamily="18" charset="2"/>
              <a:buNone/>
            </a:pPr>
            <a:r>
              <a:rPr lang="en-US" altLang="en-US" sz="2000" b="1">
                <a:solidFill>
                  <a:srgbClr val="C00000"/>
                </a:solidFill>
              </a:rPr>
              <a:t>&lt;img src=”images/banana.jpg” width=”130” height=”130” alt=”Banana” border=”0”</a:t>
            </a:r>
          </a:p>
          <a:p>
            <a:pPr>
              <a:buFont typeface="Wingdings 3" panose="05040102010807070707" pitchFamily="18" charset="2"/>
              <a:buNone/>
            </a:pPr>
            <a:r>
              <a:rPr lang="en-US" altLang="en-US" sz="2000"/>
              <a:t>/&gt;&lt;/a&gt;</a:t>
            </a:r>
          </a:p>
          <a:p>
            <a:pPr>
              <a:buFont typeface="Wingdings 3" panose="05040102010807070707" pitchFamily="18" charset="2"/>
              <a:buNone/>
            </a:pPr>
            <a:endParaRPr lang="en-US" altLang="en-US" sz="200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543A36AC-3D97-E1FD-DAD6-37B449F56C5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27094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61471127-D5B9-44A0-A6D8-B2D8227FEB49}"/>
              </a:ext>
            </a:extLst>
          </p:cNvPr>
          <p:cNvSpPr>
            <a:spLocks noGrp="1"/>
          </p:cNvSpPr>
          <p:nvPr>
            <p:ph type="title"/>
          </p:nvPr>
        </p:nvSpPr>
        <p:spPr/>
        <p:txBody>
          <a:bodyPr/>
          <a:lstStyle/>
          <a:p>
            <a:r>
              <a:rPr lang="en-US" altLang="en-US"/>
              <a:t>Image Maps</a:t>
            </a:r>
          </a:p>
        </p:txBody>
      </p:sp>
      <p:sp>
        <p:nvSpPr>
          <p:cNvPr id="88067" name="Content Placeholder 2">
            <a:extLst>
              <a:ext uri="{FF2B5EF4-FFF2-40B4-BE49-F238E27FC236}">
                <a16:creationId xmlns:a16="http://schemas.microsoft.com/office/drawing/2014/main" id="{5F42F1A2-41AF-EBA1-BD25-6B5EA3B8BCCF}"/>
              </a:ext>
            </a:extLst>
          </p:cNvPr>
          <p:cNvSpPr>
            <a:spLocks noGrp="1"/>
          </p:cNvSpPr>
          <p:nvPr>
            <p:ph sz="quarter" idx="1"/>
          </p:nvPr>
        </p:nvSpPr>
        <p:spPr>
          <a:xfrm>
            <a:off x="1981200" y="1219201"/>
            <a:ext cx="8229600" cy="4937125"/>
          </a:xfrm>
        </p:spPr>
        <p:txBody>
          <a:bodyPr/>
          <a:lstStyle/>
          <a:p>
            <a:r>
              <a:rPr lang="en-US" altLang="en-US" sz="2000">
                <a:latin typeface="Calibri" panose="020F0502020204030204" pitchFamily="34" charset="0"/>
                <a:cs typeface="Calibri" panose="020F0502020204030204" pitchFamily="34" charset="0"/>
              </a:rPr>
              <a:t>They are for creating areas or sections to a single image to later create hyperlinks.</a:t>
            </a:r>
          </a:p>
          <a:p>
            <a:r>
              <a:rPr lang="en-US" altLang="en-US" sz="2000">
                <a:latin typeface="Calibri" panose="020F0502020204030204" pitchFamily="34" charset="0"/>
                <a:cs typeface="Calibri" panose="020F0502020204030204" pitchFamily="34" charset="0"/>
              </a:rPr>
              <a:t>The &lt;img&gt; carries en extra element called </a:t>
            </a:r>
            <a:r>
              <a:rPr lang="en-US" altLang="en-US" sz="2000" b="1">
                <a:solidFill>
                  <a:srgbClr val="C00000"/>
                </a:solidFill>
                <a:latin typeface="Calibri" panose="020F0502020204030204" pitchFamily="34" charset="0"/>
                <a:cs typeface="Calibri" panose="020F0502020204030204" pitchFamily="34" charset="0"/>
              </a:rPr>
              <a:t>usemap</a:t>
            </a:r>
          </a:p>
          <a:p>
            <a:r>
              <a:rPr lang="en-US" altLang="en-US" sz="2000"/>
              <a:t>The value of the </a:t>
            </a:r>
            <a:r>
              <a:rPr lang="en-US" altLang="en-US" sz="2000" b="1">
                <a:solidFill>
                  <a:srgbClr val="C00000"/>
                </a:solidFill>
              </a:rPr>
              <a:t>usemap </a:t>
            </a:r>
            <a:r>
              <a:rPr lang="en-US" altLang="en-US" sz="2000"/>
              <a:t>attribute is the value of the name attribute on the &lt;map&gt; element</a:t>
            </a:r>
            <a:endParaRPr lang="en-US" altLang="en-US" sz="2000">
              <a:latin typeface="Calibri" panose="020F0502020204030204" pitchFamily="34" charset="0"/>
              <a:cs typeface="Calibri" panose="020F0502020204030204" pitchFamily="34" charset="0"/>
            </a:endParaRPr>
          </a:p>
          <a:p>
            <a:r>
              <a:rPr lang="en-US" altLang="en-US" sz="2000" b="1">
                <a:latin typeface="Calibri" panose="020F0502020204030204" pitchFamily="34" charset="0"/>
                <a:cs typeface="Calibri" panose="020F0502020204030204" pitchFamily="34" charset="0"/>
              </a:rPr>
              <a:t>&lt;map&gt;: </a:t>
            </a:r>
          </a:p>
          <a:p>
            <a:pPr lvl="1"/>
            <a:r>
              <a:rPr lang="en-US" altLang="en-US" sz="1700"/>
              <a:t>creates the map for the image</a:t>
            </a:r>
            <a:endParaRPr lang="en-US" altLang="en-US" sz="1700">
              <a:latin typeface="Calibri" panose="020F0502020204030204" pitchFamily="34" charset="0"/>
              <a:cs typeface="Calibri" panose="020F0502020204030204" pitchFamily="34" charset="0"/>
            </a:endParaRPr>
          </a:p>
          <a:p>
            <a:r>
              <a:rPr lang="en-US" altLang="en-US" sz="2000" b="1">
                <a:latin typeface="Calibri" panose="020F0502020204030204" pitchFamily="34" charset="0"/>
                <a:cs typeface="Calibri" panose="020F0502020204030204" pitchFamily="34" charset="0"/>
              </a:rPr>
              <a:t>&lt;area&gt;:</a:t>
            </a:r>
          </a:p>
          <a:p>
            <a:pPr lvl="1"/>
            <a:r>
              <a:rPr lang="en-US" altLang="en-US" sz="1800"/>
              <a:t>define the clickable hotspots (or areas or sections of an image)</a:t>
            </a:r>
            <a:endParaRPr lang="en-US" altLang="en-US" sz="170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BD6B07B3-21E1-B22B-D5F9-F3D5F84D5AE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734140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04EB12B5-F5B0-E5DA-F2CE-374B338FF954}"/>
              </a:ext>
            </a:extLst>
          </p:cNvPr>
          <p:cNvSpPr>
            <a:spLocks noGrp="1"/>
          </p:cNvSpPr>
          <p:nvPr>
            <p:ph type="title"/>
          </p:nvPr>
        </p:nvSpPr>
        <p:spPr/>
        <p:txBody>
          <a:bodyPr/>
          <a:lstStyle/>
          <a:p>
            <a:r>
              <a:rPr lang="en-US" altLang="en-US"/>
              <a:t>Image Maps (cont’d)</a:t>
            </a:r>
          </a:p>
        </p:txBody>
      </p:sp>
      <p:sp>
        <p:nvSpPr>
          <p:cNvPr id="90115" name="Content Placeholder 2">
            <a:extLst>
              <a:ext uri="{FF2B5EF4-FFF2-40B4-BE49-F238E27FC236}">
                <a16:creationId xmlns:a16="http://schemas.microsoft.com/office/drawing/2014/main" id="{EE408BE8-E0FC-4CFA-4698-9A6B6823A4E1}"/>
              </a:ext>
            </a:extLst>
          </p:cNvPr>
          <p:cNvSpPr>
            <a:spLocks noGrp="1"/>
          </p:cNvSpPr>
          <p:nvPr>
            <p:ph sz="quarter" idx="1"/>
          </p:nvPr>
        </p:nvSpPr>
        <p:spPr>
          <a:xfrm>
            <a:off x="1981200" y="1219201"/>
            <a:ext cx="8229600" cy="4937125"/>
          </a:xfrm>
        </p:spPr>
        <p:txBody>
          <a:bodyPr/>
          <a:lstStyle/>
          <a:p>
            <a:r>
              <a:rPr lang="en-US" altLang="en-US" sz="2800">
                <a:latin typeface="Calibri" panose="020F0502020204030204" pitchFamily="34" charset="0"/>
                <a:cs typeface="Calibri" panose="020F0502020204030204" pitchFamily="34" charset="0"/>
              </a:rPr>
              <a:t>&lt;shape &gt;</a:t>
            </a:r>
          </a:p>
          <a:p>
            <a:pPr lvl="1"/>
            <a:r>
              <a:rPr lang="en-US" altLang="en-US" sz="2400" b="1">
                <a:latin typeface="Calibri" panose="020F0502020204030204" pitchFamily="34" charset="0"/>
                <a:cs typeface="Calibri" panose="020F0502020204030204" pitchFamily="34" charset="0"/>
              </a:rPr>
              <a:t>default</a:t>
            </a:r>
            <a:r>
              <a:rPr lang="en-US" altLang="en-US" sz="2400">
                <a:latin typeface="Calibri" panose="020F0502020204030204" pitchFamily="34" charset="0"/>
                <a:cs typeface="Calibri" panose="020F0502020204030204" pitchFamily="34" charset="0"/>
              </a:rPr>
              <a:t>: The whole of the image not defined in the area</a:t>
            </a:r>
          </a:p>
          <a:p>
            <a:pPr lvl="1"/>
            <a:r>
              <a:rPr lang="en-US" altLang="en-US" sz="2400">
                <a:latin typeface="Calibri" panose="020F0502020204030204" pitchFamily="34" charset="0"/>
                <a:cs typeface="Calibri" panose="020F0502020204030204" pitchFamily="34" charset="0"/>
              </a:rPr>
              <a:t>Rect or rectangle</a:t>
            </a:r>
          </a:p>
          <a:p>
            <a:pPr lvl="1"/>
            <a:r>
              <a:rPr lang="en-US" altLang="en-US" sz="2400">
                <a:latin typeface="Calibri" panose="020F0502020204030204" pitchFamily="34" charset="0"/>
                <a:cs typeface="Calibri" panose="020F0502020204030204" pitchFamily="34" charset="0"/>
              </a:rPr>
              <a:t>Polygon or poly</a:t>
            </a:r>
          </a:p>
          <a:p>
            <a:pPr lvl="1"/>
            <a:r>
              <a:rPr lang="en-US" altLang="en-US" sz="2400">
                <a:latin typeface="Calibri" panose="020F0502020204030204" pitchFamily="34" charset="0"/>
                <a:cs typeface="Calibri" panose="020F0502020204030204" pitchFamily="34" charset="0"/>
              </a:rPr>
              <a:t>Circle or circ</a:t>
            </a:r>
          </a:p>
        </p:txBody>
      </p:sp>
      <p:sp>
        <p:nvSpPr>
          <p:cNvPr id="2" name="Footer Placeholder 1">
            <a:extLst>
              <a:ext uri="{FF2B5EF4-FFF2-40B4-BE49-F238E27FC236}">
                <a16:creationId xmlns:a16="http://schemas.microsoft.com/office/drawing/2014/main" id="{401514BA-29D5-1D37-E98D-A513C4290C2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895209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CD54A242-DBFF-C026-45D1-2A4204D8A8CD}"/>
              </a:ext>
            </a:extLst>
          </p:cNvPr>
          <p:cNvSpPr>
            <a:spLocks noGrp="1"/>
          </p:cNvSpPr>
          <p:nvPr>
            <p:ph type="title"/>
          </p:nvPr>
        </p:nvSpPr>
        <p:spPr/>
        <p:txBody>
          <a:bodyPr/>
          <a:lstStyle/>
          <a:p>
            <a:r>
              <a:rPr lang="en-US" altLang="en-US"/>
              <a:t>Image Maps (cont’d)</a:t>
            </a:r>
          </a:p>
        </p:txBody>
      </p:sp>
      <p:sp>
        <p:nvSpPr>
          <p:cNvPr id="92163" name="Content Placeholder 2">
            <a:extLst>
              <a:ext uri="{FF2B5EF4-FFF2-40B4-BE49-F238E27FC236}">
                <a16:creationId xmlns:a16="http://schemas.microsoft.com/office/drawing/2014/main" id="{47330C96-8693-F7F2-292D-7077F001ECAE}"/>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&lt;coords&gt;: </a:t>
            </a:r>
            <a:r>
              <a:rPr lang="en-US" altLang="en-US"/>
              <a:t>specifies the area that is the clickable hotspot</a:t>
            </a:r>
          </a:p>
          <a:p>
            <a:pPr lvl="1"/>
            <a:r>
              <a:rPr lang="en-US" altLang="en-US"/>
              <a:t>A rectangle contains four coordinates</a:t>
            </a:r>
          </a:p>
          <a:p>
            <a:pPr lvl="1"/>
            <a:r>
              <a:rPr lang="en-US" altLang="en-US" sz="2500"/>
              <a:t>A circle contains three coordinates; the first two are the center of the circle, while the third is the radius in pixels.</a:t>
            </a:r>
          </a:p>
          <a:p>
            <a:pPr lvl="1"/>
            <a:r>
              <a:rPr lang="en-US" altLang="en-US" sz="2500"/>
              <a:t>A polygon contains two coordinates for each point of the polygon. The shape is automatically closed.</a:t>
            </a:r>
          </a:p>
          <a:p>
            <a:pPr lvl="1">
              <a:buFont typeface="Wingdings 3" panose="05040102010807070707" pitchFamily="18" charset="2"/>
              <a:buNone/>
            </a:pPr>
            <a:endParaRPr lang="en-US" altLang="en-US">
              <a:latin typeface="Calibri" panose="020F0502020204030204" pitchFamily="34" charset="0"/>
              <a:cs typeface="Calibri" panose="020F0502020204030204" pitchFamily="34" charset="0"/>
            </a:endParaRPr>
          </a:p>
          <a:p>
            <a:r>
              <a:rPr lang="en-US" altLang="en-US">
                <a:latin typeface="Calibri" panose="020F0502020204030204" pitchFamily="34" charset="0"/>
                <a:cs typeface="Calibri" panose="020F0502020204030204" pitchFamily="34" charset="0"/>
              </a:rPr>
              <a:t>If you don’t want the image to take you anywhere you should use a </a:t>
            </a:r>
            <a:r>
              <a:rPr lang="en-US" altLang="en-US" b="1" u="sng">
                <a:latin typeface="Calibri" panose="020F0502020204030204" pitchFamily="34" charset="0"/>
                <a:cs typeface="Calibri" panose="020F0502020204030204" pitchFamily="34" charset="0"/>
              </a:rPr>
              <a:t>nohref</a:t>
            </a:r>
            <a:r>
              <a:rPr lang="en-US" altLang="en-US">
                <a:latin typeface="Calibri" panose="020F0502020204030204" pitchFamily="34" charset="0"/>
                <a:cs typeface="Calibri" panose="020F0502020204030204" pitchFamily="34" charset="0"/>
              </a:rPr>
              <a:t> attribute</a:t>
            </a:r>
          </a:p>
        </p:txBody>
      </p:sp>
      <p:sp>
        <p:nvSpPr>
          <p:cNvPr id="2" name="Footer Placeholder 1">
            <a:extLst>
              <a:ext uri="{FF2B5EF4-FFF2-40B4-BE49-F238E27FC236}">
                <a16:creationId xmlns:a16="http://schemas.microsoft.com/office/drawing/2014/main" id="{DB1D9C0F-E048-AF19-82F2-E6AC96A45F8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491743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768CABBC-3A0C-889A-C98B-1C09210E0F52}"/>
              </a:ext>
            </a:extLst>
          </p:cNvPr>
          <p:cNvSpPr>
            <a:spLocks noGrp="1"/>
          </p:cNvSpPr>
          <p:nvPr>
            <p:ph type="title"/>
          </p:nvPr>
        </p:nvSpPr>
        <p:spPr/>
        <p:txBody>
          <a:bodyPr/>
          <a:lstStyle/>
          <a:p>
            <a:r>
              <a:rPr lang="en-US" altLang="en-US"/>
              <a:t>Image Map Example</a:t>
            </a:r>
          </a:p>
        </p:txBody>
      </p:sp>
      <p:sp>
        <p:nvSpPr>
          <p:cNvPr id="94211" name="Content Placeholder 2">
            <a:extLst>
              <a:ext uri="{FF2B5EF4-FFF2-40B4-BE49-F238E27FC236}">
                <a16:creationId xmlns:a16="http://schemas.microsoft.com/office/drawing/2014/main" id="{BFD029CD-8FDF-3497-ED7E-72CC41FBD994}"/>
              </a:ext>
            </a:extLst>
          </p:cNvPr>
          <p:cNvSpPr>
            <a:spLocks noGrp="1"/>
          </p:cNvSpPr>
          <p:nvPr>
            <p:ph sz="quarter" idx="1"/>
          </p:nvPr>
        </p:nvSpPr>
        <p:spPr>
          <a:xfrm>
            <a:off x="1981200" y="1219201"/>
            <a:ext cx="8229600" cy="4937125"/>
          </a:xfrm>
        </p:spPr>
        <p:txBody>
          <a:bodyPr/>
          <a:lstStyle/>
          <a:p>
            <a:pPr marL="342900" indent="-342900">
              <a:buFont typeface="Bookman Old Style" panose="02050604050505020204" pitchFamily="18" charset="0"/>
              <a:buAutoNum type="arabicPeriod"/>
            </a:pPr>
            <a:r>
              <a:rPr lang="en-US" altLang="en-US" sz="2400">
                <a:latin typeface="Calibri" panose="020F0502020204030204" pitchFamily="34" charset="0"/>
                <a:cs typeface="Calibri" panose="020F0502020204030204" pitchFamily="34" charset="0"/>
              </a:rPr>
              <a:t>&lt;object data=”gallery_map.gif” type=”image/gif” alt=”Gallery Map” width=”500”</a:t>
            </a:r>
          </a:p>
          <a:p>
            <a:pPr marL="342900" indent="-342900">
              <a:buFont typeface="Bookman Old Style" panose="02050604050505020204" pitchFamily="18" charset="0"/>
              <a:buAutoNum type="arabicPeriod"/>
            </a:pPr>
            <a:r>
              <a:rPr lang="en-US" altLang="en-US" sz="2400">
                <a:latin typeface="Calibri" panose="020F0502020204030204" pitchFamily="34" charset="0"/>
                <a:cs typeface="Calibri" panose="020F0502020204030204" pitchFamily="34" charset="0"/>
              </a:rPr>
              <a:t>height=”300” border=”0” </a:t>
            </a:r>
            <a:r>
              <a:rPr lang="en-US" altLang="en-US" sz="2400" b="1">
                <a:solidFill>
                  <a:srgbClr val="C00000"/>
                </a:solidFill>
                <a:latin typeface="Calibri" panose="020F0502020204030204" pitchFamily="34" charset="0"/>
                <a:cs typeface="Calibri" panose="020F0502020204030204" pitchFamily="34" charset="0"/>
              </a:rPr>
              <a:t>usemap</a:t>
            </a:r>
            <a:r>
              <a:rPr lang="en-US" altLang="en-US" sz="2400">
                <a:latin typeface="Calibri" panose="020F0502020204030204" pitchFamily="34" charset="0"/>
                <a:cs typeface="Calibri" panose="020F0502020204030204" pitchFamily="34" charset="0"/>
              </a:rPr>
              <a:t>=”#</a:t>
            </a:r>
            <a:r>
              <a:rPr lang="en-US" altLang="en-US" sz="2400" b="1">
                <a:solidFill>
                  <a:srgbClr val="C00000"/>
                </a:solidFill>
                <a:latin typeface="Calibri" panose="020F0502020204030204" pitchFamily="34" charset="0"/>
                <a:cs typeface="Calibri" panose="020F0502020204030204" pitchFamily="34" charset="0"/>
              </a:rPr>
              <a:t>gallery</a:t>
            </a:r>
            <a:r>
              <a:rPr lang="en-US" altLang="en-US" sz="2400">
                <a:latin typeface="Calibri" panose="020F0502020204030204" pitchFamily="34" charset="0"/>
                <a:cs typeface="Calibri" panose="020F0502020204030204" pitchFamily="34" charset="0"/>
              </a:rPr>
              <a:t>” /&gt;</a:t>
            </a:r>
          </a:p>
          <a:p>
            <a:pPr marL="342900" indent="-342900">
              <a:buFont typeface="Bookman Old Style" panose="02050604050505020204" pitchFamily="18" charset="0"/>
              <a:buAutoNum type="arabicPeriod"/>
            </a:pPr>
            <a:r>
              <a:rPr lang="en-US" altLang="en-US" sz="2400">
                <a:latin typeface="Calibri" panose="020F0502020204030204" pitchFamily="34" charset="0"/>
                <a:cs typeface="Calibri" panose="020F0502020204030204" pitchFamily="34" charset="0"/>
              </a:rPr>
              <a:t>&lt;</a:t>
            </a:r>
            <a:r>
              <a:rPr lang="en-US" altLang="en-US" sz="2400" b="1">
                <a:latin typeface="Calibri" panose="020F0502020204030204" pitchFamily="34" charset="0"/>
                <a:cs typeface="Calibri" panose="020F0502020204030204" pitchFamily="34" charset="0"/>
              </a:rPr>
              <a:t>map</a:t>
            </a:r>
            <a:r>
              <a:rPr lang="en-US" altLang="en-US" sz="2400">
                <a:latin typeface="Calibri" panose="020F0502020204030204" pitchFamily="34" charset="0"/>
                <a:cs typeface="Calibri" panose="020F0502020204030204" pitchFamily="34" charset="0"/>
              </a:rPr>
              <a:t> name=”</a:t>
            </a:r>
            <a:r>
              <a:rPr lang="en-US" altLang="en-US" sz="2400" b="1">
                <a:solidFill>
                  <a:srgbClr val="C00000"/>
                </a:solidFill>
                <a:latin typeface="Calibri" panose="020F0502020204030204" pitchFamily="34" charset="0"/>
                <a:cs typeface="Calibri" panose="020F0502020204030204" pitchFamily="34" charset="0"/>
              </a:rPr>
              <a:t>gallery</a:t>
            </a:r>
            <a:r>
              <a:rPr lang="en-US" altLang="en-US" sz="2400">
                <a:latin typeface="Calibri" panose="020F0502020204030204" pitchFamily="34" charset="0"/>
                <a:cs typeface="Calibri" panose="020F0502020204030204" pitchFamily="34" charset="0"/>
              </a:rPr>
              <a:t>”&gt;</a:t>
            </a:r>
          </a:p>
          <a:p>
            <a:pPr marL="617538" lvl="1"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&lt;a shape=”</a:t>
            </a:r>
            <a:r>
              <a:rPr lang="en-US" altLang="en-US" sz="1800" b="1">
                <a:solidFill>
                  <a:srgbClr val="0070C0"/>
                </a:solidFill>
                <a:latin typeface="Calibri" panose="020F0502020204030204" pitchFamily="34" charset="0"/>
                <a:cs typeface="Calibri" panose="020F0502020204030204" pitchFamily="34" charset="0"/>
              </a:rPr>
              <a:t>circle</a:t>
            </a:r>
            <a:r>
              <a:rPr lang="en-US" altLang="en-US" sz="1800">
                <a:latin typeface="Calibri" panose="020F0502020204030204" pitchFamily="34" charset="0"/>
                <a:cs typeface="Calibri" panose="020F0502020204030204" pitchFamily="34" charset="0"/>
              </a:rPr>
              <a:t>” coords=”154,150,59” href=”foyer.html” target=”_self”&gt;Foyer&lt;/a&gt;</a:t>
            </a:r>
          </a:p>
          <a:p>
            <a:pPr marL="617538" lvl="1"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&lt;a shape=”</a:t>
            </a:r>
            <a:r>
              <a:rPr lang="en-US" altLang="en-US" sz="1800" b="1">
                <a:solidFill>
                  <a:srgbClr val="0070C0"/>
                </a:solidFill>
                <a:latin typeface="Calibri" panose="020F0502020204030204" pitchFamily="34" charset="0"/>
                <a:cs typeface="Calibri" panose="020F0502020204030204" pitchFamily="34" charset="0"/>
              </a:rPr>
              <a:t>poly</a:t>
            </a:r>
            <a:r>
              <a:rPr lang="en-US" altLang="en-US" sz="1800">
                <a:latin typeface="Calibri" panose="020F0502020204030204" pitchFamily="34" charset="0"/>
                <a:cs typeface="Calibri" panose="020F0502020204030204" pitchFamily="34" charset="0"/>
              </a:rPr>
              <a:t>” coords=”272,79,351,79,351,15,486,15,486,218,272,218,292,166,</a:t>
            </a:r>
          </a:p>
          <a:p>
            <a:pPr marL="617538" lvl="1"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292,136,270,76” href=”sculpture_garden.html” target=”_self”&gt;Sculpture garden&lt;/a&gt;</a:t>
            </a:r>
          </a:p>
          <a:p>
            <a:pPr marL="617538" lvl="1"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&lt;a shape=”</a:t>
            </a:r>
            <a:r>
              <a:rPr lang="en-US" altLang="en-US" sz="1800" b="1">
                <a:solidFill>
                  <a:srgbClr val="0070C0"/>
                </a:solidFill>
                <a:latin typeface="Calibri" panose="020F0502020204030204" pitchFamily="34" charset="0"/>
                <a:cs typeface="Calibri" panose="020F0502020204030204" pitchFamily="34" charset="0"/>
              </a:rPr>
              <a:t>rect</a:t>
            </a:r>
            <a:r>
              <a:rPr lang="en-US" altLang="en-US" sz="1800">
                <a:latin typeface="Calibri" panose="020F0502020204030204" pitchFamily="34" charset="0"/>
                <a:cs typeface="Calibri" panose="020F0502020204030204" pitchFamily="34" charset="0"/>
              </a:rPr>
              <a:t>” coords=”325,224,488,286” href=”workshop.html”</a:t>
            </a:r>
          </a:p>
          <a:p>
            <a:pPr marL="617538" lvl="1" indent="-342900">
              <a:buFont typeface="Bookman Old Style" panose="02050604050505020204" pitchFamily="18" charset="0"/>
              <a:buAutoNum type="arabicPeriod"/>
            </a:pPr>
            <a:r>
              <a:rPr lang="en-US" altLang="en-US" sz="1800">
                <a:latin typeface="Calibri" panose="020F0502020204030204" pitchFamily="34" charset="0"/>
                <a:cs typeface="Calibri" panose="020F0502020204030204" pitchFamily="34" charset="0"/>
              </a:rPr>
              <a:t>target=”_self”&gt; Artists workshops&lt;/a&gt;</a:t>
            </a:r>
          </a:p>
          <a:p>
            <a:pPr marL="342900" indent="-342900">
              <a:buFont typeface="Bookman Old Style" panose="02050604050505020204" pitchFamily="18" charset="0"/>
              <a:buAutoNum type="arabicPeriod"/>
            </a:pPr>
            <a:r>
              <a:rPr lang="en-US" altLang="en-US" sz="2400">
                <a:latin typeface="Calibri" panose="020F0502020204030204" pitchFamily="34" charset="0"/>
                <a:cs typeface="Calibri" panose="020F0502020204030204" pitchFamily="34" charset="0"/>
              </a:rPr>
              <a:t>&lt;/map&gt;</a:t>
            </a:r>
          </a:p>
        </p:txBody>
      </p:sp>
      <p:sp>
        <p:nvSpPr>
          <p:cNvPr id="2" name="Footer Placeholder 1">
            <a:extLst>
              <a:ext uri="{FF2B5EF4-FFF2-40B4-BE49-F238E27FC236}">
                <a16:creationId xmlns:a16="http://schemas.microsoft.com/office/drawing/2014/main" id="{907E9AD6-364E-540D-5837-77D57E79AAB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1096026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FBEC0B7D-BFBD-66A4-4F2C-8AD24FA5A32B}"/>
              </a:ext>
            </a:extLst>
          </p:cNvPr>
          <p:cNvSpPr>
            <a:spLocks noGrp="1"/>
          </p:cNvSpPr>
          <p:nvPr>
            <p:ph type="title"/>
          </p:nvPr>
        </p:nvSpPr>
        <p:spPr/>
        <p:txBody>
          <a:bodyPr/>
          <a:lstStyle/>
          <a:p>
            <a:pPr eaLnBrk="1" hangingPunct="1"/>
            <a:r>
              <a:rPr lang="en-US" altLang="en-US"/>
              <a:t>Questions?</a:t>
            </a:r>
          </a:p>
        </p:txBody>
      </p:sp>
      <p:sp>
        <p:nvSpPr>
          <p:cNvPr id="96259" name="Content Placeholder 2">
            <a:extLst>
              <a:ext uri="{FF2B5EF4-FFF2-40B4-BE49-F238E27FC236}">
                <a16:creationId xmlns:a16="http://schemas.microsoft.com/office/drawing/2014/main" id="{97226A48-69D4-D9B5-6BDE-09E2A50DBC9D}"/>
              </a:ext>
            </a:extLst>
          </p:cNvPr>
          <p:cNvSpPr>
            <a:spLocks noGrp="1"/>
          </p:cNvSpPr>
          <p:nvPr>
            <p:ph sz="quarter" idx="1"/>
          </p:nvPr>
        </p:nvSpPr>
        <p:spPr>
          <a:xfrm>
            <a:off x="1981200" y="1219201"/>
            <a:ext cx="8229600" cy="4937125"/>
          </a:xfrm>
        </p:spPr>
        <p:txBody>
          <a:bodyPr/>
          <a:lstStyle/>
          <a:p>
            <a:pPr eaLnBrk="1" hangingPunct="1"/>
            <a:r>
              <a:rPr lang="en-US" altLang="en-US"/>
              <a:t>Before the exercise</a:t>
            </a:r>
          </a:p>
        </p:txBody>
      </p:sp>
      <p:sp>
        <p:nvSpPr>
          <p:cNvPr id="2" name="Footer Placeholder 1">
            <a:extLst>
              <a:ext uri="{FF2B5EF4-FFF2-40B4-BE49-F238E27FC236}">
                <a16:creationId xmlns:a16="http://schemas.microsoft.com/office/drawing/2014/main" id="{7A21AA25-D3FD-F62C-DF6B-8BD6BC7A519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4807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1BCCF16A-D659-124F-87C7-C34B31CE01F3}"/>
              </a:ext>
            </a:extLst>
          </p:cNvPr>
          <p:cNvSpPr txBox="1">
            <a:spLocks noChangeArrowheads="1"/>
          </p:cNvSpPr>
          <p:nvPr/>
        </p:nvSpPr>
        <p:spPr bwMode="auto">
          <a:xfrm>
            <a:off x="1746885" y="274320"/>
            <a:ext cx="7603808"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870">
                <a:solidFill>
                  <a:srgbClr val="000000"/>
                </a:solidFill>
                <a:latin typeface="Arial" panose="020B0604020202020204" pitchFamily="34" charset="0"/>
              </a:rPr>
              <a:t>What is Web development today</a:t>
            </a:r>
          </a:p>
        </p:txBody>
      </p:sp>
      <p:sp>
        <p:nvSpPr>
          <p:cNvPr id="21507" name="Text Box 5">
            <a:extLst>
              <a:ext uri="{FF2B5EF4-FFF2-40B4-BE49-F238E27FC236}">
                <a16:creationId xmlns:a16="http://schemas.microsoft.com/office/drawing/2014/main" id="{066E0AC3-2346-B7D6-7F02-A5DAF10CA293}"/>
              </a:ext>
            </a:extLst>
          </p:cNvPr>
          <p:cNvSpPr txBox="1">
            <a:spLocks noChangeArrowheads="1"/>
          </p:cNvSpPr>
          <p:nvPr/>
        </p:nvSpPr>
        <p:spPr bwMode="auto">
          <a:xfrm>
            <a:off x="1772603" y="1491615"/>
            <a:ext cx="6437948" cy="289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1980">
                <a:solidFill>
                  <a:srgbClr val="000000"/>
                </a:solidFill>
                <a:latin typeface="Arial" panose="020B0604020202020204" pitchFamily="34" charset="0"/>
              </a:rPr>
              <a:t>What platform/devices will your site be accessible on?</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
            </a:pPr>
            <a:endParaRPr lang="en-US" altLang="en-US" sz="1980">
              <a:solidFill>
                <a:srgbClr val="000000"/>
              </a:solidFill>
              <a:latin typeface="Arial" panose="020B0604020202020204" pitchFamily="34" charset="0"/>
            </a:endParaRPr>
          </a:p>
          <a:p>
            <a:pPr marL="411480" lvl="1" indent="-308610" defTabSz="822960" fontAlgn="base">
              <a:lnSpc>
                <a:spcPct val="95000"/>
              </a:lnSpc>
              <a:spcBef>
                <a:spcPct val="0"/>
              </a:spcBef>
              <a:spcAft>
                <a:spcPct val="0"/>
              </a:spcAft>
              <a:buClr>
                <a:srgbClr val="000000"/>
              </a:buClr>
              <a:buFontTx/>
              <a:buChar char="•"/>
            </a:pPr>
            <a:r>
              <a:rPr lang="en-US" altLang="en-US" sz="1980">
                <a:solidFill>
                  <a:srgbClr val="000000"/>
                </a:solidFill>
                <a:latin typeface="Arial" panose="020B0604020202020204" pitchFamily="34" charset="0"/>
              </a:rPr>
              <a:t>How upgradeable will our web site be?</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
            </a:pPr>
            <a:endParaRPr lang="en-US" altLang="en-US" sz="1980">
              <a:solidFill>
                <a:srgbClr val="000000"/>
              </a:solidFill>
              <a:latin typeface="Arial" panose="020B0604020202020204" pitchFamily="34" charset="0"/>
            </a:endParaRPr>
          </a:p>
          <a:p>
            <a:pPr marL="411480" lvl="1" indent="-308610" defTabSz="822960" fontAlgn="base">
              <a:lnSpc>
                <a:spcPct val="95000"/>
              </a:lnSpc>
              <a:spcBef>
                <a:spcPct val="0"/>
              </a:spcBef>
              <a:spcAft>
                <a:spcPct val="0"/>
              </a:spcAft>
              <a:buClr>
                <a:srgbClr val="000000"/>
              </a:buClr>
              <a:buFontTx/>
              <a:buChar char="•"/>
            </a:pPr>
            <a:r>
              <a:rPr lang="en-US" altLang="en-US" sz="1980">
                <a:solidFill>
                  <a:srgbClr val="000000"/>
                </a:solidFill>
                <a:latin typeface="Arial" panose="020B0604020202020204" pitchFamily="34" charset="0"/>
              </a:rPr>
              <a:t>How visible will our site be to search engines?</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
            </a:pPr>
            <a:endParaRPr lang="en-US" altLang="en-US" sz="1980">
              <a:solidFill>
                <a:srgbClr val="000000"/>
              </a:solidFill>
              <a:latin typeface="Arial" panose="020B0604020202020204" pitchFamily="34" charset="0"/>
            </a:endParaRPr>
          </a:p>
          <a:p>
            <a:pPr marL="411480" lvl="1" indent="-308610" defTabSz="822960" fontAlgn="base">
              <a:lnSpc>
                <a:spcPct val="95000"/>
              </a:lnSpc>
              <a:spcBef>
                <a:spcPct val="0"/>
              </a:spcBef>
              <a:spcAft>
                <a:spcPct val="0"/>
              </a:spcAft>
              <a:buClr>
                <a:srgbClr val="000000"/>
              </a:buClr>
              <a:buFontTx/>
              <a:buChar char="•"/>
            </a:pPr>
            <a:r>
              <a:rPr lang="en-US" altLang="en-US" sz="1980">
                <a:solidFill>
                  <a:srgbClr val="000000"/>
                </a:solidFill>
                <a:latin typeface="Arial" panose="020B0604020202020204" pitchFamily="34" charset="0"/>
              </a:rPr>
              <a:t>How much bandwidth will our site be wasting?</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
            </a:pPr>
            <a:endParaRPr lang="en-US" altLang="en-US" sz="1980">
              <a:solidFill>
                <a:srgbClr val="000000"/>
              </a:solidFill>
              <a:latin typeface="Arial" panose="020B0604020202020204" pitchFamily="34" charset="0"/>
            </a:endParaRPr>
          </a:p>
          <a:p>
            <a:pPr marL="411480" lvl="1" indent="-308610" defTabSz="822960" fontAlgn="base">
              <a:lnSpc>
                <a:spcPct val="95000"/>
              </a:lnSpc>
              <a:spcBef>
                <a:spcPct val="0"/>
              </a:spcBef>
              <a:spcAft>
                <a:spcPct val="0"/>
              </a:spcAft>
              <a:buClr>
                <a:srgbClr val="000000"/>
              </a:buClr>
              <a:buFontTx/>
              <a:buChar char="•"/>
            </a:pPr>
            <a:r>
              <a:rPr lang="en-US" altLang="en-US" sz="1980">
                <a:solidFill>
                  <a:srgbClr val="000000"/>
                </a:solidFill>
                <a:latin typeface="Arial" panose="020B0604020202020204" pitchFamily="34" charset="0"/>
              </a:rPr>
              <a:t>Will our website expose us to the risk of legal action?</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
            </a:pPr>
            <a:endParaRPr lang="en-US" altLang="en-US" sz="1980">
              <a:solidFill>
                <a:srgbClr val="000000"/>
              </a:solidFill>
              <a:latin typeface="Arial" panose="020B0604020202020204" pitchFamily="34" charset="0"/>
            </a:endParaRPr>
          </a:p>
        </p:txBody>
      </p:sp>
      <p:sp>
        <p:nvSpPr>
          <p:cNvPr id="21508" name="Title 3">
            <a:extLst>
              <a:ext uri="{FF2B5EF4-FFF2-40B4-BE49-F238E27FC236}">
                <a16:creationId xmlns:a16="http://schemas.microsoft.com/office/drawing/2014/main" id="{0ED8D1B5-6118-F536-5804-5A6106B3F3DC}"/>
              </a:ext>
            </a:extLst>
          </p:cNvPr>
          <p:cNvSpPr>
            <a:spLocks noGrp="1" noChangeArrowheads="1"/>
          </p:cNvSpPr>
          <p:nvPr>
            <p:ph type="title"/>
          </p:nvPr>
        </p:nvSpPr>
        <p:spPr/>
        <p:txBody>
          <a:bodyPr/>
          <a:lstStyle/>
          <a:p>
            <a:endParaRPr lang="en-US" altLang="en-US"/>
          </a:p>
        </p:txBody>
      </p:sp>
      <p:sp>
        <p:nvSpPr>
          <p:cNvPr id="21509" name="Content Placeholder 4">
            <a:extLst>
              <a:ext uri="{FF2B5EF4-FFF2-40B4-BE49-F238E27FC236}">
                <a16:creationId xmlns:a16="http://schemas.microsoft.com/office/drawing/2014/main" id="{138082CB-B57A-296F-46A9-543EC84AD1E0}"/>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B7384636-5EBD-9AA6-054A-718E89EF796C}"/>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7458371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D03160-C5C7-40EC-6405-4D83C9DBAC28}"/>
              </a:ext>
            </a:extLst>
          </p:cNvPr>
          <p:cNvSpPr>
            <a:spLocks noGrp="1"/>
          </p:cNvSpPr>
          <p:nvPr>
            <p:ph type="ctrTitle"/>
          </p:nvPr>
        </p:nvSpPr>
        <p:spPr>
          <a:xfrm>
            <a:off x="2590800" y="3657600"/>
            <a:ext cx="7010400" cy="1219200"/>
          </a:xfrm>
        </p:spPr>
        <p:txBody>
          <a:bodyPr>
            <a:normAutofit fontScale="90000"/>
          </a:bodyPr>
          <a:lstStyle/>
          <a:p>
            <a:pPr eaLnBrk="1" fontAlgn="auto" hangingPunct="1">
              <a:lnSpc>
                <a:spcPct val="95000"/>
              </a:lnSpc>
              <a:spcAft>
                <a:spcPts val="0"/>
              </a:spcAft>
              <a:defRPr/>
            </a:pPr>
            <a:r>
              <a:rPr lang="en-US" b="1" dirty="0">
                <a:solidFill>
                  <a:srgbClr val="073763"/>
                </a:solidFill>
                <a:latin typeface="Arial" pitchFamily="34" charset="0"/>
              </a:rPr>
              <a:t>Web Programming</a:t>
            </a:r>
            <a:br>
              <a:rPr lang="en-US" b="1" dirty="0">
                <a:solidFill>
                  <a:srgbClr val="073763"/>
                </a:solidFill>
                <a:latin typeface="Arial" pitchFamily="34" charset="0"/>
              </a:rPr>
            </a:br>
            <a:br>
              <a:rPr lang="en-US" b="1" dirty="0">
                <a:solidFill>
                  <a:srgbClr val="073763"/>
                </a:solidFill>
                <a:latin typeface="Arial" pitchFamily="34" charset="0"/>
              </a:rPr>
            </a:br>
            <a:endParaRPr lang="en-US" dirty="0"/>
          </a:p>
        </p:txBody>
      </p:sp>
      <p:sp>
        <p:nvSpPr>
          <p:cNvPr id="7" name="Subtitle 6">
            <a:extLst>
              <a:ext uri="{FF2B5EF4-FFF2-40B4-BE49-F238E27FC236}">
                <a16:creationId xmlns:a16="http://schemas.microsoft.com/office/drawing/2014/main" id="{C3286A53-08FA-FE9B-EBF2-D98CCCBF808E}"/>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06</a:t>
            </a:r>
            <a:br>
              <a:rPr lang="en-US" dirty="0"/>
            </a:br>
            <a:r>
              <a:rPr lang="en-US" dirty="0"/>
              <a:t>Slides 170-192</a:t>
            </a:r>
          </a:p>
        </p:txBody>
      </p:sp>
      <p:sp>
        <p:nvSpPr>
          <p:cNvPr id="2" name="Footer Placeholder 1">
            <a:extLst>
              <a:ext uri="{FF2B5EF4-FFF2-40B4-BE49-F238E27FC236}">
                <a16:creationId xmlns:a16="http://schemas.microsoft.com/office/drawing/2014/main" id="{0547F885-84F2-8C09-91C1-D4DE0671CC4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3688697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C7641A0-56E4-B9ED-D429-5BCC5E796C55}"/>
              </a:ext>
            </a:extLst>
          </p:cNvPr>
          <p:cNvSpPr>
            <a:spLocks noGrp="1"/>
          </p:cNvSpPr>
          <p:nvPr>
            <p:ph type="title"/>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06AFACC6-2DAD-EDA2-1BE4-D05639085DC9}"/>
              </a:ext>
            </a:extLst>
          </p:cNvPr>
          <p:cNvSpPr>
            <a:spLocks noGrp="1"/>
          </p:cNvSpPr>
          <p:nvPr>
            <p:ph sz="quarter" idx="1"/>
          </p:nvPr>
        </p:nvSpPr>
        <p:spPr>
          <a:xfrm>
            <a:off x="1981200" y="1219201"/>
            <a:ext cx="8229600" cy="4937125"/>
          </a:xfrm>
        </p:spPr>
        <p:txBody>
          <a:bodyPr/>
          <a:lstStyle/>
          <a:p>
            <a:pPr eaLnBrk="1" hangingPunct="1"/>
            <a:r>
              <a:rPr lang="en-US" altLang="en-US"/>
              <a:t>Introducing Tables</a:t>
            </a:r>
          </a:p>
          <a:p>
            <a:pPr eaLnBrk="1" hangingPunct="1"/>
            <a:r>
              <a:rPr lang="en-US" altLang="en-US"/>
              <a:t>Basic Table Elements and Attributes</a:t>
            </a:r>
          </a:p>
          <a:p>
            <a:pPr eaLnBrk="1" hangingPunct="1"/>
            <a:r>
              <a:rPr lang="en-US" altLang="en-US"/>
              <a:t>Advance Tables</a:t>
            </a:r>
          </a:p>
          <a:p>
            <a:pPr eaLnBrk="1" hangingPunct="1"/>
            <a:r>
              <a:rPr lang="en-US" altLang="en-US"/>
              <a:t>Accessibility Issues with Tables</a:t>
            </a:r>
          </a:p>
          <a:p>
            <a:pPr eaLnBrk="1" hangingPunct="1"/>
            <a:r>
              <a:rPr lang="en-US" altLang="en-US"/>
              <a:t>Exercise</a:t>
            </a:r>
          </a:p>
        </p:txBody>
      </p:sp>
      <p:sp>
        <p:nvSpPr>
          <p:cNvPr id="2" name="Footer Placeholder 1">
            <a:extLst>
              <a:ext uri="{FF2B5EF4-FFF2-40B4-BE49-F238E27FC236}">
                <a16:creationId xmlns:a16="http://schemas.microsoft.com/office/drawing/2014/main" id="{8834B69B-B0D4-E0D4-816A-820E796AD95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972691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82C046EE-143D-A92A-977C-DACD857F3FB9}"/>
              </a:ext>
            </a:extLst>
          </p:cNvPr>
          <p:cNvSpPr>
            <a:spLocks noGrp="1"/>
          </p:cNvSpPr>
          <p:nvPr>
            <p:ph type="ctrTitle"/>
          </p:nvPr>
        </p:nvSpPr>
        <p:spPr/>
        <p:txBody>
          <a:bodyPr/>
          <a:lstStyle/>
          <a:p>
            <a:pPr eaLnBrk="1" hangingPunct="1"/>
            <a:r>
              <a:rPr lang="en-US" altLang="en-US"/>
              <a:t>Introducing Tables</a:t>
            </a:r>
          </a:p>
        </p:txBody>
      </p:sp>
      <p:sp>
        <p:nvSpPr>
          <p:cNvPr id="5" name="Subtitle 4">
            <a:extLst>
              <a:ext uri="{FF2B5EF4-FFF2-40B4-BE49-F238E27FC236}">
                <a16:creationId xmlns:a16="http://schemas.microsoft.com/office/drawing/2014/main" id="{0EDFCCEE-8E87-7221-C835-6FBDC48D27B2}"/>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C93F865E-8285-B6A3-6A94-F04D81552BC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3019133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BC29F9B-9F2C-A95A-DE3C-6306D5E5EF74}"/>
              </a:ext>
            </a:extLst>
          </p:cNvPr>
          <p:cNvSpPr>
            <a:spLocks noGrp="1"/>
          </p:cNvSpPr>
          <p:nvPr>
            <p:ph type="title"/>
          </p:nvPr>
        </p:nvSpPr>
        <p:spPr/>
        <p:txBody>
          <a:bodyPr/>
          <a:lstStyle/>
          <a:p>
            <a:r>
              <a:rPr lang="en-US" altLang="en-US"/>
              <a:t>Introducing Tables</a:t>
            </a:r>
          </a:p>
        </p:txBody>
      </p:sp>
      <p:sp>
        <p:nvSpPr>
          <p:cNvPr id="3" name="Content Placeholder 2">
            <a:extLst>
              <a:ext uri="{FF2B5EF4-FFF2-40B4-BE49-F238E27FC236}">
                <a16:creationId xmlns:a16="http://schemas.microsoft.com/office/drawing/2014/main" id="{D4E349FD-F16A-0FE7-D913-BFC488F8CA38}"/>
              </a:ext>
            </a:extLst>
          </p:cNvPr>
          <p:cNvSpPr>
            <a:spLocks noGrp="1"/>
          </p:cNvSpPr>
          <p:nvPr>
            <p:ph sz="quarter" idx="1"/>
          </p:nvPr>
        </p:nvSpPr>
        <p:spPr>
          <a:xfrm>
            <a:off x="1981200" y="1219201"/>
            <a:ext cx="8229600" cy="4937125"/>
          </a:xfrm>
        </p:spPr>
        <p:txBody>
          <a:bodyPr/>
          <a:lstStyle/>
          <a:p>
            <a:pPr>
              <a:lnSpc>
                <a:spcPct val="150000"/>
              </a:lnSpc>
            </a:pPr>
            <a:r>
              <a:rPr lang="en-US" altLang="en-US"/>
              <a:t>Think of grids, or spreadsheets in a web page.</a:t>
            </a:r>
          </a:p>
          <a:p>
            <a:pPr>
              <a:lnSpc>
                <a:spcPct val="150000"/>
              </a:lnSpc>
            </a:pPr>
            <a:r>
              <a:rPr lang="en-US" altLang="en-US"/>
              <a:t>They consist of </a:t>
            </a:r>
            <a:r>
              <a:rPr lang="en-US" altLang="en-US" b="1"/>
              <a:t>rows</a:t>
            </a:r>
            <a:r>
              <a:rPr lang="en-US" altLang="en-US"/>
              <a:t> and </a:t>
            </a:r>
            <a:r>
              <a:rPr lang="en-US" altLang="en-US" b="1"/>
              <a:t>columns</a:t>
            </a:r>
            <a:r>
              <a:rPr lang="en-US" altLang="en-US"/>
              <a:t>.</a:t>
            </a:r>
          </a:p>
          <a:p>
            <a:pPr>
              <a:lnSpc>
                <a:spcPct val="150000"/>
              </a:lnSpc>
            </a:pPr>
            <a:r>
              <a:rPr lang="en-US" altLang="en-US"/>
              <a:t>The interception of a row and a column is called a “</a:t>
            </a:r>
            <a:r>
              <a:rPr lang="en-US" altLang="en-US" b="1" u="sng"/>
              <a:t>cell</a:t>
            </a:r>
            <a:r>
              <a:rPr lang="en-US" altLang="en-US"/>
              <a:t>”</a:t>
            </a:r>
          </a:p>
          <a:p>
            <a:pPr lvl="1">
              <a:lnSpc>
                <a:spcPct val="150000"/>
              </a:lnSpc>
            </a:pPr>
            <a:r>
              <a:rPr lang="en-US" altLang="en-US" b="1" u="sng"/>
              <a:t>Row</a:t>
            </a:r>
            <a:r>
              <a:rPr lang="en-US" altLang="en-US"/>
              <a:t>: set of cells in the same line from left to right</a:t>
            </a:r>
          </a:p>
          <a:p>
            <a:pPr lvl="1">
              <a:lnSpc>
                <a:spcPct val="150000"/>
              </a:lnSpc>
            </a:pPr>
            <a:r>
              <a:rPr lang="en-US" altLang="en-US" b="1" u="sng"/>
              <a:t>Column</a:t>
            </a:r>
            <a:r>
              <a:rPr lang="en-US" altLang="en-US"/>
              <a:t>: line of cells going from top to bottom</a:t>
            </a:r>
          </a:p>
          <a:p>
            <a:pPr>
              <a:lnSpc>
                <a:spcPct val="150000"/>
              </a:lnSpc>
            </a:pPr>
            <a:r>
              <a:rPr lang="en-US" altLang="en-US"/>
              <a:t>The XHTML element is:</a:t>
            </a:r>
          </a:p>
          <a:p>
            <a:pPr lvl="1" algn="ctr">
              <a:lnSpc>
                <a:spcPct val="150000"/>
              </a:lnSpc>
              <a:buFont typeface="Wingdings 3" panose="05040102010807070707" pitchFamily="18" charset="2"/>
              <a:buNone/>
            </a:pPr>
            <a:r>
              <a:rPr lang="en-US" altLang="en-US" sz="4800" b="1">
                <a:solidFill>
                  <a:srgbClr val="C00000"/>
                </a:solidFill>
              </a:rPr>
              <a:t>&lt;table&gt;</a:t>
            </a:r>
          </a:p>
          <a:p>
            <a:endParaRPr lang="en-US" altLang="en-US"/>
          </a:p>
        </p:txBody>
      </p:sp>
      <p:sp>
        <p:nvSpPr>
          <p:cNvPr id="2" name="Footer Placeholder 1">
            <a:extLst>
              <a:ext uri="{FF2B5EF4-FFF2-40B4-BE49-F238E27FC236}">
                <a16:creationId xmlns:a16="http://schemas.microsoft.com/office/drawing/2014/main" id="{E75E917B-F1C1-284F-92A8-E0536A7EDC8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157139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slide(fromBottom)">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5EDA151-E98F-29E2-B28C-E86F0EC29802}"/>
              </a:ext>
            </a:extLst>
          </p:cNvPr>
          <p:cNvSpPr>
            <a:spLocks noGrp="1"/>
          </p:cNvSpPr>
          <p:nvPr>
            <p:ph type="title"/>
          </p:nvPr>
        </p:nvSpPr>
        <p:spPr/>
        <p:txBody>
          <a:bodyPr/>
          <a:lstStyle/>
          <a:p>
            <a:r>
              <a:rPr lang="en-US" altLang="en-US"/>
              <a:t>The &lt;table&gt; element</a:t>
            </a:r>
          </a:p>
        </p:txBody>
      </p:sp>
      <p:sp>
        <p:nvSpPr>
          <p:cNvPr id="18435" name="Content Placeholder 2">
            <a:extLst>
              <a:ext uri="{FF2B5EF4-FFF2-40B4-BE49-F238E27FC236}">
                <a16:creationId xmlns:a16="http://schemas.microsoft.com/office/drawing/2014/main" id="{582ABC60-3D7F-B594-0C58-12D092593223}"/>
              </a:ext>
            </a:extLst>
          </p:cNvPr>
          <p:cNvSpPr>
            <a:spLocks noGrp="1"/>
          </p:cNvSpPr>
          <p:nvPr>
            <p:ph sz="quarter" idx="1"/>
          </p:nvPr>
        </p:nvSpPr>
        <p:spPr>
          <a:xfrm>
            <a:off x="1981200" y="1219201"/>
            <a:ext cx="8229600" cy="4937125"/>
          </a:xfrm>
        </p:spPr>
        <p:txBody>
          <a:bodyPr/>
          <a:lstStyle/>
          <a:p>
            <a:r>
              <a:rPr lang="en-US" altLang="en-US"/>
              <a:t>A table is written out row by row.</a:t>
            </a:r>
          </a:p>
          <a:p>
            <a:r>
              <a:rPr lang="en-US" altLang="en-US"/>
              <a:t>A row is contained inside a &lt;tr&gt; element</a:t>
            </a:r>
          </a:p>
          <a:p>
            <a:r>
              <a:rPr lang="en-US" altLang="en-US" b="1">
                <a:solidFill>
                  <a:srgbClr val="C00000"/>
                </a:solidFill>
              </a:rPr>
              <a:t>&lt;tr&gt;</a:t>
            </a:r>
            <a:r>
              <a:rPr lang="en-US" altLang="en-US"/>
              <a:t>: </a:t>
            </a:r>
            <a:r>
              <a:rPr lang="en-US" altLang="en-US" u="sng"/>
              <a:t>t</a:t>
            </a:r>
            <a:r>
              <a:rPr lang="en-US" altLang="en-US"/>
              <a:t>able </a:t>
            </a:r>
            <a:r>
              <a:rPr lang="en-US" altLang="en-US" u="sng"/>
              <a:t>r</a:t>
            </a:r>
            <a:r>
              <a:rPr lang="en-US" altLang="en-US"/>
              <a:t>ow</a:t>
            </a:r>
          </a:p>
          <a:p>
            <a:r>
              <a:rPr lang="en-US" altLang="en-US"/>
              <a:t>Each cell is written inside the row element using a &lt;td&gt; element.</a:t>
            </a:r>
          </a:p>
          <a:p>
            <a:r>
              <a:rPr lang="en-US" altLang="en-US" b="1">
                <a:solidFill>
                  <a:srgbClr val="C00000"/>
                </a:solidFill>
              </a:rPr>
              <a:t>&lt;td&gt;</a:t>
            </a:r>
            <a:r>
              <a:rPr lang="en-US" altLang="en-US"/>
              <a:t>: </a:t>
            </a:r>
            <a:r>
              <a:rPr lang="en-US" altLang="en-US" u="sng"/>
              <a:t>t</a:t>
            </a:r>
            <a:r>
              <a:rPr lang="en-US" altLang="en-US"/>
              <a:t>able </a:t>
            </a:r>
            <a:r>
              <a:rPr lang="en-US" altLang="en-US" u="sng"/>
              <a:t>d</a:t>
            </a:r>
            <a:r>
              <a:rPr lang="en-US" altLang="en-US"/>
              <a:t>ata</a:t>
            </a:r>
          </a:p>
        </p:txBody>
      </p:sp>
      <p:sp>
        <p:nvSpPr>
          <p:cNvPr id="2" name="Footer Placeholder 1">
            <a:extLst>
              <a:ext uri="{FF2B5EF4-FFF2-40B4-BE49-F238E27FC236}">
                <a16:creationId xmlns:a16="http://schemas.microsoft.com/office/drawing/2014/main" id="{8CBB84F6-688B-E767-704B-057360B4DEB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441319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74FFB40-A72B-0D4C-77FE-0EE94EA3E5F4}"/>
              </a:ext>
            </a:extLst>
          </p:cNvPr>
          <p:cNvSpPr>
            <a:spLocks noGrp="1"/>
          </p:cNvSpPr>
          <p:nvPr>
            <p:ph type="title"/>
          </p:nvPr>
        </p:nvSpPr>
        <p:spPr/>
        <p:txBody>
          <a:bodyPr/>
          <a:lstStyle/>
          <a:p>
            <a:r>
              <a:rPr lang="en-US" altLang="en-US"/>
              <a:t>The &lt;table&gt; element</a:t>
            </a:r>
          </a:p>
        </p:txBody>
      </p:sp>
      <p:sp>
        <p:nvSpPr>
          <p:cNvPr id="20483" name="Content Placeholder 2">
            <a:extLst>
              <a:ext uri="{FF2B5EF4-FFF2-40B4-BE49-F238E27FC236}">
                <a16:creationId xmlns:a16="http://schemas.microsoft.com/office/drawing/2014/main" id="{09060EB5-D56E-22AF-39AF-FDAB5754950C}"/>
              </a:ext>
            </a:extLst>
          </p:cNvPr>
          <p:cNvSpPr>
            <a:spLocks noGrp="1"/>
          </p:cNvSpPr>
          <p:nvPr>
            <p:ph sz="quarter" idx="1"/>
          </p:nvPr>
        </p:nvSpPr>
        <p:spPr>
          <a:xfrm>
            <a:off x="1981200" y="1219201"/>
            <a:ext cx="8229600" cy="4937125"/>
          </a:xfrm>
        </p:spPr>
        <p:txBody>
          <a:bodyPr/>
          <a:lstStyle/>
          <a:p>
            <a:r>
              <a:rPr lang="en-US" altLang="en-US"/>
              <a:t>A table is written out row by row.</a:t>
            </a:r>
          </a:p>
          <a:p>
            <a:r>
              <a:rPr lang="en-US" altLang="en-US"/>
              <a:t>A row is contained inside a &lt;tr&gt; element</a:t>
            </a:r>
          </a:p>
          <a:p>
            <a:r>
              <a:rPr lang="en-US" altLang="en-US" b="1">
                <a:solidFill>
                  <a:srgbClr val="C00000"/>
                </a:solidFill>
              </a:rPr>
              <a:t>&lt;tr&gt;</a:t>
            </a:r>
            <a:r>
              <a:rPr lang="en-US" altLang="en-US"/>
              <a:t>: </a:t>
            </a:r>
            <a:r>
              <a:rPr lang="en-US" altLang="en-US" u="sng"/>
              <a:t>t</a:t>
            </a:r>
            <a:r>
              <a:rPr lang="en-US" altLang="en-US"/>
              <a:t>able </a:t>
            </a:r>
            <a:r>
              <a:rPr lang="en-US" altLang="en-US" u="sng"/>
              <a:t>r</a:t>
            </a:r>
            <a:r>
              <a:rPr lang="en-US" altLang="en-US"/>
              <a:t>ow</a:t>
            </a:r>
          </a:p>
          <a:p>
            <a:r>
              <a:rPr lang="en-US" altLang="en-US"/>
              <a:t>Each cell is written inside the row element using a &lt;td&gt; element.</a:t>
            </a:r>
          </a:p>
          <a:p>
            <a:r>
              <a:rPr lang="en-US" altLang="en-US" b="1">
                <a:solidFill>
                  <a:srgbClr val="C00000"/>
                </a:solidFill>
              </a:rPr>
              <a:t>&lt;td&gt;</a:t>
            </a:r>
            <a:r>
              <a:rPr lang="en-US" altLang="en-US"/>
              <a:t>: </a:t>
            </a:r>
            <a:r>
              <a:rPr lang="en-US" altLang="en-US" u="sng"/>
              <a:t>t</a:t>
            </a:r>
            <a:r>
              <a:rPr lang="en-US" altLang="en-US"/>
              <a:t>able </a:t>
            </a:r>
            <a:r>
              <a:rPr lang="en-US" altLang="en-US" u="sng"/>
              <a:t>d</a:t>
            </a:r>
            <a:r>
              <a:rPr lang="en-US" altLang="en-US"/>
              <a:t>ata</a:t>
            </a:r>
          </a:p>
        </p:txBody>
      </p:sp>
      <p:sp>
        <p:nvSpPr>
          <p:cNvPr id="2" name="Footer Placeholder 1">
            <a:extLst>
              <a:ext uri="{FF2B5EF4-FFF2-40B4-BE49-F238E27FC236}">
                <a16:creationId xmlns:a16="http://schemas.microsoft.com/office/drawing/2014/main" id="{11E62AF3-5CF8-3E85-59E3-63F63EDDCE1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99485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A218595-1303-FE01-8EA5-0F4F44599414}"/>
              </a:ext>
            </a:extLst>
          </p:cNvPr>
          <p:cNvSpPr>
            <a:spLocks noGrp="1"/>
          </p:cNvSpPr>
          <p:nvPr>
            <p:ph type="title"/>
          </p:nvPr>
        </p:nvSpPr>
        <p:spPr/>
        <p:txBody>
          <a:bodyPr/>
          <a:lstStyle/>
          <a:p>
            <a:r>
              <a:rPr lang="en-US" altLang="en-US"/>
              <a:t>The &lt;table&gt; element (cont’d)</a:t>
            </a:r>
          </a:p>
        </p:txBody>
      </p:sp>
      <p:sp>
        <p:nvSpPr>
          <p:cNvPr id="22531" name="Content Placeholder 9">
            <a:extLst>
              <a:ext uri="{FF2B5EF4-FFF2-40B4-BE49-F238E27FC236}">
                <a16:creationId xmlns:a16="http://schemas.microsoft.com/office/drawing/2014/main" id="{0B57DB1B-BDFB-4F2D-8527-55EDBB43EE4A}"/>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&lt;table border=“1”&gt;</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  &lt;tr&gt;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r>
              <a:rPr lang="en-US" altLang="en-US" sz="2000" b="1">
                <a:solidFill>
                  <a:srgbClr val="0070C0"/>
                </a:solidFill>
                <a:latin typeface="Calibri" panose="020F0502020204030204" pitchFamily="34" charset="0"/>
                <a:cs typeface="Calibri" panose="020F0502020204030204" pitchFamily="34" charset="0"/>
              </a:rPr>
              <a:t>&lt;td&gt; </a:t>
            </a:r>
            <a:r>
              <a:rPr lang="en-US" altLang="en-US" sz="2000">
                <a:latin typeface="Calibri" panose="020F0502020204030204" pitchFamily="34" charset="0"/>
                <a:cs typeface="Calibri" panose="020F0502020204030204" pitchFamily="34" charset="0"/>
              </a:rPr>
              <a:t>column 1, row 1</a:t>
            </a:r>
            <a:r>
              <a:rPr lang="en-US" altLang="en-US" sz="2000" b="1">
                <a:solidFill>
                  <a:srgbClr val="0070C0"/>
                </a:solidFill>
                <a:latin typeface="Calibri" panose="020F0502020204030204" pitchFamily="34" charset="0"/>
                <a:cs typeface="Calibri" panose="020F0502020204030204" pitchFamily="34" charset="0"/>
              </a:rPr>
              <a:t>&lt;/td&gt;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r>
              <a:rPr lang="en-US" altLang="en-US" sz="2000" b="1">
                <a:solidFill>
                  <a:srgbClr val="0070C0"/>
                </a:solidFill>
                <a:latin typeface="Calibri" panose="020F0502020204030204" pitchFamily="34" charset="0"/>
                <a:cs typeface="Calibri" panose="020F0502020204030204" pitchFamily="34" charset="0"/>
              </a:rPr>
              <a:t>&lt;td&gt; </a:t>
            </a:r>
            <a:r>
              <a:rPr lang="en-US" altLang="en-US" sz="2000">
                <a:latin typeface="Calibri" panose="020F0502020204030204" pitchFamily="34" charset="0"/>
                <a:cs typeface="Calibri" panose="020F0502020204030204" pitchFamily="34" charset="0"/>
              </a:rPr>
              <a:t>column 2, row 1</a:t>
            </a:r>
            <a:r>
              <a:rPr lang="en-US" altLang="en-US" sz="2000" b="1">
                <a:solidFill>
                  <a:srgbClr val="0070C0"/>
                </a:solidFill>
                <a:latin typeface="Calibri" panose="020F0502020204030204" pitchFamily="34" charset="0"/>
                <a:cs typeface="Calibri" panose="020F0502020204030204" pitchFamily="34" charset="0"/>
              </a:rPr>
              <a:t>&lt;/td&gt;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&lt;/tr&gt;</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&lt;tr&gt;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r>
              <a:rPr lang="en-US" altLang="en-US" sz="2000" b="1">
                <a:solidFill>
                  <a:srgbClr val="0070C0"/>
                </a:solidFill>
                <a:latin typeface="Calibri" panose="020F0502020204030204" pitchFamily="34" charset="0"/>
                <a:cs typeface="Calibri" panose="020F0502020204030204" pitchFamily="34" charset="0"/>
              </a:rPr>
              <a:t>&lt;td&gt; </a:t>
            </a:r>
            <a:r>
              <a:rPr lang="en-US" altLang="en-US" sz="2000">
                <a:latin typeface="Calibri" panose="020F0502020204030204" pitchFamily="34" charset="0"/>
                <a:cs typeface="Calibri" panose="020F0502020204030204" pitchFamily="34" charset="0"/>
              </a:rPr>
              <a:t>column 1, row 2</a:t>
            </a:r>
            <a:r>
              <a:rPr lang="en-US" altLang="en-US" sz="2000" b="1">
                <a:solidFill>
                  <a:srgbClr val="0070C0"/>
                </a:solidFill>
                <a:latin typeface="Calibri" panose="020F0502020204030204" pitchFamily="34" charset="0"/>
                <a:cs typeface="Calibri" panose="020F0502020204030204" pitchFamily="34" charset="0"/>
              </a:rPr>
              <a:t>&lt;/td&gt;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r>
              <a:rPr lang="en-US" altLang="en-US" sz="2000" b="1">
                <a:solidFill>
                  <a:srgbClr val="0070C0"/>
                </a:solidFill>
                <a:latin typeface="Calibri" panose="020F0502020204030204" pitchFamily="34" charset="0"/>
                <a:cs typeface="Calibri" panose="020F0502020204030204" pitchFamily="34" charset="0"/>
              </a:rPr>
              <a:t>&lt;td&gt; </a:t>
            </a:r>
            <a:r>
              <a:rPr lang="en-US" altLang="en-US" sz="2000">
                <a:latin typeface="Calibri" panose="020F0502020204030204" pitchFamily="34" charset="0"/>
                <a:cs typeface="Calibri" panose="020F0502020204030204" pitchFamily="34" charset="0"/>
              </a:rPr>
              <a:t>column 2, row 2</a:t>
            </a:r>
            <a:r>
              <a:rPr lang="en-US" altLang="en-US" sz="2000" b="1">
                <a:solidFill>
                  <a:srgbClr val="0070C0"/>
                </a:solidFill>
                <a:latin typeface="Calibri" panose="020F0502020204030204" pitchFamily="34" charset="0"/>
                <a:cs typeface="Calibri" panose="020F0502020204030204" pitchFamily="34" charset="0"/>
              </a:rPr>
              <a:t>&lt;/td&gt;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&lt;/tr&gt;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&lt;/table&gt;</a:t>
            </a:r>
          </a:p>
          <a:p>
            <a:pPr>
              <a:buFont typeface="Wingdings 3" panose="05040102010807070707" pitchFamily="18" charset="2"/>
              <a:buNone/>
            </a:pPr>
            <a:endParaRPr lang="en-US" altLang="en-US">
              <a:latin typeface="Calibri" panose="020F0502020204030204" pitchFamily="34" charset="0"/>
              <a:cs typeface="Calibri" panose="020F0502020204030204" pitchFamily="34" charset="0"/>
            </a:endParaRPr>
          </a:p>
          <a:p>
            <a:endParaRPr lang="en-US" altLang="en-US"/>
          </a:p>
        </p:txBody>
      </p:sp>
      <p:pic>
        <p:nvPicPr>
          <p:cNvPr id="9" name="Picture 3">
            <a:extLst>
              <a:ext uri="{FF2B5EF4-FFF2-40B4-BE49-F238E27FC236}">
                <a16:creationId xmlns:a16="http://schemas.microsoft.com/office/drawing/2014/main" id="{F7046546-00E9-0C81-A338-32BE53BAF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5" t="33333" r="4155" b="1352"/>
          <a:stretch>
            <a:fillRect/>
          </a:stretch>
        </p:blipFill>
        <p:spPr bwMode="auto">
          <a:xfrm>
            <a:off x="4343400" y="4648201"/>
            <a:ext cx="55626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AF49505D-06B4-2D42-8D0F-ABEDDDF5C80D}"/>
              </a:ext>
            </a:extLst>
          </p:cNvPr>
          <p:cNvCxnSpPr/>
          <p:nvPr/>
        </p:nvCxnSpPr>
        <p:spPr>
          <a:xfrm rot="10800000">
            <a:off x="3276600" y="1827214"/>
            <a:ext cx="297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B8FF1C-B4F8-25C3-B0AB-B43100C393E2}"/>
              </a:ext>
            </a:extLst>
          </p:cNvPr>
          <p:cNvSpPr txBox="1">
            <a:spLocks noChangeArrowheads="1"/>
          </p:cNvSpPr>
          <p:nvPr/>
        </p:nvSpPr>
        <p:spPr bwMode="auto">
          <a:xfrm>
            <a:off x="6248401" y="16002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prstClr val="black"/>
                </a:solidFill>
                <a:latin typeface="Arial" panose="020B0604020202020204" pitchFamily="34" charset="0"/>
                <a:cs typeface="Arial" panose="020B0604020202020204" pitchFamily="34" charset="0"/>
              </a:rPr>
              <a:t>Indicates the start of a row</a:t>
            </a:r>
          </a:p>
        </p:txBody>
      </p:sp>
      <p:cxnSp>
        <p:nvCxnSpPr>
          <p:cNvPr id="14" name="Straight Arrow Connector 13">
            <a:extLst>
              <a:ext uri="{FF2B5EF4-FFF2-40B4-BE49-F238E27FC236}">
                <a16:creationId xmlns:a16="http://schemas.microsoft.com/office/drawing/2014/main" id="{1126C0F6-DB5C-68C0-B4D7-13492AF75530}"/>
              </a:ext>
            </a:extLst>
          </p:cNvPr>
          <p:cNvCxnSpPr/>
          <p:nvPr/>
        </p:nvCxnSpPr>
        <p:spPr>
          <a:xfrm rot="10800000">
            <a:off x="5181600" y="2132014"/>
            <a:ext cx="297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68E09E-06C8-9AD9-1F14-E3166F875755}"/>
              </a:ext>
            </a:extLst>
          </p:cNvPr>
          <p:cNvSpPr txBox="1">
            <a:spLocks noChangeArrowheads="1"/>
          </p:cNvSpPr>
          <p:nvPr/>
        </p:nvSpPr>
        <p:spPr bwMode="auto">
          <a:xfrm>
            <a:off x="8153400" y="1905000"/>
            <a:ext cx="191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prstClr val="black"/>
                </a:solidFill>
                <a:latin typeface="Arial" panose="020B0604020202020204" pitchFamily="34" charset="0"/>
                <a:cs typeface="Arial" panose="020B0604020202020204" pitchFamily="34" charset="0"/>
              </a:rPr>
              <a:t>Table data (cell)</a:t>
            </a:r>
          </a:p>
        </p:txBody>
      </p:sp>
      <p:cxnSp>
        <p:nvCxnSpPr>
          <p:cNvPr id="16" name="Straight Arrow Connector 15">
            <a:extLst>
              <a:ext uri="{FF2B5EF4-FFF2-40B4-BE49-F238E27FC236}">
                <a16:creationId xmlns:a16="http://schemas.microsoft.com/office/drawing/2014/main" id="{06156788-CEF4-8E7B-C10B-0BFC0A2F741A}"/>
              </a:ext>
            </a:extLst>
          </p:cNvPr>
          <p:cNvCxnSpPr/>
          <p:nvPr/>
        </p:nvCxnSpPr>
        <p:spPr>
          <a:xfrm rot="10800000">
            <a:off x="3276600" y="3275014"/>
            <a:ext cx="297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106C7E-3042-E79C-4FC1-349333E149F0}"/>
              </a:ext>
            </a:extLst>
          </p:cNvPr>
          <p:cNvSpPr txBox="1">
            <a:spLocks noChangeArrowheads="1"/>
          </p:cNvSpPr>
          <p:nvPr/>
        </p:nvSpPr>
        <p:spPr bwMode="auto">
          <a:xfrm>
            <a:off x="6248401" y="3048000"/>
            <a:ext cx="301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prstClr val="black"/>
                </a:solidFill>
                <a:latin typeface="Arial" panose="020B0604020202020204" pitchFamily="34" charset="0"/>
                <a:cs typeface="Arial" panose="020B0604020202020204" pitchFamily="34" charset="0"/>
              </a:rPr>
              <a:t>Indicates the end of a row</a:t>
            </a:r>
          </a:p>
        </p:txBody>
      </p:sp>
      <p:cxnSp>
        <p:nvCxnSpPr>
          <p:cNvPr id="18" name="Straight Arrow Connector 17">
            <a:extLst>
              <a:ext uri="{FF2B5EF4-FFF2-40B4-BE49-F238E27FC236}">
                <a16:creationId xmlns:a16="http://schemas.microsoft.com/office/drawing/2014/main" id="{638E265A-F08E-CF71-68C6-D40ECDF46DD0}"/>
              </a:ext>
            </a:extLst>
          </p:cNvPr>
          <p:cNvCxnSpPr/>
          <p:nvPr/>
        </p:nvCxnSpPr>
        <p:spPr>
          <a:xfrm rot="10800000">
            <a:off x="2971800" y="1446214"/>
            <a:ext cx="297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7B9560-B249-FB52-7E65-EDD25CF161D2}"/>
              </a:ext>
            </a:extLst>
          </p:cNvPr>
          <p:cNvSpPr txBox="1">
            <a:spLocks noChangeArrowheads="1"/>
          </p:cNvSpPr>
          <p:nvPr/>
        </p:nvSpPr>
        <p:spPr bwMode="auto">
          <a:xfrm>
            <a:off x="5943601" y="1219200"/>
            <a:ext cx="323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prstClr val="black"/>
                </a:solidFill>
                <a:latin typeface="Arial" panose="020B0604020202020204" pitchFamily="34" charset="0"/>
                <a:cs typeface="Arial" panose="020B0604020202020204" pitchFamily="34" charset="0"/>
              </a:rPr>
              <a:t>Indicates the start of a table</a:t>
            </a:r>
          </a:p>
        </p:txBody>
      </p:sp>
      <p:sp>
        <p:nvSpPr>
          <p:cNvPr id="2" name="Footer Placeholder 1">
            <a:extLst>
              <a:ext uri="{FF2B5EF4-FFF2-40B4-BE49-F238E27FC236}">
                <a16:creationId xmlns:a16="http://schemas.microsoft.com/office/drawing/2014/main" id="{F3BD2A79-0B9F-4058-BC26-A83E9FC6E73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17127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F61581B-36DD-F89E-D441-9CE4FB86635E}"/>
              </a:ext>
            </a:extLst>
          </p:cNvPr>
          <p:cNvSpPr>
            <a:spLocks noGrp="1"/>
          </p:cNvSpPr>
          <p:nvPr>
            <p:ph type="title"/>
          </p:nvPr>
        </p:nvSpPr>
        <p:spPr/>
        <p:txBody>
          <a:bodyPr/>
          <a:lstStyle/>
          <a:p>
            <a:r>
              <a:rPr lang="en-US" altLang="en-US"/>
              <a:t>A slightly more complex example</a:t>
            </a:r>
          </a:p>
        </p:txBody>
      </p:sp>
      <p:sp>
        <p:nvSpPr>
          <p:cNvPr id="24579" name="Content Placeholder 2">
            <a:extLst>
              <a:ext uri="{FF2B5EF4-FFF2-40B4-BE49-F238E27FC236}">
                <a16:creationId xmlns:a16="http://schemas.microsoft.com/office/drawing/2014/main" id="{92E3CB7A-6132-2C72-4FFE-0F4DECF4B3BE}"/>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800">
                <a:latin typeface="Calibri" panose="020F0502020204030204" pitchFamily="34" charset="0"/>
                <a:cs typeface="Calibri" panose="020F0502020204030204" pitchFamily="34" charset="0"/>
              </a:rPr>
              <a:t>Go to:</a:t>
            </a:r>
          </a:p>
          <a:p>
            <a:pPr>
              <a:buFont typeface="Wingdings 3" panose="05040102010807070707" pitchFamily="18" charset="2"/>
              <a:buNone/>
            </a:pPr>
            <a:r>
              <a:rPr lang="en-US" altLang="en-US" sz="2800">
                <a:latin typeface="Calibri" panose="020F0502020204030204" pitchFamily="34" charset="0"/>
                <a:cs typeface="Calibri" panose="020F0502020204030204" pitchFamily="34" charset="0"/>
              </a:rPr>
              <a:t> </a:t>
            </a:r>
            <a:r>
              <a:rPr lang="en-US" altLang="en-US" sz="2800">
                <a:latin typeface="Calibri" panose="020F0502020204030204" pitchFamily="34" charset="0"/>
                <a:cs typeface="Calibri" panose="020F0502020204030204" pitchFamily="34" charset="0"/>
                <a:hlinkClick r:id="rId3" action="ppaction://hlinkfile"/>
              </a:rPr>
              <a:t>..\web-dev.localhost\table-slightly-complex.html</a:t>
            </a:r>
            <a:endParaRPr lang="en-US" altLang="en-US" sz="280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A1327DBB-DCB9-0470-842C-28AF1B987F3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974193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63685E55-2E58-505D-8964-D91215F1AE51}"/>
              </a:ext>
            </a:extLst>
          </p:cNvPr>
          <p:cNvSpPr>
            <a:spLocks noGrp="1"/>
          </p:cNvSpPr>
          <p:nvPr>
            <p:ph type="ctrTitle"/>
          </p:nvPr>
        </p:nvSpPr>
        <p:spPr/>
        <p:txBody>
          <a:bodyPr/>
          <a:lstStyle/>
          <a:p>
            <a:pPr eaLnBrk="1" hangingPunct="1"/>
            <a:r>
              <a:rPr lang="en-US" altLang="en-US"/>
              <a:t>Basic Table Elements and Attributes</a:t>
            </a:r>
          </a:p>
        </p:txBody>
      </p:sp>
      <p:sp>
        <p:nvSpPr>
          <p:cNvPr id="5" name="Subtitle 4">
            <a:extLst>
              <a:ext uri="{FF2B5EF4-FFF2-40B4-BE49-F238E27FC236}">
                <a16:creationId xmlns:a16="http://schemas.microsoft.com/office/drawing/2014/main" id="{501121FB-34FD-A863-16F0-40C97851285B}"/>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01756D0E-5630-5176-FF64-F9DA0CBCE27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45570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D7B587F-192E-C28C-F0D4-E7CFC8E13314}"/>
              </a:ext>
            </a:extLst>
          </p:cNvPr>
          <p:cNvSpPr>
            <a:spLocks noGrp="1"/>
          </p:cNvSpPr>
          <p:nvPr>
            <p:ph type="title"/>
          </p:nvPr>
        </p:nvSpPr>
        <p:spPr/>
        <p:txBody>
          <a:bodyPr/>
          <a:lstStyle/>
          <a:p>
            <a:r>
              <a:rPr lang="en-US" altLang="en-US"/>
              <a:t>The &lt;table&gt; element attributes</a:t>
            </a:r>
          </a:p>
        </p:txBody>
      </p:sp>
      <p:sp>
        <p:nvSpPr>
          <p:cNvPr id="28675" name="Content Placeholder 2">
            <a:extLst>
              <a:ext uri="{FF2B5EF4-FFF2-40B4-BE49-F238E27FC236}">
                <a16:creationId xmlns:a16="http://schemas.microsoft.com/office/drawing/2014/main" id="{F8AE1FCB-D0E0-935E-7A8E-C51A57E67588}"/>
              </a:ext>
            </a:extLst>
          </p:cNvPr>
          <p:cNvSpPr>
            <a:spLocks noGrp="1"/>
          </p:cNvSpPr>
          <p:nvPr>
            <p:ph sz="quarter" idx="1"/>
          </p:nvPr>
        </p:nvSpPr>
        <p:spPr>
          <a:xfrm>
            <a:off x="1981200" y="1219201"/>
            <a:ext cx="8229600" cy="4937125"/>
          </a:xfrm>
        </p:spPr>
        <p:txBody>
          <a:bodyPr/>
          <a:lstStyle/>
          <a:p>
            <a:r>
              <a:rPr lang="en-US" altLang="en-US"/>
              <a:t>&lt;table&gt;: contains</a:t>
            </a:r>
          </a:p>
          <a:p>
            <a:pPr lvl="1"/>
            <a:r>
              <a:rPr lang="en-US" altLang="en-US"/>
              <a:t>All of the universal attributes</a:t>
            </a:r>
          </a:p>
          <a:p>
            <a:pPr lvl="1"/>
            <a:r>
              <a:rPr lang="en-US" altLang="en-US"/>
              <a:t>Basic event attributes for scripting</a:t>
            </a:r>
          </a:p>
          <a:p>
            <a:r>
              <a:rPr lang="en-US" altLang="en-US"/>
              <a:t>Deprecated attributes:</a:t>
            </a:r>
          </a:p>
          <a:p>
            <a:pPr lvl="1"/>
            <a:r>
              <a:rPr lang="en-US" altLang="en-US" b="1" u="sng"/>
              <a:t>align:</a:t>
            </a:r>
            <a:r>
              <a:rPr lang="en-US" altLang="en-US"/>
              <a:t> indicates where the table should be align (left, center, right). Text flows around the table when uses </a:t>
            </a:r>
            <a:r>
              <a:rPr lang="en-US" altLang="en-US" u="sng"/>
              <a:t>align</a:t>
            </a:r>
            <a:r>
              <a:rPr lang="en-US" altLang="en-US"/>
              <a:t>.</a:t>
            </a:r>
          </a:p>
          <a:p>
            <a:pPr lvl="1"/>
            <a:r>
              <a:rPr lang="en-US" altLang="en-US" b="1" u="sng"/>
              <a:t>bgcolor</a:t>
            </a:r>
            <a:r>
              <a:rPr lang="en-US" altLang="en-US"/>
              <a:t>: sets the background color for the table</a:t>
            </a:r>
          </a:p>
          <a:p>
            <a:pPr lvl="1"/>
            <a:r>
              <a:rPr lang="en-US" altLang="en-US" b="1" u="sng"/>
              <a:t>border</a:t>
            </a:r>
            <a:r>
              <a:rPr lang="en-US" altLang="en-US"/>
              <a:t>: it will create a border around the table and each cell</a:t>
            </a:r>
          </a:p>
          <a:p>
            <a:pPr lvl="1"/>
            <a:r>
              <a:rPr lang="en-US" altLang="en-US" b="1" u="sng"/>
              <a:t>cellpadding</a:t>
            </a:r>
            <a:r>
              <a:rPr lang="en-US" altLang="en-US"/>
              <a:t>: create a space between cell and its content.</a:t>
            </a:r>
          </a:p>
          <a:p>
            <a:pPr lvl="1"/>
            <a:r>
              <a:rPr lang="en-US" altLang="en-US" b="1" u="sng"/>
              <a:t>cellspacing</a:t>
            </a:r>
            <a:r>
              <a:rPr lang="en-US" altLang="en-US"/>
              <a:t>: create space between borders of each cell</a:t>
            </a:r>
          </a:p>
          <a:p>
            <a:pPr lvl="1"/>
            <a:r>
              <a:rPr lang="en-US" altLang="en-US" b="1" u="sng"/>
              <a:t>width</a:t>
            </a:r>
            <a:r>
              <a:rPr lang="en-US" altLang="en-US"/>
              <a:t>:  specify the width of the table in pixels, or as a percentage</a:t>
            </a:r>
          </a:p>
        </p:txBody>
      </p:sp>
      <p:sp>
        <p:nvSpPr>
          <p:cNvPr id="2" name="Footer Placeholder 1">
            <a:extLst>
              <a:ext uri="{FF2B5EF4-FFF2-40B4-BE49-F238E27FC236}">
                <a16:creationId xmlns:a16="http://schemas.microsoft.com/office/drawing/2014/main" id="{4BD43D59-77F5-DB36-82B7-781F99E0944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46956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165CF39F-FF1A-F470-B281-78D5431BBC00}"/>
              </a:ext>
            </a:extLst>
          </p:cNvPr>
          <p:cNvSpPr txBox="1">
            <a:spLocks noChangeArrowheads="1"/>
          </p:cNvSpPr>
          <p:nvPr/>
        </p:nvSpPr>
        <p:spPr bwMode="auto">
          <a:xfrm>
            <a:off x="2021205" y="731520"/>
            <a:ext cx="5952173" cy="4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2880">
                <a:solidFill>
                  <a:srgbClr val="000000"/>
                </a:solidFill>
                <a:latin typeface="Arial" panose="020B0604020202020204" pitchFamily="34" charset="0"/>
              </a:rPr>
              <a:t>Did you know that...</a:t>
            </a:r>
          </a:p>
        </p:txBody>
      </p:sp>
      <p:pic>
        <p:nvPicPr>
          <p:cNvPr id="23555" name="Picture 5">
            <a:extLst>
              <a:ext uri="{FF2B5EF4-FFF2-40B4-BE49-F238E27FC236}">
                <a16:creationId xmlns:a16="http://schemas.microsoft.com/office/drawing/2014/main" id="{14C493C8-AF10-2F7A-32EB-D63C4B436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240" y="2651760"/>
            <a:ext cx="4882039" cy="363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a:extLst>
              <a:ext uri="{FF2B5EF4-FFF2-40B4-BE49-F238E27FC236}">
                <a16:creationId xmlns:a16="http://schemas.microsoft.com/office/drawing/2014/main" id="{C1697865-3B17-497B-0C5F-7FF3DB34DA0A}"/>
              </a:ext>
            </a:extLst>
          </p:cNvPr>
          <p:cNvSpPr txBox="1">
            <a:spLocks noChangeArrowheads="1"/>
          </p:cNvSpPr>
          <p:nvPr/>
        </p:nvSpPr>
        <p:spPr bwMode="auto">
          <a:xfrm>
            <a:off x="2112645" y="1371600"/>
            <a:ext cx="7593807" cy="106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2430">
                <a:solidFill>
                  <a:srgbClr val="000000"/>
                </a:solidFill>
                <a:latin typeface="Arial" panose="020B0604020202020204" pitchFamily="34" charset="0"/>
              </a:rPr>
              <a:t>Internet Explorer has lost market from 91.35% to 58.27% while Firefox, and the new Google Chrome now have 22.80% and 9.23% respectively... (1)</a:t>
            </a:r>
          </a:p>
        </p:txBody>
      </p:sp>
      <p:sp>
        <p:nvSpPr>
          <p:cNvPr id="23557" name="Text Box 7">
            <a:extLst>
              <a:ext uri="{FF2B5EF4-FFF2-40B4-BE49-F238E27FC236}">
                <a16:creationId xmlns:a16="http://schemas.microsoft.com/office/drawing/2014/main" id="{258375EC-49B5-3DA3-3CB9-889BAE8055D1}"/>
              </a:ext>
            </a:extLst>
          </p:cNvPr>
          <p:cNvSpPr txBox="1">
            <a:spLocks noChangeArrowheads="1"/>
          </p:cNvSpPr>
          <p:nvPr/>
        </p:nvSpPr>
        <p:spPr bwMode="auto">
          <a:xfrm>
            <a:off x="1746885" y="6400800"/>
            <a:ext cx="4984909" cy="2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1710" i="1">
                <a:solidFill>
                  <a:srgbClr val="000000"/>
                </a:solidFill>
                <a:latin typeface="Arial" panose="020B0604020202020204" pitchFamily="34" charset="0"/>
              </a:rPr>
              <a:t>(1) Net Applications statistics 2004 Q4 to 2010 Q4</a:t>
            </a:r>
          </a:p>
        </p:txBody>
      </p:sp>
      <p:sp>
        <p:nvSpPr>
          <p:cNvPr id="23558" name="Title 5">
            <a:extLst>
              <a:ext uri="{FF2B5EF4-FFF2-40B4-BE49-F238E27FC236}">
                <a16:creationId xmlns:a16="http://schemas.microsoft.com/office/drawing/2014/main" id="{66233BB6-0473-2B51-E849-53EC69E219C0}"/>
              </a:ext>
            </a:extLst>
          </p:cNvPr>
          <p:cNvSpPr>
            <a:spLocks noGrp="1" noChangeArrowheads="1"/>
          </p:cNvSpPr>
          <p:nvPr>
            <p:ph type="title"/>
          </p:nvPr>
        </p:nvSpPr>
        <p:spPr/>
        <p:txBody>
          <a:bodyPr/>
          <a:lstStyle/>
          <a:p>
            <a:endParaRPr lang="en-US" altLang="en-US"/>
          </a:p>
        </p:txBody>
      </p:sp>
      <p:sp>
        <p:nvSpPr>
          <p:cNvPr id="23559" name="Content Placeholder 6">
            <a:extLst>
              <a:ext uri="{FF2B5EF4-FFF2-40B4-BE49-F238E27FC236}">
                <a16:creationId xmlns:a16="http://schemas.microsoft.com/office/drawing/2014/main" id="{B0F47DF9-3D1C-0DF8-C9B7-FA1DAAFC6F3C}"/>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03208CAB-035F-21D8-CE22-341529363F37}"/>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9463618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EF273BA-CA88-5786-3F9E-D06CEA89B506}"/>
              </a:ext>
            </a:extLst>
          </p:cNvPr>
          <p:cNvSpPr>
            <a:spLocks noGrp="1"/>
          </p:cNvSpPr>
          <p:nvPr>
            <p:ph type="title"/>
          </p:nvPr>
        </p:nvSpPr>
        <p:spPr/>
        <p:txBody>
          <a:bodyPr/>
          <a:lstStyle/>
          <a:p>
            <a:r>
              <a:rPr lang="en-US" altLang="en-US"/>
              <a:t>The &lt;tr&gt; element attributes</a:t>
            </a:r>
          </a:p>
        </p:txBody>
      </p:sp>
      <p:sp>
        <p:nvSpPr>
          <p:cNvPr id="30723" name="Content Placeholder 2">
            <a:extLst>
              <a:ext uri="{FF2B5EF4-FFF2-40B4-BE49-F238E27FC236}">
                <a16:creationId xmlns:a16="http://schemas.microsoft.com/office/drawing/2014/main" id="{3BBF68BC-81FD-2F69-F20F-9A0B52DDD889}"/>
              </a:ext>
            </a:extLst>
          </p:cNvPr>
          <p:cNvSpPr>
            <a:spLocks noGrp="1"/>
          </p:cNvSpPr>
          <p:nvPr>
            <p:ph sz="quarter" idx="1"/>
          </p:nvPr>
        </p:nvSpPr>
        <p:spPr>
          <a:xfrm>
            <a:off x="1981200" y="1219201"/>
            <a:ext cx="8229600" cy="4937125"/>
          </a:xfrm>
        </p:spPr>
        <p:txBody>
          <a:bodyPr/>
          <a:lstStyle/>
          <a:p>
            <a:r>
              <a:rPr lang="en-US" altLang="en-US"/>
              <a:t>&lt;tr&gt;: contains</a:t>
            </a:r>
          </a:p>
          <a:p>
            <a:pPr lvl="1"/>
            <a:r>
              <a:rPr lang="en-US" altLang="en-US" b="1" u="sng"/>
              <a:t>align:</a:t>
            </a:r>
            <a:r>
              <a:rPr lang="en-US" altLang="en-US"/>
              <a:t> specifies the position of the content of all the cells in the row (left, center, right, justify). </a:t>
            </a:r>
          </a:p>
          <a:p>
            <a:pPr lvl="1"/>
            <a:r>
              <a:rPr lang="en-US" altLang="en-US" b="1" u="sng"/>
              <a:t>bgcolor</a:t>
            </a:r>
            <a:r>
              <a:rPr lang="en-US" altLang="en-US"/>
              <a:t>: sets the background color of the row</a:t>
            </a:r>
          </a:p>
          <a:p>
            <a:pPr lvl="1"/>
            <a:r>
              <a:rPr lang="en-US" altLang="en-US" b="1" u="sng"/>
              <a:t>valign</a:t>
            </a:r>
            <a:r>
              <a:rPr lang="en-US" altLang="en-US"/>
              <a:t>: specified the vertical alignment of the contents of each cell in the row. (top, middle, bottom, baseline)</a:t>
            </a:r>
          </a:p>
          <a:p>
            <a:pPr lvl="1"/>
            <a:endParaRPr lang="en-US" altLang="en-US"/>
          </a:p>
          <a:p>
            <a:pPr lvl="1"/>
            <a:r>
              <a:rPr lang="en-US" altLang="en-US"/>
              <a:t>*All of these attributes have been deprecated in favor of CSS</a:t>
            </a:r>
          </a:p>
        </p:txBody>
      </p:sp>
      <p:sp>
        <p:nvSpPr>
          <p:cNvPr id="2" name="Footer Placeholder 1">
            <a:extLst>
              <a:ext uri="{FF2B5EF4-FFF2-40B4-BE49-F238E27FC236}">
                <a16:creationId xmlns:a16="http://schemas.microsoft.com/office/drawing/2014/main" id="{0AF8F83B-F6F8-37AA-5B9E-34FF998324B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543460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AE77EBF-0E14-5470-4D10-C1AED6734C0B}"/>
              </a:ext>
            </a:extLst>
          </p:cNvPr>
          <p:cNvSpPr>
            <a:spLocks noGrp="1"/>
          </p:cNvSpPr>
          <p:nvPr>
            <p:ph type="title"/>
          </p:nvPr>
        </p:nvSpPr>
        <p:spPr/>
        <p:txBody>
          <a:bodyPr/>
          <a:lstStyle/>
          <a:p>
            <a:r>
              <a:rPr lang="en-US" altLang="en-US"/>
              <a:t>The &lt;td&gt; and &lt;th&gt; attributes</a:t>
            </a:r>
          </a:p>
        </p:txBody>
      </p:sp>
      <p:sp>
        <p:nvSpPr>
          <p:cNvPr id="32771" name="Content Placeholder 2">
            <a:extLst>
              <a:ext uri="{FF2B5EF4-FFF2-40B4-BE49-F238E27FC236}">
                <a16:creationId xmlns:a16="http://schemas.microsoft.com/office/drawing/2014/main" id="{3D2392F9-FE9C-547F-BFF2-7DAD0810E6A0}"/>
              </a:ext>
            </a:extLst>
          </p:cNvPr>
          <p:cNvSpPr>
            <a:spLocks noGrp="1"/>
          </p:cNvSpPr>
          <p:nvPr>
            <p:ph sz="quarter" idx="1"/>
          </p:nvPr>
        </p:nvSpPr>
        <p:spPr>
          <a:xfrm>
            <a:off x="1981200" y="1219201"/>
            <a:ext cx="8229600" cy="4937125"/>
          </a:xfrm>
        </p:spPr>
        <p:txBody>
          <a:bodyPr/>
          <a:lstStyle/>
          <a:p>
            <a:r>
              <a:rPr lang="en-US" altLang="en-US"/>
              <a:t>Every cell is represented by either:</a:t>
            </a:r>
          </a:p>
          <a:p>
            <a:pPr lvl="1"/>
            <a:r>
              <a:rPr lang="en-US" altLang="en-US"/>
              <a:t>&lt;td&gt;: cells containing table data</a:t>
            </a:r>
          </a:p>
          <a:p>
            <a:pPr lvl="1"/>
            <a:r>
              <a:rPr lang="en-US" altLang="en-US"/>
              <a:t>&lt;th&gt;: cells containing table headings</a:t>
            </a:r>
          </a:p>
          <a:p>
            <a:r>
              <a:rPr lang="en-US" altLang="en-US"/>
              <a:t>By default:</a:t>
            </a:r>
          </a:p>
          <a:p>
            <a:pPr lvl="1"/>
            <a:r>
              <a:rPr lang="en-US" altLang="en-US"/>
              <a:t>&lt;td&gt;: bold font, horizontally aligned in the center of the cell</a:t>
            </a:r>
          </a:p>
          <a:p>
            <a:pPr lvl="1"/>
            <a:r>
              <a:rPr lang="en-US" altLang="en-US"/>
              <a:t>&lt;td&gt;: left-aligned, not in bold.</a:t>
            </a:r>
          </a:p>
          <a:p>
            <a:r>
              <a:rPr lang="en-US" altLang="en-US"/>
              <a:t>Any styles that these attributes have will </a:t>
            </a:r>
            <a:r>
              <a:rPr lang="en-US" altLang="en-US" u="sng"/>
              <a:t>override</a:t>
            </a:r>
            <a:r>
              <a:rPr lang="en-US" altLang="en-US"/>
              <a:t> settings for the table and for row elements.</a:t>
            </a:r>
          </a:p>
        </p:txBody>
      </p:sp>
      <p:sp>
        <p:nvSpPr>
          <p:cNvPr id="2" name="Footer Placeholder 1">
            <a:extLst>
              <a:ext uri="{FF2B5EF4-FFF2-40B4-BE49-F238E27FC236}">
                <a16:creationId xmlns:a16="http://schemas.microsoft.com/office/drawing/2014/main" id="{106DA32F-F3F8-6D8E-9BDA-9C052899F3F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1496896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F952469-2E5C-B818-07AA-111EE6B787D2}"/>
              </a:ext>
            </a:extLst>
          </p:cNvPr>
          <p:cNvSpPr>
            <a:spLocks noGrp="1"/>
          </p:cNvSpPr>
          <p:nvPr>
            <p:ph type="title"/>
          </p:nvPr>
        </p:nvSpPr>
        <p:spPr/>
        <p:txBody>
          <a:bodyPr/>
          <a:lstStyle/>
          <a:p>
            <a:r>
              <a:rPr lang="en-US" altLang="en-US"/>
              <a:t>The &lt;td&gt; and &lt;th&gt; attributes</a:t>
            </a:r>
          </a:p>
        </p:txBody>
      </p:sp>
      <p:sp>
        <p:nvSpPr>
          <p:cNvPr id="34819" name="Content Placeholder 2">
            <a:extLst>
              <a:ext uri="{FF2B5EF4-FFF2-40B4-BE49-F238E27FC236}">
                <a16:creationId xmlns:a16="http://schemas.microsoft.com/office/drawing/2014/main" id="{EADFE428-FA9D-BDE7-D984-CFB3CB35FB66}"/>
              </a:ext>
            </a:extLst>
          </p:cNvPr>
          <p:cNvSpPr>
            <a:spLocks noGrp="1"/>
          </p:cNvSpPr>
          <p:nvPr>
            <p:ph sz="quarter" idx="1"/>
          </p:nvPr>
        </p:nvSpPr>
        <p:spPr>
          <a:xfrm>
            <a:off x="1981200" y="1219201"/>
            <a:ext cx="8229600" cy="4937125"/>
          </a:xfrm>
        </p:spPr>
        <p:txBody>
          <a:bodyPr/>
          <a:lstStyle/>
          <a:p>
            <a:r>
              <a:rPr lang="en-US" altLang="en-US" b="1" u="sng"/>
              <a:t>align</a:t>
            </a:r>
            <a:r>
              <a:rPr lang="en-US" altLang="en-US">
                <a:sym typeface="Wingdings" panose="05000000000000000000" pitchFamily="2" charset="2"/>
              </a:rPr>
              <a:t>(*):</a:t>
            </a:r>
            <a:r>
              <a:rPr lang="en-US" altLang="en-US"/>
              <a:t> sets the horizontal alignment for the content of the cell (left, right, center, justify)</a:t>
            </a:r>
          </a:p>
          <a:p>
            <a:r>
              <a:rPr lang="en-US" altLang="en-US" b="1" u="sng"/>
              <a:t>bgcolor</a:t>
            </a:r>
            <a:r>
              <a:rPr lang="en-US" altLang="en-US">
                <a:sym typeface="Wingdings" panose="05000000000000000000" pitchFamily="2" charset="2"/>
              </a:rPr>
              <a:t> (*)</a:t>
            </a:r>
            <a:r>
              <a:rPr lang="en-US" altLang="en-US"/>
              <a:t>: sets the background color for the cell. </a:t>
            </a:r>
          </a:p>
          <a:p>
            <a:r>
              <a:rPr lang="en-US" altLang="en-US" b="1" u="sng"/>
              <a:t>colspan</a:t>
            </a:r>
            <a:r>
              <a:rPr lang="en-US" altLang="en-US"/>
              <a:t>: specify how many columns of the table a cell will span across.</a:t>
            </a:r>
          </a:p>
          <a:p>
            <a:r>
              <a:rPr lang="en-US" altLang="en-US" b="1" u="sng"/>
              <a:t>rowspan</a:t>
            </a:r>
            <a:r>
              <a:rPr lang="en-US" altLang="en-US"/>
              <a:t>: specifies the number of rows of the table a cell will span across.</a:t>
            </a:r>
          </a:p>
          <a:p>
            <a:r>
              <a:rPr lang="en-US" altLang="en-US" b="1" u="sng"/>
              <a:t>height</a:t>
            </a:r>
            <a:r>
              <a:rPr lang="en-US" altLang="en-US"/>
              <a:t>(*): specifies the height of a cell</a:t>
            </a:r>
          </a:p>
          <a:p>
            <a:r>
              <a:rPr lang="en-US" altLang="en-US" b="1" u="sng"/>
              <a:t>width</a:t>
            </a:r>
            <a:r>
              <a:rPr lang="en-US" altLang="en-US"/>
              <a:t>(*): specified the width of a cell</a:t>
            </a:r>
          </a:p>
          <a:p>
            <a:r>
              <a:rPr lang="en-US" altLang="en-US" b="1" u="sng"/>
              <a:t>valign</a:t>
            </a:r>
            <a:r>
              <a:rPr lang="en-US" altLang="en-US"/>
              <a:t>(*):  specifies vertical alignment (top, middle, bottom)</a:t>
            </a:r>
          </a:p>
        </p:txBody>
      </p:sp>
      <p:sp>
        <p:nvSpPr>
          <p:cNvPr id="2" name="Footer Placeholder 1">
            <a:extLst>
              <a:ext uri="{FF2B5EF4-FFF2-40B4-BE49-F238E27FC236}">
                <a16:creationId xmlns:a16="http://schemas.microsoft.com/office/drawing/2014/main" id="{5A9B56F2-A296-4577-A676-964319765D7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8479109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a:extLst>
              <a:ext uri="{FF2B5EF4-FFF2-40B4-BE49-F238E27FC236}">
                <a16:creationId xmlns:a16="http://schemas.microsoft.com/office/drawing/2014/main" id="{39C7CB5B-E679-B408-C731-9BCBC661D7A1}"/>
              </a:ext>
            </a:extLst>
          </p:cNvPr>
          <p:cNvSpPr>
            <a:spLocks noGrp="1"/>
          </p:cNvSpPr>
          <p:nvPr>
            <p:ph type="ctrTitle"/>
          </p:nvPr>
        </p:nvSpPr>
        <p:spPr/>
        <p:txBody>
          <a:bodyPr/>
          <a:lstStyle/>
          <a:p>
            <a:pPr eaLnBrk="1" hangingPunct="1"/>
            <a:r>
              <a:rPr lang="en-US" altLang="en-US"/>
              <a:t>Advance Tables</a:t>
            </a:r>
          </a:p>
        </p:txBody>
      </p:sp>
      <p:sp>
        <p:nvSpPr>
          <p:cNvPr id="5" name="Subtitle 4">
            <a:extLst>
              <a:ext uri="{FF2B5EF4-FFF2-40B4-BE49-F238E27FC236}">
                <a16:creationId xmlns:a16="http://schemas.microsoft.com/office/drawing/2014/main" id="{CF335B1A-C3C2-3E36-2C18-8305400A4F6B}"/>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ADE45551-12AB-1B07-A9EE-15D29B1487A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586477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52D5537-D793-C017-78E9-351EFEACDB33}"/>
              </a:ext>
            </a:extLst>
          </p:cNvPr>
          <p:cNvSpPr>
            <a:spLocks noGrp="1"/>
          </p:cNvSpPr>
          <p:nvPr>
            <p:ph type="title"/>
          </p:nvPr>
        </p:nvSpPr>
        <p:spPr/>
        <p:txBody>
          <a:bodyPr/>
          <a:lstStyle/>
          <a:p>
            <a:r>
              <a:rPr lang="en-US" altLang="en-US"/>
              <a:t>Advance Tables</a:t>
            </a:r>
          </a:p>
        </p:txBody>
      </p:sp>
      <p:sp>
        <p:nvSpPr>
          <p:cNvPr id="38915" name="Content Placeholder 2">
            <a:extLst>
              <a:ext uri="{FF2B5EF4-FFF2-40B4-BE49-F238E27FC236}">
                <a16:creationId xmlns:a16="http://schemas.microsoft.com/office/drawing/2014/main" id="{FA0815B8-4C81-BAE4-35BF-06B2A38A84AF}"/>
              </a:ext>
            </a:extLst>
          </p:cNvPr>
          <p:cNvSpPr>
            <a:spLocks noGrp="1"/>
          </p:cNvSpPr>
          <p:nvPr>
            <p:ph sz="quarter" idx="1"/>
          </p:nvPr>
        </p:nvSpPr>
        <p:spPr>
          <a:xfrm>
            <a:off x="1981200" y="1219201"/>
            <a:ext cx="8229600" cy="4937125"/>
          </a:xfrm>
        </p:spPr>
        <p:txBody>
          <a:bodyPr/>
          <a:lstStyle/>
          <a:p>
            <a:r>
              <a:rPr lang="en-US" altLang="en-US"/>
              <a:t>Splitting table into three sections</a:t>
            </a:r>
          </a:p>
          <a:p>
            <a:pPr lvl="1"/>
            <a:r>
              <a:rPr lang="en-US" altLang="en-US"/>
              <a:t>head</a:t>
            </a:r>
          </a:p>
          <a:p>
            <a:pPr lvl="1"/>
            <a:r>
              <a:rPr lang="en-US" altLang="en-US"/>
              <a:t>body</a:t>
            </a:r>
          </a:p>
          <a:p>
            <a:pPr lvl="1"/>
            <a:r>
              <a:rPr lang="en-US" altLang="en-US"/>
              <a:t>foot</a:t>
            </a:r>
          </a:p>
          <a:p>
            <a:r>
              <a:rPr lang="en-US" altLang="en-US"/>
              <a:t>Captioning tables</a:t>
            </a:r>
          </a:p>
          <a:p>
            <a:r>
              <a:rPr lang="en-US" altLang="en-US"/>
              <a:t>Using rowspan and colspan</a:t>
            </a:r>
          </a:p>
          <a:p>
            <a:r>
              <a:rPr lang="en-US" altLang="en-US"/>
              <a:t>Grouping columns using &lt;colgroup&gt;</a:t>
            </a:r>
          </a:p>
          <a:p>
            <a:r>
              <a:rPr lang="en-US" altLang="en-US"/>
              <a:t>Sharing attributes between unrelated columns using &lt;col&gt; element</a:t>
            </a:r>
          </a:p>
        </p:txBody>
      </p:sp>
      <p:sp>
        <p:nvSpPr>
          <p:cNvPr id="2" name="Footer Placeholder 1">
            <a:extLst>
              <a:ext uri="{FF2B5EF4-FFF2-40B4-BE49-F238E27FC236}">
                <a16:creationId xmlns:a16="http://schemas.microsoft.com/office/drawing/2014/main" id="{B91B5846-CEB5-0FE8-A42E-7AF33171548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073997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FEF8967-7369-6650-3262-70C07AEB1D06}"/>
              </a:ext>
            </a:extLst>
          </p:cNvPr>
          <p:cNvSpPr>
            <a:spLocks noGrp="1"/>
          </p:cNvSpPr>
          <p:nvPr>
            <p:ph type="title"/>
          </p:nvPr>
        </p:nvSpPr>
        <p:spPr/>
        <p:txBody>
          <a:bodyPr/>
          <a:lstStyle/>
          <a:p>
            <a:r>
              <a:rPr lang="en-US" altLang="en-US"/>
              <a:t>Splitting up Tables</a:t>
            </a:r>
          </a:p>
        </p:txBody>
      </p:sp>
      <p:sp>
        <p:nvSpPr>
          <p:cNvPr id="40963" name="Content Placeholder 2">
            <a:extLst>
              <a:ext uri="{FF2B5EF4-FFF2-40B4-BE49-F238E27FC236}">
                <a16:creationId xmlns:a16="http://schemas.microsoft.com/office/drawing/2014/main" id="{3DA9E4C1-FA7B-701E-D204-51B63F1E8017}"/>
              </a:ext>
            </a:extLst>
          </p:cNvPr>
          <p:cNvSpPr>
            <a:spLocks noGrp="1"/>
          </p:cNvSpPr>
          <p:nvPr>
            <p:ph sz="quarter" idx="1"/>
          </p:nvPr>
        </p:nvSpPr>
        <p:spPr>
          <a:xfrm>
            <a:off x="1981200" y="1219201"/>
            <a:ext cx="8229600" cy="4937125"/>
          </a:xfrm>
        </p:spPr>
        <p:txBody>
          <a:bodyPr/>
          <a:lstStyle/>
          <a:p>
            <a:r>
              <a:rPr lang="en-US" altLang="en-US"/>
              <a:t>Can be divided into three parts: head, body and foot</a:t>
            </a:r>
          </a:p>
          <a:p>
            <a:pPr lvl="1"/>
            <a:r>
              <a:rPr lang="en-US" altLang="en-US"/>
              <a:t>&lt;thead&gt;: to create a separate table header</a:t>
            </a:r>
          </a:p>
          <a:p>
            <a:pPr lvl="1"/>
            <a:r>
              <a:rPr lang="en-US" altLang="en-US"/>
              <a:t>&lt;tbody&gt;:  to indicate the main bod</a:t>
            </a:r>
          </a:p>
          <a:p>
            <a:pPr lvl="1"/>
            <a:r>
              <a:rPr lang="en-US" altLang="en-US"/>
              <a:t>&lt;tfoot&gt;: to create a separate table footer</a:t>
            </a:r>
          </a:p>
          <a:p>
            <a:r>
              <a:rPr lang="en-US" altLang="en-US"/>
              <a:t>&lt;tfoot&gt; must appear before &lt;tbody&gt;</a:t>
            </a:r>
          </a:p>
          <a:p>
            <a:pPr lvl="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424604BE-15CB-BA9E-0C93-5603BD393D3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512907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90C6645-E9EE-09DF-F5F9-F3BE0720333E}"/>
              </a:ext>
            </a:extLst>
          </p:cNvPr>
          <p:cNvSpPr>
            <a:spLocks noGrp="1"/>
          </p:cNvSpPr>
          <p:nvPr>
            <p:ph type="title"/>
          </p:nvPr>
        </p:nvSpPr>
        <p:spPr/>
        <p:txBody>
          <a:bodyPr/>
          <a:lstStyle/>
          <a:p>
            <a:r>
              <a:rPr lang="en-US" altLang="en-US" sz="3000"/>
              <a:t>Example using &lt;thead&gt;, &lt;tbody&gt;, &lt;tfoot&gt;</a:t>
            </a:r>
          </a:p>
        </p:txBody>
      </p:sp>
      <p:sp>
        <p:nvSpPr>
          <p:cNvPr id="43011" name="Content Placeholder 2">
            <a:extLst>
              <a:ext uri="{FF2B5EF4-FFF2-40B4-BE49-F238E27FC236}">
                <a16:creationId xmlns:a16="http://schemas.microsoft.com/office/drawing/2014/main" id="{9E4C58B7-66BB-F584-AB6F-1D70BA639051}"/>
              </a:ext>
            </a:extLst>
          </p:cNvPr>
          <p:cNvSpPr>
            <a:spLocks noGrp="1"/>
          </p:cNvSpPr>
          <p:nvPr>
            <p:ph sz="quarter" idx="1"/>
          </p:nvPr>
        </p:nvSpPr>
        <p:spPr>
          <a:xfrm>
            <a:off x="1981200" y="1219201"/>
            <a:ext cx="8229600" cy="4937125"/>
          </a:xfrm>
        </p:spPr>
        <p:txBody>
          <a:bodyPr/>
          <a:lstStyle/>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&lt;</a:t>
            </a:r>
            <a:r>
              <a:rPr lang="en-US" altLang="en-US" sz="1200" b="1">
                <a:latin typeface="Courier New" panose="02070309020205020404" pitchFamily="49" charset="0"/>
                <a:cs typeface="Courier New" panose="02070309020205020404" pitchFamily="49" charset="0"/>
              </a:rPr>
              <a:t>table</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a:t>
            </a:r>
            <a:r>
              <a:rPr lang="en-US" altLang="en-US" sz="1200" b="1">
                <a:solidFill>
                  <a:srgbClr val="C00000"/>
                </a:solidFill>
                <a:latin typeface="Courier New" panose="02070309020205020404" pitchFamily="49" charset="0"/>
                <a:cs typeface="Courier New" panose="02070309020205020404" pitchFamily="49" charset="0"/>
              </a:rPr>
              <a:t>thead</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&lt;tr&gt;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&lt;td colspan="4"&gt;This is the head of the table&lt;/td&gt;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&lt;/tr&gt;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a:t>
            </a:r>
            <a:r>
              <a:rPr lang="en-US" altLang="en-US" sz="1200" b="1">
                <a:solidFill>
                  <a:srgbClr val="C00000"/>
                </a:solidFill>
                <a:latin typeface="Courier New" panose="02070309020205020404" pitchFamily="49" charset="0"/>
                <a:cs typeface="Courier New" panose="02070309020205020404" pitchFamily="49" charset="0"/>
              </a:rPr>
              <a:t>thead</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&lt;</a:t>
            </a:r>
            <a:r>
              <a:rPr lang="en-US" altLang="en-US" sz="1200" b="1">
                <a:solidFill>
                  <a:srgbClr val="002060"/>
                </a:solidFill>
                <a:latin typeface="Courier New" panose="02070309020205020404" pitchFamily="49" charset="0"/>
                <a:cs typeface="Courier New" panose="02070309020205020404" pitchFamily="49" charset="0"/>
              </a:rPr>
              <a:t>tfoot</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&lt;tr&gt;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&lt;td colspan="4"&gt;This is the foot of the table&lt;/td&gt;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&lt;/tr&gt;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&lt;/</a:t>
            </a:r>
            <a:r>
              <a:rPr lang="en-US" altLang="en-US" sz="1200" b="1">
                <a:solidFill>
                  <a:srgbClr val="002060"/>
                </a:solidFill>
                <a:latin typeface="Courier New" panose="02070309020205020404" pitchFamily="49" charset="0"/>
                <a:cs typeface="Courier New" panose="02070309020205020404" pitchFamily="49" charset="0"/>
              </a:rPr>
              <a:t>tfoot</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&lt;</a:t>
            </a:r>
            <a:r>
              <a:rPr lang="en-US" altLang="en-US" sz="1200" b="1">
                <a:solidFill>
                  <a:srgbClr val="00B050"/>
                </a:solidFill>
                <a:latin typeface="Courier New" panose="02070309020205020404" pitchFamily="49" charset="0"/>
                <a:cs typeface="Courier New" panose="02070309020205020404" pitchFamily="49" charset="0"/>
              </a:rPr>
              <a:t>tbody</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&lt;tr&gt;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&lt;td&gt;Cell 1&lt;/td&gt;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&lt;td&gt;Cell 2&lt;/td&gt;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&lt;td&gt;Cell 3&lt;/td&gt;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&lt;td&gt;Cell 4&lt;/td&gt;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	&lt;/tr&gt;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&lt;/</a:t>
            </a:r>
            <a:r>
              <a:rPr lang="en-US" altLang="en-US" sz="1200" b="1">
                <a:solidFill>
                  <a:srgbClr val="00B050"/>
                </a:solidFill>
                <a:latin typeface="Courier New" panose="02070309020205020404" pitchFamily="49" charset="0"/>
                <a:cs typeface="Courier New" panose="02070309020205020404" pitchFamily="49" charset="0"/>
              </a:rPr>
              <a:t>tbody</a:t>
            </a:r>
            <a:r>
              <a:rPr lang="en-US" altLang="en-US" sz="1200">
                <a:latin typeface="Courier New" panose="02070309020205020404" pitchFamily="49" charset="0"/>
                <a:cs typeface="Courier New" panose="02070309020205020404" pitchFamily="49" charset="0"/>
              </a:rPr>
              <a:t>&gt;</a:t>
            </a:r>
          </a:p>
          <a:p>
            <a:pPr>
              <a:buFont typeface="Bookman Old Style" panose="02050604050505020204" pitchFamily="18" charset="0"/>
              <a:buAutoNum type="arabicPeriod"/>
            </a:pPr>
            <a:r>
              <a:rPr lang="en-US" altLang="en-US" sz="1200">
                <a:latin typeface="Courier New" panose="02070309020205020404" pitchFamily="49" charset="0"/>
                <a:cs typeface="Courier New" panose="02070309020205020404" pitchFamily="49" charset="0"/>
              </a:rPr>
              <a:t>&lt;/</a:t>
            </a:r>
            <a:r>
              <a:rPr lang="en-US" altLang="en-US" sz="1200" b="1">
                <a:latin typeface="Courier New" panose="02070309020205020404" pitchFamily="49" charset="0"/>
                <a:cs typeface="Courier New" panose="02070309020205020404" pitchFamily="49" charset="0"/>
              </a:rPr>
              <a:t>table</a:t>
            </a:r>
            <a:r>
              <a:rPr lang="en-US" altLang="en-US" sz="1200">
                <a:latin typeface="Courier New" panose="02070309020205020404" pitchFamily="49" charset="0"/>
                <a:cs typeface="Courier New" panose="02070309020205020404" pitchFamily="49" charset="0"/>
              </a:rPr>
              <a:t>&gt;</a:t>
            </a:r>
          </a:p>
          <a:p>
            <a:endParaRPr lang="en-US" altLang="en-US"/>
          </a:p>
        </p:txBody>
      </p:sp>
      <p:pic>
        <p:nvPicPr>
          <p:cNvPr id="43012" name="Picture 2">
            <a:extLst>
              <a:ext uri="{FF2B5EF4-FFF2-40B4-BE49-F238E27FC236}">
                <a16:creationId xmlns:a16="http://schemas.microsoft.com/office/drawing/2014/main" id="{9745BA95-CC27-1341-CAFC-44CA7DCF6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8" t="43730" r="48499" b="15112"/>
          <a:stretch>
            <a:fillRect/>
          </a:stretch>
        </p:blipFill>
        <p:spPr bwMode="auto">
          <a:xfrm>
            <a:off x="5867400" y="4084638"/>
            <a:ext cx="41910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57D4F83-7BA3-6FE5-AB14-76A64A98A1B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761860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A58FB4A9-E69E-3C8A-6BE9-730843C4ED6A}"/>
              </a:ext>
            </a:extLst>
          </p:cNvPr>
          <p:cNvSpPr>
            <a:spLocks noGrp="1"/>
          </p:cNvSpPr>
          <p:nvPr>
            <p:ph type="title"/>
          </p:nvPr>
        </p:nvSpPr>
        <p:spPr/>
        <p:txBody>
          <a:bodyPr/>
          <a:lstStyle/>
          <a:p>
            <a:r>
              <a:rPr lang="en-US" altLang="en-US"/>
              <a:t>&lt;table&gt;: The &lt;caption&gt; element</a:t>
            </a:r>
          </a:p>
        </p:txBody>
      </p:sp>
      <p:sp>
        <p:nvSpPr>
          <p:cNvPr id="45059" name="Content Placeholder 2">
            <a:extLst>
              <a:ext uri="{FF2B5EF4-FFF2-40B4-BE49-F238E27FC236}">
                <a16:creationId xmlns:a16="http://schemas.microsoft.com/office/drawing/2014/main" id="{046EEFF2-9305-75EB-6C22-9F2521780EFD}"/>
              </a:ext>
            </a:extLst>
          </p:cNvPr>
          <p:cNvSpPr>
            <a:spLocks noGrp="1"/>
          </p:cNvSpPr>
          <p:nvPr>
            <p:ph sz="quarter" idx="1"/>
          </p:nvPr>
        </p:nvSpPr>
        <p:spPr>
          <a:xfrm>
            <a:off x="1981200" y="1219201"/>
            <a:ext cx="8229600" cy="4937125"/>
          </a:xfrm>
        </p:spPr>
        <p:txBody>
          <a:bodyPr/>
          <a:lstStyle/>
          <a:p>
            <a:r>
              <a:rPr lang="en-US" altLang="en-US"/>
              <a:t>Indicates the caption of the table. The caption must be between the &lt;caption&gt; tags, and </a:t>
            </a:r>
            <a:r>
              <a:rPr lang="en-US" altLang="en-US" b="1" u="sng"/>
              <a:t>immediately after &lt;table&gt; and before</a:t>
            </a:r>
            <a:r>
              <a:rPr lang="en-US" altLang="en-US"/>
              <a:t> the first row.</a:t>
            </a:r>
          </a:p>
          <a:p>
            <a:pPr>
              <a:buFont typeface="Wingdings 3" panose="05040102010807070707" pitchFamily="18" charset="2"/>
              <a:buNone/>
            </a:pPr>
            <a:endParaRPr lang="en-US" altLang="en-US"/>
          </a:p>
          <a:p>
            <a:pPr>
              <a:buFont typeface="Wingdings 3" panose="05040102010807070707" pitchFamily="18" charset="2"/>
              <a:buNone/>
            </a:pPr>
            <a:r>
              <a:rPr lang="en-US" altLang="en-US" sz="2400">
                <a:latin typeface="Courier New" panose="02070309020205020404" pitchFamily="49" charset="0"/>
                <a:cs typeface="Courier New" panose="02070309020205020404" pitchFamily="49" charset="0"/>
              </a:rPr>
              <a:t>&lt;</a:t>
            </a:r>
            <a:r>
              <a:rPr lang="en-US" altLang="en-US" sz="2400" b="1">
                <a:latin typeface="Courier New" panose="02070309020205020404" pitchFamily="49" charset="0"/>
                <a:cs typeface="Courier New" panose="02070309020205020404" pitchFamily="49" charset="0"/>
              </a:rPr>
              <a:t>table</a:t>
            </a:r>
            <a:r>
              <a:rPr lang="en-US" altLang="en-US" sz="2400">
                <a:latin typeface="Courier New" panose="02070309020205020404" pitchFamily="49" charset="0"/>
                <a:cs typeface="Courier New" panose="02070309020205020404" pitchFamily="49" charset="0"/>
              </a:rPr>
              <a:t> border="1"&gt;</a:t>
            </a:r>
          </a:p>
          <a:p>
            <a:pPr>
              <a:buFont typeface="Wingdings 3" panose="05040102010807070707" pitchFamily="18" charset="2"/>
              <a:buNone/>
            </a:pPr>
            <a:r>
              <a:rPr lang="en-US" altLang="en-US" sz="2400">
                <a:latin typeface="Courier New" panose="02070309020205020404" pitchFamily="49" charset="0"/>
                <a:cs typeface="Courier New" panose="02070309020205020404" pitchFamily="49" charset="0"/>
              </a:rPr>
              <a:t>&lt;</a:t>
            </a:r>
            <a:r>
              <a:rPr lang="en-US" altLang="en-US" sz="2400" b="1">
                <a:solidFill>
                  <a:srgbClr val="C00000"/>
                </a:solidFill>
                <a:latin typeface="Courier New" panose="02070309020205020404" pitchFamily="49" charset="0"/>
                <a:cs typeface="Courier New" panose="02070309020205020404" pitchFamily="49" charset="0"/>
              </a:rPr>
              <a:t>caption</a:t>
            </a:r>
            <a:r>
              <a:rPr lang="en-US" altLang="en-US" sz="2400">
                <a:latin typeface="Courier New" panose="02070309020205020404" pitchFamily="49" charset="0"/>
                <a:cs typeface="Courier New" panose="02070309020205020404" pitchFamily="49" charset="0"/>
              </a:rPr>
              <a:t>&gt;This is a table caption&lt;/</a:t>
            </a:r>
            <a:r>
              <a:rPr lang="en-US" altLang="en-US" sz="2400" b="1">
                <a:solidFill>
                  <a:srgbClr val="C00000"/>
                </a:solidFill>
                <a:latin typeface="Courier New" panose="02070309020205020404" pitchFamily="49" charset="0"/>
                <a:cs typeface="Courier New" panose="02070309020205020404" pitchFamily="49" charset="0"/>
              </a:rPr>
              <a:t>caption</a:t>
            </a:r>
            <a:r>
              <a:rPr lang="en-US" altLang="en-US" sz="2400">
                <a:latin typeface="Courier New" panose="02070309020205020404" pitchFamily="49" charset="0"/>
                <a:cs typeface="Courier New" panose="02070309020205020404" pitchFamily="49" charset="0"/>
              </a:rPr>
              <a:t>&gt;</a:t>
            </a:r>
          </a:p>
          <a:p>
            <a:pPr>
              <a:buFont typeface="Wingdings 3" panose="05040102010807070707" pitchFamily="18" charset="2"/>
              <a:buNone/>
            </a:pPr>
            <a:r>
              <a:rPr lang="en-US" altLang="en-US" sz="2400">
                <a:latin typeface="Courier New" panose="02070309020205020404" pitchFamily="49" charset="0"/>
                <a:cs typeface="Courier New" panose="02070309020205020404" pitchFamily="49" charset="0"/>
              </a:rPr>
              <a:t>…</a:t>
            </a:r>
          </a:p>
          <a:p>
            <a:pPr>
              <a:buFont typeface="Wingdings 3" panose="05040102010807070707" pitchFamily="18" charset="2"/>
              <a:buNone/>
            </a:pPr>
            <a:r>
              <a:rPr lang="en-US" altLang="en-US" sz="2400">
                <a:latin typeface="Courier New" panose="02070309020205020404" pitchFamily="49" charset="0"/>
                <a:cs typeface="Courier New" panose="02070309020205020404" pitchFamily="49" charset="0"/>
              </a:rPr>
              <a:t>…</a:t>
            </a:r>
          </a:p>
          <a:p>
            <a:endParaRPr lang="en-US" altLang="en-US"/>
          </a:p>
        </p:txBody>
      </p:sp>
      <p:pic>
        <p:nvPicPr>
          <p:cNvPr id="45060" name="Picture 2">
            <a:extLst>
              <a:ext uri="{FF2B5EF4-FFF2-40B4-BE49-F238E27FC236}">
                <a16:creationId xmlns:a16="http://schemas.microsoft.com/office/drawing/2014/main" id="{0172A5E1-926C-4C3A-B435-982F14BA8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78" t="27834" r="15958" b="11713"/>
          <a:stretch>
            <a:fillRect/>
          </a:stretch>
        </p:blipFill>
        <p:spPr bwMode="auto">
          <a:xfrm>
            <a:off x="5410200" y="3962400"/>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DA5607B-C481-624D-64A9-B1FD7E261FA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406217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5B35C90-A1A7-996A-3F4A-16D3F26C5DCD}"/>
              </a:ext>
            </a:extLst>
          </p:cNvPr>
          <p:cNvSpPr>
            <a:spLocks noGrp="1"/>
          </p:cNvSpPr>
          <p:nvPr>
            <p:ph type="title"/>
          </p:nvPr>
        </p:nvSpPr>
        <p:spPr/>
        <p:txBody>
          <a:bodyPr/>
          <a:lstStyle/>
          <a:p>
            <a:r>
              <a:rPr lang="en-US" altLang="en-US" sz="2800"/>
              <a:t>Spanning columns: the colspan attribute</a:t>
            </a:r>
          </a:p>
        </p:txBody>
      </p:sp>
      <p:sp>
        <p:nvSpPr>
          <p:cNvPr id="47107" name="Content Placeholder 2">
            <a:extLst>
              <a:ext uri="{FF2B5EF4-FFF2-40B4-BE49-F238E27FC236}">
                <a16:creationId xmlns:a16="http://schemas.microsoft.com/office/drawing/2014/main" id="{6F27C470-4155-97FF-3DBC-475C312308FB}"/>
              </a:ext>
            </a:extLst>
          </p:cNvPr>
          <p:cNvSpPr>
            <a:spLocks noGrp="1"/>
          </p:cNvSpPr>
          <p:nvPr>
            <p:ph sz="quarter" idx="1"/>
          </p:nvPr>
        </p:nvSpPr>
        <p:spPr>
          <a:xfrm>
            <a:off x="1981200" y="1219201"/>
            <a:ext cx="8229600" cy="4937125"/>
          </a:xfrm>
        </p:spPr>
        <p:txBody>
          <a:bodyPr/>
          <a:lstStyle/>
          <a:p>
            <a:endParaRPr lang="en-US" altLang="en-US"/>
          </a:p>
          <a:p>
            <a:endParaRPr lang="en-US" altLang="en-US"/>
          </a:p>
        </p:txBody>
      </p:sp>
      <p:pic>
        <p:nvPicPr>
          <p:cNvPr id="47108" name="Picture 2">
            <a:extLst>
              <a:ext uri="{FF2B5EF4-FFF2-40B4-BE49-F238E27FC236}">
                <a16:creationId xmlns:a16="http://schemas.microsoft.com/office/drawing/2014/main" id="{6EBF1CA0-467C-5733-A195-752145A0A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92" t="20313" r="35135" b="10579"/>
          <a:stretch>
            <a:fillRect/>
          </a:stretch>
        </p:blipFill>
        <p:spPr bwMode="auto">
          <a:xfrm>
            <a:off x="3657600" y="12954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DDEFB14-8506-B6E9-DF89-FC0ECBA927D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5075370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A2DC76E-5F21-180C-7F4E-BD9568907254}"/>
              </a:ext>
            </a:extLst>
          </p:cNvPr>
          <p:cNvSpPr>
            <a:spLocks noGrp="1"/>
          </p:cNvSpPr>
          <p:nvPr>
            <p:ph type="title"/>
          </p:nvPr>
        </p:nvSpPr>
        <p:spPr/>
        <p:txBody>
          <a:bodyPr/>
          <a:lstStyle/>
          <a:p>
            <a:r>
              <a:rPr lang="en-US" altLang="en-US"/>
              <a:t>Spanning rows: the rowspan attribute</a:t>
            </a:r>
          </a:p>
        </p:txBody>
      </p:sp>
      <p:sp>
        <p:nvSpPr>
          <p:cNvPr id="49155" name="Content Placeholder 2">
            <a:extLst>
              <a:ext uri="{FF2B5EF4-FFF2-40B4-BE49-F238E27FC236}">
                <a16:creationId xmlns:a16="http://schemas.microsoft.com/office/drawing/2014/main" id="{80C3EECD-D4D7-605A-3347-31E1468592F0}"/>
              </a:ext>
            </a:extLst>
          </p:cNvPr>
          <p:cNvSpPr>
            <a:spLocks noGrp="1"/>
          </p:cNvSpPr>
          <p:nvPr>
            <p:ph sz="quarter" idx="1"/>
          </p:nvPr>
        </p:nvSpPr>
        <p:spPr>
          <a:xfrm>
            <a:off x="1981200" y="1219201"/>
            <a:ext cx="8229600" cy="4937125"/>
          </a:xfrm>
        </p:spPr>
        <p:txBody>
          <a:bodyPr/>
          <a:lstStyle/>
          <a:p>
            <a:endParaRPr lang="en-US" altLang="en-US"/>
          </a:p>
        </p:txBody>
      </p:sp>
      <p:pic>
        <p:nvPicPr>
          <p:cNvPr id="49156" name="Picture 4">
            <a:extLst>
              <a:ext uri="{FF2B5EF4-FFF2-40B4-BE49-F238E27FC236}">
                <a16:creationId xmlns:a16="http://schemas.microsoft.com/office/drawing/2014/main" id="{FC2CA721-DEF8-55D3-30E8-03BB4E6D9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1" t="16721" r="1711" b="2640"/>
          <a:stretch>
            <a:fillRect/>
          </a:stretch>
        </p:blipFill>
        <p:spPr bwMode="auto">
          <a:xfrm>
            <a:off x="3581400" y="1295400"/>
            <a:ext cx="457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A5127BC-A8CD-9330-9271-79329578A44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912595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3216D0C7-5A05-8360-6F84-2311DC0CF81A}"/>
              </a:ext>
            </a:extLst>
          </p:cNvPr>
          <p:cNvSpPr txBox="1">
            <a:spLocks noChangeArrowheads="1"/>
          </p:cNvSpPr>
          <p:nvPr/>
        </p:nvSpPr>
        <p:spPr bwMode="auto">
          <a:xfrm>
            <a:off x="1846898" y="270034"/>
            <a:ext cx="7973854"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870">
                <a:solidFill>
                  <a:srgbClr val="000000"/>
                </a:solidFill>
                <a:latin typeface="Arial" panose="020B0604020202020204" pitchFamily="34" charset="0"/>
              </a:rPr>
              <a:t>Server and Client side coding</a:t>
            </a:r>
          </a:p>
        </p:txBody>
      </p:sp>
      <p:sp>
        <p:nvSpPr>
          <p:cNvPr id="25603" name="Text Box 5">
            <a:extLst>
              <a:ext uri="{FF2B5EF4-FFF2-40B4-BE49-F238E27FC236}">
                <a16:creationId xmlns:a16="http://schemas.microsoft.com/office/drawing/2014/main" id="{5DCEB562-B7FD-4DE1-6D07-7F29BF7FA96A}"/>
              </a:ext>
            </a:extLst>
          </p:cNvPr>
          <p:cNvSpPr txBox="1">
            <a:spLocks noChangeArrowheads="1"/>
          </p:cNvSpPr>
          <p:nvPr/>
        </p:nvSpPr>
        <p:spPr bwMode="auto">
          <a:xfrm>
            <a:off x="1746885" y="1097280"/>
            <a:ext cx="7985284" cy="305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857250" indent="-28575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1800">
                <a:solidFill>
                  <a:srgbClr val="000000"/>
                </a:solidFill>
                <a:latin typeface="Arial" panose="020B0604020202020204" pitchFamily="34" charset="0"/>
              </a:rPr>
              <a:t>Web development comprises of server-side coding and client-side coding</a:t>
            </a:r>
            <a:endParaRPr lang="en-US" altLang="en-US" sz="2160">
              <a:solidFill>
                <a:srgbClr val="000000"/>
              </a:solidFill>
            </a:endParaRPr>
          </a:p>
          <a:p>
            <a:pPr defTabSz="822960" fontAlgn="base">
              <a:lnSpc>
                <a:spcPct val="95000"/>
              </a:lnSpc>
              <a:spcBef>
                <a:spcPct val="0"/>
              </a:spcBef>
              <a:spcAft>
                <a:spcPct val="0"/>
              </a:spcAft>
              <a:buNone/>
            </a:pPr>
            <a:endParaRPr lang="en-US" altLang="en-US" sz="1800">
              <a:solidFill>
                <a:srgbClr val="000000"/>
              </a:solidFill>
              <a:latin typeface="Arial" panose="020B0604020202020204" pitchFamily="34" charset="0"/>
            </a:endParaRPr>
          </a:p>
          <a:p>
            <a:pPr marL="411480" lvl="1" indent="-308610" defTabSz="822960" fontAlgn="base">
              <a:lnSpc>
                <a:spcPct val="95000"/>
              </a:lnSpc>
              <a:spcBef>
                <a:spcPct val="0"/>
              </a:spcBef>
              <a:spcAft>
                <a:spcPct val="0"/>
              </a:spcAft>
              <a:buClr>
                <a:srgbClr val="000000"/>
              </a:buClr>
              <a:buFontTx/>
              <a:buChar char="•"/>
            </a:pPr>
            <a:r>
              <a:rPr lang="en-US" altLang="en-US" sz="2160">
                <a:solidFill>
                  <a:srgbClr val="000000"/>
                </a:solidFill>
                <a:latin typeface="Arial" panose="020B0604020202020204" pitchFamily="34" charset="0"/>
              </a:rPr>
              <a:t>Server-side coding</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PHP</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ASP</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ASP.NET</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CGI and/or Perl</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J2EE</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Python, e.g. Django</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Ruby, e.g. Ruby on Rails</a:t>
            </a:r>
          </a:p>
        </p:txBody>
      </p:sp>
      <p:sp>
        <p:nvSpPr>
          <p:cNvPr id="25604" name="Text Box 6">
            <a:extLst>
              <a:ext uri="{FF2B5EF4-FFF2-40B4-BE49-F238E27FC236}">
                <a16:creationId xmlns:a16="http://schemas.microsoft.com/office/drawing/2014/main" id="{BA9EA1CE-34FF-ABD7-8264-0CB0298B2917}"/>
              </a:ext>
            </a:extLst>
          </p:cNvPr>
          <p:cNvSpPr txBox="1">
            <a:spLocks noChangeArrowheads="1"/>
          </p:cNvSpPr>
          <p:nvPr/>
        </p:nvSpPr>
        <p:spPr bwMode="auto">
          <a:xfrm>
            <a:off x="7050405" y="1737360"/>
            <a:ext cx="3293269" cy="221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857250" indent="-28575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2160">
                <a:solidFill>
                  <a:srgbClr val="000000"/>
                </a:solidFill>
                <a:latin typeface="Arial" panose="020B0604020202020204" pitchFamily="34" charset="0"/>
              </a:rPr>
              <a:t>Client-side coding</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CSS</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b="1">
                <a:solidFill>
                  <a:srgbClr val="000000"/>
                </a:solidFill>
                <a:latin typeface="Arial" panose="020B0604020202020204" pitchFamily="34" charset="0"/>
              </a:rPr>
              <a:t>HTML </a:t>
            </a:r>
            <a:r>
              <a:rPr lang="en-US" altLang="en-US" sz="2160">
                <a:solidFill>
                  <a:srgbClr val="000000"/>
                </a:solidFill>
                <a:latin typeface="Arial" panose="020B0604020202020204" pitchFamily="34" charset="0"/>
              </a:rPr>
              <a:t>&amp; DHTML</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b="1">
                <a:solidFill>
                  <a:srgbClr val="000000"/>
                </a:solidFill>
                <a:latin typeface="Arial" panose="020B0604020202020204" pitchFamily="34" charset="0"/>
              </a:rPr>
              <a:t>XHTML</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b="1">
                <a:solidFill>
                  <a:srgbClr val="000000"/>
                </a:solidFill>
                <a:latin typeface="Arial" panose="020B0604020202020204" pitchFamily="34" charset="0"/>
              </a:rPr>
              <a:t>Javascript</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Flash</a:t>
            </a:r>
            <a:endParaRPr lang="en-US" altLang="en-US" sz="2160">
              <a:solidFill>
                <a:srgbClr val="000000"/>
              </a:solidFill>
            </a:endParaRPr>
          </a:p>
          <a:p>
            <a:pPr marL="771525" lvl="2" indent="-257175" defTabSz="822960" fontAlgn="base">
              <a:lnSpc>
                <a:spcPct val="95000"/>
              </a:lnSpc>
              <a:spcBef>
                <a:spcPct val="0"/>
              </a:spcBef>
              <a:spcAft>
                <a:spcPct val="0"/>
              </a:spcAft>
              <a:buClr>
                <a:srgbClr val="000000"/>
              </a:buClr>
              <a:buSzPct val="80000"/>
              <a:buFont typeface="Courier New" panose="02070309020205020404" pitchFamily="49" charset="0"/>
              <a:buChar char="o"/>
            </a:pPr>
            <a:r>
              <a:rPr lang="en-US" altLang="en-US" sz="2160">
                <a:solidFill>
                  <a:srgbClr val="000000"/>
                </a:solidFill>
                <a:latin typeface="Arial" panose="020B0604020202020204" pitchFamily="34" charset="0"/>
              </a:rPr>
              <a:t>SilverLight</a:t>
            </a:r>
          </a:p>
        </p:txBody>
      </p:sp>
      <p:pic>
        <p:nvPicPr>
          <p:cNvPr id="25605" name="Picture 7">
            <a:extLst>
              <a:ext uri="{FF2B5EF4-FFF2-40B4-BE49-F238E27FC236}">
                <a16:creationId xmlns:a16="http://schemas.microsoft.com/office/drawing/2014/main" id="{D053A23C-48FC-B166-61C5-644045BA7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20" y="4206240"/>
            <a:ext cx="2314575" cy="234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itle 5">
            <a:extLst>
              <a:ext uri="{FF2B5EF4-FFF2-40B4-BE49-F238E27FC236}">
                <a16:creationId xmlns:a16="http://schemas.microsoft.com/office/drawing/2014/main" id="{1528A2F7-B96D-1955-6CFA-2FB1C957AABD}"/>
              </a:ext>
            </a:extLst>
          </p:cNvPr>
          <p:cNvSpPr>
            <a:spLocks noGrp="1" noChangeArrowheads="1"/>
          </p:cNvSpPr>
          <p:nvPr>
            <p:ph type="title"/>
          </p:nvPr>
        </p:nvSpPr>
        <p:spPr/>
        <p:txBody>
          <a:bodyPr/>
          <a:lstStyle/>
          <a:p>
            <a:endParaRPr lang="en-US" altLang="en-US"/>
          </a:p>
        </p:txBody>
      </p:sp>
      <p:sp>
        <p:nvSpPr>
          <p:cNvPr id="25607" name="Content Placeholder 6">
            <a:extLst>
              <a:ext uri="{FF2B5EF4-FFF2-40B4-BE49-F238E27FC236}">
                <a16:creationId xmlns:a16="http://schemas.microsoft.com/office/drawing/2014/main" id="{6AF149EF-A134-F565-C85B-F4FB5EB1FB97}"/>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9E4E099A-E6DE-0714-DEA8-EE94748DC62E}"/>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91973836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4A23487E-62FD-6AA3-3F43-E77F0EEA0AD5}"/>
              </a:ext>
            </a:extLst>
          </p:cNvPr>
          <p:cNvSpPr>
            <a:spLocks noGrp="1"/>
          </p:cNvSpPr>
          <p:nvPr>
            <p:ph type="title"/>
          </p:nvPr>
        </p:nvSpPr>
        <p:spPr/>
        <p:txBody>
          <a:bodyPr/>
          <a:lstStyle/>
          <a:p>
            <a:r>
              <a:rPr lang="en-US" altLang="en-US" sz="2800"/>
              <a:t>Grouping columns: The &lt;colgroup&gt; element</a:t>
            </a:r>
          </a:p>
        </p:txBody>
      </p:sp>
      <p:sp>
        <p:nvSpPr>
          <p:cNvPr id="51203" name="Content Placeholder 2">
            <a:extLst>
              <a:ext uri="{FF2B5EF4-FFF2-40B4-BE49-F238E27FC236}">
                <a16:creationId xmlns:a16="http://schemas.microsoft.com/office/drawing/2014/main" id="{641F17A8-1D11-A8E4-7C4F-681DA2CA8306}"/>
              </a:ext>
            </a:extLst>
          </p:cNvPr>
          <p:cNvSpPr>
            <a:spLocks noGrp="1"/>
          </p:cNvSpPr>
          <p:nvPr>
            <p:ph sz="quarter" idx="1"/>
          </p:nvPr>
        </p:nvSpPr>
        <p:spPr>
          <a:xfrm>
            <a:off x="1981200" y="1219201"/>
            <a:ext cx="8229600" cy="4937125"/>
          </a:xfrm>
        </p:spPr>
        <p:txBody>
          <a:bodyPr/>
          <a:lstStyle/>
          <a:p>
            <a:r>
              <a:rPr lang="en-US" altLang="en-US"/>
              <a:t>It groups one or more adjacent columns into a group.</a:t>
            </a:r>
          </a:p>
          <a:p>
            <a:r>
              <a:rPr lang="en-US" altLang="en-US"/>
              <a:t>It uses the &lt;</a:t>
            </a:r>
            <a:r>
              <a:rPr lang="en-US" altLang="en-US" b="1">
                <a:solidFill>
                  <a:srgbClr val="C00000"/>
                </a:solidFill>
              </a:rPr>
              <a:t>colgroup</a:t>
            </a:r>
            <a:r>
              <a:rPr lang="en-US" altLang="en-US"/>
              <a:t>&gt; element to create groups</a:t>
            </a:r>
          </a:p>
          <a:p>
            <a:r>
              <a:rPr lang="en-US" altLang="en-US"/>
              <a:t>This allows to format different group of columns rather than formatting each column at a time.</a:t>
            </a:r>
          </a:p>
        </p:txBody>
      </p:sp>
      <p:sp>
        <p:nvSpPr>
          <p:cNvPr id="2" name="Footer Placeholder 1">
            <a:extLst>
              <a:ext uri="{FF2B5EF4-FFF2-40B4-BE49-F238E27FC236}">
                <a16:creationId xmlns:a16="http://schemas.microsoft.com/office/drawing/2014/main" id="{269890F3-A313-22BE-9797-74D6CD0EA89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7654786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5FCEBBF-3D8F-37B6-5B59-BB9870B4B1F0}"/>
              </a:ext>
            </a:extLst>
          </p:cNvPr>
          <p:cNvSpPr>
            <a:spLocks noGrp="1"/>
          </p:cNvSpPr>
          <p:nvPr>
            <p:ph type="title"/>
          </p:nvPr>
        </p:nvSpPr>
        <p:spPr/>
        <p:txBody>
          <a:bodyPr/>
          <a:lstStyle/>
          <a:p>
            <a:r>
              <a:rPr lang="en-US" altLang="en-US"/>
              <a:t>Example of grouping columns</a:t>
            </a:r>
          </a:p>
        </p:txBody>
      </p:sp>
      <p:sp>
        <p:nvSpPr>
          <p:cNvPr id="3" name="Content Placeholder 2">
            <a:extLst>
              <a:ext uri="{FF2B5EF4-FFF2-40B4-BE49-F238E27FC236}">
                <a16:creationId xmlns:a16="http://schemas.microsoft.com/office/drawing/2014/main" id="{B5C6AF90-1809-F028-8E8F-7828B4C10346}"/>
              </a:ext>
            </a:extLst>
          </p:cNvPr>
          <p:cNvSpPr>
            <a:spLocks noGrp="1"/>
          </p:cNvSpPr>
          <p:nvPr>
            <p:ph sz="quarter" idx="1"/>
          </p:nvPr>
        </p:nvSpPr>
        <p:spPr>
          <a:xfrm>
            <a:off x="1981200" y="1219201"/>
            <a:ext cx="8229600" cy="4937125"/>
          </a:xfrm>
        </p:spPr>
        <p:txBody>
          <a:bodyPr/>
          <a:lstStyle/>
          <a:p>
            <a:pPr marL="514350" indent="-514350">
              <a:buFont typeface="+mj-lt"/>
              <a:buAutoNum type="arabicPeriod"/>
              <a:defRPr/>
            </a:pPr>
            <a:r>
              <a:rPr lang="en-US" dirty="0"/>
              <a:t>&lt;</a:t>
            </a:r>
            <a:r>
              <a:rPr lang="en-US" b="1" dirty="0"/>
              <a:t>table</a:t>
            </a:r>
            <a:r>
              <a:rPr lang="en-US" dirty="0"/>
              <a:t>&gt;</a:t>
            </a:r>
          </a:p>
          <a:p>
            <a:pPr marL="514350" indent="-514350">
              <a:buFont typeface="+mj-lt"/>
              <a:buAutoNum type="arabicPeriod"/>
              <a:defRPr/>
            </a:pPr>
            <a:r>
              <a:rPr lang="en-US" dirty="0"/>
              <a:t>  &lt;</a:t>
            </a:r>
            <a:r>
              <a:rPr lang="en-US" b="1" dirty="0" err="1">
                <a:solidFill>
                  <a:srgbClr val="C00000"/>
                </a:solidFill>
              </a:rPr>
              <a:t>colgroup</a:t>
            </a:r>
            <a:r>
              <a:rPr lang="en-US" dirty="0"/>
              <a:t> </a:t>
            </a:r>
            <a:r>
              <a:rPr lang="en-US" b="1" dirty="0">
                <a:solidFill>
                  <a:srgbClr val="0070C0"/>
                </a:solidFill>
              </a:rPr>
              <a:t>span</a:t>
            </a:r>
            <a:r>
              <a:rPr lang="en-US" dirty="0"/>
              <a:t>=“8” class=“</a:t>
            </a:r>
            <a:r>
              <a:rPr lang="en-US" dirty="0" err="1"/>
              <a:t>mainColumns</a:t>
            </a:r>
            <a:r>
              <a:rPr lang="en-US" dirty="0"/>
              <a:t>” /&gt;</a:t>
            </a:r>
          </a:p>
          <a:p>
            <a:pPr marL="514350" indent="-514350">
              <a:buFont typeface="+mj-lt"/>
              <a:buAutoNum type="arabicPeriod"/>
              <a:defRPr/>
            </a:pPr>
            <a:r>
              <a:rPr lang="en-US" dirty="0"/>
              <a:t>  &lt;</a:t>
            </a:r>
            <a:r>
              <a:rPr lang="en-US" b="1" dirty="0" err="1">
                <a:solidFill>
                  <a:srgbClr val="C00000"/>
                </a:solidFill>
              </a:rPr>
              <a:t>colgroup</a:t>
            </a:r>
            <a:r>
              <a:rPr lang="en-US" dirty="0"/>
              <a:t> </a:t>
            </a:r>
            <a:r>
              <a:rPr lang="en-US" b="1" dirty="0">
                <a:solidFill>
                  <a:srgbClr val="0070C0"/>
                </a:solidFill>
              </a:rPr>
              <a:t>span</a:t>
            </a:r>
            <a:r>
              <a:rPr lang="en-US" dirty="0"/>
              <a:t>=“2” class=”</a:t>
            </a:r>
            <a:r>
              <a:rPr lang="en-US" dirty="0" err="1"/>
              <a:t>subTotalColumns</a:t>
            </a:r>
            <a:r>
              <a:rPr lang="en-US" dirty="0"/>
              <a:t>” /&gt;</a:t>
            </a:r>
          </a:p>
          <a:p>
            <a:pPr marL="514350" indent="-514350">
              <a:buFont typeface="+mj-lt"/>
              <a:buAutoNum type="arabicPeriod"/>
              <a:defRPr/>
            </a:pPr>
            <a:r>
              <a:rPr lang="en-US" dirty="0"/>
              <a:t>  &lt;</a:t>
            </a:r>
            <a:r>
              <a:rPr lang="en-US" b="1" dirty="0" err="1">
                <a:solidFill>
                  <a:srgbClr val="C00000"/>
                </a:solidFill>
              </a:rPr>
              <a:t>colgroup</a:t>
            </a:r>
            <a:r>
              <a:rPr lang="en-US" dirty="0"/>
              <a:t> </a:t>
            </a:r>
            <a:r>
              <a:rPr lang="en-US" b="1" dirty="0">
                <a:solidFill>
                  <a:srgbClr val="0070C0"/>
                </a:solidFill>
              </a:rPr>
              <a:t>span</a:t>
            </a:r>
            <a:r>
              <a:rPr lang="en-US" dirty="0"/>
              <a:t>=“3” class=”</a:t>
            </a:r>
            <a:r>
              <a:rPr lang="en-US" dirty="0" err="1"/>
              <a:t>totalColumns</a:t>
            </a:r>
            <a:r>
              <a:rPr lang="en-US" dirty="0"/>
              <a:t>” /&gt;</a:t>
            </a:r>
          </a:p>
          <a:p>
            <a:pPr marL="514350" indent="-514350">
              <a:buFont typeface="+mj-lt"/>
              <a:buAutoNum type="arabicPeriod"/>
              <a:defRPr/>
            </a:pPr>
            <a:r>
              <a:rPr lang="en-US" dirty="0"/>
              <a:t>  &lt;</a:t>
            </a:r>
            <a:r>
              <a:rPr lang="en-US" dirty="0" err="1"/>
              <a:t>tr</a:t>
            </a:r>
            <a:r>
              <a:rPr lang="en-US" dirty="0"/>
              <a:t>&gt;</a:t>
            </a:r>
          </a:p>
          <a:p>
            <a:pPr marL="514350" indent="-514350">
              <a:buFont typeface="+mj-lt"/>
              <a:buAutoNum type="arabicPeriod"/>
              <a:defRPr/>
            </a:pPr>
            <a:r>
              <a:rPr lang="en-US" dirty="0"/>
              <a:t>    &lt;td&gt;…&lt;td&gt;</a:t>
            </a:r>
          </a:p>
          <a:p>
            <a:pPr marL="514350" indent="-514350">
              <a:buFont typeface="+mj-lt"/>
              <a:buAutoNum type="arabicPeriod"/>
              <a:defRPr/>
            </a:pPr>
            <a:r>
              <a:rPr lang="en-US" dirty="0"/>
              <a:t>    …</a:t>
            </a:r>
          </a:p>
          <a:p>
            <a:pPr>
              <a:defRPr/>
            </a:pPr>
            <a:endParaRPr lang="en-US" dirty="0"/>
          </a:p>
        </p:txBody>
      </p:sp>
      <p:sp>
        <p:nvSpPr>
          <p:cNvPr id="2" name="Footer Placeholder 1">
            <a:extLst>
              <a:ext uri="{FF2B5EF4-FFF2-40B4-BE49-F238E27FC236}">
                <a16:creationId xmlns:a16="http://schemas.microsoft.com/office/drawing/2014/main" id="{F4A281D4-9035-DBA1-8299-609DF88809D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242180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C0BFE68-7452-9B96-766C-42C7E09C0C2C}"/>
              </a:ext>
            </a:extLst>
          </p:cNvPr>
          <p:cNvSpPr>
            <a:spLocks noGrp="1"/>
          </p:cNvSpPr>
          <p:nvPr>
            <p:ph type="title"/>
          </p:nvPr>
        </p:nvSpPr>
        <p:spPr/>
        <p:txBody>
          <a:bodyPr/>
          <a:lstStyle/>
          <a:p>
            <a:pPr eaLnBrk="1" hangingPunct="1"/>
            <a:r>
              <a:rPr lang="en-US" altLang="en-US"/>
              <a:t>Questions?</a:t>
            </a:r>
          </a:p>
        </p:txBody>
      </p:sp>
      <p:sp>
        <p:nvSpPr>
          <p:cNvPr id="55299" name="Content Placeholder 2">
            <a:extLst>
              <a:ext uri="{FF2B5EF4-FFF2-40B4-BE49-F238E27FC236}">
                <a16:creationId xmlns:a16="http://schemas.microsoft.com/office/drawing/2014/main" id="{103BEA53-0167-4C23-FA30-262745E8E345}"/>
              </a:ext>
            </a:extLst>
          </p:cNvPr>
          <p:cNvSpPr>
            <a:spLocks noGrp="1"/>
          </p:cNvSpPr>
          <p:nvPr>
            <p:ph sz="quarter" idx="1"/>
          </p:nvPr>
        </p:nvSpPr>
        <p:spPr>
          <a:xfrm>
            <a:off x="1981200" y="1219201"/>
            <a:ext cx="8229600" cy="4937125"/>
          </a:xfrm>
        </p:spPr>
        <p:txBody>
          <a:bodyPr/>
          <a:lstStyle/>
          <a:p>
            <a:pPr eaLnBrk="1" hangingPunct="1"/>
            <a:r>
              <a:rPr lang="en-US" altLang="en-US"/>
              <a:t>Before the exercise</a:t>
            </a:r>
          </a:p>
        </p:txBody>
      </p:sp>
      <p:sp>
        <p:nvSpPr>
          <p:cNvPr id="2" name="Footer Placeholder 1">
            <a:extLst>
              <a:ext uri="{FF2B5EF4-FFF2-40B4-BE49-F238E27FC236}">
                <a16:creationId xmlns:a16="http://schemas.microsoft.com/office/drawing/2014/main" id="{B004A203-51D3-EA00-87A5-204DA53BD61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347041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EAFEEF1F-CB9B-D273-2A1B-0A43D4709C85}"/>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9EB56B38-32B0-2A1D-E14E-D0986BD9DE66}"/>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07</a:t>
            </a:r>
            <a:br>
              <a:rPr lang="en-US" dirty="0"/>
            </a:br>
            <a:r>
              <a:rPr lang="en-US" dirty="0"/>
              <a:t>Slides 193-265</a:t>
            </a:r>
          </a:p>
        </p:txBody>
      </p:sp>
      <p:sp>
        <p:nvSpPr>
          <p:cNvPr id="2" name="Footer Placeholder 1">
            <a:extLst>
              <a:ext uri="{FF2B5EF4-FFF2-40B4-BE49-F238E27FC236}">
                <a16:creationId xmlns:a16="http://schemas.microsoft.com/office/drawing/2014/main" id="{550D6430-86A3-33C2-35D4-DDD6653DC4E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700738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1FD6CF4-6B7B-F6BD-EA07-CD66410EE154}"/>
              </a:ext>
            </a:extLst>
          </p:cNvPr>
          <p:cNvSpPr>
            <a:spLocks noGrp="1"/>
          </p:cNvSpPr>
          <p:nvPr>
            <p:ph type="title"/>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BE4E11C9-318A-2349-D524-70ADE95AE2CD}"/>
              </a:ext>
            </a:extLst>
          </p:cNvPr>
          <p:cNvSpPr>
            <a:spLocks noGrp="1"/>
          </p:cNvSpPr>
          <p:nvPr>
            <p:ph sz="quarter" idx="1"/>
          </p:nvPr>
        </p:nvSpPr>
        <p:spPr>
          <a:xfrm>
            <a:off x="1981200" y="1219201"/>
            <a:ext cx="8229600" cy="4937125"/>
          </a:xfrm>
        </p:spPr>
        <p:txBody>
          <a:bodyPr/>
          <a:lstStyle/>
          <a:p>
            <a:pPr eaLnBrk="1" hangingPunct="1"/>
            <a:r>
              <a:rPr lang="en-US" altLang="en-US"/>
              <a:t>Introducing Forms</a:t>
            </a:r>
          </a:p>
          <a:p>
            <a:pPr eaLnBrk="1" hangingPunct="1"/>
            <a:r>
              <a:rPr lang="en-US" altLang="en-US"/>
              <a:t>The &lt;form&gt; element</a:t>
            </a:r>
          </a:p>
          <a:p>
            <a:pPr eaLnBrk="1" hangingPunct="1"/>
            <a:r>
              <a:rPr lang="en-US" altLang="en-US"/>
              <a:t>Focus</a:t>
            </a:r>
          </a:p>
          <a:p>
            <a:pPr eaLnBrk="1" hangingPunct="1"/>
            <a:r>
              <a:rPr lang="en-US" altLang="en-US"/>
              <a:t>Sending form data to the server</a:t>
            </a:r>
          </a:p>
          <a:p>
            <a:pPr eaLnBrk="1" hangingPunct="1"/>
            <a:r>
              <a:rPr lang="en-US" altLang="en-US"/>
              <a:t>Exercise</a:t>
            </a:r>
          </a:p>
        </p:txBody>
      </p:sp>
      <p:sp>
        <p:nvSpPr>
          <p:cNvPr id="2" name="Footer Placeholder 1">
            <a:extLst>
              <a:ext uri="{FF2B5EF4-FFF2-40B4-BE49-F238E27FC236}">
                <a16:creationId xmlns:a16="http://schemas.microsoft.com/office/drawing/2014/main" id="{380EF9FD-E302-831D-8206-2B1A56791EE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261157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4621D3E2-EC8A-FD75-3FEB-C5B986EE4A66}"/>
              </a:ext>
            </a:extLst>
          </p:cNvPr>
          <p:cNvSpPr>
            <a:spLocks noGrp="1"/>
          </p:cNvSpPr>
          <p:nvPr>
            <p:ph type="ctrTitle"/>
          </p:nvPr>
        </p:nvSpPr>
        <p:spPr/>
        <p:txBody>
          <a:bodyPr/>
          <a:lstStyle/>
          <a:p>
            <a:pPr eaLnBrk="1" hangingPunct="1"/>
            <a:r>
              <a:rPr lang="en-US" altLang="en-US"/>
              <a:t>Introducing Forms</a:t>
            </a:r>
          </a:p>
        </p:txBody>
      </p:sp>
      <p:sp>
        <p:nvSpPr>
          <p:cNvPr id="5" name="Subtitle 4">
            <a:extLst>
              <a:ext uri="{FF2B5EF4-FFF2-40B4-BE49-F238E27FC236}">
                <a16:creationId xmlns:a16="http://schemas.microsoft.com/office/drawing/2014/main" id="{583E66E7-751B-A42F-D89C-D33A5A65EC8D}"/>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2CEB7043-8B76-0933-870F-5AE81C26DB4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757420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368EE83-75C7-4199-34B8-CD70A1311EE4}"/>
              </a:ext>
            </a:extLst>
          </p:cNvPr>
          <p:cNvSpPr>
            <a:spLocks noGrp="1"/>
          </p:cNvSpPr>
          <p:nvPr>
            <p:ph type="title"/>
          </p:nvPr>
        </p:nvSpPr>
        <p:spPr/>
        <p:txBody>
          <a:bodyPr/>
          <a:lstStyle/>
          <a:p>
            <a:r>
              <a:rPr lang="en-US" altLang="en-US"/>
              <a:t>Introducing Form</a:t>
            </a:r>
          </a:p>
        </p:txBody>
      </p:sp>
      <p:sp>
        <p:nvSpPr>
          <p:cNvPr id="16387" name="Content Placeholder 2">
            <a:extLst>
              <a:ext uri="{FF2B5EF4-FFF2-40B4-BE49-F238E27FC236}">
                <a16:creationId xmlns:a16="http://schemas.microsoft.com/office/drawing/2014/main" id="{D9A1CB68-21BF-D268-B5B7-39724B2833C9}"/>
              </a:ext>
            </a:extLst>
          </p:cNvPr>
          <p:cNvSpPr>
            <a:spLocks noGrp="1"/>
          </p:cNvSpPr>
          <p:nvPr>
            <p:ph sz="quarter" idx="1"/>
          </p:nvPr>
        </p:nvSpPr>
        <p:spPr>
          <a:xfrm>
            <a:off x="1981200" y="1219201"/>
            <a:ext cx="8229600" cy="4937125"/>
          </a:xfrm>
        </p:spPr>
        <p:txBody>
          <a:bodyPr/>
          <a:lstStyle/>
          <a:p>
            <a:r>
              <a:rPr lang="en-US" altLang="en-US"/>
              <a:t>Any form is declared using the &lt;form&gt; element</a:t>
            </a:r>
          </a:p>
          <a:p>
            <a:r>
              <a:rPr lang="en-US" altLang="en-US"/>
              <a:t>Any &lt;form&gt; element can contain other XHTML elements</a:t>
            </a:r>
          </a:p>
          <a:p>
            <a:r>
              <a:rPr lang="en-US" altLang="en-US"/>
              <a:t>Once users enter information into the form, they submit the form data to a web server.</a:t>
            </a:r>
          </a:p>
        </p:txBody>
      </p:sp>
      <p:pic>
        <p:nvPicPr>
          <p:cNvPr id="72706" name="Picture 2">
            <a:extLst>
              <a:ext uri="{FF2B5EF4-FFF2-40B4-BE49-F238E27FC236}">
                <a16:creationId xmlns:a16="http://schemas.microsoft.com/office/drawing/2014/main" id="{BC9EFECA-8258-9394-8C28-17FCE6C2E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 t="22807" r="5945" b="58948"/>
          <a:stretch>
            <a:fillRect/>
          </a:stretch>
        </p:blipFill>
        <p:spPr bwMode="auto">
          <a:xfrm>
            <a:off x="2743200" y="3505200"/>
            <a:ext cx="6705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B018F31-5828-C925-9816-3F5D664466A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7625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additive="base">
                                        <p:cTn id="7" dur="500" fill="hold"/>
                                        <p:tgtEl>
                                          <p:spTgt spid="72706"/>
                                        </p:tgtEl>
                                        <p:attrNameLst>
                                          <p:attrName>ppt_x</p:attrName>
                                        </p:attrNameLst>
                                      </p:cBhvr>
                                      <p:tavLst>
                                        <p:tav tm="0">
                                          <p:val>
                                            <p:strVal val="#ppt_x"/>
                                          </p:val>
                                        </p:tav>
                                        <p:tav tm="100000">
                                          <p:val>
                                            <p:strVal val="#ppt_x"/>
                                          </p:val>
                                        </p:tav>
                                      </p:tavLst>
                                    </p:anim>
                                    <p:anim calcmode="lin" valueType="num">
                                      <p:cBhvr additive="base">
                                        <p:cTn id="8" dur="500" fill="hold"/>
                                        <p:tgtEl>
                                          <p:spTgt spid="72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3436E51-5C34-0240-98CA-15D8C44E1D7B}"/>
              </a:ext>
            </a:extLst>
          </p:cNvPr>
          <p:cNvSpPr>
            <a:spLocks noGrp="1"/>
          </p:cNvSpPr>
          <p:nvPr>
            <p:ph type="title"/>
          </p:nvPr>
        </p:nvSpPr>
        <p:spPr/>
        <p:txBody>
          <a:bodyPr/>
          <a:lstStyle/>
          <a:p>
            <a:r>
              <a:rPr lang="en-US" altLang="en-US"/>
              <a:t>Introducing Forms (Cont’d)</a:t>
            </a:r>
          </a:p>
        </p:txBody>
      </p:sp>
      <p:sp>
        <p:nvSpPr>
          <p:cNvPr id="3" name="Content Placeholder 2">
            <a:extLst>
              <a:ext uri="{FF2B5EF4-FFF2-40B4-BE49-F238E27FC236}">
                <a16:creationId xmlns:a16="http://schemas.microsoft.com/office/drawing/2014/main" id="{1716E9A6-36EA-2ACA-30AE-EE6C88EFA707}"/>
              </a:ext>
            </a:extLst>
          </p:cNvPr>
          <p:cNvSpPr>
            <a:spLocks noGrp="1"/>
          </p:cNvSpPr>
          <p:nvPr>
            <p:ph sz="quarter" idx="1"/>
          </p:nvPr>
        </p:nvSpPr>
        <p:spPr>
          <a:xfrm>
            <a:off x="1981200" y="1219201"/>
            <a:ext cx="8229600" cy="4937125"/>
          </a:xfrm>
        </p:spPr>
        <p:txBody>
          <a:bodyPr/>
          <a:lstStyle/>
          <a:p>
            <a:pPr>
              <a:defRPr/>
            </a:pPr>
            <a:r>
              <a:rPr lang="en-US" dirty="0"/>
              <a:t>Data is sent to the server in name/value pairs</a:t>
            </a:r>
          </a:p>
          <a:p>
            <a:pPr>
              <a:defRPr/>
            </a:pPr>
            <a:r>
              <a:rPr lang="en-US" dirty="0"/>
              <a:t>name is the form control name</a:t>
            </a:r>
          </a:p>
          <a:p>
            <a:pPr>
              <a:defRPr/>
            </a:pPr>
            <a:r>
              <a:rPr lang="en-US" dirty="0"/>
              <a:t>Value is what the use has entered of the value of the option selected</a:t>
            </a:r>
          </a:p>
          <a:p>
            <a:pPr>
              <a:defRPr/>
            </a:pPr>
            <a:endParaRPr lang="en-US" dirty="0"/>
          </a:p>
          <a:p>
            <a:pPr marL="514350" indent="-514350">
              <a:buNone/>
              <a:defRPr/>
            </a:pPr>
            <a:r>
              <a:rPr lang="en-US" dirty="0"/>
              <a:t>&lt;form action=”http://www.example.org/search.aspx” method=”get”&gt;</a:t>
            </a:r>
          </a:p>
          <a:p>
            <a:pPr marL="731838" lvl="1" indent="-457200">
              <a:buNone/>
              <a:defRPr/>
            </a:pPr>
            <a:r>
              <a:rPr lang="en-US" dirty="0"/>
              <a:t>&lt;h3&gt;Search the site&lt;/h3&gt;</a:t>
            </a:r>
          </a:p>
          <a:p>
            <a:pPr marL="731838" lvl="1" indent="-457200">
              <a:buNone/>
              <a:defRPr/>
            </a:pPr>
            <a:r>
              <a:rPr lang="en-US" dirty="0"/>
              <a:t>&lt;input type=”text” name=”</a:t>
            </a:r>
            <a:r>
              <a:rPr lang="en-US" dirty="0" err="1"/>
              <a:t>txtSearchItem</a:t>
            </a:r>
            <a:r>
              <a:rPr lang="en-US" dirty="0"/>
              <a:t>” /&gt;</a:t>
            </a:r>
          </a:p>
          <a:p>
            <a:pPr marL="731838" lvl="1" indent="-457200">
              <a:buNone/>
              <a:defRPr/>
            </a:pPr>
            <a:r>
              <a:rPr lang="en-US" dirty="0"/>
              <a:t>&lt;input type=”submit” value=”Search” /&gt;</a:t>
            </a:r>
          </a:p>
          <a:p>
            <a:pPr marL="514350" indent="-514350">
              <a:buNone/>
              <a:defRPr/>
            </a:pPr>
            <a:r>
              <a:rPr lang="en-US" dirty="0"/>
              <a:t>&lt;/form&gt;</a:t>
            </a:r>
          </a:p>
        </p:txBody>
      </p:sp>
      <p:sp>
        <p:nvSpPr>
          <p:cNvPr id="2" name="Footer Placeholder 1">
            <a:extLst>
              <a:ext uri="{FF2B5EF4-FFF2-40B4-BE49-F238E27FC236}">
                <a16:creationId xmlns:a16="http://schemas.microsoft.com/office/drawing/2014/main" id="{82914ECB-49B3-6584-79B5-69048FFEB77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8003846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A4B99B9-229D-86CE-3277-D63E9AAA07FB}"/>
              </a:ext>
            </a:extLst>
          </p:cNvPr>
          <p:cNvSpPr>
            <a:spLocks noGrp="1"/>
          </p:cNvSpPr>
          <p:nvPr>
            <p:ph type="title"/>
          </p:nvPr>
        </p:nvSpPr>
        <p:spPr/>
        <p:txBody>
          <a:bodyPr/>
          <a:lstStyle/>
          <a:p>
            <a:r>
              <a:rPr lang="en-US" altLang="en-US"/>
              <a:t>Introducing Forms (Cont’d)</a:t>
            </a:r>
          </a:p>
        </p:txBody>
      </p:sp>
      <p:sp>
        <p:nvSpPr>
          <p:cNvPr id="20483" name="Content Placeholder 2">
            <a:extLst>
              <a:ext uri="{FF2B5EF4-FFF2-40B4-BE49-F238E27FC236}">
                <a16:creationId xmlns:a16="http://schemas.microsoft.com/office/drawing/2014/main" id="{99E4B44B-197A-E6D7-51DC-A692DAF648A2}"/>
              </a:ext>
            </a:extLst>
          </p:cNvPr>
          <p:cNvSpPr>
            <a:spLocks noGrp="1"/>
          </p:cNvSpPr>
          <p:nvPr>
            <p:ph sz="quarter" idx="1"/>
          </p:nvPr>
        </p:nvSpPr>
        <p:spPr>
          <a:xfrm>
            <a:off x="1981200" y="1219201"/>
            <a:ext cx="8229600" cy="4937125"/>
          </a:xfrm>
        </p:spPr>
        <p:txBody>
          <a:bodyPr/>
          <a:lstStyle/>
          <a:p>
            <a:r>
              <a:rPr lang="en-US" altLang="en-US"/>
              <a:t>The &lt;form&gt; element carries an attribute called action whose value is the URL of the page on the web server that handles search requests. </a:t>
            </a:r>
          </a:p>
          <a:p>
            <a:endParaRPr lang="en-US" altLang="en-US"/>
          </a:p>
          <a:p>
            <a:r>
              <a:rPr lang="en-US" altLang="en-US"/>
              <a:t>The method attribute meanwhile indicates which </a:t>
            </a:r>
            <a:r>
              <a:rPr lang="en-US" altLang="en-US" b="1"/>
              <a:t>HTTP method</a:t>
            </a:r>
            <a:r>
              <a:rPr lang="en-US" altLang="en-US"/>
              <a:t> will be used in getting the form data to the server.</a:t>
            </a:r>
          </a:p>
        </p:txBody>
      </p:sp>
      <p:sp>
        <p:nvSpPr>
          <p:cNvPr id="2" name="Footer Placeholder 1">
            <a:extLst>
              <a:ext uri="{FF2B5EF4-FFF2-40B4-BE49-F238E27FC236}">
                <a16:creationId xmlns:a16="http://schemas.microsoft.com/office/drawing/2014/main" id="{ED3C794E-9EC0-B726-1F57-193D361E916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025754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B2D7C8D-744A-5450-4194-4F24DEFE9E8E}"/>
              </a:ext>
            </a:extLst>
          </p:cNvPr>
          <p:cNvSpPr>
            <a:spLocks noGrp="1"/>
          </p:cNvSpPr>
          <p:nvPr>
            <p:ph type="title"/>
          </p:nvPr>
        </p:nvSpPr>
        <p:spPr/>
        <p:txBody>
          <a:bodyPr/>
          <a:lstStyle/>
          <a:p>
            <a:r>
              <a:rPr lang="en-US" altLang="en-US"/>
              <a:t>Creating a Form: the &lt;form&gt; element</a:t>
            </a:r>
          </a:p>
        </p:txBody>
      </p:sp>
      <p:sp>
        <p:nvSpPr>
          <p:cNvPr id="22531" name="Content Placeholder 2">
            <a:extLst>
              <a:ext uri="{FF2B5EF4-FFF2-40B4-BE49-F238E27FC236}">
                <a16:creationId xmlns:a16="http://schemas.microsoft.com/office/drawing/2014/main" id="{8F685BB9-3275-163F-D292-9CC96786AE87}"/>
              </a:ext>
            </a:extLst>
          </p:cNvPr>
          <p:cNvSpPr>
            <a:spLocks noGrp="1"/>
          </p:cNvSpPr>
          <p:nvPr>
            <p:ph sz="quarter" idx="1"/>
          </p:nvPr>
        </p:nvSpPr>
        <p:spPr>
          <a:xfrm>
            <a:off x="1981200" y="1219201"/>
            <a:ext cx="8229600" cy="4937125"/>
          </a:xfrm>
        </p:spPr>
        <p:txBody>
          <a:bodyPr/>
          <a:lstStyle/>
          <a:p>
            <a:r>
              <a:rPr lang="en-US" altLang="en-US"/>
              <a:t>A &lt;form&gt; element can contain any other markup such as paragraphs, heading and so on.</a:t>
            </a:r>
          </a:p>
          <a:p>
            <a:r>
              <a:rPr lang="en-US" altLang="en-US"/>
              <a:t>A &lt;form&gt; element </a:t>
            </a:r>
            <a:r>
              <a:rPr lang="en-US" altLang="en-US" b="1"/>
              <a:t>cannot </a:t>
            </a:r>
            <a:r>
              <a:rPr lang="en-US" altLang="en-US"/>
              <a:t>contain another &lt;form&gt; element</a:t>
            </a:r>
          </a:p>
          <a:p>
            <a:r>
              <a:rPr lang="en-US" altLang="en-US"/>
              <a:t>Every form should carry at least two attributes:</a:t>
            </a:r>
          </a:p>
          <a:p>
            <a:pPr lvl="1"/>
            <a:r>
              <a:rPr lang="en-US" altLang="en-US"/>
              <a:t>action </a:t>
            </a:r>
          </a:p>
          <a:p>
            <a:pPr lvl="1"/>
            <a:r>
              <a:rPr lang="en-US" altLang="en-US"/>
              <a:t>method</a:t>
            </a:r>
          </a:p>
        </p:txBody>
      </p:sp>
      <p:sp>
        <p:nvSpPr>
          <p:cNvPr id="2" name="Footer Placeholder 1">
            <a:extLst>
              <a:ext uri="{FF2B5EF4-FFF2-40B4-BE49-F238E27FC236}">
                <a16:creationId xmlns:a16="http://schemas.microsoft.com/office/drawing/2014/main" id="{452F035C-8B3A-E3E2-D275-FFD60B5730B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50901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9">
            <a:extLst>
              <a:ext uri="{FF2B5EF4-FFF2-40B4-BE49-F238E27FC236}">
                <a16:creationId xmlns:a16="http://schemas.microsoft.com/office/drawing/2014/main" id="{C6160473-AC9F-B6AF-988F-77C4831DE7C8}"/>
              </a:ext>
            </a:extLst>
          </p:cNvPr>
          <p:cNvSpPr>
            <a:spLocks noGrp="1" noChangeArrowheads="1"/>
          </p:cNvSpPr>
          <p:nvPr>
            <p:ph type="title"/>
          </p:nvPr>
        </p:nvSpPr>
        <p:spPr/>
        <p:txBody>
          <a:bodyPr/>
          <a:lstStyle/>
          <a:p>
            <a:pPr eaLnBrk="1"/>
            <a:r>
              <a:rPr lang="en-US" sz="4400" dirty="0">
                <a:latin typeface="Times New Roman" panose="02020603050405020304" pitchFamily="18" charset="0"/>
                <a:cs typeface="Times New Roman" panose="02020603050405020304" pitchFamily="18" charset="0"/>
              </a:rPr>
              <a:t>Web Programming</a:t>
            </a:r>
            <a:endParaRPr lang="en-US" altLang="en-US" dirty="0">
              <a:latin typeface="Times New Roman" panose="02020603050405020304" pitchFamily="18" charset="0"/>
              <a:cs typeface="Times New Roman" panose="02020603050405020304" pitchFamily="18" charset="0"/>
            </a:endParaRPr>
          </a:p>
        </p:txBody>
      </p:sp>
      <p:graphicFrame>
        <p:nvGraphicFramePr>
          <p:cNvPr id="18" name="Content Placeholder 17">
            <a:extLst>
              <a:ext uri="{FF2B5EF4-FFF2-40B4-BE49-F238E27FC236}">
                <a16:creationId xmlns:a16="http://schemas.microsoft.com/office/drawing/2014/main" id="{BD15D8F9-EF38-73BE-1374-F7CA8B80FD3B}"/>
              </a:ext>
            </a:extLst>
          </p:cNvPr>
          <p:cNvGraphicFramePr>
            <a:graphicFrameLocks noGrp="1"/>
          </p:cNvGraphicFramePr>
          <p:nvPr>
            <p:ph idx="1"/>
            <p:extLst>
              <p:ext uri="{D42A27DB-BD31-4B8C-83A1-F6EECF244321}">
                <p14:modId xmlns:p14="http://schemas.microsoft.com/office/powerpoint/2010/main" val="1761802013"/>
              </p:ext>
            </p:extLst>
          </p:nvPr>
        </p:nvGraphicFramePr>
        <p:xfrm>
          <a:off x="2374900" y="1810195"/>
          <a:ext cx="7442200" cy="785811"/>
        </p:xfrm>
        <a:graphic>
          <a:graphicData uri="http://schemas.openxmlformats.org/drawingml/2006/table">
            <a:tbl>
              <a:tblPr bandRow="1">
                <a:tableStyleId>{5C22544A-7EE6-4342-B048-85BDC9FD1C3A}</a:tableStyleId>
              </a:tblPr>
              <a:tblGrid>
                <a:gridCol w="1443101">
                  <a:extLst>
                    <a:ext uri="{9D8B030D-6E8A-4147-A177-3AD203B41FA5}">
                      <a16:colId xmlns:a16="http://schemas.microsoft.com/office/drawing/2014/main" val="20000"/>
                    </a:ext>
                  </a:extLst>
                </a:gridCol>
                <a:gridCol w="3086272">
                  <a:extLst>
                    <a:ext uri="{9D8B030D-6E8A-4147-A177-3AD203B41FA5}">
                      <a16:colId xmlns:a16="http://schemas.microsoft.com/office/drawing/2014/main" val="20001"/>
                    </a:ext>
                  </a:extLst>
                </a:gridCol>
                <a:gridCol w="1185975">
                  <a:extLst>
                    <a:ext uri="{9D8B030D-6E8A-4147-A177-3AD203B41FA5}">
                      <a16:colId xmlns:a16="http://schemas.microsoft.com/office/drawing/2014/main" val="20002"/>
                    </a:ext>
                  </a:extLst>
                </a:gridCol>
                <a:gridCol w="1726852">
                  <a:extLst>
                    <a:ext uri="{9D8B030D-6E8A-4147-A177-3AD203B41FA5}">
                      <a16:colId xmlns:a16="http://schemas.microsoft.com/office/drawing/2014/main" val="20003"/>
                    </a:ext>
                  </a:extLst>
                </a:gridCol>
              </a:tblGrid>
              <a:tr h="261937">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Course Code: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dirty="0">
                          <a:latin typeface="Times New Roman" panose="02020603050405020304" pitchFamily="18" charset="0"/>
                          <a:cs typeface="Times New Roman" panose="02020603050405020304" pitchFamily="18" charset="0"/>
                        </a:rPr>
                        <a:t>CSE-0613-2209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Credits: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02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61937">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CIE Marks: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60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61937">
                <a:tc>
                  <a:txBody>
                    <a:bodyPr/>
                    <a:lstStyle/>
                    <a:p>
                      <a:pPr marL="0" marR="0">
                        <a:lnSpc>
                          <a:spcPct val="107000"/>
                        </a:lnSpc>
                        <a:spcAft>
                          <a:spcPts val="800"/>
                        </a:spcAft>
                      </a:pPr>
                      <a:r>
                        <a:rPr lang="en-GB" sz="1600">
                          <a:effectLst/>
                          <a:latin typeface="Times New Roman" panose="02020603050405020304" pitchFamily="18" charset="0"/>
                          <a:cs typeface="Times New Roman" panose="02020603050405020304" pitchFamily="18" charset="0"/>
                        </a:rPr>
                        <a:t>Exam Hours: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03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SEE Marks: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40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5165" name="TextBox 23">
            <a:extLst>
              <a:ext uri="{FF2B5EF4-FFF2-40B4-BE49-F238E27FC236}">
                <a16:creationId xmlns:a16="http://schemas.microsoft.com/office/drawing/2014/main" id="{81161905-E53F-2BA4-6645-F487AF7C923E}"/>
              </a:ext>
            </a:extLst>
          </p:cNvPr>
          <p:cNvSpPr txBox="1">
            <a:spLocks noChangeArrowheads="1"/>
          </p:cNvSpPr>
          <p:nvPr/>
        </p:nvSpPr>
        <p:spPr bwMode="auto">
          <a:xfrm>
            <a:off x="2374900" y="2536826"/>
            <a:ext cx="7442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1600" dirty="0">
                <a:latin typeface="Times New Roman" panose="02020603050405020304" pitchFamily="18" charset="0"/>
                <a:cs typeface="Times New Roman" panose="02020603050405020304" pitchFamily="18" charset="0"/>
              </a:rPr>
              <a:t>Course Learning Outcome (CLOs): After Completing this course successfully, the student will be able to…</a:t>
            </a:r>
          </a:p>
        </p:txBody>
      </p:sp>
      <p:graphicFrame>
        <p:nvGraphicFramePr>
          <p:cNvPr id="4" name="Table 3">
            <a:extLst>
              <a:ext uri="{FF2B5EF4-FFF2-40B4-BE49-F238E27FC236}">
                <a16:creationId xmlns:a16="http://schemas.microsoft.com/office/drawing/2014/main" id="{25F23EC2-560A-5127-E744-A7EDEC5E916D}"/>
              </a:ext>
            </a:extLst>
          </p:cNvPr>
          <p:cNvGraphicFramePr>
            <a:graphicFrameLocks noGrp="1"/>
          </p:cNvGraphicFramePr>
          <p:nvPr>
            <p:extLst>
              <p:ext uri="{D42A27DB-BD31-4B8C-83A1-F6EECF244321}">
                <p14:modId xmlns:p14="http://schemas.microsoft.com/office/powerpoint/2010/main" val="3664928837"/>
              </p:ext>
            </p:extLst>
          </p:nvPr>
        </p:nvGraphicFramePr>
        <p:xfrm>
          <a:off x="2374900" y="3086101"/>
          <a:ext cx="7442200" cy="3486148"/>
        </p:xfrm>
        <a:graphic>
          <a:graphicData uri="http://schemas.openxmlformats.org/drawingml/2006/table">
            <a:tbl>
              <a:tblPr firstRow="1" firstCol="1" bandRow="1">
                <a:tableStyleId>{5C22544A-7EE6-4342-B048-85BDC9FD1C3A}</a:tableStyleId>
              </a:tblPr>
              <a:tblGrid>
                <a:gridCol w="647420">
                  <a:extLst>
                    <a:ext uri="{9D8B030D-6E8A-4147-A177-3AD203B41FA5}">
                      <a16:colId xmlns:a16="http://schemas.microsoft.com/office/drawing/2014/main" val="2830100751"/>
                    </a:ext>
                  </a:extLst>
                </a:gridCol>
                <a:gridCol w="6794780">
                  <a:extLst>
                    <a:ext uri="{9D8B030D-6E8A-4147-A177-3AD203B41FA5}">
                      <a16:colId xmlns:a16="http://schemas.microsoft.com/office/drawing/2014/main" val="391120266"/>
                    </a:ext>
                  </a:extLst>
                </a:gridCol>
              </a:tblGrid>
              <a:tr h="251921">
                <a:tc>
                  <a:txBody>
                    <a:bodyPr/>
                    <a:lstStyle/>
                    <a:p>
                      <a:pPr marL="0" marR="0">
                        <a:lnSpc>
                          <a:spcPct val="107000"/>
                        </a:lnSpc>
                        <a:spcAft>
                          <a:spcPts val="800"/>
                        </a:spcAft>
                      </a:pPr>
                      <a:r>
                        <a:rPr lang="en-US" sz="1400" kern="100">
                          <a:effectLst/>
                        </a:rPr>
                        <a:t>CLO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Description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152998054"/>
                  </a:ext>
                </a:extLst>
              </a:tr>
              <a:tr h="251921">
                <a:tc>
                  <a:txBody>
                    <a:bodyPr/>
                    <a:lstStyle/>
                    <a:p>
                      <a:pPr marL="0" marR="0">
                        <a:lnSpc>
                          <a:spcPct val="107000"/>
                        </a:lnSpc>
                        <a:spcAft>
                          <a:spcPts val="800"/>
                        </a:spcAft>
                      </a:pPr>
                      <a:r>
                        <a:rPr lang="en-US" sz="1400" kern="100">
                          <a:effectLst/>
                        </a:rPr>
                        <a:t>CLO1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Understand the history and progression of the web, including Web 1.0 and Web 2.0.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670779215"/>
                  </a:ext>
                </a:extLst>
              </a:tr>
              <a:tr h="251921">
                <a:tc>
                  <a:txBody>
                    <a:bodyPr/>
                    <a:lstStyle/>
                    <a:p>
                      <a:pPr marL="0" marR="0">
                        <a:lnSpc>
                          <a:spcPct val="107000"/>
                        </a:lnSpc>
                        <a:spcAft>
                          <a:spcPts val="800"/>
                        </a:spcAft>
                      </a:pPr>
                      <a:r>
                        <a:rPr lang="en-US" sz="1400" kern="100">
                          <a:effectLst/>
                        </a:rPr>
                        <a:t>CLO2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dirty="0">
                          <a:effectLst/>
                        </a:rPr>
                        <a:t>Create and structure web pages using basic HTML tags, attributes, and elements.</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592325486"/>
                  </a:ext>
                </a:extLst>
              </a:tr>
              <a:tr h="490260">
                <a:tc>
                  <a:txBody>
                    <a:bodyPr/>
                    <a:lstStyle/>
                    <a:p>
                      <a:pPr marL="0" marR="0">
                        <a:lnSpc>
                          <a:spcPct val="107000"/>
                        </a:lnSpc>
                        <a:spcAft>
                          <a:spcPts val="800"/>
                        </a:spcAft>
                      </a:pPr>
                      <a:r>
                        <a:rPr lang="en-US" sz="1400" kern="100">
                          <a:effectLst/>
                        </a:rPr>
                        <a:t>CLO3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Develop styled web pages incorporating XHTML, advanced HTML, and CSS for layout and presentation.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804279850"/>
                  </a:ext>
                </a:extLst>
              </a:tr>
              <a:tr h="490260">
                <a:tc>
                  <a:txBody>
                    <a:bodyPr/>
                    <a:lstStyle/>
                    <a:p>
                      <a:pPr marL="0" marR="0">
                        <a:lnSpc>
                          <a:spcPct val="107000"/>
                        </a:lnSpc>
                        <a:spcAft>
                          <a:spcPts val="800"/>
                        </a:spcAft>
                      </a:pPr>
                      <a:r>
                        <a:rPr lang="en-US" sz="1400" kern="100">
                          <a:effectLst/>
                        </a:rPr>
                        <a:t>CLO4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Explain the roles of client-side coding (HTML, CSS, JavaScript) and server-side coding (PHP, Python).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460146503"/>
                  </a:ext>
                </a:extLst>
              </a:tr>
              <a:tr h="251921">
                <a:tc>
                  <a:txBody>
                    <a:bodyPr/>
                    <a:lstStyle/>
                    <a:p>
                      <a:pPr marL="0" marR="0">
                        <a:lnSpc>
                          <a:spcPct val="107000"/>
                        </a:lnSpc>
                        <a:spcAft>
                          <a:spcPts val="800"/>
                        </a:spcAft>
                      </a:pPr>
                      <a:r>
                        <a:rPr lang="en-US" sz="1400" kern="100">
                          <a:effectLst/>
                        </a:rPr>
                        <a:t>CLO5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Create forms for data collection and validate them using HTML attributes and JavaScript.</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831431379"/>
                  </a:ext>
                </a:extLst>
              </a:tr>
              <a:tr h="251921">
                <a:tc>
                  <a:txBody>
                    <a:bodyPr/>
                    <a:lstStyle/>
                    <a:p>
                      <a:pPr marL="0" marR="0">
                        <a:lnSpc>
                          <a:spcPct val="107000"/>
                        </a:lnSpc>
                        <a:spcAft>
                          <a:spcPts val="800"/>
                        </a:spcAft>
                      </a:pPr>
                      <a:r>
                        <a:rPr lang="en-US" sz="1400" kern="100">
                          <a:effectLst/>
                        </a:rPr>
                        <a:t>CLO6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Add images, videos, and interactive elements such as animations and maps to web pages.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416001934"/>
                  </a:ext>
                </a:extLst>
              </a:tr>
              <a:tr h="251921">
                <a:tc>
                  <a:txBody>
                    <a:bodyPr/>
                    <a:lstStyle/>
                    <a:p>
                      <a:pPr marL="0" marR="0">
                        <a:lnSpc>
                          <a:spcPct val="107000"/>
                        </a:lnSpc>
                        <a:spcAft>
                          <a:spcPts val="800"/>
                        </a:spcAft>
                      </a:pPr>
                      <a:r>
                        <a:rPr lang="en-US" sz="1400" kern="100">
                          <a:effectLst/>
                        </a:rPr>
                        <a:t>CLO7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Create and manage links, anchors, and navigation systems for efficient website structure.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923354564"/>
                  </a:ext>
                </a:extLst>
              </a:tr>
              <a:tr h="251921">
                <a:tc>
                  <a:txBody>
                    <a:bodyPr/>
                    <a:lstStyle/>
                    <a:p>
                      <a:pPr marL="0" marR="0">
                        <a:lnSpc>
                          <a:spcPct val="107000"/>
                        </a:lnSpc>
                        <a:spcAft>
                          <a:spcPts val="800"/>
                        </a:spcAft>
                      </a:pPr>
                      <a:r>
                        <a:rPr lang="en-US" sz="1400" kern="100">
                          <a:effectLst/>
                        </a:rPr>
                        <a:t>CLO8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Use HTML to create structured tables and various list types for organized data presentation.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569885082"/>
                  </a:ext>
                </a:extLst>
              </a:tr>
              <a:tr h="251921">
                <a:tc>
                  <a:txBody>
                    <a:bodyPr/>
                    <a:lstStyle/>
                    <a:p>
                      <a:pPr marL="0" marR="0">
                        <a:lnSpc>
                          <a:spcPct val="107000"/>
                        </a:lnSpc>
                        <a:spcAft>
                          <a:spcPts val="800"/>
                        </a:spcAft>
                      </a:pPr>
                      <a:r>
                        <a:rPr lang="en-US" sz="1400" kern="100">
                          <a:effectLst/>
                        </a:rPr>
                        <a:t>CLO9</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Explain and design URL paths, directory structures, and file organization for websites.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994685582"/>
                  </a:ext>
                </a:extLst>
              </a:tr>
              <a:tr h="490260">
                <a:tc>
                  <a:txBody>
                    <a:bodyPr/>
                    <a:lstStyle/>
                    <a:p>
                      <a:pPr marL="0" marR="0">
                        <a:lnSpc>
                          <a:spcPct val="107000"/>
                        </a:lnSpc>
                        <a:spcAft>
                          <a:spcPts val="800"/>
                        </a:spcAft>
                      </a:pPr>
                      <a:r>
                        <a:rPr lang="en-US" sz="1400" kern="100">
                          <a:effectLst/>
                        </a:rPr>
                        <a:t>CLO10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dirty="0">
                          <a:effectLst/>
                        </a:rPr>
                        <a:t>Ensure web pages meet usability and accessibility standards through testing and best practices.</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869944826"/>
                  </a:ext>
                </a:extLst>
              </a:tr>
            </a:tbl>
          </a:graphicData>
        </a:graphic>
      </p:graphicFrame>
      <p:sp>
        <p:nvSpPr>
          <p:cNvPr id="2" name="Footer Placeholder 1">
            <a:extLst>
              <a:ext uri="{FF2B5EF4-FFF2-40B4-BE49-F238E27FC236}">
                <a16:creationId xmlns:a16="http://schemas.microsoft.com/office/drawing/2014/main" id="{579FD573-4580-3FFF-5F54-9DC5F18FEE16}"/>
              </a:ext>
            </a:extLst>
          </p:cNvPr>
          <p:cNvSpPr>
            <a:spLocks noGrp="1"/>
          </p:cNvSpPr>
          <p:nvPr>
            <p:ph type="ftr" sz="quarter" idx="11"/>
          </p:nvPr>
        </p:nvSpPr>
        <p:spPr/>
        <p:txBody>
          <a:bodyPr/>
          <a:lstStyle/>
          <a:p>
            <a:pPr>
              <a:defRPr/>
            </a:pPr>
            <a:r>
              <a:rPr lang="en-US"/>
              <a:t>Md. Masudur Rahman, Dept. Of CSE, UGV</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a:extLst>
              <a:ext uri="{FF2B5EF4-FFF2-40B4-BE49-F238E27FC236}">
                <a16:creationId xmlns:a16="http://schemas.microsoft.com/office/drawing/2014/main" id="{F2D12500-EE29-AA2F-E044-FD7991D30B34}"/>
              </a:ext>
            </a:extLst>
          </p:cNvPr>
          <p:cNvSpPr txBox="1">
            <a:spLocks noChangeArrowheads="1"/>
          </p:cNvSpPr>
          <p:nvPr/>
        </p:nvSpPr>
        <p:spPr bwMode="auto">
          <a:xfrm>
            <a:off x="1838325" y="274320"/>
            <a:ext cx="5952173"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870">
                <a:solidFill>
                  <a:srgbClr val="000000"/>
                </a:solidFill>
                <a:latin typeface="Arial" panose="020B0604020202020204" pitchFamily="34" charset="0"/>
              </a:rPr>
              <a:t>Testing</a:t>
            </a:r>
          </a:p>
        </p:txBody>
      </p:sp>
      <p:sp>
        <p:nvSpPr>
          <p:cNvPr id="27651" name="Text Box 5">
            <a:extLst>
              <a:ext uri="{FF2B5EF4-FFF2-40B4-BE49-F238E27FC236}">
                <a16:creationId xmlns:a16="http://schemas.microsoft.com/office/drawing/2014/main" id="{4F9FC1BD-C11A-FD86-4817-F11D0709DCBD}"/>
              </a:ext>
            </a:extLst>
          </p:cNvPr>
          <p:cNvSpPr txBox="1">
            <a:spLocks noChangeArrowheads="1"/>
          </p:cNvSpPr>
          <p:nvPr/>
        </p:nvSpPr>
        <p:spPr bwMode="auto">
          <a:xfrm>
            <a:off x="1768317" y="1371600"/>
            <a:ext cx="6833711" cy="228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2610">
                <a:solidFill>
                  <a:srgbClr val="000000"/>
                </a:solidFill>
                <a:latin typeface="Arial" panose="020B0604020202020204" pitchFamily="34" charset="0"/>
              </a:rPr>
              <a:t>Unit + Integration + System testing</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610">
                <a:solidFill>
                  <a:srgbClr val="000000"/>
                </a:solidFill>
                <a:latin typeface="Arial" panose="020B0604020202020204" pitchFamily="34" charset="0"/>
              </a:rPr>
              <a:t>Security</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610">
                <a:solidFill>
                  <a:srgbClr val="000000"/>
                </a:solidFill>
                <a:latin typeface="Arial" panose="020B0604020202020204" pitchFamily="34" charset="0"/>
              </a:rPr>
              <a:t>Performance, Load/Stress</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610">
                <a:solidFill>
                  <a:srgbClr val="000000"/>
                </a:solidFill>
                <a:latin typeface="Arial" panose="020B0604020202020204" pitchFamily="34" charset="0"/>
              </a:rPr>
              <a:t>HTML/CSS validation</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610">
                <a:solidFill>
                  <a:srgbClr val="000000"/>
                </a:solidFill>
                <a:latin typeface="Arial" panose="020B0604020202020204" pitchFamily="34" charset="0"/>
              </a:rPr>
              <a:t>Usability</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610">
                <a:solidFill>
                  <a:srgbClr val="000000"/>
                </a:solidFill>
                <a:latin typeface="Arial" panose="020B0604020202020204" pitchFamily="34" charset="0"/>
              </a:rPr>
              <a:t>Accessibility</a:t>
            </a:r>
          </a:p>
        </p:txBody>
      </p:sp>
      <p:sp>
        <p:nvSpPr>
          <p:cNvPr id="27652" name="Title 3">
            <a:extLst>
              <a:ext uri="{FF2B5EF4-FFF2-40B4-BE49-F238E27FC236}">
                <a16:creationId xmlns:a16="http://schemas.microsoft.com/office/drawing/2014/main" id="{5ACB6DA4-93CB-7676-D1F8-21197DE2801B}"/>
              </a:ext>
            </a:extLst>
          </p:cNvPr>
          <p:cNvSpPr>
            <a:spLocks noGrp="1" noChangeArrowheads="1"/>
          </p:cNvSpPr>
          <p:nvPr>
            <p:ph type="title"/>
          </p:nvPr>
        </p:nvSpPr>
        <p:spPr/>
        <p:txBody>
          <a:bodyPr/>
          <a:lstStyle/>
          <a:p>
            <a:endParaRPr lang="en-US" altLang="en-US"/>
          </a:p>
        </p:txBody>
      </p:sp>
      <p:sp>
        <p:nvSpPr>
          <p:cNvPr id="27653" name="Content Placeholder 4">
            <a:extLst>
              <a:ext uri="{FF2B5EF4-FFF2-40B4-BE49-F238E27FC236}">
                <a16:creationId xmlns:a16="http://schemas.microsoft.com/office/drawing/2014/main" id="{FBD1D485-96F9-6530-6F63-65CFD7473D3E}"/>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0CA41B8C-A75D-2547-D8E3-BF46F68A0304}"/>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11237847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2350F4E1-1984-7D54-BB48-292F1DD851ED}"/>
              </a:ext>
            </a:extLst>
          </p:cNvPr>
          <p:cNvSpPr>
            <a:spLocks noGrp="1"/>
          </p:cNvSpPr>
          <p:nvPr>
            <p:ph type="title"/>
          </p:nvPr>
        </p:nvSpPr>
        <p:spPr/>
        <p:txBody>
          <a:bodyPr/>
          <a:lstStyle/>
          <a:p>
            <a:r>
              <a:rPr lang="en-US" altLang="en-US"/>
              <a:t>The action Attribute</a:t>
            </a:r>
          </a:p>
        </p:txBody>
      </p:sp>
      <p:sp>
        <p:nvSpPr>
          <p:cNvPr id="24579" name="Content Placeholder 2">
            <a:extLst>
              <a:ext uri="{FF2B5EF4-FFF2-40B4-BE49-F238E27FC236}">
                <a16:creationId xmlns:a16="http://schemas.microsoft.com/office/drawing/2014/main" id="{15509151-610F-A29F-0958-3E28DBB2F2A9}"/>
              </a:ext>
            </a:extLst>
          </p:cNvPr>
          <p:cNvSpPr>
            <a:spLocks noGrp="1"/>
          </p:cNvSpPr>
          <p:nvPr>
            <p:ph sz="quarter" idx="1"/>
          </p:nvPr>
        </p:nvSpPr>
        <p:spPr>
          <a:xfrm>
            <a:off x="1981200" y="1219201"/>
            <a:ext cx="8229600" cy="4937125"/>
          </a:xfrm>
        </p:spPr>
        <p:txBody>
          <a:bodyPr/>
          <a:lstStyle/>
          <a:p>
            <a:r>
              <a:rPr lang="en-US" altLang="en-US"/>
              <a:t>Indicates what happens to the data when is ubmitted</a:t>
            </a:r>
          </a:p>
          <a:p>
            <a:r>
              <a:rPr lang="en-US" altLang="en-US"/>
              <a:t>Usually a page or a program on a web server</a:t>
            </a:r>
          </a:p>
          <a:p>
            <a:r>
              <a:rPr lang="en-US" altLang="en-US"/>
              <a:t>For example:</a:t>
            </a:r>
          </a:p>
          <a:p>
            <a:pPr lvl="1"/>
            <a:r>
              <a:rPr lang="en-US" altLang="en-US"/>
              <a:t>A login form containing a username and a password can be send to a PHP,  JSP, or ASP pages that will execute a program and will return an action such as allowing you to log in, or rejecting you.</a:t>
            </a:r>
          </a:p>
          <a:p>
            <a:pPr lvl="1">
              <a:buFont typeface="Wingdings 3" panose="05040102010807070707" pitchFamily="18" charset="2"/>
              <a:buNone/>
            </a:pPr>
            <a:r>
              <a:rPr lang="en-US" altLang="en-US"/>
              <a:t>&lt;form </a:t>
            </a:r>
            <a:r>
              <a:rPr lang="en-US" altLang="en-US" b="1">
                <a:solidFill>
                  <a:srgbClr val="C00000"/>
                </a:solidFill>
              </a:rPr>
              <a:t>action</a:t>
            </a:r>
            <a:r>
              <a:rPr lang="en-US" altLang="en-US"/>
              <a:t>=”http://www.example.org/login.php”&gt;</a:t>
            </a:r>
          </a:p>
          <a:p>
            <a:endParaRPr lang="en-US" altLang="en-US"/>
          </a:p>
        </p:txBody>
      </p:sp>
      <p:sp>
        <p:nvSpPr>
          <p:cNvPr id="2" name="Footer Placeholder 1">
            <a:extLst>
              <a:ext uri="{FF2B5EF4-FFF2-40B4-BE49-F238E27FC236}">
                <a16:creationId xmlns:a16="http://schemas.microsoft.com/office/drawing/2014/main" id="{16197E99-3FA2-FB89-4A14-A3ADC930D35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963016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5FC170E-7F28-E9A7-1A83-F5B93F9B5B3A}"/>
              </a:ext>
            </a:extLst>
          </p:cNvPr>
          <p:cNvSpPr>
            <a:spLocks noGrp="1"/>
          </p:cNvSpPr>
          <p:nvPr>
            <p:ph type="title"/>
          </p:nvPr>
        </p:nvSpPr>
        <p:spPr/>
        <p:txBody>
          <a:bodyPr/>
          <a:lstStyle/>
          <a:p>
            <a:r>
              <a:rPr lang="en-US" altLang="en-US"/>
              <a:t>The method Attribute</a:t>
            </a:r>
          </a:p>
        </p:txBody>
      </p:sp>
      <p:sp>
        <p:nvSpPr>
          <p:cNvPr id="26627" name="Content Placeholder 2">
            <a:extLst>
              <a:ext uri="{FF2B5EF4-FFF2-40B4-BE49-F238E27FC236}">
                <a16:creationId xmlns:a16="http://schemas.microsoft.com/office/drawing/2014/main" id="{FCA75DCE-2E44-AB4A-58FE-7BE6AFEA1C65}"/>
              </a:ext>
            </a:extLst>
          </p:cNvPr>
          <p:cNvSpPr>
            <a:spLocks noGrp="1"/>
          </p:cNvSpPr>
          <p:nvPr>
            <p:ph sz="quarter" idx="1"/>
          </p:nvPr>
        </p:nvSpPr>
        <p:spPr>
          <a:xfrm>
            <a:off x="1981200" y="1219201"/>
            <a:ext cx="8229600" cy="4937125"/>
          </a:xfrm>
        </p:spPr>
        <p:txBody>
          <a:bodyPr/>
          <a:lstStyle/>
          <a:p>
            <a:r>
              <a:rPr lang="en-US" altLang="en-US"/>
              <a:t>Form data can be sent to the server in two ways, each corresponding to an </a:t>
            </a:r>
            <a:r>
              <a:rPr lang="en-US" altLang="en-US" i="1"/>
              <a:t>HTTP method:</a:t>
            </a:r>
          </a:p>
          <a:p>
            <a:pPr lvl="1"/>
            <a:r>
              <a:rPr lang="en-US" altLang="en-US" b="1" i="1" u="sng"/>
              <a:t>get</a:t>
            </a:r>
            <a:r>
              <a:rPr lang="en-US" altLang="en-US" i="1"/>
              <a:t> : sends data as part of the URL</a:t>
            </a:r>
          </a:p>
          <a:p>
            <a:pPr lvl="1"/>
            <a:r>
              <a:rPr lang="en-US" altLang="en-US" b="1" i="1" u="sng"/>
              <a:t>post </a:t>
            </a:r>
            <a:r>
              <a:rPr lang="en-US" altLang="en-US" i="1"/>
              <a:t>: hides data in the HTTP headers</a:t>
            </a:r>
            <a:endParaRPr lang="en-US" altLang="en-US"/>
          </a:p>
        </p:txBody>
      </p:sp>
      <p:sp>
        <p:nvSpPr>
          <p:cNvPr id="2" name="Footer Placeholder 1">
            <a:extLst>
              <a:ext uri="{FF2B5EF4-FFF2-40B4-BE49-F238E27FC236}">
                <a16:creationId xmlns:a16="http://schemas.microsoft.com/office/drawing/2014/main" id="{6017045C-42B8-1554-1292-20BBC308F77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092380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46C2A32-556E-2CB0-7FAD-60D73922530B}"/>
              </a:ext>
            </a:extLst>
          </p:cNvPr>
          <p:cNvSpPr>
            <a:spLocks noGrp="1"/>
          </p:cNvSpPr>
          <p:nvPr>
            <p:ph type="title"/>
          </p:nvPr>
        </p:nvSpPr>
        <p:spPr/>
        <p:txBody>
          <a:bodyPr/>
          <a:lstStyle/>
          <a:p>
            <a:r>
              <a:rPr lang="en-US" altLang="en-US"/>
              <a:t>The id Attribute</a:t>
            </a:r>
          </a:p>
        </p:txBody>
      </p:sp>
      <p:sp>
        <p:nvSpPr>
          <p:cNvPr id="28675" name="Content Placeholder 2">
            <a:extLst>
              <a:ext uri="{FF2B5EF4-FFF2-40B4-BE49-F238E27FC236}">
                <a16:creationId xmlns:a16="http://schemas.microsoft.com/office/drawing/2014/main" id="{76E3B93A-612D-E615-3896-81621D981B46}"/>
              </a:ext>
            </a:extLst>
          </p:cNvPr>
          <p:cNvSpPr>
            <a:spLocks noGrp="1"/>
          </p:cNvSpPr>
          <p:nvPr>
            <p:ph sz="quarter" idx="1"/>
          </p:nvPr>
        </p:nvSpPr>
        <p:spPr>
          <a:xfrm>
            <a:off x="1981200" y="1219201"/>
            <a:ext cx="8229600" cy="4937125"/>
          </a:xfrm>
        </p:spPr>
        <p:txBody>
          <a:bodyPr/>
          <a:lstStyle/>
          <a:p>
            <a:r>
              <a:rPr lang="en-US" altLang="en-US"/>
              <a:t>Identifies uniquely a &lt;form&gt; element within a page.</a:t>
            </a:r>
          </a:p>
          <a:p>
            <a:endParaRPr lang="en-US" altLang="en-US"/>
          </a:p>
          <a:p>
            <a:r>
              <a:rPr lang="en-US" altLang="en-US" b="1" u="sng"/>
              <a:t>Good practice:</a:t>
            </a:r>
            <a:r>
              <a:rPr lang="en-US" altLang="en-US" b="1"/>
              <a:t> </a:t>
            </a:r>
            <a:r>
              <a:rPr lang="en-US" altLang="en-US"/>
              <a:t>is to give every &lt;form&gt; element an id attribute, because many forms make use of style sheets and scripts, which may require the use of the id attribute to identify the form.</a:t>
            </a:r>
          </a:p>
        </p:txBody>
      </p:sp>
      <p:sp>
        <p:nvSpPr>
          <p:cNvPr id="2" name="Footer Placeholder 1">
            <a:extLst>
              <a:ext uri="{FF2B5EF4-FFF2-40B4-BE49-F238E27FC236}">
                <a16:creationId xmlns:a16="http://schemas.microsoft.com/office/drawing/2014/main" id="{044CFEC6-C2C0-7573-B9AD-8019B3EAC52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567462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14E26BE-B8CD-4753-A230-1AB69E6A42F5}"/>
              </a:ext>
            </a:extLst>
          </p:cNvPr>
          <p:cNvSpPr>
            <a:spLocks noGrp="1"/>
          </p:cNvSpPr>
          <p:nvPr>
            <p:ph type="title"/>
          </p:nvPr>
        </p:nvSpPr>
        <p:spPr/>
        <p:txBody>
          <a:bodyPr/>
          <a:lstStyle/>
          <a:p>
            <a:r>
              <a:rPr lang="en-US" altLang="en-US"/>
              <a:t>The onsubmit Attribute</a:t>
            </a:r>
          </a:p>
        </p:txBody>
      </p:sp>
      <p:sp>
        <p:nvSpPr>
          <p:cNvPr id="3" name="Content Placeholder 2">
            <a:extLst>
              <a:ext uri="{FF2B5EF4-FFF2-40B4-BE49-F238E27FC236}">
                <a16:creationId xmlns:a16="http://schemas.microsoft.com/office/drawing/2014/main" id="{2947CE87-B3A6-4550-34B9-6CFDD1F20AF3}"/>
              </a:ext>
            </a:extLst>
          </p:cNvPr>
          <p:cNvSpPr>
            <a:spLocks noGrp="1"/>
          </p:cNvSpPr>
          <p:nvPr>
            <p:ph sz="quarter" idx="1"/>
          </p:nvPr>
        </p:nvSpPr>
        <p:spPr>
          <a:xfrm>
            <a:off x="1981200" y="1219201"/>
            <a:ext cx="8229600" cy="4937125"/>
          </a:xfrm>
        </p:spPr>
        <p:txBody>
          <a:bodyPr/>
          <a:lstStyle/>
          <a:p>
            <a:r>
              <a:rPr lang="en-US" altLang="en-US"/>
              <a:t>At some point, you have probably filled in a form on a web site, and then, as soon as you have clicked the button to send the form data (even before the page is sent to the server), a message is shown telling you that you have missed entering some data, or entered the wrong data.</a:t>
            </a:r>
          </a:p>
          <a:p>
            <a:endParaRPr lang="en-US" altLang="en-US"/>
          </a:p>
          <a:p>
            <a:r>
              <a:rPr lang="en-US" altLang="en-US"/>
              <a:t>When a user clicks a submit button, something called an </a:t>
            </a:r>
            <a:r>
              <a:rPr lang="en-US" altLang="en-US" i="1"/>
              <a:t>event fires.</a:t>
            </a:r>
          </a:p>
          <a:p>
            <a:endParaRPr lang="en-US" altLang="en-US" i="1"/>
          </a:p>
          <a:p>
            <a:r>
              <a:rPr lang="en-US" altLang="en-US" i="1"/>
              <a:t>This event can be a script to be executed such as a JavaScript code that will check for the validity of your form data before sending it to the webserver.</a:t>
            </a:r>
            <a:endParaRPr lang="en-US" altLang="en-US"/>
          </a:p>
        </p:txBody>
      </p:sp>
      <p:sp>
        <p:nvSpPr>
          <p:cNvPr id="2" name="Footer Placeholder 1">
            <a:extLst>
              <a:ext uri="{FF2B5EF4-FFF2-40B4-BE49-F238E27FC236}">
                <a16:creationId xmlns:a16="http://schemas.microsoft.com/office/drawing/2014/main" id="{5052339F-6A6B-43F1-1223-E221B74939F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44085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AD83886-98EA-4342-7137-5A716EB058AB}"/>
              </a:ext>
            </a:extLst>
          </p:cNvPr>
          <p:cNvSpPr>
            <a:spLocks noGrp="1"/>
          </p:cNvSpPr>
          <p:nvPr>
            <p:ph type="title"/>
          </p:nvPr>
        </p:nvSpPr>
        <p:spPr/>
        <p:txBody>
          <a:bodyPr/>
          <a:lstStyle/>
          <a:p>
            <a:r>
              <a:rPr lang="en-US" altLang="en-US"/>
              <a:t>The onsubmit Attribute (cont’d)</a:t>
            </a:r>
          </a:p>
        </p:txBody>
      </p:sp>
      <p:sp>
        <p:nvSpPr>
          <p:cNvPr id="32771" name="Content Placeholder 2">
            <a:extLst>
              <a:ext uri="{FF2B5EF4-FFF2-40B4-BE49-F238E27FC236}">
                <a16:creationId xmlns:a16="http://schemas.microsoft.com/office/drawing/2014/main" id="{A188B09A-83D7-0874-3823-1EE3D9265AB4}"/>
              </a:ext>
            </a:extLst>
          </p:cNvPr>
          <p:cNvSpPr>
            <a:spLocks noGrp="1"/>
          </p:cNvSpPr>
          <p:nvPr>
            <p:ph sz="quarter" idx="1"/>
          </p:nvPr>
        </p:nvSpPr>
        <p:spPr>
          <a:xfrm>
            <a:off x="1981200" y="1219201"/>
            <a:ext cx="8229600" cy="4937125"/>
          </a:xfrm>
        </p:spPr>
        <p:txBody>
          <a:bodyPr/>
          <a:lstStyle/>
          <a:p>
            <a:r>
              <a:rPr lang="en-US" altLang="en-US"/>
              <a:t>on the &lt;form&gt; element might look like this:</a:t>
            </a:r>
          </a:p>
          <a:p>
            <a:pPr lvl="1"/>
            <a:r>
              <a:rPr lang="en-US" altLang="en-US"/>
              <a:t>onsubmit=”validateFormDetails( );”</a:t>
            </a:r>
          </a:p>
          <a:p>
            <a:pPr lvl="1"/>
            <a:endParaRPr lang="en-US" altLang="en-US"/>
          </a:p>
          <a:p>
            <a:r>
              <a:rPr lang="en-US" altLang="en-US"/>
              <a:t>validateFormDetails( ) function should have been defined in the document already.</a:t>
            </a:r>
          </a:p>
          <a:p>
            <a:endParaRPr lang="en-US" altLang="en-US"/>
          </a:p>
          <a:p>
            <a:r>
              <a:rPr lang="en-US" altLang="en-US"/>
              <a:t>So when the user clicks the submit button, this function will be called and run.</a:t>
            </a:r>
          </a:p>
        </p:txBody>
      </p:sp>
      <p:sp>
        <p:nvSpPr>
          <p:cNvPr id="2" name="Footer Placeholder 1">
            <a:extLst>
              <a:ext uri="{FF2B5EF4-FFF2-40B4-BE49-F238E27FC236}">
                <a16:creationId xmlns:a16="http://schemas.microsoft.com/office/drawing/2014/main" id="{40E2A65B-988D-238B-5E43-6F0A635870F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309457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9B5125F-0FBE-7FE9-21AD-0B4940C1B36D}"/>
              </a:ext>
            </a:extLst>
          </p:cNvPr>
          <p:cNvSpPr>
            <a:spLocks noGrp="1"/>
          </p:cNvSpPr>
          <p:nvPr>
            <p:ph type="title"/>
          </p:nvPr>
        </p:nvSpPr>
        <p:spPr/>
        <p:txBody>
          <a:bodyPr/>
          <a:lstStyle/>
          <a:p>
            <a:r>
              <a:rPr lang="en-US" altLang="en-US"/>
              <a:t>The onsubmit Attribute (cont’d)</a:t>
            </a:r>
          </a:p>
        </p:txBody>
      </p:sp>
      <p:sp>
        <p:nvSpPr>
          <p:cNvPr id="34819" name="Content Placeholder 2">
            <a:extLst>
              <a:ext uri="{FF2B5EF4-FFF2-40B4-BE49-F238E27FC236}">
                <a16:creationId xmlns:a16="http://schemas.microsoft.com/office/drawing/2014/main" id="{151C9BA6-0831-4823-EB2E-A134998C763E}"/>
              </a:ext>
            </a:extLst>
          </p:cNvPr>
          <p:cNvSpPr>
            <a:spLocks noGrp="1"/>
          </p:cNvSpPr>
          <p:nvPr>
            <p:ph sz="quarter" idx="1"/>
          </p:nvPr>
        </p:nvSpPr>
        <p:spPr>
          <a:xfrm>
            <a:off x="1981200" y="1219201"/>
            <a:ext cx="8229600" cy="4937125"/>
          </a:xfrm>
        </p:spPr>
        <p:txBody>
          <a:bodyPr/>
          <a:lstStyle/>
          <a:p>
            <a:r>
              <a:rPr lang="en-US" altLang="en-US"/>
              <a:t>Two advantages:</a:t>
            </a:r>
          </a:p>
          <a:p>
            <a:pPr lvl="1"/>
            <a:r>
              <a:rPr lang="en-US" altLang="en-US"/>
              <a:t>The user does not have to wait the extra time it would take for the page to be sent to the server and then returned if there are any errors.</a:t>
            </a:r>
          </a:p>
          <a:p>
            <a:pPr lvl="1">
              <a:buFont typeface="Wingdings 3" panose="05040102010807070707" pitchFamily="18" charset="2"/>
              <a:buNone/>
            </a:pPr>
            <a:endParaRPr lang="en-US" altLang="en-US"/>
          </a:p>
          <a:p>
            <a:pPr lvl="1"/>
            <a:r>
              <a:rPr lang="en-US" altLang="en-US"/>
              <a:t>The server does not have to deal with as much error checking as it would if the checks by the browser had not been performed.</a:t>
            </a:r>
          </a:p>
        </p:txBody>
      </p:sp>
      <p:sp>
        <p:nvSpPr>
          <p:cNvPr id="2" name="Footer Placeholder 1">
            <a:extLst>
              <a:ext uri="{FF2B5EF4-FFF2-40B4-BE49-F238E27FC236}">
                <a16:creationId xmlns:a16="http://schemas.microsoft.com/office/drawing/2014/main" id="{B6A49B5E-6AAA-230F-FA69-AC45AA7CB54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488382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A7D1E5EE-AFBF-578A-F386-DF13B92EE145}"/>
              </a:ext>
            </a:extLst>
          </p:cNvPr>
          <p:cNvSpPr>
            <a:spLocks noGrp="1"/>
          </p:cNvSpPr>
          <p:nvPr>
            <p:ph type="title"/>
          </p:nvPr>
        </p:nvSpPr>
        <p:spPr/>
        <p:txBody>
          <a:bodyPr/>
          <a:lstStyle/>
          <a:p>
            <a:r>
              <a:rPr lang="en-US" altLang="en-US"/>
              <a:t>The onreset Attribute</a:t>
            </a:r>
          </a:p>
        </p:txBody>
      </p:sp>
      <p:sp>
        <p:nvSpPr>
          <p:cNvPr id="36867" name="Content Placeholder 2">
            <a:extLst>
              <a:ext uri="{FF2B5EF4-FFF2-40B4-BE49-F238E27FC236}">
                <a16:creationId xmlns:a16="http://schemas.microsoft.com/office/drawing/2014/main" id="{FF4FD815-B75B-3A7E-6686-AFA063C64FE9}"/>
              </a:ext>
            </a:extLst>
          </p:cNvPr>
          <p:cNvSpPr>
            <a:spLocks noGrp="1"/>
          </p:cNvSpPr>
          <p:nvPr>
            <p:ph sz="quarter" idx="1"/>
          </p:nvPr>
        </p:nvSpPr>
        <p:spPr>
          <a:xfrm>
            <a:off x="1981200" y="1219201"/>
            <a:ext cx="8229600" cy="4937125"/>
          </a:xfrm>
        </p:spPr>
        <p:txBody>
          <a:bodyPr/>
          <a:lstStyle/>
          <a:p>
            <a:r>
              <a:rPr lang="en-US" altLang="en-US"/>
              <a:t>Some forms contain a reset button that empties the form of all details.</a:t>
            </a:r>
          </a:p>
          <a:p>
            <a:pPr>
              <a:buFont typeface="Wingdings 3" panose="05040102010807070707" pitchFamily="18" charset="2"/>
              <a:buNone/>
            </a:pPr>
            <a:endParaRPr lang="en-US" altLang="en-US"/>
          </a:p>
          <a:p>
            <a:r>
              <a:rPr lang="en-US" altLang="en-US"/>
              <a:t>When this button is pressed, an </a:t>
            </a:r>
            <a:r>
              <a:rPr lang="en-US" altLang="en-US" b="1"/>
              <a:t>onreset event fires</a:t>
            </a:r>
            <a:r>
              <a:rPr lang="en-US" altLang="en-US"/>
              <a:t> and a script can be run.</a:t>
            </a:r>
          </a:p>
        </p:txBody>
      </p:sp>
      <p:sp>
        <p:nvSpPr>
          <p:cNvPr id="2" name="Footer Placeholder 1">
            <a:extLst>
              <a:ext uri="{FF2B5EF4-FFF2-40B4-BE49-F238E27FC236}">
                <a16:creationId xmlns:a16="http://schemas.microsoft.com/office/drawing/2014/main" id="{CA737495-EFEF-0EE0-B8C3-A24F5FB1BED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0977492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263B33A-DD19-244E-04DB-F1208985078A}"/>
              </a:ext>
            </a:extLst>
          </p:cNvPr>
          <p:cNvSpPr>
            <a:spLocks noGrp="1"/>
          </p:cNvSpPr>
          <p:nvPr>
            <p:ph type="title"/>
          </p:nvPr>
        </p:nvSpPr>
        <p:spPr/>
        <p:txBody>
          <a:bodyPr/>
          <a:lstStyle/>
          <a:p>
            <a:r>
              <a:rPr lang="en-US" altLang="en-US"/>
              <a:t>White Spaces and the &lt;form&gt; element</a:t>
            </a:r>
          </a:p>
        </p:txBody>
      </p:sp>
      <p:sp>
        <p:nvSpPr>
          <p:cNvPr id="38915" name="Content Placeholder 2">
            <a:extLst>
              <a:ext uri="{FF2B5EF4-FFF2-40B4-BE49-F238E27FC236}">
                <a16:creationId xmlns:a16="http://schemas.microsoft.com/office/drawing/2014/main" id="{DA7F206E-472E-0D66-383E-6FD6C2213837}"/>
              </a:ext>
            </a:extLst>
          </p:cNvPr>
          <p:cNvSpPr>
            <a:spLocks noGrp="1"/>
          </p:cNvSpPr>
          <p:nvPr>
            <p:ph sz="quarter" idx="1"/>
          </p:nvPr>
        </p:nvSpPr>
        <p:spPr>
          <a:xfrm>
            <a:off x="1981200" y="1219201"/>
            <a:ext cx="8229600" cy="4937125"/>
          </a:xfrm>
        </p:spPr>
        <p:txBody>
          <a:bodyPr/>
          <a:lstStyle/>
          <a:p>
            <a:r>
              <a:rPr lang="en-US" altLang="en-US"/>
              <a:t>You should also be aware that, when a browser comes across a &lt;form&gt; element it often creates extra white space around that element.</a:t>
            </a:r>
          </a:p>
          <a:p>
            <a:endParaRPr lang="en-US" altLang="en-US"/>
          </a:p>
          <a:p>
            <a:r>
              <a:rPr lang="en-US" altLang="en-US"/>
              <a:t>To avoid the extra space created, you can try either placing the &lt;form&gt; element near the start or end of the document</a:t>
            </a:r>
          </a:p>
        </p:txBody>
      </p:sp>
      <p:sp>
        <p:nvSpPr>
          <p:cNvPr id="2" name="Footer Placeholder 1">
            <a:extLst>
              <a:ext uri="{FF2B5EF4-FFF2-40B4-BE49-F238E27FC236}">
                <a16:creationId xmlns:a16="http://schemas.microsoft.com/office/drawing/2014/main" id="{A565C739-C82D-EB64-1873-6D8A7DE01DE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9505484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a:extLst>
              <a:ext uri="{FF2B5EF4-FFF2-40B4-BE49-F238E27FC236}">
                <a16:creationId xmlns:a16="http://schemas.microsoft.com/office/drawing/2014/main" id="{4D5CA133-7BA0-96A7-3524-448A17E44B6C}"/>
              </a:ext>
            </a:extLst>
          </p:cNvPr>
          <p:cNvSpPr>
            <a:spLocks noGrp="1"/>
          </p:cNvSpPr>
          <p:nvPr>
            <p:ph type="ctrTitle"/>
          </p:nvPr>
        </p:nvSpPr>
        <p:spPr/>
        <p:txBody>
          <a:bodyPr/>
          <a:lstStyle/>
          <a:p>
            <a:pPr eaLnBrk="1" hangingPunct="1"/>
            <a:r>
              <a:rPr lang="en-US" altLang="en-US"/>
              <a:t>Form Controls</a:t>
            </a:r>
          </a:p>
        </p:txBody>
      </p:sp>
      <p:sp>
        <p:nvSpPr>
          <p:cNvPr id="5" name="Subtitle 4">
            <a:extLst>
              <a:ext uri="{FF2B5EF4-FFF2-40B4-BE49-F238E27FC236}">
                <a16:creationId xmlns:a16="http://schemas.microsoft.com/office/drawing/2014/main" id="{FC723A04-E0A3-7572-ADB2-243B2A48E561}"/>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3468C810-26FB-BF8E-C658-7376CEE18F6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904399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7E7C010-ACFB-DA08-6134-AD8490771C67}"/>
              </a:ext>
            </a:extLst>
          </p:cNvPr>
          <p:cNvSpPr>
            <a:spLocks noGrp="1"/>
          </p:cNvSpPr>
          <p:nvPr>
            <p:ph type="title"/>
          </p:nvPr>
        </p:nvSpPr>
        <p:spPr/>
        <p:txBody>
          <a:bodyPr/>
          <a:lstStyle/>
          <a:p>
            <a:r>
              <a:rPr lang="en-US" altLang="en-US"/>
              <a:t>Form Controls</a:t>
            </a:r>
          </a:p>
        </p:txBody>
      </p:sp>
      <p:sp>
        <p:nvSpPr>
          <p:cNvPr id="43011" name="Content Placeholder 2">
            <a:extLst>
              <a:ext uri="{FF2B5EF4-FFF2-40B4-BE49-F238E27FC236}">
                <a16:creationId xmlns:a16="http://schemas.microsoft.com/office/drawing/2014/main" id="{A432D3DD-4514-9A9A-52F4-AEBCEB385944}"/>
              </a:ext>
            </a:extLst>
          </p:cNvPr>
          <p:cNvSpPr>
            <a:spLocks noGrp="1"/>
          </p:cNvSpPr>
          <p:nvPr>
            <p:ph sz="quarter" idx="1"/>
          </p:nvPr>
        </p:nvSpPr>
        <p:spPr>
          <a:xfrm>
            <a:off x="1981200" y="1219201"/>
            <a:ext cx="8229600" cy="4937125"/>
          </a:xfrm>
        </p:spPr>
        <p:txBody>
          <a:bodyPr/>
          <a:lstStyle/>
          <a:p>
            <a:r>
              <a:rPr lang="en-US" altLang="en-US"/>
              <a:t>Text input controls</a:t>
            </a:r>
          </a:p>
          <a:p>
            <a:r>
              <a:rPr lang="en-US" altLang="en-US"/>
              <a:t>Buttons</a:t>
            </a:r>
          </a:p>
          <a:p>
            <a:r>
              <a:rPr lang="en-US" altLang="en-US"/>
              <a:t>Checkboxes and radio buttons</a:t>
            </a:r>
          </a:p>
          <a:p>
            <a:r>
              <a:rPr lang="en-US" altLang="en-US"/>
              <a:t>Select boxes (sometimes referred to as drop-down menus) and list boxes</a:t>
            </a:r>
          </a:p>
          <a:p>
            <a:r>
              <a:rPr lang="en-US" altLang="en-US"/>
              <a:t>File select boxes</a:t>
            </a:r>
          </a:p>
          <a:p>
            <a:r>
              <a:rPr lang="en-US" altLang="en-US"/>
              <a:t>Hidden controls</a:t>
            </a:r>
          </a:p>
        </p:txBody>
      </p:sp>
      <p:sp>
        <p:nvSpPr>
          <p:cNvPr id="2" name="Footer Placeholder 1">
            <a:extLst>
              <a:ext uri="{FF2B5EF4-FFF2-40B4-BE49-F238E27FC236}">
                <a16:creationId xmlns:a16="http://schemas.microsoft.com/office/drawing/2014/main" id="{1E33DB3E-49A6-B226-7D03-97EA5A32C4C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02133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a:extLst>
              <a:ext uri="{FF2B5EF4-FFF2-40B4-BE49-F238E27FC236}">
                <a16:creationId xmlns:a16="http://schemas.microsoft.com/office/drawing/2014/main" id="{B4326A65-836F-D3B2-4580-4CB576FCFF0F}"/>
              </a:ext>
            </a:extLst>
          </p:cNvPr>
          <p:cNvSpPr txBox="1">
            <a:spLocks noChangeArrowheads="1"/>
          </p:cNvSpPr>
          <p:nvPr/>
        </p:nvSpPr>
        <p:spPr bwMode="auto">
          <a:xfrm>
            <a:off x="1665447" y="270034"/>
            <a:ext cx="8063865"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870">
                <a:solidFill>
                  <a:srgbClr val="000000"/>
                </a:solidFill>
                <a:latin typeface="Arial" panose="020B0604020202020204" pitchFamily="34" charset="0"/>
              </a:rPr>
              <a:t>Career in Web development</a:t>
            </a:r>
          </a:p>
        </p:txBody>
      </p:sp>
      <p:sp>
        <p:nvSpPr>
          <p:cNvPr id="29699" name="Text Box 5">
            <a:extLst>
              <a:ext uri="{FF2B5EF4-FFF2-40B4-BE49-F238E27FC236}">
                <a16:creationId xmlns:a16="http://schemas.microsoft.com/office/drawing/2014/main" id="{E7E4217D-0886-0053-69F3-E99CCA18DAC5}"/>
              </a:ext>
            </a:extLst>
          </p:cNvPr>
          <p:cNvSpPr txBox="1">
            <a:spLocks noChangeArrowheads="1"/>
          </p:cNvSpPr>
          <p:nvPr/>
        </p:nvSpPr>
        <p:spPr bwMode="auto">
          <a:xfrm>
            <a:off x="1779747" y="1491616"/>
            <a:ext cx="6226493" cy="177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Server-side coding (coding)</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UI and UX (design)</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System Administration (networking)</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SEO and SEM (Marketing+analysis)</a:t>
            </a:r>
            <a:endParaRPr lang="en-US" altLang="en-US" sz="2160">
              <a:solidFill>
                <a:srgbClr val="000000"/>
              </a:solidFill>
            </a:endParaRPr>
          </a:p>
          <a:p>
            <a:pPr marL="411480" lvl="1" indent="-308610" defTabSz="822960" fontAlgn="base">
              <a:lnSpc>
                <a:spcPct val="95000"/>
              </a:lnSpc>
              <a:spcBef>
                <a:spcPct val="0"/>
              </a:spcBef>
              <a:spcAft>
                <a:spcPct val="0"/>
              </a:spcAft>
              <a:buClr>
                <a:srgbClr val="000000"/>
              </a:buClr>
              <a:buFontTx/>
              <a:buChar char="•"/>
            </a:pPr>
            <a:r>
              <a:rPr lang="en-US" altLang="en-US" sz="2430">
                <a:solidFill>
                  <a:srgbClr val="000000"/>
                </a:solidFill>
                <a:latin typeface="Arial" panose="020B0604020202020204" pitchFamily="34" charset="0"/>
              </a:rPr>
              <a:t>Technical Support (Troubleshooting)</a:t>
            </a:r>
          </a:p>
        </p:txBody>
      </p:sp>
      <p:sp>
        <p:nvSpPr>
          <p:cNvPr id="29700" name="Title 5">
            <a:extLst>
              <a:ext uri="{FF2B5EF4-FFF2-40B4-BE49-F238E27FC236}">
                <a16:creationId xmlns:a16="http://schemas.microsoft.com/office/drawing/2014/main" id="{3611D15B-6134-8AE6-18FC-E325E758AD83}"/>
              </a:ext>
            </a:extLst>
          </p:cNvPr>
          <p:cNvSpPr>
            <a:spLocks noGrp="1" noChangeArrowheads="1"/>
          </p:cNvSpPr>
          <p:nvPr>
            <p:ph type="title"/>
          </p:nvPr>
        </p:nvSpPr>
        <p:spPr/>
        <p:txBody>
          <a:bodyPr/>
          <a:lstStyle/>
          <a:p>
            <a:endParaRPr lang="en-US" altLang="en-US"/>
          </a:p>
        </p:txBody>
      </p:sp>
      <p:sp>
        <p:nvSpPr>
          <p:cNvPr id="29701" name="Content Placeholder 6">
            <a:extLst>
              <a:ext uri="{FF2B5EF4-FFF2-40B4-BE49-F238E27FC236}">
                <a16:creationId xmlns:a16="http://schemas.microsoft.com/office/drawing/2014/main" id="{2A513CD4-0027-F246-3ACF-B39ED4FC8396}"/>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44EDDEA7-ADD0-8ABF-B326-65440E280640}"/>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4658946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E300811-EF85-CAED-D957-2558147CBC8E}"/>
              </a:ext>
            </a:extLst>
          </p:cNvPr>
          <p:cNvSpPr>
            <a:spLocks noGrp="1"/>
          </p:cNvSpPr>
          <p:nvPr>
            <p:ph type="title"/>
          </p:nvPr>
        </p:nvSpPr>
        <p:spPr/>
        <p:txBody>
          <a:bodyPr/>
          <a:lstStyle/>
          <a:p>
            <a:r>
              <a:rPr lang="en-US" altLang="en-US"/>
              <a:t>Text Inputs</a:t>
            </a:r>
          </a:p>
        </p:txBody>
      </p:sp>
      <p:sp>
        <p:nvSpPr>
          <p:cNvPr id="45059" name="Content Placeholder 2">
            <a:extLst>
              <a:ext uri="{FF2B5EF4-FFF2-40B4-BE49-F238E27FC236}">
                <a16:creationId xmlns:a16="http://schemas.microsoft.com/office/drawing/2014/main" id="{C42EE3A1-D761-0BB9-D8F9-DCB6A21EBEFD}"/>
              </a:ext>
            </a:extLst>
          </p:cNvPr>
          <p:cNvSpPr>
            <a:spLocks noGrp="1"/>
          </p:cNvSpPr>
          <p:nvPr>
            <p:ph sz="quarter" idx="1"/>
          </p:nvPr>
        </p:nvSpPr>
        <p:spPr>
          <a:xfrm>
            <a:off x="1981200" y="1219201"/>
            <a:ext cx="8229600" cy="4937125"/>
          </a:xfrm>
        </p:spPr>
        <p:txBody>
          <a:bodyPr/>
          <a:lstStyle/>
          <a:p>
            <a:r>
              <a:rPr lang="en-US" altLang="en-US"/>
              <a:t>The most famous text input box is the one right in the middle of the Google home page.</a:t>
            </a:r>
          </a:p>
          <a:p>
            <a:endParaRPr lang="en-US" altLang="en-US"/>
          </a:p>
          <a:p>
            <a:endParaRPr lang="en-US" altLang="en-US"/>
          </a:p>
          <a:p>
            <a:endParaRPr lang="en-US" altLang="en-US"/>
          </a:p>
          <a:p>
            <a:r>
              <a:rPr lang="en-US" altLang="en-US"/>
              <a:t>Three types of text input:</a:t>
            </a:r>
          </a:p>
          <a:p>
            <a:pPr lvl="1"/>
            <a:r>
              <a:rPr lang="en-US" altLang="en-US"/>
              <a:t>Single-line</a:t>
            </a:r>
          </a:p>
          <a:p>
            <a:pPr lvl="1"/>
            <a:r>
              <a:rPr lang="en-US" altLang="en-US"/>
              <a:t>Password</a:t>
            </a:r>
          </a:p>
          <a:p>
            <a:pPr lvl="1"/>
            <a:r>
              <a:rPr lang="en-US" altLang="en-US"/>
              <a:t>Multi-line text</a:t>
            </a:r>
          </a:p>
        </p:txBody>
      </p:sp>
      <p:pic>
        <p:nvPicPr>
          <p:cNvPr id="5" name="Picture 2">
            <a:extLst>
              <a:ext uri="{FF2B5EF4-FFF2-40B4-BE49-F238E27FC236}">
                <a16:creationId xmlns:a16="http://schemas.microsoft.com/office/drawing/2014/main" id="{3E3DCAF7-2502-1D41-67A0-32B6870A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 t="22807" r="5945" b="58948"/>
          <a:stretch>
            <a:fillRect/>
          </a:stretch>
        </p:blipFill>
        <p:spPr bwMode="auto">
          <a:xfrm>
            <a:off x="2743200" y="2667000"/>
            <a:ext cx="6705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8FF7C4C-07E8-602F-2857-DA34F2D7EA2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02199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2DC8723F-9513-388B-4F91-3F9D4B581274}"/>
              </a:ext>
            </a:extLst>
          </p:cNvPr>
          <p:cNvSpPr>
            <a:spLocks noGrp="1"/>
          </p:cNvSpPr>
          <p:nvPr>
            <p:ph type="title"/>
          </p:nvPr>
        </p:nvSpPr>
        <p:spPr/>
        <p:txBody>
          <a:bodyPr/>
          <a:lstStyle/>
          <a:p>
            <a:r>
              <a:rPr lang="en-US" altLang="en-US"/>
              <a:t>Text Inputs</a:t>
            </a:r>
          </a:p>
        </p:txBody>
      </p:sp>
      <p:sp>
        <p:nvSpPr>
          <p:cNvPr id="47107" name="Content Placeholder 2">
            <a:extLst>
              <a:ext uri="{FF2B5EF4-FFF2-40B4-BE49-F238E27FC236}">
                <a16:creationId xmlns:a16="http://schemas.microsoft.com/office/drawing/2014/main" id="{E304887F-802C-4AC5-9F75-A96390208C84}"/>
              </a:ext>
            </a:extLst>
          </p:cNvPr>
          <p:cNvSpPr>
            <a:spLocks noGrp="1"/>
          </p:cNvSpPr>
          <p:nvPr>
            <p:ph sz="quarter" idx="1"/>
          </p:nvPr>
        </p:nvSpPr>
        <p:spPr>
          <a:xfrm>
            <a:off x="1981200" y="1219201"/>
            <a:ext cx="8229600" cy="4937125"/>
          </a:xfrm>
        </p:spPr>
        <p:txBody>
          <a:bodyPr/>
          <a:lstStyle/>
          <a:p>
            <a:r>
              <a:rPr lang="en-US" altLang="en-US"/>
              <a:t>Single Line text input controls: </a:t>
            </a:r>
            <a:r>
              <a:rPr lang="en-US" altLang="en-US" b="1">
                <a:solidFill>
                  <a:srgbClr val="C00000"/>
                </a:solidFill>
              </a:rPr>
              <a:t>&lt;input&gt;</a:t>
            </a:r>
          </a:p>
          <a:p>
            <a:pPr lvl="1"/>
            <a:r>
              <a:rPr lang="en-US" altLang="en-US" sz="2500"/>
              <a:t>Used for items that require only one line of user input, such as search boxes or e-mail addresses. </a:t>
            </a:r>
          </a:p>
          <a:p>
            <a:pPr lvl="1"/>
            <a:r>
              <a:rPr lang="en-US" altLang="en-US" sz="2500"/>
              <a:t>They are created using the &lt;input&gt; element whose value </a:t>
            </a:r>
            <a:r>
              <a:rPr lang="en-US" altLang="en-US" sz="2500" b="1" u="sng"/>
              <a:t>type</a:t>
            </a:r>
            <a:r>
              <a:rPr lang="en-US" altLang="en-US" sz="2500" b="1"/>
              <a:t> </a:t>
            </a:r>
            <a:r>
              <a:rPr lang="en-US" altLang="en-US" sz="2500"/>
              <a:t>attribute has a value of </a:t>
            </a:r>
            <a:r>
              <a:rPr lang="en-US" altLang="en-US" sz="2500" u="sng"/>
              <a:t>text</a:t>
            </a:r>
            <a:r>
              <a:rPr lang="en-US" altLang="en-US" sz="2500"/>
              <a:t>.</a:t>
            </a:r>
          </a:p>
        </p:txBody>
      </p:sp>
      <p:sp>
        <p:nvSpPr>
          <p:cNvPr id="2" name="Footer Placeholder 1">
            <a:extLst>
              <a:ext uri="{FF2B5EF4-FFF2-40B4-BE49-F238E27FC236}">
                <a16:creationId xmlns:a16="http://schemas.microsoft.com/office/drawing/2014/main" id="{E607037A-F156-6235-B578-05CB10D7BE8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8090513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00EF5A1-AD8D-0AA5-5470-88F050E80FDE}"/>
              </a:ext>
            </a:extLst>
          </p:cNvPr>
          <p:cNvSpPr>
            <a:spLocks noGrp="1"/>
          </p:cNvSpPr>
          <p:nvPr>
            <p:ph type="title"/>
          </p:nvPr>
        </p:nvSpPr>
        <p:spPr/>
        <p:txBody>
          <a:bodyPr/>
          <a:lstStyle/>
          <a:p>
            <a:r>
              <a:rPr lang="en-US" altLang="en-US"/>
              <a:t>Text Inputs</a:t>
            </a:r>
          </a:p>
        </p:txBody>
      </p:sp>
      <p:sp>
        <p:nvSpPr>
          <p:cNvPr id="49155" name="Content Placeholder 2">
            <a:extLst>
              <a:ext uri="{FF2B5EF4-FFF2-40B4-BE49-F238E27FC236}">
                <a16:creationId xmlns:a16="http://schemas.microsoft.com/office/drawing/2014/main" id="{5A412832-E777-96C5-02FF-1FF48E92A853}"/>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&lt;form action=”http://www.example.com/search.php” method=”get” name=”frmSearch”&gt;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Search:</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solidFill>
                  <a:srgbClr val="C00000"/>
                </a:solidFill>
                <a:latin typeface="Calibri" panose="020F0502020204030204" pitchFamily="34" charset="0"/>
                <a:cs typeface="Calibri" panose="020F0502020204030204" pitchFamily="34" charset="0"/>
              </a:rPr>
              <a:t>input</a:t>
            </a:r>
            <a:r>
              <a:rPr lang="en-US" altLang="en-US" sz="2000">
                <a:latin typeface="Calibri" panose="020F0502020204030204" pitchFamily="34" charset="0"/>
                <a:cs typeface="Calibri" panose="020F0502020204030204" pitchFamily="34" charset="0"/>
              </a:rPr>
              <a:t> </a:t>
            </a:r>
            <a:r>
              <a:rPr lang="en-US" altLang="en-US" sz="2000" b="1">
                <a:latin typeface="Calibri" panose="020F0502020204030204" pitchFamily="34" charset="0"/>
                <a:cs typeface="Calibri" panose="020F0502020204030204" pitchFamily="34" charset="0"/>
              </a:rPr>
              <a:t>type</a:t>
            </a:r>
            <a:r>
              <a:rPr lang="en-US" altLang="en-US" sz="2000">
                <a:latin typeface="Calibri" panose="020F0502020204030204" pitchFamily="34" charset="0"/>
                <a:cs typeface="Calibri" panose="020F0502020204030204" pitchFamily="34" charset="0"/>
              </a:rPr>
              <a:t>=”</a:t>
            </a:r>
            <a:r>
              <a:rPr lang="en-US" altLang="en-US" sz="2000" b="1">
                <a:solidFill>
                  <a:srgbClr val="0070C0"/>
                </a:solidFill>
                <a:latin typeface="Calibri" panose="020F0502020204030204" pitchFamily="34" charset="0"/>
                <a:cs typeface="Calibri" panose="020F0502020204030204" pitchFamily="34" charset="0"/>
              </a:rPr>
              <a:t>text</a:t>
            </a:r>
            <a:r>
              <a:rPr lang="en-US" altLang="en-US" sz="2000">
                <a:latin typeface="Calibri" panose="020F0502020204030204" pitchFamily="34" charset="0"/>
                <a:cs typeface="Calibri" panose="020F0502020204030204" pitchFamily="34" charset="0"/>
              </a:rPr>
              <a:t>” name=”txtSearch” value=”Search for” size=”20”</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maxlength=”64” /&gt;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input</a:t>
            </a:r>
            <a:r>
              <a:rPr lang="en-US" altLang="en-US" sz="2000">
                <a:latin typeface="Calibri" panose="020F0502020204030204" pitchFamily="34" charset="0"/>
                <a:cs typeface="Calibri" panose="020F0502020204030204" pitchFamily="34" charset="0"/>
              </a:rPr>
              <a:t> type=”submit” value=”Submit” /&gt;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&lt;/form&gt;</a:t>
            </a:r>
          </a:p>
        </p:txBody>
      </p:sp>
      <p:pic>
        <p:nvPicPr>
          <p:cNvPr id="49156" name="Picture 2">
            <a:extLst>
              <a:ext uri="{FF2B5EF4-FFF2-40B4-BE49-F238E27FC236}">
                <a16:creationId xmlns:a16="http://schemas.microsoft.com/office/drawing/2014/main" id="{5C5FB85C-F55A-98D4-4E56-CAF0F45A5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4191000"/>
            <a:ext cx="43719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92DD652-05EF-BE2D-3FE8-0FBA46F6F68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749073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3320606-28C4-5944-92DA-582B234852EF}"/>
              </a:ext>
            </a:extLst>
          </p:cNvPr>
          <p:cNvSpPr>
            <a:spLocks noGrp="1"/>
          </p:cNvSpPr>
          <p:nvPr>
            <p:ph type="title"/>
          </p:nvPr>
        </p:nvSpPr>
        <p:spPr/>
        <p:txBody>
          <a:bodyPr/>
          <a:lstStyle/>
          <a:p>
            <a:r>
              <a:rPr lang="en-US" altLang="en-US"/>
              <a:t>The text input attributes</a:t>
            </a:r>
          </a:p>
        </p:txBody>
      </p:sp>
      <p:pic>
        <p:nvPicPr>
          <p:cNvPr id="51203" name="Picture 2">
            <a:extLst>
              <a:ext uri="{FF2B5EF4-FFF2-40B4-BE49-F238E27FC236}">
                <a16:creationId xmlns:a16="http://schemas.microsoft.com/office/drawing/2014/main" id="{2C119E5C-3915-2D61-ED0A-95C537BE636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l="8694" t="22543" r="4257" b="13570"/>
          <a:stretch>
            <a:fillRect/>
          </a:stretch>
        </p:blipFill>
        <p:spPr>
          <a:xfrm>
            <a:off x="2590800" y="1219201"/>
            <a:ext cx="6553200" cy="5141913"/>
          </a:xfrm>
          <a:noFill/>
        </p:spPr>
      </p:pic>
      <p:sp>
        <p:nvSpPr>
          <p:cNvPr id="2" name="Footer Placeholder 1">
            <a:extLst>
              <a:ext uri="{FF2B5EF4-FFF2-40B4-BE49-F238E27FC236}">
                <a16:creationId xmlns:a16="http://schemas.microsoft.com/office/drawing/2014/main" id="{512BF209-30AE-B8D5-AACD-275186BB412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861354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F9C8BE3-5FF8-D336-2337-C8EFA6877060}"/>
              </a:ext>
            </a:extLst>
          </p:cNvPr>
          <p:cNvSpPr>
            <a:spLocks noGrp="1"/>
          </p:cNvSpPr>
          <p:nvPr>
            <p:ph type="title"/>
          </p:nvPr>
        </p:nvSpPr>
        <p:spPr/>
        <p:txBody>
          <a:bodyPr/>
          <a:lstStyle/>
          <a:p>
            <a:r>
              <a:rPr lang="en-US" altLang="en-US"/>
              <a:t>Password Input Controls</a:t>
            </a:r>
          </a:p>
        </p:txBody>
      </p:sp>
      <p:sp>
        <p:nvSpPr>
          <p:cNvPr id="53251" name="Content Placeholder 2">
            <a:extLst>
              <a:ext uri="{FF2B5EF4-FFF2-40B4-BE49-F238E27FC236}">
                <a16:creationId xmlns:a16="http://schemas.microsoft.com/office/drawing/2014/main" id="{E4DD8A6F-6BC6-1CE0-E6F1-22FEABCD401D}"/>
              </a:ext>
            </a:extLst>
          </p:cNvPr>
          <p:cNvSpPr>
            <a:spLocks noGrp="1"/>
          </p:cNvSpPr>
          <p:nvPr>
            <p:ph sz="quarter" idx="1"/>
          </p:nvPr>
        </p:nvSpPr>
        <p:spPr>
          <a:xfrm>
            <a:off x="1981200" y="1219201"/>
            <a:ext cx="8229600" cy="4937125"/>
          </a:xfrm>
        </p:spPr>
        <p:txBody>
          <a:bodyPr/>
          <a:lstStyle/>
          <a:p>
            <a:r>
              <a:rPr lang="en-US" altLang="en-US"/>
              <a:t>If you want to collect sensitive data such as passwords and credit card information, you should use the password input. </a:t>
            </a:r>
          </a:p>
          <a:p>
            <a:r>
              <a:rPr lang="en-US" altLang="en-US"/>
              <a:t>The password input masks the characters the user types on the screen by replacing them with either a dot or asterisk.</a:t>
            </a:r>
          </a:p>
          <a:p>
            <a:r>
              <a:rPr lang="en-US" altLang="en-US"/>
              <a:t>Password input controls are created almost identically to the single-line text input controls, except that the </a:t>
            </a:r>
            <a:r>
              <a:rPr lang="en-US" altLang="en-US" b="1" u="sng"/>
              <a:t>type </a:t>
            </a:r>
            <a:r>
              <a:rPr lang="en-US" altLang="en-US"/>
              <a:t>attribute on the &lt;</a:t>
            </a:r>
            <a:r>
              <a:rPr lang="en-US" altLang="en-US" b="1"/>
              <a:t>input</a:t>
            </a:r>
            <a:r>
              <a:rPr lang="en-US" altLang="en-US"/>
              <a:t>&gt; element is given a value of </a:t>
            </a:r>
            <a:r>
              <a:rPr lang="en-US" altLang="en-US" b="1"/>
              <a:t>password</a:t>
            </a:r>
            <a:r>
              <a:rPr lang="en-US" altLang="en-US"/>
              <a:t>.</a:t>
            </a:r>
          </a:p>
        </p:txBody>
      </p:sp>
      <p:sp>
        <p:nvSpPr>
          <p:cNvPr id="2" name="Footer Placeholder 1">
            <a:extLst>
              <a:ext uri="{FF2B5EF4-FFF2-40B4-BE49-F238E27FC236}">
                <a16:creationId xmlns:a16="http://schemas.microsoft.com/office/drawing/2014/main" id="{55AE26DF-8182-D3F5-22C9-6A0A28B5B11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57175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976C950E-01A6-E1F2-8CBD-678E2D3DEC45}"/>
              </a:ext>
            </a:extLst>
          </p:cNvPr>
          <p:cNvSpPr>
            <a:spLocks noGrp="1"/>
          </p:cNvSpPr>
          <p:nvPr>
            <p:ph type="title"/>
          </p:nvPr>
        </p:nvSpPr>
        <p:spPr/>
        <p:txBody>
          <a:bodyPr/>
          <a:lstStyle/>
          <a:p>
            <a:r>
              <a:rPr lang="en-US" altLang="en-US"/>
              <a:t>Password Input Controls (Cont’d)</a:t>
            </a:r>
          </a:p>
        </p:txBody>
      </p:sp>
      <p:sp>
        <p:nvSpPr>
          <p:cNvPr id="55299" name="Content Placeholder 2">
            <a:extLst>
              <a:ext uri="{FF2B5EF4-FFF2-40B4-BE49-F238E27FC236}">
                <a16:creationId xmlns:a16="http://schemas.microsoft.com/office/drawing/2014/main" id="{FA9F269D-1C7F-6DDC-1033-8B2A47BC351F}"/>
              </a:ext>
            </a:extLst>
          </p:cNvPr>
          <p:cNvSpPr>
            <a:spLocks noGrp="1"/>
          </p:cNvSpPr>
          <p:nvPr>
            <p:ph sz="quarter" idx="1"/>
          </p:nvPr>
        </p:nvSpPr>
        <p:spPr>
          <a:xfrm>
            <a:off x="1981200" y="1219201"/>
            <a:ext cx="8229600" cy="4937125"/>
          </a:xfrm>
        </p:spPr>
        <p:txBody>
          <a:bodyPr/>
          <a:lstStyle/>
          <a:p>
            <a:r>
              <a:rPr lang="en-US" altLang="en-US"/>
              <a:t>Here you can see an example of a login form that combines a single-line text input control and a password input control.</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&lt;form action=”http://www.example.com/login.aspx” method=”post”&gt;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Username:</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&lt;input type=”text” name=”txtUsername” value=”“ size=”20” maxlength=”20” /&gt;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&lt;br /&gt;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Password:</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&lt;input type=”password” name=”pwdPassword” value=”“ size=”20” maxlength=”20” /&gt;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&lt;input type=”submit” value=”Submit” /&gt;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&lt;/form&gt;</a:t>
            </a:r>
          </a:p>
        </p:txBody>
      </p:sp>
      <p:pic>
        <p:nvPicPr>
          <p:cNvPr id="55300" name="Picture 2">
            <a:extLst>
              <a:ext uri="{FF2B5EF4-FFF2-40B4-BE49-F238E27FC236}">
                <a16:creationId xmlns:a16="http://schemas.microsoft.com/office/drawing/2014/main" id="{B217253A-BF6E-A87A-05CF-D1FC7838F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105401"/>
            <a:ext cx="31242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484921E-6032-F8A5-5BAC-3CA9591E321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5132451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A9B1167A-9A91-2124-DD0F-AB4782B5E5D2}"/>
              </a:ext>
            </a:extLst>
          </p:cNvPr>
          <p:cNvSpPr>
            <a:spLocks noGrp="1"/>
          </p:cNvSpPr>
          <p:nvPr>
            <p:ph type="title"/>
          </p:nvPr>
        </p:nvSpPr>
        <p:spPr/>
        <p:txBody>
          <a:bodyPr/>
          <a:lstStyle/>
          <a:p>
            <a:r>
              <a:rPr lang="en-US" altLang="en-US"/>
              <a:t>Password Input Controls (Cont’d)</a:t>
            </a:r>
          </a:p>
        </p:txBody>
      </p:sp>
      <p:sp>
        <p:nvSpPr>
          <p:cNvPr id="57347" name="Content Placeholder 2">
            <a:extLst>
              <a:ext uri="{FF2B5EF4-FFF2-40B4-BE49-F238E27FC236}">
                <a16:creationId xmlns:a16="http://schemas.microsoft.com/office/drawing/2014/main" id="{F7704D2D-7620-B7FA-A51C-F945A0054E2B}"/>
              </a:ext>
            </a:extLst>
          </p:cNvPr>
          <p:cNvSpPr>
            <a:spLocks noGrp="1"/>
          </p:cNvSpPr>
          <p:nvPr>
            <p:ph sz="quarter" idx="1"/>
          </p:nvPr>
        </p:nvSpPr>
        <p:spPr>
          <a:xfrm>
            <a:off x="1981200" y="1219201"/>
            <a:ext cx="8229600" cy="4937125"/>
          </a:xfrm>
        </p:spPr>
        <p:txBody>
          <a:bodyPr/>
          <a:lstStyle/>
          <a:p>
            <a:r>
              <a:rPr lang="en-US" altLang="en-US" i="1"/>
              <a:t>While passwords are hidden on the screen, they are still sent across the Internet as clear text. </a:t>
            </a:r>
          </a:p>
          <a:p>
            <a:r>
              <a:rPr lang="en-US" altLang="en-US" i="1"/>
              <a:t>In order to make them secure you should use an SSL connection between the client and server.</a:t>
            </a:r>
            <a:endParaRPr lang="en-US" altLang="en-US"/>
          </a:p>
        </p:txBody>
      </p:sp>
      <p:sp>
        <p:nvSpPr>
          <p:cNvPr id="2" name="Footer Placeholder 1">
            <a:extLst>
              <a:ext uri="{FF2B5EF4-FFF2-40B4-BE49-F238E27FC236}">
                <a16:creationId xmlns:a16="http://schemas.microsoft.com/office/drawing/2014/main" id="{BA7F1C27-12AB-D704-45EB-00AC6F51384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431692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5BC70B0-245D-0158-823E-8050AD01D898}"/>
              </a:ext>
            </a:extLst>
          </p:cNvPr>
          <p:cNvSpPr>
            <a:spLocks noGrp="1"/>
          </p:cNvSpPr>
          <p:nvPr>
            <p:ph type="title"/>
          </p:nvPr>
        </p:nvSpPr>
        <p:spPr/>
        <p:txBody>
          <a:bodyPr/>
          <a:lstStyle/>
          <a:p>
            <a:r>
              <a:rPr lang="en-US" altLang="en-US"/>
              <a:t>Multiple-Line Text Input Controls</a:t>
            </a:r>
          </a:p>
        </p:txBody>
      </p:sp>
      <p:sp>
        <p:nvSpPr>
          <p:cNvPr id="59395" name="Content Placeholder 2">
            <a:extLst>
              <a:ext uri="{FF2B5EF4-FFF2-40B4-BE49-F238E27FC236}">
                <a16:creationId xmlns:a16="http://schemas.microsoft.com/office/drawing/2014/main" id="{F6E84BFD-1CA5-6CF0-16FF-65BF1FB88E39}"/>
              </a:ext>
            </a:extLst>
          </p:cNvPr>
          <p:cNvSpPr>
            <a:spLocks noGrp="1"/>
          </p:cNvSpPr>
          <p:nvPr>
            <p:ph sz="quarter" idx="1"/>
          </p:nvPr>
        </p:nvSpPr>
        <p:spPr>
          <a:xfrm>
            <a:off x="1981200" y="1219201"/>
            <a:ext cx="8229600" cy="4937125"/>
          </a:xfrm>
        </p:spPr>
        <p:txBody>
          <a:bodyPr/>
          <a:lstStyle/>
          <a:p>
            <a:r>
              <a:rPr lang="en-US" altLang="en-US"/>
              <a:t>If you want to allow a visitor to your site to enter more than one line of text, you should create a multipleline text input control using the </a:t>
            </a:r>
            <a:r>
              <a:rPr lang="en-US" altLang="en-US" b="1">
                <a:solidFill>
                  <a:srgbClr val="C00000"/>
                </a:solidFill>
              </a:rPr>
              <a:t>&lt;textarea&gt; </a:t>
            </a:r>
            <a:r>
              <a:rPr lang="en-US" altLang="en-US"/>
              <a:t>element.</a:t>
            </a:r>
          </a:p>
        </p:txBody>
      </p:sp>
      <p:sp>
        <p:nvSpPr>
          <p:cNvPr id="2" name="Footer Placeholder 1">
            <a:extLst>
              <a:ext uri="{FF2B5EF4-FFF2-40B4-BE49-F238E27FC236}">
                <a16:creationId xmlns:a16="http://schemas.microsoft.com/office/drawing/2014/main" id="{8D7752F6-2EEE-0AAF-4762-8A0043FB96E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944583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4731A2CF-BFEA-2566-C73E-CD19EC0ECD14}"/>
              </a:ext>
            </a:extLst>
          </p:cNvPr>
          <p:cNvSpPr>
            <a:spLocks noGrp="1"/>
          </p:cNvSpPr>
          <p:nvPr>
            <p:ph type="title"/>
          </p:nvPr>
        </p:nvSpPr>
        <p:spPr/>
        <p:txBody>
          <a:bodyPr/>
          <a:lstStyle/>
          <a:p>
            <a:r>
              <a:rPr lang="en-US" altLang="en-US" sz="3000"/>
              <a:t>Multiple-Line Text Input Controls (Cont’d)</a:t>
            </a:r>
          </a:p>
        </p:txBody>
      </p:sp>
      <p:sp>
        <p:nvSpPr>
          <p:cNvPr id="3" name="Content Placeholder 2">
            <a:extLst>
              <a:ext uri="{FF2B5EF4-FFF2-40B4-BE49-F238E27FC236}">
                <a16:creationId xmlns:a16="http://schemas.microsoft.com/office/drawing/2014/main" id="{AF8D0A10-00F8-DCDA-891B-C9E70E20941D}"/>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defRPr/>
            </a:pPr>
            <a:r>
              <a:rPr lang="en-US" sz="2000" dirty="0">
                <a:latin typeface="Calibri" pitchFamily="34" charset="0"/>
                <a:cs typeface="Calibri" pitchFamily="34" charset="0"/>
              </a:rPr>
              <a:t>&lt;</a:t>
            </a:r>
            <a:r>
              <a:rPr lang="en-US" sz="2000" b="1" dirty="0">
                <a:latin typeface="Calibri" pitchFamily="34" charset="0"/>
                <a:cs typeface="Calibri" pitchFamily="34" charset="0"/>
              </a:rPr>
              <a:t>form</a:t>
            </a:r>
            <a:r>
              <a:rPr lang="en-US" sz="2000" dirty="0">
                <a:latin typeface="Calibri" pitchFamily="34" charset="0"/>
                <a:cs typeface="Calibri" pitchFamily="34" charset="0"/>
              </a:rPr>
              <a:t> action=”http://www.example.org/feedback.asp” method=”post”&gt;</a:t>
            </a:r>
          </a:p>
          <a:p>
            <a:pPr marL="574675">
              <a:buNone/>
              <a:defRPr/>
            </a:pPr>
            <a:r>
              <a:rPr lang="en-US" sz="2000" dirty="0">
                <a:latin typeface="Calibri" pitchFamily="34" charset="0"/>
                <a:cs typeface="Calibri" pitchFamily="34" charset="0"/>
              </a:rPr>
              <a:t>Please tell us what you think of the site and then click submit:&lt;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574675">
              <a:buNone/>
              <a:defRPr/>
            </a:pPr>
            <a:r>
              <a:rPr lang="en-US" sz="2000" dirty="0">
                <a:latin typeface="Calibri" pitchFamily="34" charset="0"/>
                <a:cs typeface="Calibri" pitchFamily="34" charset="0"/>
              </a:rPr>
              <a:t>&lt;</a:t>
            </a:r>
            <a:r>
              <a:rPr lang="en-US" sz="2000" b="1" dirty="0" err="1">
                <a:solidFill>
                  <a:srgbClr val="C00000"/>
                </a:solidFill>
                <a:latin typeface="Calibri" pitchFamily="34" charset="0"/>
                <a:cs typeface="Calibri" pitchFamily="34" charset="0"/>
              </a:rPr>
              <a:t>textarea</a:t>
            </a:r>
            <a:r>
              <a:rPr lang="en-US" sz="2000" dirty="0">
                <a:latin typeface="Calibri" pitchFamily="34" charset="0"/>
                <a:cs typeface="Calibri" pitchFamily="34" charset="0"/>
              </a:rPr>
              <a:t> name=”</a:t>
            </a:r>
            <a:r>
              <a:rPr lang="en-US" sz="2000" dirty="0" err="1">
                <a:latin typeface="Calibri" pitchFamily="34" charset="0"/>
                <a:cs typeface="Calibri" pitchFamily="34" charset="0"/>
              </a:rPr>
              <a:t>txtFeedback</a:t>
            </a:r>
            <a:r>
              <a:rPr lang="en-US" sz="2000" dirty="0">
                <a:latin typeface="Calibri" pitchFamily="34" charset="0"/>
                <a:cs typeface="Calibri" pitchFamily="34" charset="0"/>
              </a:rPr>
              <a:t>” rows=”20” cols=”50”&gt;</a:t>
            </a:r>
          </a:p>
          <a:p>
            <a:pPr marL="574675">
              <a:buNone/>
              <a:defRPr/>
            </a:pPr>
            <a:r>
              <a:rPr lang="en-US" sz="2000" dirty="0">
                <a:latin typeface="Calibri" pitchFamily="34" charset="0"/>
                <a:cs typeface="Calibri" pitchFamily="34" charset="0"/>
              </a:rPr>
              <a:t>Enter your feedback here.</a:t>
            </a:r>
          </a:p>
          <a:p>
            <a:pPr marL="574675">
              <a:buNone/>
              <a:defRPr/>
            </a:pPr>
            <a:r>
              <a:rPr lang="en-US" sz="2000" dirty="0">
                <a:latin typeface="Calibri" pitchFamily="34" charset="0"/>
                <a:cs typeface="Calibri" pitchFamily="34" charset="0"/>
              </a:rPr>
              <a:t>&lt;/</a:t>
            </a:r>
            <a:r>
              <a:rPr lang="en-US" sz="2000" b="1" dirty="0" err="1">
                <a:solidFill>
                  <a:srgbClr val="C00000"/>
                </a:solidFill>
                <a:latin typeface="Calibri" pitchFamily="34" charset="0"/>
                <a:cs typeface="Calibri" pitchFamily="34" charset="0"/>
              </a:rPr>
              <a:t>textarea</a:t>
            </a:r>
            <a:r>
              <a:rPr lang="en-US" sz="2000" dirty="0">
                <a:latin typeface="Calibri" pitchFamily="34" charset="0"/>
                <a:cs typeface="Calibri" pitchFamily="34" charset="0"/>
              </a:rPr>
              <a:t>&gt;</a:t>
            </a:r>
          </a:p>
          <a:p>
            <a:pPr marL="574675">
              <a:buNone/>
              <a:defRPr/>
            </a:pPr>
            <a:r>
              <a:rPr lang="en-US" sz="2000" dirty="0">
                <a:latin typeface="Calibri" pitchFamily="34" charset="0"/>
                <a:cs typeface="Calibri" pitchFamily="34" charset="0"/>
              </a:rPr>
              <a:t>&lt;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574675">
              <a:buNone/>
              <a:defRPr/>
            </a:pPr>
            <a:r>
              <a:rPr lang="en-US" sz="2000" dirty="0">
                <a:latin typeface="Calibri" pitchFamily="34" charset="0"/>
                <a:cs typeface="Calibri" pitchFamily="34" charset="0"/>
              </a:rPr>
              <a:t>&lt;input type=”submit” value=”Submit” /&gt;</a:t>
            </a:r>
          </a:p>
          <a:p>
            <a:pPr>
              <a:buFont typeface="Wingdings 3" panose="05040102010807070707" pitchFamily="18" charset="2"/>
              <a:buNone/>
              <a:defRPr/>
            </a:pPr>
            <a:r>
              <a:rPr lang="en-US" sz="2000" dirty="0">
                <a:latin typeface="Calibri" pitchFamily="34" charset="0"/>
                <a:cs typeface="Calibri" pitchFamily="34" charset="0"/>
              </a:rPr>
              <a:t>&lt;/</a:t>
            </a:r>
            <a:r>
              <a:rPr lang="en-US" sz="2000" b="1" dirty="0">
                <a:latin typeface="Calibri" pitchFamily="34" charset="0"/>
                <a:cs typeface="Calibri" pitchFamily="34" charset="0"/>
              </a:rPr>
              <a:t>form</a:t>
            </a:r>
            <a:r>
              <a:rPr lang="en-US" sz="2000" dirty="0">
                <a:latin typeface="Calibri" pitchFamily="34" charset="0"/>
                <a:cs typeface="Calibri" pitchFamily="34" charset="0"/>
              </a:rPr>
              <a:t>&gt;</a:t>
            </a:r>
          </a:p>
        </p:txBody>
      </p:sp>
      <p:pic>
        <p:nvPicPr>
          <p:cNvPr id="61444" name="Picture 2">
            <a:extLst>
              <a:ext uri="{FF2B5EF4-FFF2-40B4-BE49-F238E27FC236}">
                <a16:creationId xmlns:a16="http://schemas.microsoft.com/office/drawing/2014/main" id="{2FF20A02-B328-E111-656F-86F09FFE5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364" y="3048000"/>
            <a:ext cx="39576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4C4EEF7-63A2-DE42-DC22-4E6E0A7A792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8759952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420E51C0-FD16-FFFE-CC22-FEA1A4C3896A}"/>
              </a:ext>
            </a:extLst>
          </p:cNvPr>
          <p:cNvSpPr>
            <a:spLocks noGrp="1"/>
          </p:cNvSpPr>
          <p:nvPr>
            <p:ph type="title"/>
          </p:nvPr>
        </p:nvSpPr>
        <p:spPr/>
        <p:txBody>
          <a:bodyPr/>
          <a:lstStyle/>
          <a:p>
            <a:r>
              <a:rPr lang="en-US" altLang="en-US" sz="3000"/>
              <a:t>Multiple-Line Text Input Controls (Cont’d)</a:t>
            </a:r>
          </a:p>
        </p:txBody>
      </p:sp>
      <p:sp>
        <p:nvSpPr>
          <p:cNvPr id="63491" name="Content Placeholder 2">
            <a:extLst>
              <a:ext uri="{FF2B5EF4-FFF2-40B4-BE49-F238E27FC236}">
                <a16:creationId xmlns:a16="http://schemas.microsoft.com/office/drawing/2014/main" id="{0312E500-5144-9633-54EE-D13F8935390C}"/>
              </a:ext>
            </a:extLst>
          </p:cNvPr>
          <p:cNvSpPr>
            <a:spLocks noGrp="1"/>
          </p:cNvSpPr>
          <p:nvPr>
            <p:ph sz="quarter" idx="1"/>
          </p:nvPr>
        </p:nvSpPr>
        <p:spPr>
          <a:xfrm>
            <a:off x="1981200" y="1219201"/>
            <a:ext cx="8229600" cy="4937125"/>
          </a:xfrm>
        </p:spPr>
        <p:txBody>
          <a:bodyPr/>
          <a:lstStyle/>
          <a:p>
            <a:r>
              <a:rPr lang="en-US" altLang="en-US"/>
              <a:t>Multi-line text input control Attributes:</a:t>
            </a:r>
          </a:p>
        </p:txBody>
      </p:sp>
      <p:pic>
        <p:nvPicPr>
          <p:cNvPr id="63492" name="Picture 2">
            <a:extLst>
              <a:ext uri="{FF2B5EF4-FFF2-40B4-BE49-F238E27FC236}">
                <a16:creationId xmlns:a16="http://schemas.microsoft.com/office/drawing/2014/main" id="{99DC0E5A-67E5-6A7A-1C1C-3811A3A5A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84" t="28261" r="5360" b="28261"/>
          <a:stretch>
            <a:fillRect/>
          </a:stretch>
        </p:blipFill>
        <p:spPr bwMode="auto">
          <a:xfrm>
            <a:off x="1905000" y="2286000"/>
            <a:ext cx="83439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2C8D51D-A161-7788-A807-A373F400714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86516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D412EB7A-B19D-5DE8-9335-D910583BAE56}"/>
              </a:ext>
            </a:extLst>
          </p:cNvPr>
          <p:cNvSpPr txBox="1">
            <a:spLocks noChangeArrowheads="1"/>
          </p:cNvSpPr>
          <p:nvPr/>
        </p:nvSpPr>
        <p:spPr bwMode="auto">
          <a:xfrm>
            <a:off x="2204085" y="548640"/>
            <a:ext cx="5952173" cy="4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330">
                <a:solidFill>
                  <a:srgbClr val="000000"/>
                </a:solidFill>
                <a:latin typeface="Arial" panose="020B0604020202020204" pitchFamily="34" charset="0"/>
              </a:rPr>
              <a:t>Did you know that...</a:t>
            </a:r>
          </a:p>
        </p:txBody>
      </p:sp>
      <p:sp>
        <p:nvSpPr>
          <p:cNvPr id="31747" name="Text Box 5">
            <a:extLst>
              <a:ext uri="{FF2B5EF4-FFF2-40B4-BE49-F238E27FC236}">
                <a16:creationId xmlns:a16="http://schemas.microsoft.com/office/drawing/2014/main" id="{4ABE8500-6078-6F68-804E-481B6B829BA7}"/>
              </a:ext>
            </a:extLst>
          </p:cNvPr>
          <p:cNvSpPr txBox="1">
            <a:spLocks noChangeArrowheads="1"/>
          </p:cNvSpPr>
          <p:nvPr/>
        </p:nvSpPr>
        <p:spPr bwMode="auto">
          <a:xfrm>
            <a:off x="2478405" y="1554480"/>
            <a:ext cx="7699534" cy="71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2430">
                <a:solidFill>
                  <a:srgbClr val="000000"/>
                </a:solidFill>
                <a:latin typeface="Arial" panose="020B0604020202020204" pitchFamily="34" charset="0"/>
              </a:rPr>
              <a:t>China's population of Internet users jumped by nearly a third to 384 million at the end of 2010...</a:t>
            </a:r>
          </a:p>
        </p:txBody>
      </p:sp>
      <p:pic>
        <p:nvPicPr>
          <p:cNvPr id="31748" name="Picture 6">
            <a:extLst>
              <a:ext uri="{FF2B5EF4-FFF2-40B4-BE49-F238E27FC236}">
                <a16:creationId xmlns:a16="http://schemas.microsoft.com/office/drawing/2014/main" id="{9EFB9CE4-9D1D-A160-FE8B-5F918A4DA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43200"/>
            <a:ext cx="5140643" cy="350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itle 6">
            <a:extLst>
              <a:ext uri="{FF2B5EF4-FFF2-40B4-BE49-F238E27FC236}">
                <a16:creationId xmlns:a16="http://schemas.microsoft.com/office/drawing/2014/main" id="{ED445CEB-5CA9-F0E7-2111-971C3A1295CA}"/>
              </a:ext>
            </a:extLst>
          </p:cNvPr>
          <p:cNvSpPr>
            <a:spLocks noGrp="1" noChangeArrowheads="1"/>
          </p:cNvSpPr>
          <p:nvPr>
            <p:ph type="title"/>
          </p:nvPr>
        </p:nvSpPr>
        <p:spPr/>
        <p:txBody>
          <a:bodyPr/>
          <a:lstStyle/>
          <a:p>
            <a:endParaRPr lang="en-US" altLang="en-US"/>
          </a:p>
        </p:txBody>
      </p:sp>
      <p:sp>
        <p:nvSpPr>
          <p:cNvPr id="31750" name="Content Placeholder 7">
            <a:extLst>
              <a:ext uri="{FF2B5EF4-FFF2-40B4-BE49-F238E27FC236}">
                <a16:creationId xmlns:a16="http://schemas.microsoft.com/office/drawing/2014/main" id="{A0F91256-9209-8A1A-B080-1B1B2E217E91}"/>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79E61943-E283-AC3B-5CBF-284DC7F3BDAD}"/>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9254515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0271D419-3300-0BFD-B034-58A47D887F3B}"/>
              </a:ext>
            </a:extLst>
          </p:cNvPr>
          <p:cNvSpPr>
            <a:spLocks noGrp="1"/>
          </p:cNvSpPr>
          <p:nvPr>
            <p:ph type="title"/>
          </p:nvPr>
        </p:nvSpPr>
        <p:spPr/>
        <p:txBody>
          <a:bodyPr/>
          <a:lstStyle/>
          <a:p>
            <a:r>
              <a:rPr lang="en-US" altLang="en-US"/>
              <a:t>Buttons</a:t>
            </a:r>
          </a:p>
        </p:txBody>
      </p:sp>
      <p:sp>
        <p:nvSpPr>
          <p:cNvPr id="65539" name="Content Placeholder 2">
            <a:extLst>
              <a:ext uri="{FF2B5EF4-FFF2-40B4-BE49-F238E27FC236}">
                <a16:creationId xmlns:a16="http://schemas.microsoft.com/office/drawing/2014/main" id="{43EFCF62-ADE4-8D0C-8177-81BC52CE581F}"/>
              </a:ext>
            </a:extLst>
          </p:cNvPr>
          <p:cNvSpPr>
            <a:spLocks noGrp="1"/>
          </p:cNvSpPr>
          <p:nvPr>
            <p:ph sz="quarter" idx="1"/>
          </p:nvPr>
        </p:nvSpPr>
        <p:spPr>
          <a:xfrm>
            <a:off x="1981200" y="1219201"/>
            <a:ext cx="8229600" cy="4937125"/>
          </a:xfrm>
        </p:spPr>
        <p:txBody>
          <a:bodyPr/>
          <a:lstStyle/>
          <a:p>
            <a:r>
              <a:rPr lang="en-US" altLang="en-US"/>
              <a:t>Buttons are most commonly used to submit a form, although they are sometimes used to clear or reset a form and even to trigger client-side scripts..</a:t>
            </a:r>
          </a:p>
          <a:p>
            <a:r>
              <a:rPr lang="en-US" altLang="en-US"/>
              <a:t>You can create a button in three ways:</a:t>
            </a:r>
          </a:p>
          <a:p>
            <a:pPr lvl="1"/>
            <a:r>
              <a:rPr lang="en-US" altLang="en-US"/>
              <a:t>Using an &lt;input&gt; element with a type attribute whose value is submit, reset, or button</a:t>
            </a:r>
          </a:p>
          <a:p>
            <a:pPr lvl="1"/>
            <a:r>
              <a:rPr lang="en-US" altLang="en-US"/>
              <a:t>Using an &lt;input&gt; element with a type attribute whose value is image</a:t>
            </a:r>
          </a:p>
          <a:p>
            <a:pPr lvl="1"/>
            <a:r>
              <a:rPr lang="en-US" altLang="en-US"/>
              <a:t>Using a &lt;button&gt; element</a:t>
            </a:r>
          </a:p>
          <a:p>
            <a:r>
              <a:rPr lang="en-US" altLang="en-US"/>
              <a:t>With each different method, the button will appear slightly different.</a:t>
            </a:r>
          </a:p>
        </p:txBody>
      </p:sp>
      <p:sp>
        <p:nvSpPr>
          <p:cNvPr id="2" name="Footer Placeholder 1">
            <a:extLst>
              <a:ext uri="{FF2B5EF4-FFF2-40B4-BE49-F238E27FC236}">
                <a16:creationId xmlns:a16="http://schemas.microsoft.com/office/drawing/2014/main" id="{1EE29F2D-D1C6-080B-397B-973F7D8AFDA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6004985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9FCA626-79F0-E67E-34F8-8F3A23101397}"/>
              </a:ext>
            </a:extLst>
          </p:cNvPr>
          <p:cNvSpPr>
            <a:spLocks noGrp="1"/>
          </p:cNvSpPr>
          <p:nvPr>
            <p:ph type="title"/>
          </p:nvPr>
        </p:nvSpPr>
        <p:spPr/>
        <p:txBody>
          <a:bodyPr/>
          <a:lstStyle/>
          <a:p>
            <a:r>
              <a:rPr lang="en-US" altLang="en-US"/>
              <a:t>Buttons: using &lt;input type=“”&gt;</a:t>
            </a:r>
          </a:p>
        </p:txBody>
      </p:sp>
      <p:sp>
        <p:nvSpPr>
          <p:cNvPr id="67587" name="Content Placeholder 2">
            <a:extLst>
              <a:ext uri="{FF2B5EF4-FFF2-40B4-BE49-F238E27FC236}">
                <a16:creationId xmlns:a16="http://schemas.microsoft.com/office/drawing/2014/main" id="{61BF4682-3986-C1AF-CFA7-10D8AFA0C434}"/>
              </a:ext>
            </a:extLst>
          </p:cNvPr>
          <p:cNvSpPr>
            <a:spLocks noGrp="1"/>
          </p:cNvSpPr>
          <p:nvPr>
            <p:ph sz="quarter" idx="1"/>
          </p:nvPr>
        </p:nvSpPr>
        <p:spPr>
          <a:xfrm>
            <a:off x="1981200" y="1219201"/>
            <a:ext cx="8229600" cy="4937125"/>
          </a:xfrm>
        </p:spPr>
        <p:txBody>
          <a:bodyPr/>
          <a:lstStyle/>
          <a:p>
            <a:r>
              <a:rPr lang="en-US" altLang="en-US" b="1" u="sng"/>
              <a:t>submit</a:t>
            </a:r>
            <a:r>
              <a:rPr lang="en-US" altLang="en-US"/>
              <a:t>, which creates a button that automatically submits a form</a:t>
            </a:r>
          </a:p>
          <a:p>
            <a:r>
              <a:rPr lang="en-US" altLang="en-US" b="1" u="sng"/>
              <a:t>reset</a:t>
            </a:r>
            <a:r>
              <a:rPr lang="en-US" altLang="en-US"/>
              <a:t>, which creates a button that automatically resets form controls to their initial values</a:t>
            </a:r>
          </a:p>
          <a:p>
            <a:r>
              <a:rPr lang="en-US" altLang="en-US" b="1" u="sng"/>
              <a:t>button</a:t>
            </a:r>
            <a:r>
              <a:rPr lang="en-US" altLang="en-US"/>
              <a:t>, which creates a button that is used to trigger a client-side script when the user clicks that button</a:t>
            </a:r>
          </a:p>
        </p:txBody>
      </p:sp>
      <p:sp>
        <p:nvSpPr>
          <p:cNvPr id="2" name="Footer Placeholder 1">
            <a:extLst>
              <a:ext uri="{FF2B5EF4-FFF2-40B4-BE49-F238E27FC236}">
                <a16:creationId xmlns:a16="http://schemas.microsoft.com/office/drawing/2014/main" id="{55C72370-9FEC-69A4-FEF3-4F9713AD341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815352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7E5FFCB5-7762-8C24-F9FB-C56CD62B1C52}"/>
              </a:ext>
            </a:extLst>
          </p:cNvPr>
          <p:cNvSpPr>
            <a:spLocks noGrp="1"/>
          </p:cNvSpPr>
          <p:nvPr>
            <p:ph type="title"/>
          </p:nvPr>
        </p:nvSpPr>
        <p:spPr/>
        <p:txBody>
          <a:bodyPr/>
          <a:lstStyle/>
          <a:p>
            <a:r>
              <a:rPr lang="en-US" altLang="en-US"/>
              <a:t>Buttons: using &lt;input type=“”&gt;</a:t>
            </a:r>
          </a:p>
        </p:txBody>
      </p:sp>
      <p:sp>
        <p:nvSpPr>
          <p:cNvPr id="69635" name="Content Placeholder 2">
            <a:extLst>
              <a:ext uri="{FF2B5EF4-FFF2-40B4-BE49-F238E27FC236}">
                <a16:creationId xmlns:a16="http://schemas.microsoft.com/office/drawing/2014/main" id="{904013EE-B3B2-6E29-A195-B3D1990476E5}"/>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400"/>
              <a:t>&lt;input </a:t>
            </a:r>
            <a:r>
              <a:rPr lang="en-US" altLang="en-US" sz="2400" b="1">
                <a:solidFill>
                  <a:srgbClr val="C00000"/>
                </a:solidFill>
              </a:rPr>
              <a:t>type=”submit” </a:t>
            </a:r>
            <a:r>
              <a:rPr lang="en-US" altLang="en-US" sz="2400"/>
              <a:t>name=”btnVoteRed” value=”Vote for reds” /&gt;</a:t>
            </a:r>
          </a:p>
          <a:p>
            <a:pPr>
              <a:buFont typeface="Wingdings 3" panose="05040102010807070707" pitchFamily="18" charset="2"/>
              <a:buNone/>
            </a:pPr>
            <a:r>
              <a:rPr lang="en-US" altLang="en-US" sz="2400"/>
              <a:t>&lt;input </a:t>
            </a:r>
            <a:r>
              <a:rPr lang="en-US" altLang="en-US" sz="2400" b="1">
                <a:solidFill>
                  <a:srgbClr val="C00000"/>
                </a:solidFill>
              </a:rPr>
              <a:t>type=”submit” </a:t>
            </a:r>
            <a:r>
              <a:rPr lang="en-US" altLang="en-US" sz="2400"/>
              <a:t>name=”btnVoteBlue” value=”Vote for blues” /&gt;</a:t>
            </a:r>
          </a:p>
          <a:p>
            <a:pPr>
              <a:buFont typeface="Wingdings 3" panose="05040102010807070707" pitchFamily="18" charset="2"/>
              <a:buNone/>
            </a:pPr>
            <a:r>
              <a:rPr lang="en-US" altLang="en-US" sz="2400"/>
              <a:t>&lt;br /&gt;&lt;br /&gt;</a:t>
            </a:r>
          </a:p>
          <a:p>
            <a:pPr>
              <a:buFont typeface="Wingdings 3" panose="05040102010807070707" pitchFamily="18" charset="2"/>
              <a:buNone/>
            </a:pPr>
            <a:r>
              <a:rPr lang="en-US" altLang="en-US" sz="2400"/>
              <a:t>&lt;input </a:t>
            </a:r>
            <a:r>
              <a:rPr lang="en-US" altLang="en-US" sz="2400" b="1">
                <a:solidFill>
                  <a:srgbClr val="C00000"/>
                </a:solidFill>
              </a:rPr>
              <a:t>type=”reset” </a:t>
            </a:r>
            <a:r>
              <a:rPr lang="en-US" altLang="en-US" sz="2400"/>
              <a:t>value=”Clear form” /&gt; &lt;br /&gt;&lt;br /&gt;</a:t>
            </a:r>
          </a:p>
          <a:p>
            <a:pPr>
              <a:buFont typeface="Wingdings 3" panose="05040102010807070707" pitchFamily="18" charset="2"/>
              <a:buNone/>
            </a:pPr>
            <a:r>
              <a:rPr lang="en-US" altLang="en-US" sz="2400"/>
              <a:t>&lt;input </a:t>
            </a:r>
            <a:r>
              <a:rPr lang="en-US" altLang="en-US" sz="2400" b="1">
                <a:solidFill>
                  <a:srgbClr val="C00000"/>
                </a:solidFill>
              </a:rPr>
              <a:t>type=”button” </a:t>
            </a:r>
            <a:r>
              <a:rPr lang="en-US" altLang="en-US" sz="2400"/>
              <a:t>value=”Calculate” onclick=”calculate()” /&gt;</a:t>
            </a:r>
          </a:p>
        </p:txBody>
      </p:sp>
      <p:pic>
        <p:nvPicPr>
          <p:cNvPr id="69636" name="Picture 3">
            <a:extLst>
              <a:ext uri="{FF2B5EF4-FFF2-40B4-BE49-F238E27FC236}">
                <a16:creationId xmlns:a16="http://schemas.microsoft.com/office/drawing/2014/main" id="{317EC943-4FCB-59C2-0D4C-03497F86D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4" y="4191000"/>
            <a:ext cx="42941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9E9BA78-D02F-E644-3FA2-42EF735B086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440019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1ACF27B9-041F-0405-DE82-C80A85E1C97B}"/>
              </a:ext>
            </a:extLst>
          </p:cNvPr>
          <p:cNvSpPr>
            <a:spLocks noGrp="1"/>
          </p:cNvSpPr>
          <p:nvPr>
            <p:ph type="title"/>
          </p:nvPr>
        </p:nvSpPr>
        <p:spPr/>
        <p:txBody>
          <a:bodyPr/>
          <a:lstStyle/>
          <a:p>
            <a:r>
              <a:rPr lang="en-US" altLang="en-US"/>
              <a:t>Buttons attributes</a:t>
            </a:r>
          </a:p>
        </p:txBody>
      </p:sp>
      <p:sp>
        <p:nvSpPr>
          <p:cNvPr id="71683" name="Content Placeholder 2">
            <a:extLst>
              <a:ext uri="{FF2B5EF4-FFF2-40B4-BE49-F238E27FC236}">
                <a16:creationId xmlns:a16="http://schemas.microsoft.com/office/drawing/2014/main" id="{778FCA20-39BD-0D5A-DD51-C4FEEFB12D84}"/>
              </a:ext>
            </a:extLst>
          </p:cNvPr>
          <p:cNvSpPr>
            <a:spLocks noGrp="1"/>
          </p:cNvSpPr>
          <p:nvPr>
            <p:ph sz="quarter" idx="1"/>
          </p:nvPr>
        </p:nvSpPr>
        <p:spPr>
          <a:xfrm>
            <a:off x="1981200" y="1219201"/>
            <a:ext cx="8229600" cy="4937125"/>
          </a:xfrm>
        </p:spPr>
        <p:txBody>
          <a:bodyPr/>
          <a:lstStyle/>
          <a:p>
            <a:endParaRPr lang="en-US" altLang="en-US"/>
          </a:p>
        </p:txBody>
      </p:sp>
      <p:pic>
        <p:nvPicPr>
          <p:cNvPr id="71684" name="Picture 3">
            <a:extLst>
              <a:ext uri="{FF2B5EF4-FFF2-40B4-BE49-F238E27FC236}">
                <a16:creationId xmlns:a16="http://schemas.microsoft.com/office/drawing/2014/main" id="{4B0CDB08-A9F4-292B-505C-0FBEA2CDE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81" t="31319" r="3577" b="8734"/>
          <a:stretch>
            <a:fillRect/>
          </a:stretch>
        </p:blipFill>
        <p:spPr bwMode="auto">
          <a:xfrm>
            <a:off x="2286000" y="1230314"/>
            <a:ext cx="739140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FDCF778-580C-063A-FD6A-3EB9721640F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1695981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EE08BFB4-8616-8502-10A8-76612ED420FA}"/>
              </a:ext>
            </a:extLst>
          </p:cNvPr>
          <p:cNvSpPr>
            <a:spLocks noGrp="1"/>
          </p:cNvSpPr>
          <p:nvPr>
            <p:ph type="title"/>
          </p:nvPr>
        </p:nvSpPr>
        <p:spPr/>
        <p:txBody>
          <a:bodyPr/>
          <a:lstStyle/>
          <a:p>
            <a:r>
              <a:rPr lang="en-US" altLang="en-US"/>
              <a:t>Using images for Buttons</a:t>
            </a:r>
          </a:p>
        </p:txBody>
      </p:sp>
      <p:sp>
        <p:nvSpPr>
          <p:cNvPr id="73731" name="Content Placeholder 2">
            <a:extLst>
              <a:ext uri="{FF2B5EF4-FFF2-40B4-BE49-F238E27FC236}">
                <a16:creationId xmlns:a16="http://schemas.microsoft.com/office/drawing/2014/main" id="{39FD8718-B49D-6DEA-D0F9-E111B5B85B78}"/>
              </a:ext>
            </a:extLst>
          </p:cNvPr>
          <p:cNvSpPr>
            <a:spLocks noGrp="1"/>
          </p:cNvSpPr>
          <p:nvPr>
            <p:ph sz="quarter" idx="1"/>
          </p:nvPr>
        </p:nvSpPr>
        <p:spPr>
          <a:xfrm>
            <a:off x="1981200" y="1219201"/>
            <a:ext cx="8229600" cy="4937125"/>
          </a:xfrm>
        </p:spPr>
        <p:txBody>
          <a:bodyPr/>
          <a:lstStyle/>
          <a:p>
            <a:r>
              <a:rPr lang="en-US" altLang="en-US"/>
              <a:t>You can use an image for a button rather than using the standard button that a browser renders for you.</a:t>
            </a:r>
          </a:p>
          <a:p>
            <a:pPr>
              <a:buFont typeface="Wingdings 3" panose="05040102010807070707" pitchFamily="18" charset="2"/>
              <a:buNone/>
            </a:pPr>
            <a:r>
              <a:rPr lang="en-US" altLang="en-US"/>
              <a:t>&lt;input </a:t>
            </a:r>
            <a:r>
              <a:rPr lang="en-US" altLang="en-US" b="1">
                <a:solidFill>
                  <a:srgbClr val="C00000"/>
                </a:solidFill>
              </a:rPr>
              <a:t>type</a:t>
            </a:r>
            <a:r>
              <a:rPr lang="en-US" altLang="en-US" b="1"/>
              <a:t>=</a:t>
            </a:r>
            <a:r>
              <a:rPr lang="en-US" altLang="en-US" b="1">
                <a:solidFill>
                  <a:srgbClr val="C00000"/>
                </a:solidFill>
              </a:rPr>
              <a:t>“</a:t>
            </a:r>
            <a:r>
              <a:rPr lang="en-US" altLang="en-US" b="1">
                <a:solidFill>
                  <a:srgbClr val="0070C0"/>
                </a:solidFill>
              </a:rPr>
              <a:t>image</a:t>
            </a:r>
            <a:r>
              <a:rPr lang="en-US" altLang="en-US" b="1">
                <a:solidFill>
                  <a:srgbClr val="C00000"/>
                </a:solidFill>
              </a:rPr>
              <a:t>”</a:t>
            </a:r>
            <a:r>
              <a:rPr lang="en-US" altLang="en-US"/>
              <a:t> </a:t>
            </a:r>
            <a:r>
              <a:rPr lang="en-US" altLang="en-US" b="1">
                <a:solidFill>
                  <a:srgbClr val="C00000"/>
                </a:solidFill>
              </a:rPr>
              <a:t>src</a:t>
            </a:r>
            <a:r>
              <a:rPr lang="en-US" altLang="en-US"/>
              <a:t>=“</a:t>
            </a:r>
            <a:r>
              <a:rPr lang="en-US" altLang="en-US">
                <a:solidFill>
                  <a:srgbClr val="0070C0"/>
                </a:solidFill>
              </a:rPr>
              <a:t>submit.jpg</a:t>
            </a:r>
            <a:r>
              <a:rPr lang="en-US" altLang="en-US"/>
              <a:t>” alt=”Submit” name=”btnImageMap” /&gt;</a:t>
            </a:r>
          </a:p>
          <a:p>
            <a:pPr>
              <a:buFont typeface="Wingdings 3" panose="05040102010807070707" pitchFamily="18" charset="2"/>
              <a:buNone/>
            </a:pPr>
            <a:endParaRPr lang="en-US" altLang="en-US"/>
          </a:p>
          <a:p>
            <a:r>
              <a:rPr lang="en-US" altLang="en-US" b="1" u="sng"/>
              <a:t>src</a:t>
            </a:r>
            <a:r>
              <a:rPr lang="en-US" altLang="en-US"/>
              <a:t>: Specifies the source of the image file.</a:t>
            </a:r>
          </a:p>
          <a:p>
            <a:r>
              <a:rPr lang="en-US" altLang="en-US" b="1" u="sng"/>
              <a:t>alt</a:t>
            </a:r>
            <a:r>
              <a:rPr lang="en-US" altLang="en-US"/>
              <a:t>: Provides alternative text for the image. This will be displayed when the image cannot be found</a:t>
            </a:r>
          </a:p>
        </p:txBody>
      </p:sp>
      <p:sp>
        <p:nvSpPr>
          <p:cNvPr id="2" name="Footer Placeholder 1">
            <a:extLst>
              <a:ext uri="{FF2B5EF4-FFF2-40B4-BE49-F238E27FC236}">
                <a16:creationId xmlns:a16="http://schemas.microsoft.com/office/drawing/2014/main" id="{17DD4CB8-0B10-AD36-FB69-657F5D893DF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510517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0FB73C99-FDDA-569D-DFDC-D6C3D98D8DAD}"/>
              </a:ext>
            </a:extLst>
          </p:cNvPr>
          <p:cNvSpPr>
            <a:spLocks noGrp="1"/>
          </p:cNvSpPr>
          <p:nvPr>
            <p:ph type="title"/>
          </p:nvPr>
        </p:nvSpPr>
        <p:spPr/>
        <p:txBody>
          <a:bodyPr/>
          <a:lstStyle/>
          <a:p>
            <a:r>
              <a:rPr lang="en-US" altLang="en-US"/>
              <a:t>Using images for Buttons (Cont’d)</a:t>
            </a:r>
          </a:p>
        </p:txBody>
      </p:sp>
      <p:sp>
        <p:nvSpPr>
          <p:cNvPr id="75779" name="Content Placeholder 2">
            <a:extLst>
              <a:ext uri="{FF2B5EF4-FFF2-40B4-BE49-F238E27FC236}">
                <a16:creationId xmlns:a16="http://schemas.microsoft.com/office/drawing/2014/main" id="{6DB8B95C-CBDC-68A7-2876-ABDF7B3780F7}"/>
              </a:ext>
            </a:extLst>
          </p:cNvPr>
          <p:cNvSpPr>
            <a:spLocks noGrp="1"/>
          </p:cNvSpPr>
          <p:nvPr>
            <p:ph sz="quarter" idx="1"/>
          </p:nvPr>
        </p:nvSpPr>
        <p:spPr>
          <a:xfrm>
            <a:off x="1981200" y="1219201"/>
            <a:ext cx="8229600" cy="4937125"/>
          </a:xfrm>
        </p:spPr>
        <p:txBody>
          <a:bodyPr/>
          <a:lstStyle/>
          <a:p>
            <a:r>
              <a:rPr lang="en-US" altLang="en-US"/>
              <a:t>If the image button has a name attribute, when you click it, the browser sends a name/value pair to the server. </a:t>
            </a:r>
          </a:p>
          <a:p>
            <a:r>
              <a:rPr lang="en-US" altLang="en-US"/>
              <a:t>The </a:t>
            </a:r>
            <a:r>
              <a:rPr lang="en-US" altLang="en-US" b="1"/>
              <a:t>name </a:t>
            </a:r>
            <a:r>
              <a:rPr lang="en-US" altLang="en-US"/>
              <a:t>will be what you provide for the name attribute and the </a:t>
            </a:r>
            <a:r>
              <a:rPr lang="en-US" altLang="en-US" b="1"/>
              <a:t>value </a:t>
            </a:r>
            <a:r>
              <a:rPr lang="en-US" altLang="en-US"/>
              <a:t>will be a pair of </a:t>
            </a:r>
            <a:r>
              <a:rPr lang="en-US" altLang="en-US" i="1"/>
              <a:t>x and y </a:t>
            </a:r>
            <a:r>
              <a:rPr lang="en-US" altLang="en-US"/>
              <a:t>coordinates for where on the button the user clicked</a:t>
            </a:r>
          </a:p>
        </p:txBody>
      </p:sp>
      <p:sp>
        <p:nvSpPr>
          <p:cNvPr id="2" name="Footer Placeholder 1">
            <a:extLst>
              <a:ext uri="{FF2B5EF4-FFF2-40B4-BE49-F238E27FC236}">
                <a16:creationId xmlns:a16="http://schemas.microsoft.com/office/drawing/2014/main" id="{7FA9EE1A-A4CB-4A2D-F3D7-A5C7F4C93A7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557265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61963B90-CD80-713B-533A-7ABA807AFF2C}"/>
              </a:ext>
            </a:extLst>
          </p:cNvPr>
          <p:cNvSpPr>
            <a:spLocks noGrp="1"/>
          </p:cNvSpPr>
          <p:nvPr>
            <p:ph type="title"/>
          </p:nvPr>
        </p:nvSpPr>
        <p:spPr/>
        <p:txBody>
          <a:bodyPr/>
          <a:lstStyle/>
          <a:p>
            <a:r>
              <a:rPr lang="en-US" altLang="en-US"/>
              <a:t>Using images for Buttons (Cont’d)</a:t>
            </a:r>
          </a:p>
        </p:txBody>
      </p:sp>
      <p:sp>
        <p:nvSpPr>
          <p:cNvPr id="77827" name="Content Placeholder 2">
            <a:extLst>
              <a:ext uri="{FF2B5EF4-FFF2-40B4-BE49-F238E27FC236}">
                <a16:creationId xmlns:a16="http://schemas.microsoft.com/office/drawing/2014/main" id="{70EC87B2-726A-A702-829E-34C23FFD406E}"/>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&lt;form action="http://www.example.org/feedback.php" method="post"&gt; </a:t>
            </a:r>
          </a:p>
          <a:p>
            <a:pPr>
              <a:buFont typeface="Wingdings 3" panose="05040102010807070707" pitchFamily="18" charset="2"/>
              <a:buNone/>
            </a:pPr>
            <a:r>
              <a:rPr lang="en-US" altLang="en-US"/>
              <a:t>	&lt;button </a:t>
            </a:r>
            <a:r>
              <a:rPr lang="en-US" altLang="en-US" b="1">
                <a:solidFill>
                  <a:srgbClr val="C00000"/>
                </a:solidFill>
              </a:rPr>
              <a:t>type</a:t>
            </a:r>
            <a:r>
              <a:rPr lang="en-US" altLang="en-US"/>
              <a:t>="</a:t>
            </a:r>
            <a:r>
              <a:rPr lang="en-US" altLang="en-US" b="1">
                <a:solidFill>
                  <a:srgbClr val="0070C0"/>
                </a:solidFill>
              </a:rPr>
              <a:t>submit</a:t>
            </a:r>
            <a:r>
              <a:rPr lang="en-US" altLang="en-US"/>
              <a:t>"&gt;Submit&lt;/button&gt; </a:t>
            </a:r>
          </a:p>
          <a:p>
            <a:pPr>
              <a:buFont typeface="Wingdings 3" panose="05040102010807070707" pitchFamily="18" charset="2"/>
              <a:buNone/>
            </a:pPr>
            <a:r>
              <a:rPr lang="en-US" altLang="en-US"/>
              <a:t>	&lt;button </a:t>
            </a:r>
            <a:r>
              <a:rPr lang="en-US" altLang="en-US" b="1">
                <a:solidFill>
                  <a:srgbClr val="C00000"/>
                </a:solidFill>
              </a:rPr>
              <a:t>type</a:t>
            </a:r>
            <a:r>
              <a:rPr lang="en-US" altLang="en-US"/>
              <a:t>="</a:t>
            </a:r>
            <a:r>
              <a:rPr lang="en-US" altLang="en-US" b="1">
                <a:solidFill>
                  <a:srgbClr val="0070C0"/>
                </a:solidFill>
              </a:rPr>
              <a:t>reset</a:t>
            </a:r>
            <a:r>
              <a:rPr lang="en-US" altLang="en-US"/>
              <a:t>"&gt;&lt;b&gt;Clear this form&lt;/b&gt; I want to start again&lt;/button&gt; </a:t>
            </a:r>
          </a:p>
          <a:p>
            <a:pPr>
              <a:buFont typeface="Wingdings 3" panose="05040102010807070707" pitchFamily="18" charset="2"/>
              <a:buNone/>
            </a:pPr>
            <a:r>
              <a:rPr lang="en-US" altLang="en-US"/>
              <a:t>	&lt;button </a:t>
            </a:r>
            <a:r>
              <a:rPr lang="en-US" altLang="en-US" b="1">
                <a:solidFill>
                  <a:srgbClr val="C00000"/>
                </a:solidFill>
              </a:rPr>
              <a:t>type</a:t>
            </a:r>
            <a:r>
              <a:rPr lang="en-US" altLang="en-US"/>
              <a:t>="</a:t>
            </a:r>
            <a:r>
              <a:rPr lang="en-US" altLang="en-US" b="1">
                <a:solidFill>
                  <a:srgbClr val="0070C0"/>
                </a:solidFill>
              </a:rPr>
              <a:t>button</a:t>
            </a:r>
            <a:r>
              <a:rPr lang="en-US" altLang="en-US"/>
              <a:t>"&gt;&lt;img src="</a:t>
            </a:r>
            <a:r>
              <a:rPr lang="en-US" altLang="en-US">
                <a:hlinkClick r:id="rId3" action="ppaction://hlinkfile"/>
              </a:rPr>
              <a:t>submit.gif</a:t>
            </a:r>
            <a:r>
              <a:rPr lang="en-US" altLang="en-US"/>
              <a:t>" alt="submit" /&gt;&lt;/button&gt; </a:t>
            </a:r>
          </a:p>
          <a:p>
            <a:pPr>
              <a:buFont typeface="Wingdings 3" panose="05040102010807070707" pitchFamily="18" charset="2"/>
              <a:buNone/>
            </a:pPr>
            <a:r>
              <a:rPr lang="en-US" altLang="en-US"/>
              <a:t>&lt;/form&gt;</a:t>
            </a:r>
          </a:p>
        </p:txBody>
      </p:sp>
      <p:pic>
        <p:nvPicPr>
          <p:cNvPr id="77828" name="Picture 3">
            <a:extLst>
              <a:ext uri="{FF2B5EF4-FFF2-40B4-BE49-F238E27FC236}">
                <a16:creationId xmlns:a16="http://schemas.microsoft.com/office/drawing/2014/main" id="{806B7382-6B6C-25C0-AF53-CE2AD3612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2" t="31046" r="50487" b="18806"/>
          <a:stretch>
            <a:fillRect/>
          </a:stretch>
        </p:blipFill>
        <p:spPr bwMode="auto">
          <a:xfrm>
            <a:off x="7010400" y="4114800"/>
            <a:ext cx="2908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BFB6B7F-79BC-8C0A-F22A-A7FB1B00AF3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9657562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49C67FB-9569-9DBE-9D2A-EDBDBF29231A}"/>
              </a:ext>
            </a:extLst>
          </p:cNvPr>
          <p:cNvSpPr>
            <a:spLocks noGrp="1"/>
          </p:cNvSpPr>
          <p:nvPr>
            <p:ph type="title"/>
          </p:nvPr>
        </p:nvSpPr>
        <p:spPr/>
        <p:txBody>
          <a:bodyPr/>
          <a:lstStyle/>
          <a:p>
            <a:r>
              <a:rPr lang="en-US" altLang="en-US"/>
              <a:t>Creating Buttons: the &lt;button&gt; element</a:t>
            </a:r>
          </a:p>
        </p:txBody>
      </p:sp>
      <p:sp>
        <p:nvSpPr>
          <p:cNvPr id="79875" name="Content Placeholder 2">
            <a:extLst>
              <a:ext uri="{FF2B5EF4-FFF2-40B4-BE49-F238E27FC236}">
                <a16:creationId xmlns:a16="http://schemas.microsoft.com/office/drawing/2014/main" id="{4E7AED3F-26FF-C750-2F6F-DBFB4D1756E7}"/>
              </a:ext>
            </a:extLst>
          </p:cNvPr>
          <p:cNvSpPr>
            <a:spLocks noGrp="1"/>
          </p:cNvSpPr>
          <p:nvPr>
            <p:ph sz="quarter" idx="1"/>
          </p:nvPr>
        </p:nvSpPr>
        <p:spPr>
          <a:xfrm>
            <a:off x="1981200" y="1219201"/>
            <a:ext cx="8229600" cy="4937125"/>
          </a:xfrm>
        </p:spPr>
        <p:txBody>
          <a:bodyPr/>
          <a:lstStyle/>
          <a:p>
            <a:r>
              <a:rPr lang="en-US" altLang="en-US"/>
              <a:t>The </a:t>
            </a:r>
            <a:r>
              <a:rPr lang="en-US" altLang="en-US" b="1">
                <a:solidFill>
                  <a:srgbClr val="C00000"/>
                </a:solidFill>
              </a:rPr>
              <a:t>&lt;button&gt;</a:t>
            </a:r>
            <a:r>
              <a:rPr lang="en-US" altLang="en-US"/>
              <a:t> element is a more recent introduction that allows you to specify what appears on a button between an opening &lt;button&gt; tag and a closing &lt;/button&gt; tag. </a:t>
            </a:r>
          </a:p>
          <a:p>
            <a:r>
              <a:rPr lang="en-US" altLang="en-US"/>
              <a:t>You can include </a:t>
            </a:r>
            <a:r>
              <a:rPr lang="en-US" altLang="en-US" b="1"/>
              <a:t>textual </a:t>
            </a:r>
            <a:r>
              <a:rPr lang="en-US" altLang="en-US"/>
              <a:t>markup or </a:t>
            </a:r>
            <a:r>
              <a:rPr lang="en-US" altLang="en-US" b="1"/>
              <a:t>image </a:t>
            </a:r>
            <a:r>
              <a:rPr lang="en-US" altLang="en-US"/>
              <a:t>elements between these tags.</a:t>
            </a:r>
          </a:p>
          <a:p>
            <a:endParaRPr lang="en-US" altLang="en-US"/>
          </a:p>
        </p:txBody>
      </p:sp>
      <p:sp>
        <p:nvSpPr>
          <p:cNvPr id="2" name="Footer Placeholder 1">
            <a:extLst>
              <a:ext uri="{FF2B5EF4-FFF2-40B4-BE49-F238E27FC236}">
                <a16:creationId xmlns:a16="http://schemas.microsoft.com/office/drawing/2014/main" id="{2CC9F97E-DF59-02C9-C38F-C7EEF0B7B59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3122949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4131E8A2-ABD0-3958-A89B-B174AD741FC3}"/>
              </a:ext>
            </a:extLst>
          </p:cNvPr>
          <p:cNvSpPr>
            <a:spLocks noGrp="1"/>
          </p:cNvSpPr>
          <p:nvPr>
            <p:ph type="title"/>
          </p:nvPr>
        </p:nvSpPr>
        <p:spPr/>
        <p:txBody>
          <a:bodyPr/>
          <a:lstStyle/>
          <a:p>
            <a:r>
              <a:rPr lang="en-US" altLang="en-US"/>
              <a:t>Example: the &lt;button&gt; element</a:t>
            </a:r>
          </a:p>
        </p:txBody>
      </p:sp>
      <p:sp>
        <p:nvSpPr>
          <p:cNvPr id="81923" name="Content Placeholder 2">
            <a:extLst>
              <a:ext uri="{FF2B5EF4-FFF2-40B4-BE49-F238E27FC236}">
                <a16:creationId xmlns:a16="http://schemas.microsoft.com/office/drawing/2014/main" id="{380FAB6B-D4CF-801A-A8FE-84DDAE90194B}"/>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&lt;</a:t>
            </a:r>
            <a:r>
              <a:rPr lang="en-US" altLang="en-US" b="1">
                <a:solidFill>
                  <a:srgbClr val="C00000"/>
                </a:solidFill>
              </a:rPr>
              <a:t>button </a:t>
            </a:r>
            <a:r>
              <a:rPr lang="en-US" altLang="en-US"/>
              <a:t>type=“submit”&gt;Submit&lt;/button&gt;</a:t>
            </a:r>
          </a:p>
          <a:p>
            <a:pPr>
              <a:buFont typeface="Wingdings 3" panose="05040102010807070707" pitchFamily="18" charset="2"/>
              <a:buNone/>
            </a:pPr>
            <a:r>
              <a:rPr lang="en-US" altLang="en-US"/>
              <a:t>&lt;br /&gt;&lt;br /&gt;</a:t>
            </a:r>
          </a:p>
          <a:p>
            <a:pPr>
              <a:buFont typeface="Wingdings 3" panose="05040102010807070707" pitchFamily="18" charset="2"/>
              <a:buNone/>
            </a:pPr>
            <a:r>
              <a:rPr lang="en-US" altLang="en-US"/>
              <a:t>&lt;</a:t>
            </a:r>
            <a:r>
              <a:rPr lang="en-US" altLang="en-US" b="1">
                <a:solidFill>
                  <a:srgbClr val="C00000"/>
                </a:solidFill>
              </a:rPr>
              <a:t>button</a:t>
            </a:r>
            <a:r>
              <a:rPr lang="en-US" altLang="en-US"/>
              <a:t> type=“reset”&gt;&lt;b&gt;Clear this form&lt;/b&gt; I want to start again&lt;/button&gt;</a:t>
            </a:r>
          </a:p>
          <a:p>
            <a:pPr>
              <a:buFont typeface="Wingdings 3" panose="05040102010807070707" pitchFamily="18" charset="2"/>
              <a:buNone/>
            </a:pPr>
            <a:r>
              <a:rPr lang="en-US" altLang="en-US"/>
              <a:t>&lt;br /&gt;&lt;br /&gt;</a:t>
            </a:r>
          </a:p>
          <a:p>
            <a:pPr>
              <a:buFont typeface="Wingdings 3" panose="05040102010807070707" pitchFamily="18" charset="2"/>
              <a:buNone/>
            </a:pPr>
            <a:r>
              <a:rPr lang="en-US" altLang="en-US"/>
              <a:t>&lt;</a:t>
            </a:r>
            <a:r>
              <a:rPr lang="en-US" altLang="en-US" b="1">
                <a:solidFill>
                  <a:srgbClr val="C00000"/>
                </a:solidFill>
              </a:rPr>
              <a:t>button</a:t>
            </a:r>
            <a:r>
              <a:rPr lang="en-US" altLang="en-US"/>
              <a:t> type=“button”&gt;&lt;img src=”submit.gif” alt=”submit” /&gt;&lt;/button&gt;</a:t>
            </a:r>
          </a:p>
        </p:txBody>
      </p:sp>
      <p:pic>
        <p:nvPicPr>
          <p:cNvPr id="81924" name="Picture 3">
            <a:extLst>
              <a:ext uri="{FF2B5EF4-FFF2-40B4-BE49-F238E27FC236}">
                <a16:creationId xmlns:a16="http://schemas.microsoft.com/office/drawing/2014/main" id="{662ED17F-704C-9935-12EB-505BF637B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2" t="31046" r="51927" b="18806"/>
          <a:stretch>
            <a:fillRect/>
          </a:stretch>
        </p:blipFill>
        <p:spPr bwMode="auto">
          <a:xfrm>
            <a:off x="7010400" y="4191000"/>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D6483BD-D640-83F3-80B3-A2792ECFB07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4291585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EBE9B21-AB45-1AF7-B8C6-F402ABD29482}"/>
              </a:ext>
            </a:extLst>
          </p:cNvPr>
          <p:cNvSpPr>
            <a:spLocks noGrp="1"/>
          </p:cNvSpPr>
          <p:nvPr>
            <p:ph type="title"/>
          </p:nvPr>
        </p:nvSpPr>
        <p:spPr/>
        <p:txBody>
          <a:bodyPr/>
          <a:lstStyle/>
          <a:p>
            <a:r>
              <a:rPr lang="en-US" altLang="en-US"/>
              <a:t>Checkboxes</a:t>
            </a:r>
          </a:p>
        </p:txBody>
      </p:sp>
      <p:sp>
        <p:nvSpPr>
          <p:cNvPr id="83971" name="Content Placeholder 2">
            <a:extLst>
              <a:ext uri="{FF2B5EF4-FFF2-40B4-BE49-F238E27FC236}">
                <a16:creationId xmlns:a16="http://schemas.microsoft.com/office/drawing/2014/main" id="{89EE7A79-5FF0-E657-3F32-EF54153648B2}"/>
              </a:ext>
            </a:extLst>
          </p:cNvPr>
          <p:cNvSpPr>
            <a:spLocks noGrp="1"/>
          </p:cNvSpPr>
          <p:nvPr>
            <p:ph sz="quarter" idx="1"/>
          </p:nvPr>
        </p:nvSpPr>
        <p:spPr>
          <a:xfrm>
            <a:off x="1981200" y="1219201"/>
            <a:ext cx="8229600" cy="4937125"/>
          </a:xfrm>
        </p:spPr>
        <p:txBody>
          <a:bodyPr/>
          <a:lstStyle/>
          <a:p>
            <a:r>
              <a:rPr lang="en-US" altLang="en-US"/>
              <a:t>Checkboxes are just like the little boxes that you have to check on paper forms. </a:t>
            </a:r>
          </a:p>
          <a:p>
            <a:r>
              <a:rPr lang="en-US" altLang="en-US"/>
              <a:t>They can be either on or off. </a:t>
            </a:r>
          </a:p>
          <a:p>
            <a:r>
              <a:rPr lang="en-US" altLang="en-US"/>
              <a:t>When they are checked they are on and the user can simply toggle between on and off positions by clicking the checkbox</a:t>
            </a:r>
          </a:p>
        </p:txBody>
      </p:sp>
      <p:sp>
        <p:nvSpPr>
          <p:cNvPr id="2" name="Footer Placeholder 1">
            <a:extLst>
              <a:ext uri="{FF2B5EF4-FFF2-40B4-BE49-F238E27FC236}">
                <a16:creationId xmlns:a16="http://schemas.microsoft.com/office/drawing/2014/main" id="{3186E035-EE34-4864-0A02-D5AE93DA456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97986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DB0AB13C-7C9F-AD21-0877-723939584339}"/>
              </a:ext>
            </a:extLst>
          </p:cNvPr>
          <p:cNvSpPr>
            <a:spLocks noGrp="1" noChangeArrowheads="1"/>
          </p:cNvSpPr>
          <p:nvPr>
            <p:ph type="title"/>
          </p:nvPr>
        </p:nvSpPr>
        <p:spPr>
          <a:xfrm>
            <a:off x="609600" y="1276708"/>
            <a:ext cx="10972800" cy="690113"/>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Introducing HTML, XHTML, CSS</a:t>
            </a:r>
          </a:p>
        </p:txBody>
      </p:sp>
      <p:sp>
        <p:nvSpPr>
          <p:cNvPr id="33795" name="Rectangle 2">
            <a:extLst>
              <a:ext uri="{FF2B5EF4-FFF2-40B4-BE49-F238E27FC236}">
                <a16:creationId xmlns:a16="http://schemas.microsoft.com/office/drawing/2014/main" id="{61F019D0-3311-28DD-6B8B-18C9A557E14E}"/>
              </a:ext>
            </a:extLst>
          </p:cNvPr>
          <p:cNvSpPr>
            <a:spLocks noGrp="1" noChangeArrowheads="1"/>
          </p:cNvSpPr>
          <p:nvPr>
            <p:ph idx="1"/>
          </p:nvPr>
        </p:nvSpPr>
        <p:spPr>
          <a:xfrm>
            <a:off x="609600" y="2018581"/>
            <a:ext cx="10972800" cy="4433977"/>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b="1" dirty="0">
                <a:solidFill>
                  <a:srgbClr val="000000"/>
                </a:solidFill>
                <a:latin typeface="Arial" panose="020B0604020202020204" pitchFamily="34" charset="0"/>
              </a:rPr>
              <a:t>HTML </a:t>
            </a:r>
            <a:br>
              <a:rPr lang="en-US" altLang="en-US" sz="2430" dirty="0">
                <a:solidFill>
                  <a:srgbClr val="000000"/>
                </a:solidFill>
                <a:latin typeface="Arial" panose="020B0604020202020204" pitchFamily="34" charset="0"/>
              </a:rPr>
            </a:br>
            <a:r>
              <a:rPr lang="en-US" altLang="en-US" sz="2430" dirty="0">
                <a:solidFill>
                  <a:srgbClr val="000000"/>
                </a:solidFill>
                <a:latin typeface="Arial" panose="020B0604020202020204" pitchFamily="34" charset="0"/>
              </a:rPr>
              <a:t>- </a:t>
            </a:r>
            <a:r>
              <a:rPr lang="en-US" altLang="en-US" sz="2430" dirty="0" err="1">
                <a:solidFill>
                  <a:srgbClr val="000000"/>
                </a:solidFill>
                <a:latin typeface="Arial" panose="020B0604020202020204" pitchFamily="34" charset="0"/>
              </a:rPr>
              <a:t>HyperText</a:t>
            </a:r>
            <a:r>
              <a:rPr lang="en-US" altLang="en-US" sz="2430" dirty="0">
                <a:solidFill>
                  <a:srgbClr val="000000"/>
                </a:solidFill>
                <a:latin typeface="Arial" panose="020B0604020202020204" pitchFamily="34" charset="0"/>
              </a:rPr>
              <a:t> Markup Language. </a:t>
            </a:r>
            <a:br>
              <a:rPr lang="en-US" altLang="en-US" sz="2430" dirty="0">
                <a:solidFill>
                  <a:srgbClr val="000000"/>
                </a:solidFill>
                <a:latin typeface="Arial" panose="020B0604020202020204" pitchFamily="34" charset="0"/>
              </a:rPr>
            </a:br>
            <a:r>
              <a:rPr lang="en-US" altLang="en-US" sz="2430" dirty="0">
                <a:solidFill>
                  <a:srgbClr val="000000"/>
                </a:solidFill>
                <a:latin typeface="Arial" panose="020B0604020202020204" pitchFamily="34" charset="0"/>
              </a:rPr>
              <a:t>- The language for describing the structure of Web pages. </a:t>
            </a:r>
          </a:p>
          <a:p>
            <a:pPr marL="0" indent="0" eaLnBrk="1" hangingPunct="1">
              <a:lnSpc>
                <a:spcPct val="95000"/>
              </a:lnSpc>
              <a:spcBef>
                <a:spcPct val="0"/>
              </a:spcBef>
              <a:buNone/>
            </a:pPr>
            <a:r>
              <a:rPr lang="en-US" altLang="en-US" sz="2430" b="1" dirty="0">
                <a:solidFill>
                  <a:srgbClr val="000000"/>
                </a:solidFill>
                <a:latin typeface="Arial" panose="020B0604020202020204" pitchFamily="34" charset="0"/>
              </a:rPr>
              <a:t>XHTML </a:t>
            </a:r>
            <a:br>
              <a:rPr lang="en-US" altLang="en-US" sz="2430" dirty="0">
                <a:solidFill>
                  <a:srgbClr val="000000"/>
                </a:solidFill>
                <a:latin typeface="Arial" panose="020B0604020202020204" pitchFamily="34" charset="0"/>
              </a:rPr>
            </a:br>
            <a:r>
              <a:rPr lang="en-US" altLang="en-US" sz="2430" dirty="0">
                <a:solidFill>
                  <a:srgbClr val="000000"/>
                </a:solidFill>
                <a:latin typeface="Arial" panose="020B0604020202020204" pitchFamily="34" charset="0"/>
              </a:rPr>
              <a:t>- Extensible </a:t>
            </a:r>
            <a:r>
              <a:rPr lang="en-US" altLang="en-US" sz="2430" dirty="0" err="1">
                <a:solidFill>
                  <a:srgbClr val="000000"/>
                </a:solidFill>
                <a:latin typeface="Arial" panose="020B0604020202020204" pitchFamily="34" charset="0"/>
              </a:rPr>
              <a:t>HyperText</a:t>
            </a:r>
            <a:r>
              <a:rPr lang="en-US" altLang="en-US" sz="2430" dirty="0">
                <a:solidFill>
                  <a:srgbClr val="000000"/>
                </a:solidFill>
                <a:latin typeface="Arial" panose="020B0604020202020204" pitchFamily="34" charset="0"/>
              </a:rPr>
              <a:t> Markup Language. </a:t>
            </a:r>
            <a:br>
              <a:rPr lang="en-US" altLang="en-US" sz="2430" dirty="0">
                <a:solidFill>
                  <a:srgbClr val="000000"/>
                </a:solidFill>
                <a:latin typeface="Arial" panose="020B0604020202020204" pitchFamily="34" charset="0"/>
              </a:rPr>
            </a:br>
            <a:r>
              <a:rPr lang="en-US" altLang="en-US" sz="2430" dirty="0">
                <a:solidFill>
                  <a:srgbClr val="000000"/>
                </a:solidFill>
                <a:latin typeface="Arial" panose="020B0604020202020204" pitchFamily="34" charset="0"/>
              </a:rPr>
              <a:t>- A variant of HTML that uses the syntax of XML, the Extensible Markup Language. </a:t>
            </a:r>
            <a:br>
              <a:rPr lang="en-US" altLang="en-US" sz="2430" dirty="0">
                <a:solidFill>
                  <a:srgbClr val="000000"/>
                </a:solidFill>
                <a:latin typeface="Arial" panose="020B0604020202020204" pitchFamily="34" charset="0"/>
              </a:rPr>
            </a:br>
            <a:r>
              <a:rPr lang="en-US" altLang="en-US" sz="2430" dirty="0">
                <a:solidFill>
                  <a:srgbClr val="000000"/>
                </a:solidFill>
                <a:latin typeface="Arial" panose="020B0604020202020204" pitchFamily="34" charset="0"/>
              </a:rPr>
              <a:t>- XHTML has all the same elements (for paragraphs, etc.) as the HTML variant, but the syntax is slightly different </a:t>
            </a:r>
            <a:endParaRPr lang="en-US" altLang="en-US" dirty="0"/>
          </a:p>
          <a:p>
            <a:pPr marL="0" indent="0" eaLnBrk="1" hangingPunct="1">
              <a:lnSpc>
                <a:spcPct val="95000"/>
              </a:lnSpc>
              <a:spcBef>
                <a:spcPct val="0"/>
              </a:spcBef>
              <a:buNone/>
            </a:pPr>
            <a:endParaRPr lang="en-US" altLang="en-US" sz="2430" b="1" dirty="0">
              <a:solidFill>
                <a:srgbClr val="000000"/>
              </a:solidFill>
              <a:latin typeface="Arial" panose="020B0604020202020204" pitchFamily="34" charset="0"/>
            </a:endParaRPr>
          </a:p>
        </p:txBody>
      </p:sp>
      <p:sp>
        <p:nvSpPr>
          <p:cNvPr id="2" name="Footer Placeholder 1">
            <a:extLst>
              <a:ext uri="{FF2B5EF4-FFF2-40B4-BE49-F238E27FC236}">
                <a16:creationId xmlns:a16="http://schemas.microsoft.com/office/drawing/2014/main" id="{5F2A259F-4105-6115-D346-F02BA64AE995}"/>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0729091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DB0CFB21-1551-A4CB-B88B-D6EB6119DE9B}"/>
              </a:ext>
            </a:extLst>
          </p:cNvPr>
          <p:cNvSpPr>
            <a:spLocks noGrp="1"/>
          </p:cNvSpPr>
          <p:nvPr>
            <p:ph type="title"/>
          </p:nvPr>
        </p:nvSpPr>
        <p:spPr/>
        <p:txBody>
          <a:bodyPr/>
          <a:lstStyle/>
          <a:p>
            <a:r>
              <a:rPr lang="en-US" altLang="en-US"/>
              <a:t>Checkboxes (Cont’d)</a:t>
            </a:r>
          </a:p>
        </p:txBody>
      </p:sp>
      <p:sp>
        <p:nvSpPr>
          <p:cNvPr id="86019" name="Content Placeholder 2">
            <a:extLst>
              <a:ext uri="{FF2B5EF4-FFF2-40B4-BE49-F238E27FC236}">
                <a16:creationId xmlns:a16="http://schemas.microsoft.com/office/drawing/2014/main" id="{D1DDC2CF-215F-145F-7A7B-293281ED47A9}"/>
              </a:ext>
            </a:extLst>
          </p:cNvPr>
          <p:cNvSpPr>
            <a:spLocks noGrp="1"/>
          </p:cNvSpPr>
          <p:nvPr>
            <p:ph sz="quarter" idx="1"/>
          </p:nvPr>
        </p:nvSpPr>
        <p:spPr>
          <a:xfrm>
            <a:off x="1981200" y="1219201"/>
            <a:ext cx="8229600" cy="4937125"/>
          </a:xfrm>
        </p:spPr>
        <p:txBody>
          <a:bodyPr/>
          <a:lstStyle/>
          <a:p>
            <a:r>
              <a:rPr lang="en-US" altLang="en-US"/>
              <a:t>Checkboxes can appear:</a:t>
            </a:r>
          </a:p>
          <a:p>
            <a:pPr lvl="1"/>
            <a:r>
              <a:rPr lang="en-US" altLang="en-US"/>
              <a:t>Individually, with each having its own name, or </a:t>
            </a:r>
          </a:p>
          <a:p>
            <a:pPr lvl="1"/>
            <a:r>
              <a:rPr lang="en-US" altLang="en-US"/>
              <a:t>As a group of checkboxes, that share a control name and allow users to select several values for the same property.</a:t>
            </a:r>
          </a:p>
          <a:p>
            <a:endParaRPr lang="en-US" altLang="en-US"/>
          </a:p>
        </p:txBody>
      </p:sp>
      <p:sp>
        <p:nvSpPr>
          <p:cNvPr id="2" name="Footer Placeholder 1">
            <a:extLst>
              <a:ext uri="{FF2B5EF4-FFF2-40B4-BE49-F238E27FC236}">
                <a16:creationId xmlns:a16="http://schemas.microsoft.com/office/drawing/2014/main" id="{7834F058-2585-7265-622E-9D5EB529B59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058867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C226BF76-13FB-0F3E-ACB4-828DE3B91EDF}"/>
              </a:ext>
            </a:extLst>
          </p:cNvPr>
          <p:cNvSpPr>
            <a:spLocks noGrp="1"/>
          </p:cNvSpPr>
          <p:nvPr>
            <p:ph type="title"/>
          </p:nvPr>
        </p:nvSpPr>
        <p:spPr/>
        <p:txBody>
          <a:bodyPr/>
          <a:lstStyle/>
          <a:p>
            <a:r>
              <a:rPr lang="en-US" altLang="en-US"/>
              <a:t>Checkboxes (Cont’d)</a:t>
            </a:r>
          </a:p>
        </p:txBody>
      </p:sp>
      <p:sp>
        <p:nvSpPr>
          <p:cNvPr id="88067" name="Content Placeholder 2">
            <a:extLst>
              <a:ext uri="{FF2B5EF4-FFF2-40B4-BE49-F238E27FC236}">
                <a16:creationId xmlns:a16="http://schemas.microsoft.com/office/drawing/2014/main" id="{0009BCB4-5E21-5B1A-1182-649BB0D09EFE}"/>
              </a:ext>
            </a:extLst>
          </p:cNvPr>
          <p:cNvSpPr>
            <a:spLocks noGrp="1"/>
          </p:cNvSpPr>
          <p:nvPr>
            <p:ph sz="quarter" idx="1"/>
          </p:nvPr>
        </p:nvSpPr>
        <p:spPr>
          <a:xfrm>
            <a:off x="1981200" y="1219201"/>
            <a:ext cx="8229600" cy="4937125"/>
          </a:xfrm>
        </p:spPr>
        <p:txBody>
          <a:bodyPr/>
          <a:lstStyle/>
          <a:p>
            <a:r>
              <a:rPr lang="en-US" altLang="en-US"/>
              <a:t>They are ideal when:</a:t>
            </a:r>
          </a:p>
          <a:p>
            <a:pPr lvl="1"/>
            <a:r>
              <a:rPr lang="en-US" altLang="en-US"/>
              <a:t>Provide a simple </a:t>
            </a:r>
            <a:r>
              <a:rPr lang="en-US" altLang="en-US" b="1" u="sng"/>
              <a:t>yes</a:t>
            </a:r>
            <a:r>
              <a:rPr lang="en-US" altLang="en-US" u="sng"/>
              <a:t> or </a:t>
            </a:r>
            <a:r>
              <a:rPr lang="en-US" altLang="en-US" b="1" u="sng"/>
              <a:t>no</a:t>
            </a:r>
            <a:r>
              <a:rPr lang="en-US" altLang="en-US" b="1"/>
              <a:t> </a:t>
            </a:r>
            <a:r>
              <a:rPr lang="en-US" altLang="en-US"/>
              <a:t>response with one control (such as accepting terms and conditions or subscribing to an e-mail list)</a:t>
            </a:r>
          </a:p>
          <a:p>
            <a:pPr lvl="1"/>
            <a:r>
              <a:rPr lang="en-US" altLang="en-US"/>
              <a:t>Select </a:t>
            </a:r>
            <a:r>
              <a:rPr lang="en-US" altLang="en-US" u="sng"/>
              <a:t>several items</a:t>
            </a:r>
            <a:r>
              <a:rPr lang="en-US" altLang="en-US"/>
              <a:t> from a list of possible options (such as when you want a user to indicate all of the skills they have from a given list)</a:t>
            </a:r>
          </a:p>
        </p:txBody>
      </p:sp>
      <p:sp>
        <p:nvSpPr>
          <p:cNvPr id="2" name="Footer Placeholder 1">
            <a:extLst>
              <a:ext uri="{FF2B5EF4-FFF2-40B4-BE49-F238E27FC236}">
                <a16:creationId xmlns:a16="http://schemas.microsoft.com/office/drawing/2014/main" id="{916D42B3-D62E-A49E-B1B8-4B7D847B98C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4309221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FD4C4CE1-C59B-0703-4CF4-070B1B260F49}"/>
              </a:ext>
            </a:extLst>
          </p:cNvPr>
          <p:cNvSpPr>
            <a:spLocks noGrp="1"/>
          </p:cNvSpPr>
          <p:nvPr>
            <p:ph type="title"/>
          </p:nvPr>
        </p:nvSpPr>
        <p:spPr/>
        <p:txBody>
          <a:bodyPr/>
          <a:lstStyle/>
          <a:p>
            <a:r>
              <a:rPr lang="en-US" altLang="en-US"/>
              <a:t>Checkboxes (Cont’d)</a:t>
            </a:r>
          </a:p>
        </p:txBody>
      </p:sp>
      <p:sp>
        <p:nvSpPr>
          <p:cNvPr id="90115" name="Content Placeholder 2">
            <a:extLst>
              <a:ext uri="{FF2B5EF4-FFF2-40B4-BE49-F238E27FC236}">
                <a16:creationId xmlns:a16="http://schemas.microsoft.com/office/drawing/2014/main" id="{DCCF990A-69F5-F7EC-AD41-966C6B3AAAE3}"/>
              </a:ext>
            </a:extLst>
          </p:cNvPr>
          <p:cNvSpPr>
            <a:spLocks noGrp="1"/>
          </p:cNvSpPr>
          <p:nvPr>
            <p:ph sz="quarter" idx="1"/>
          </p:nvPr>
        </p:nvSpPr>
        <p:spPr>
          <a:xfrm>
            <a:off x="1981200" y="1219201"/>
            <a:ext cx="8229600" cy="4937125"/>
          </a:xfrm>
        </p:spPr>
        <p:txBody>
          <a:bodyPr/>
          <a:lstStyle/>
          <a:p>
            <a:endParaRPr lang="en-US" altLang="en-US"/>
          </a:p>
        </p:txBody>
      </p:sp>
      <p:pic>
        <p:nvPicPr>
          <p:cNvPr id="90116" name="Picture 2">
            <a:extLst>
              <a:ext uri="{FF2B5EF4-FFF2-40B4-BE49-F238E27FC236}">
                <a16:creationId xmlns:a16="http://schemas.microsoft.com/office/drawing/2014/main" id="{B6915FCC-D098-AB11-24CF-EC10F41F5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1"/>
            <a:ext cx="8612188"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13D113B-39F2-5F21-F41D-CCC00C9E80E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1969183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D797085E-27BF-3A99-78F7-DB6C8045DFE8}"/>
              </a:ext>
            </a:extLst>
          </p:cNvPr>
          <p:cNvSpPr>
            <a:spLocks noGrp="1"/>
          </p:cNvSpPr>
          <p:nvPr>
            <p:ph type="title"/>
          </p:nvPr>
        </p:nvSpPr>
        <p:spPr/>
        <p:txBody>
          <a:bodyPr/>
          <a:lstStyle/>
          <a:p>
            <a:r>
              <a:rPr lang="en-US" altLang="en-US"/>
              <a:t>Checkboxes (Cont’d)</a:t>
            </a:r>
          </a:p>
        </p:txBody>
      </p:sp>
      <p:sp>
        <p:nvSpPr>
          <p:cNvPr id="49155" name="Content Placeholder 2">
            <a:extLst>
              <a:ext uri="{FF2B5EF4-FFF2-40B4-BE49-F238E27FC236}">
                <a16:creationId xmlns:a16="http://schemas.microsoft.com/office/drawing/2014/main" id="{46AC71C0-EB93-059F-2107-C2B687888C66}"/>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defRPr/>
            </a:pPr>
            <a:r>
              <a:rPr lang="en-US" sz="2000" dirty="0">
                <a:latin typeface="Calibri" pitchFamily="34" charset="0"/>
                <a:cs typeface="Calibri" pitchFamily="34" charset="0"/>
              </a:rPr>
              <a:t>&lt;form action=”http://www.example.com/cv.aspx” method=”get” name=”</a:t>
            </a:r>
            <a:r>
              <a:rPr lang="en-US" sz="2000" dirty="0" err="1">
                <a:latin typeface="Calibri" pitchFamily="34" charset="0"/>
                <a:cs typeface="Calibri" pitchFamily="34" charset="0"/>
              </a:rPr>
              <a:t>frmCV</a:t>
            </a:r>
            <a:r>
              <a:rPr lang="en-US" sz="2000" dirty="0">
                <a:latin typeface="Calibri" pitchFamily="34" charset="0"/>
                <a:cs typeface="Calibri" pitchFamily="34" charset="0"/>
              </a:rPr>
              <a:t>”&gt;</a:t>
            </a:r>
          </a:p>
          <a:p>
            <a:pPr>
              <a:buFont typeface="Wingdings 3" panose="05040102010807070707" pitchFamily="18" charset="2"/>
              <a:buNone/>
              <a:defRPr/>
            </a:pPr>
            <a:r>
              <a:rPr lang="en-US" sz="2000" dirty="0">
                <a:latin typeface="Calibri" pitchFamily="34" charset="0"/>
                <a:cs typeface="Calibri" pitchFamily="34" charset="0"/>
              </a:rPr>
              <a:t>Which of the following skills do you possess? Select all that apply.</a:t>
            </a:r>
          </a:p>
          <a:p>
            <a:pPr marL="287338" indent="-3175">
              <a:buNone/>
              <a:defRPr/>
            </a:pPr>
            <a:r>
              <a:rPr lang="en-US" sz="2000" dirty="0">
                <a:latin typeface="Calibri" pitchFamily="34" charset="0"/>
                <a:cs typeface="Calibri" pitchFamily="34" charset="0"/>
              </a:rPr>
              <a:t>&lt;input </a:t>
            </a:r>
            <a:r>
              <a:rPr lang="en-US" sz="2000" dirty="0">
                <a:solidFill>
                  <a:srgbClr val="C00000"/>
                </a:solidFill>
                <a:latin typeface="Calibri" pitchFamily="34" charset="0"/>
                <a:cs typeface="Calibri" pitchFamily="34" charset="0"/>
              </a:rPr>
              <a:t>type</a:t>
            </a:r>
            <a:r>
              <a:rPr lang="en-US" sz="2000" dirty="0">
                <a:latin typeface="Calibri" pitchFamily="34" charset="0"/>
                <a:cs typeface="Calibri" pitchFamily="34" charset="0"/>
              </a:rPr>
              <a:t>=”</a:t>
            </a:r>
            <a:r>
              <a:rPr lang="en-US" sz="2000" dirty="0">
                <a:solidFill>
                  <a:srgbClr val="0070C0"/>
                </a:solidFill>
                <a:latin typeface="Calibri" pitchFamily="34" charset="0"/>
                <a:cs typeface="Calibri" pitchFamily="34" charset="0"/>
              </a:rPr>
              <a:t>checkbox</a:t>
            </a:r>
            <a:r>
              <a:rPr lang="en-US" sz="2000" dirty="0">
                <a:latin typeface="Calibri" pitchFamily="34" charset="0"/>
                <a:cs typeface="Calibri" pitchFamily="34" charset="0"/>
              </a:rPr>
              <a:t>” name=”</a:t>
            </a:r>
            <a:r>
              <a:rPr lang="en-US" sz="2000" dirty="0" err="1">
                <a:latin typeface="Calibri" pitchFamily="34" charset="0"/>
                <a:cs typeface="Calibri" pitchFamily="34" charset="0"/>
              </a:rPr>
              <a:t>chkSkills</a:t>
            </a:r>
            <a:r>
              <a:rPr lang="en-US" sz="2000" dirty="0">
                <a:latin typeface="Calibri" pitchFamily="34" charset="0"/>
                <a:cs typeface="Calibri" pitchFamily="34" charset="0"/>
              </a:rPr>
              <a:t>” </a:t>
            </a:r>
            <a:r>
              <a:rPr lang="en-US" sz="2000" b="1" dirty="0">
                <a:latin typeface="Calibri" pitchFamily="34" charset="0"/>
                <a:cs typeface="Calibri" pitchFamily="34" charset="0"/>
              </a:rPr>
              <a:t>value</a:t>
            </a:r>
            <a:r>
              <a:rPr lang="en-US" sz="2000" dirty="0">
                <a:latin typeface="Calibri" pitchFamily="34" charset="0"/>
                <a:cs typeface="Calibri" pitchFamily="34" charset="0"/>
              </a:rPr>
              <a:t>=”html” /&gt;HTML &lt;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287338" indent="-3175">
              <a:buNone/>
              <a:defRPr/>
            </a:pPr>
            <a:r>
              <a:rPr lang="en-US" sz="2000" dirty="0">
                <a:latin typeface="Calibri" pitchFamily="34" charset="0"/>
                <a:cs typeface="Calibri" pitchFamily="34" charset="0"/>
              </a:rPr>
              <a:t>&lt;input </a:t>
            </a:r>
            <a:r>
              <a:rPr lang="en-US" sz="2000" dirty="0">
                <a:solidFill>
                  <a:srgbClr val="C00000"/>
                </a:solidFill>
                <a:latin typeface="Calibri" pitchFamily="34" charset="0"/>
                <a:cs typeface="Calibri" pitchFamily="34" charset="0"/>
              </a:rPr>
              <a:t>type</a:t>
            </a:r>
            <a:r>
              <a:rPr lang="en-US" sz="2000" dirty="0">
                <a:latin typeface="Calibri" pitchFamily="34" charset="0"/>
                <a:cs typeface="Calibri" pitchFamily="34" charset="0"/>
              </a:rPr>
              <a:t>=”</a:t>
            </a:r>
            <a:r>
              <a:rPr lang="en-US" sz="2000" dirty="0">
                <a:solidFill>
                  <a:srgbClr val="0070C0"/>
                </a:solidFill>
                <a:latin typeface="Calibri" pitchFamily="34" charset="0"/>
                <a:cs typeface="Calibri" pitchFamily="34" charset="0"/>
              </a:rPr>
              <a:t>checkbox</a:t>
            </a:r>
            <a:r>
              <a:rPr lang="en-US" sz="2000" dirty="0">
                <a:latin typeface="Calibri" pitchFamily="34" charset="0"/>
                <a:cs typeface="Calibri" pitchFamily="34" charset="0"/>
              </a:rPr>
              <a:t>” name=”</a:t>
            </a:r>
            <a:r>
              <a:rPr lang="en-US" sz="2000" dirty="0" err="1">
                <a:latin typeface="Calibri" pitchFamily="34" charset="0"/>
                <a:cs typeface="Calibri" pitchFamily="34" charset="0"/>
              </a:rPr>
              <a:t>chkSkills</a:t>
            </a:r>
            <a:r>
              <a:rPr lang="en-US" sz="2000" dirty="0">
                <a:latin typeface="Calibri" pitchFamily="34" charset="0"/>
                <a:cs typeface="Calibri" pitchFamily="34" charset="0"/>
              </a:rPr>
              <a:t>” </a:t>
            </a:r>
            <a:r>
              <a:rPr lang="en-US" sz="2000" b="1" dirty="0">
                <a:latin typeface="Calibri" pitchFamily="34" charset="0"/>
                <a:cs typeface="Calibri" pitchFamily="34" charset="0"/>
              </a:rPr>
              <a:t>value</a:t>
            </a:r>
            <a:r>
              <a:rPr lang="en-US" sz="2000" dirty="0">
                <a:latin typeface="Calibri" pitchFamily="34" charset="0"/>
                <a:cs typeface="Calibri" pitchFamily="34" charset="0"/>
              </a:rPr>
              <a:t>=”</a:t>
            </a:r>
            <a:r>
              <a:rPr lang="en-US" sz="2000" dirty="0" err="1">
                <a:latin typeface="Calibri" pitchFamily="34" charset="0"/>
                <a:cs typeface="Calibri" pitchFamily="34" charset="0"/>
              </a:rPr>
              <a:t>xhtml</a:t>
            </a:r>
            <a:r>
              <a:rPr lang="en-US" sz="2000" dirty="0">
                <a:latin typeface="Calibri" pitchFamily="34" charset="0"/>
                <a:cs typeface="Calibri" pitchFamily="34" charset="0"/>
              </a:rPr>
              <a:t>” /&gt;XHTML &lt;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287338" indent="-3175">
              <a:buNone/>
              <a:defRPr/>
            </a:pPr>
            <a:r>
              <a:rPr lang="en-US" sz="2000" dirty="0">
                <a:latin typeface="Calibri" pitchFamily="34" charset="0"/>
                <a:cs typeface="Calibri" pitchFamily="34" charset="0"/>
              </a:rPr>
              <a:t>&lt;input </a:t>
            </a:r>
            <a:r>
              <a:rPr lang="en-US" sz="2000" dirty="0">
                <a:solidFill>
                  <a:srgbClr val="C00000"/>
                </a:solidFill>
                <a:latin typeface="Calibri" pitchFamily="34" charset="0"/>
                <a:cs typeface="Calibri" pitchFamily="34" charset="0"/>
              </a:rPr>
              <a:t>type</a:t>
            </a:r>
            <a:r>
              <a:rPr lang="en-US" sz="2000" dirty="0">
                <a:latin typeface="Calibri" pitchFamily="34" charset="0"/>
                <a:cs typeface="Calibri" pitchFamily="34" charset="0"/>
              </a:rPr>
              <a:t>=”</a:t>
            </a:r>
            <a:r>
              <a:rPr lang="en-US" sz="2000" dirty="0">
                <a:solidFill>
                  <a:srgbClr val="0070C0"/>
                </a:solidFill>
                <a:latin typeface="Calibri" pitchFamily="34" charset="0"/>
                <a:cs typeface="Calibri" pitchFamily="34" charset="0"/>
              </a:rPr>
              <a:t>checkbox</a:t>
            </a:r>
            <a:r>
              <a:rPr lang="en-US" sz="2000" dirty="0">
                <a:latin typeface="Calibri" pitchFamily="34" charset="0"/>
                <a:cs typeface="Calibri" pitchFamily="34" charset="0"/>
              </a:rPr>
              <a:t>” name=”</a:t>
            </a:r>
            <a:r>
              <a:rPr lang="en-US" sz="2000" dirty="0" err="1">
                <a:latin typeface="Calibri" pitchFamily="34" charset="0"/>
                <a:cs typeface="Calibri" pitchFamily="34" charset="0"/>
              </a:rPr>
              <a:t>chkSkills</a:t>
            </a:r>
            <a:r>
              <a:rPr lang="en-US" sz="2000" dirty="0">
                <a:latin typeface="Calibri" pitchFamily="34" charset="0"/>
                <a:cs typeface="Calibri" pitchFamily="34" charset="0"/>
              </a:rPr>
              <a:t>” </a:t>
            </a:r>
            <a:r>
              <a:rPr lang="en-US" sz="2000" b="1" dirty="0">
                <a:latin typeface="Calibri" pitchFamily="34" charset="0"/>
                <a:cs typeface="Calibri" pitchFamily="34" charset="0"/>
              </a:rPr>
              <a:t>value</a:t>
            </a:r>
            <a:r>
              <a:rPr lang="en-US" sz="2000" dirty="0">
                <a:latin typeface="Calibri" pitchFamily="34" charset="0"/>
                <a:cs typeface="Calibri" pitchFamily="34" charset="0"/>
              </a:rPr>
              <a:t>=”CSS” /&gt;CSS&lt;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287338" indent="-3175">
              <a:buNone/>
              <a:defRPr/>
            </a:pPr>
            <a:r>
              <a:rPr lang="en-US" sz="2000" dirty="0">
                <a:latin typeface="Calibri" pitchFamily="34" charset="0"/>
                <a:cs typeface="Calibri" pitchFamily="34" charset="0"/>
              </a:rPr>
              <a:t>&lt;input </a:t>
            </a:r>
            <a:r>
              <a:rPr lang="en-US" sz="2000" dirty="0">
                <a:solidFill>
                  <a:srgbClr val="C00000"/>
                </a:solidFill>
                <a:latin typeface="Calibri" pitchFamily="34" charset="0"/>
                <a:cs typeface="Calibri" pitchFamily="34" charset="0"/>
              </a:rPr>
              <a:t>type</a:t>
            </a:r>
            <a:r>
              <a:rPr lang="en-US" sz="2000" dirty="0">
                <a:latin typeface="Calibri" pitchFamily="34" charset="0"/>
                <a:cs typeface="Calibri" pitchFamily="34" charset="0"/>
              </a:rPr>
              <a:t>=”</a:t>
            </a:r>
            <a:r>
              <a:rPr lang="en-US" sz="2000" dirty="0">
                <a:solidFill>
                  <a:srgbClr val="0070C0"/>
                </a:solidFill>
                <a:latin typeface="Calibri" pitchFamily="34" charset="0"/>
                <a:cs typeface="Calibri" pitchFamily="34" charset="0"/>
              </a:rPr>
              <a:t>checkbox</a:t>
            </a:r>
            <a:r>
              <a:rPr lang="en-US" sz="2000" dirty="0">
                <a:latin typeface="Calibri" pitchFamily="34" charset="0"/>
                <a:cs typeface="Calibri" pitchFamily="34" charset="0"/>
              </a:rPr>
              <a:t>” name=”</a:t>
            </a:r>
            <a:r>
              <a:rPr lang="en-US" sz="2000" dirty="0" err="1">
                <a:latin typeface="Calibri" pitchFamily="34" charset="0"/>
                <a:cs typeface="Calibri" pitchFamily="34" charset="0"/>
              </a:rPr>
              <a:t>chkSkills</a:t>
            </a:r>
            <a:r>
              <a:rPr lang="en-US" sz="2000" dirty="0">
                <a:latin typeface="Calibri" pitchFamily="34" charset="0"/>
                <a:cs typeface="Calibri" pitchFamily="34" charset="0"/>
              </a:rPr>
              <a:t>” </a:t>
            </a:r>
            <a:r>
              <a:rPr lang="en-US" sz="2000" b="1" dirty="0">
                <a:latin typeface="Calibri" pitchFamily="34" charset="0"/>
                <a:cs typeface="Calibri" pitchFamily="34" charset="0"/>
              </a:rPr>
              <a:t>value</a:t>
            </a:r>
            <a:r>
              <a:rPr lang="en-US" sz="2000" dirty="0">
                <a:latin typeface="Calibri" pitchFamily="34" charset="0"/>
                <a:cs typeface="Calibri" pitchFamily="34" charset="0"/>
              </a:rPr>
              <a:t>=”JavaScript”/&gt; JavaScript&lt;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287338" indent="-3175">
              <a:buNone/>
              <a:defRPr/>
            </a:pPr>
            <a:r>
              <a:rPr lang="en-US" sz="2000" dirty="0">
                <a:latin typeface="Calibri" pitchFamily="34" charset="0"/>
                <a:cs typeface="Calibri" pitchFamily="34" charset="0"/>
              </a:rPr>
              <a:t>&lt;input </a:t>
            </a:r>
            <a:r>
              <a:rPr lang="en-US" sz="2000" dirty="0">
                <a:solidFill>
                  <a:srgbClr val="C00000"/>
                </a:solidFill>
                <a:latin typeface="Calibri" pitchFamily="34" charset="0"/>
                <a:cs typeface="Calibri" pitchFamily="34" charset="0"/>
              </a:rPr>
              <a:t>type</a:t>
            </a:r>
            <a:r>
              <a:rPr lang="en-US" sz="2000" dirty="0">
                <a:latin typeface="Calibri" pitchFamily="34" charset="0"/>
                <a:cs typeface="Calibri" pitchFamily="34" charset="0"/>
              </a:rPr>
              <a:t>=”</a:t>
            </a:r>
            <a:r>
              <a:rPr lang="en-US" sz="2000" dirty="0">
                <a:solidFill>
                  <a:srgbClr val="0070C0"/>
                </a:solidFill>
                <a:latin typeface="Calibri" pitchFamily="34" charset="0"/>
                <a:cs typeface="Calibri" pitchFamily="34" charset="0"/>
              </a:rPr>
              <a:t>checkbox</a:t>
            </a:r>
            <a:r>
              <a:rPr lang="en-US" sz="2000" dirty="0">
                <a:latin typeface="Calibri" pitchFamily="34" charset="0"/>
                <a:cs typeface="Calibri" pitchFamily="34" charset="0"/>
              </a:rPr>
              <a:t>” name=”</a:t>
            </a:r>
            <a:r>
              <a:rPr lang="en-US" sz="2000" dirty="0" err="1">
                <a:latin typeface="Calibri" pitchFamily="34" charset="0"/>
                <a:cs typeface="Calibri" pitchFamily="34" charset="0"/>
              </a:rPr>
              <a:t>chkSkills</a:t>
            </a:r>
            <a:r>
              <a:rPr lang="en-US" sz="2000" dirty="0">
                <a:latin typeface="Calibri" pitchFamily="34" charset="0"/>
                <a:cs typeface="Calibri" pitchFamily="34" charset="0"/>
              </a:rPr>
              <a:t>” </a:t>
            </a:r>
            <a:r>
              <a:rPr lang="en-US" sz="2000" b="1" dirty="0">
                <a:latin typeface="Calibri" pitchFamily="34" charset="0"/>
                <a:cs typeface="Calibri" pitchFamily="34" charset="0"/>
              </a:rPr>
              <a:t>value</a:t>
            </a:r>
            <a:r>
              <a:rPr lang="en-US" sz="2000" dirty="0">
                <a:latin typeface="Calibri" pitchFamily="34" charset="0"/>
                <a:cs typeface="Calibri" pitchFamily="34" charset="0"/>
              </a:rPr>
              <a:t>=”</a:t>
            </a:r>
            <a:r>
              <a:rPr lang="en-US" sz="2000" dirty="0" err="1">
                <a:latin typeface="Calibri" pitchFamily="34" charset="0"/>
                <a:cs typeface="Calibri" pitchFamily="34" charset="0"/>
              </a:rPr>
              <a:t>aspnet</a:t>
            </a:r>
            <a:r>
              <a:rPr lang="en-US" sz="2000" dirty="0">
                <a:latin typeface="Calibri" pitchFamily="34" charset="0"/>
                <a:cs typeface="Calibri" pitchFamily="34" charset="0"/>
              </a:rPr>
              <a:t>” /&gt;</a:t>
            </a:r>
            <a:r>
              <a:rPr lang="en-US" sz="2000" dirty="0" err="1">
                <a:latin typeface="Calibri" pitchFamily="34" charset="0"/>
                <a:cs typeface="Calibri" pitchFamily="34" charset="0"/>
              </a:rPr>
              <a:t>ASP.Net</a:t>
            </a:r>
            <a:r>
              <a:rPr lang="en-US" sz="2000" dirty="0">
                <a:latin typeface="Calibri" pitchFamily="34" charset="0"/>
                <a:cs typeface="Calibri" pitchFamily="34" charset="0"/>
              </a:rPr>
              <a:t>&lt;</a:t>
            </a:r>
            <a:r>
              <a:rPr lang="en-US" sz="2000" dirty="0" err="1">
                <a:latin typeface="Calibri" pitchFamily="34" charset="0"/>
                <a:cs typeface="Calibri" pitchFamily="34" charset="0"/>
              </a:rPr>
              <a:t>br</a:t>
            </a:r>
            <a:r>
              <a:rPr lang="en-US" sz="2000" dirty="0">
                <a:latin typeface="Calibri" pitchFamily="34" charset="0"/>
                <a:cs typeface="Calibri" pitchFamily="34" charset="0"/>
              </a:rPr>
              <a:t> /&gt;</a:t>
            </a:r>
          </a:p>
          <a:p>
            <a:pPr marL="287338" indent="-3175">
              <a:buNone/>
              <a:defRPr/>
            </a:pPr>
            <a:r>
              <a:rPr lang="en-US" sz="2000" dirty="0">
                <a:latin typeface="Calibri" pitchFamily="34" charset="0"/>
                <a:cs typeface="Calibri" pitchFamily="34" charset="0"/>
              </a:rPr>
              <a:t>&lt;input </a:t>
            </a:r>
            <a:r>
              <a:rPr lang="en-US" sz="2000" dirty="0">
                <a:solidFill>
                  <a:srgbClr val="C00000"/>
                </a:solidFill>
                <a:latin typeface="Calibri" pitchFamily="34" charset="0"/>
                <a:cs typeface="Calibri" pitchFamily="34" charset="0"/>
              </a:rPr>
              <a:t>type</a:t>
            </a:r>
            <a:r>
              <a:rPr lang="en-US" sz="2000" dirty="0">
                <a:latin typeface="Calibri" pitchFamily="34" charset="0"/>
                <a:cs typeface="Calibri" pitchFamily="34" charset="0"/>
              </a:rPr>
              <a:t>=”</a:t>
            </a:r>
            <a:r>
              <a:rPr lang="en-US" sz="2000" dirty="0">
                <a:solidFill>
                  <a:srgbClr val="0070C0"/>
                </a:solidFill>
                <a:latin typeface="Calibri" pitchFamily="34" charset="0"/>
                <a:cs typeface="Calibri" pitchFamily="34" charset="0"/>
              </a:rPr>
              <a:t>checkbox</a:t>
            </a:r>
            <a:r>
              <a:rPr lang="en-US" sz="2000" dirty="0">
                <a:latin typeface="Calibri" pitchFamily="34" charset="0"/>
                <a:cs typeface="Calibri" pitchFamily="34" charset="0"/>
              </a:rPr>
              <a:t>” name=”</a:t>
            </a:r>
            <a:r>
              <a:rPr lang="en-US" sz="2000" dirty="0" err="1">
                <a:latin typeface="Calibri" pitchFamily="34" charset="0"/>
                <a:cs typeface="Calibri" pitchFamily="34" charset="0"/>
              </a:rPr>
              <a:t>chkSkills</a:t>
            </a:r>
            <a:r>
              <a:rPr lang="en-US" sz="2000" dirty="0">
                <a:latin typeface="Calibri" pitchFamily="34" charset="0"/>
                <a:cs typeface="Calibri" pitchFamily="34" charset="0"/>
              </a:rPr>
              <a:t>” </a:t>
            </a:r>
            <a:r>
              <a:rPr lang="en-US" sz="2000" b="1" dirty="0">
                <a:latin typeface="Calibri" pitchFamily="34" charset="0"/>
                <a:cs typeface="Calibri" pitchFamily="34" charset="0"/>
              </a:rPr>
              <a:t>value</a:t>
            </a:r>
            <a:r>
              <a:rPr lang="en-US" sz="2000" dirty="0">
                <a:latin typeface="Calibri" pitchFamily="34" charset="0"/>
                <a:cs typeface="Calibri" pitchFamily="34" charset="0"/>
              </a:rPr>
              <a:t>=”</a:t>
            </a:r>
            <a:r>
              <a:rPr lang="en-US" sz="2000" dirty="0" err="1">
                <a:latin typeface="Calibri" pitchFamily="34" charset="0"/>
                <a:cs typeface="Calibri" pitchFamily="34" charset="0"/>
              </a:rPr>
              <a:t>php</a:t>
            </a:r>
            <a:r>
              <a:rPr lang="en-US" sz="2000" dirty="0">
                <a:latin typeface="Calibri" pitchFamily="34" charset="0"/>
                <a:cs typeface="Calibri" pitchFamily="34" charset="0"/>
              </a:rPr>
              <a:t>” /&gt;PHP</a:t>
            </a:r>
          </a:p>
          <a:p>
            <a:pPr>
              <a:buFont typeface="Wingdings 3" panose="05040102010807070707" pitchFamily="18" charset="2"/>
              <a:buNone/>
              <a:defRPr/>
            </a:pPr>
            <a:r>
              <a:rPr lang="en-US" sz="2000" dirty="0">
                <a:latin typeface="Calibri" pitchFamily="34" charset="0"/>
                <a:cs typeface="Calibri" pitchFamily="34" charset="0"/>
              </a:rPr>
              <a:t>&lt;/form&gt;</a:t>
            </a:r>
          </a:p>
        </p:txBody>
      </p:sp>
      <p:sp>
        <p:nvSpPr>
          <p:cNvPr id="2" name="Footer Placeholder 1">
            <a:extLst>
              <a:ext uri="{FF2B5EF4-FFF2-40B4-BE49-F238E27FC236}">
                <a16:creationId xmlns:a16="http://schemas.microsoft.com/office/drawing/2014/main" id="{D97E33AF-4B00-3A22-D4AE-664EA36F054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5673757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5B0D4696-3F47-4D30-EAFE-CEDA3C89DD12}"/>
              </a:ext>
            </a:extLst>
          </p:cNvPr>
          <p:cNvSpPr>
            <a:spLocks noGrp="1"/>
          </p:cNvSpPr>
          <p:nvPr>
            <p:ph type="title"/>
          </p:nvPr>
        </p:nvSpPr>
        <p:spPr/>
        <p:txBody>
          <a:bodyPr/>
          <a:lstStyle/>
          <a:p>
            <a:r>
              <a:rPr lang="en-US" altLang="en-US"/>
              <a:t>Checkboxes (Cont’d)</a:t>
            </a:r>
          </a:p>
        </p:txBody>
      </p:sp>
      <p:sp>
        <p:nvSpPr>
          <p:cNvPr id="94211" name="Content Placeholder 2">
            <a:extLst>
              <a:ext uri="{FF2B5EF4-FFF2-40B4-BE49-F238E27FC236}">
                <a16:creationId xmlns:a16="http://schemas.microsoft.com/office/drawing/2014/main" id="{9DE56E7C-B64D-B1A2-F732-100B866C4779}"/>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If someone selects more than one skill there will be several name/value pairs sent to the server that all share the same name.</a:t>
            </a:r>
          </a:p>
          <a:p>
            <a:r>
              <a:rPr lang="en-US" altLang="en-US">
                <a:latin typeface="Calibri" panose="020F0502020204030204" pitchFamily="34" charset="0"/>
                <a:cs typeface="Calibri" panose="020F0502020204030204" pitchFamily="34" charset="0"/>
              </a:rPr>
              <a:t>How you process multiple checkboxes with the same name depends on how you send the data to the server. </a:t>
            </a:r>
          </a:p>
          <a:p>
            <a:pPr lvl="1"/>
            <a:r>
              <a:rPr lang="en-US" altLang="en-US">
                <a:latin typeface="Calibri" panose="020F0502020204030204" pitchFamily="34" charset="0"/>
                <a:cs typeface="Calibri" panose="020F0502020204030204" pitchFamily="34" charset="0"/>
              </a:rPr>
              <a:t>If you use HTTP get to send the data, then the selected checkbox will be sent as part of the URL in the query string. </a:t>
            </a:r>
          </a:p>
          <a:p>
            <a:pPr lvl="1"/>
            <a:r>
              <a:rPr lang="en-US" altLang="en-US">
                <a:latin typeface="Calibri" panose="020F0502020204030204" pitchFamily="34" charset="0"/>
                <a:cs typeface="Calibri" panose="020F0502020204030204" pitchFamily="34" charset="0"/>
              </a:rPr>
              <a:t>If you use the HTTP post method, however, then you’ll get an array that you can loop through representing the checked options.</a:t>
            </a:r>
          </a:p>
        </p:txBody>
      </p:sp>
      <p:sp>
        <p:nvSpPr>
          <p:cNvPr id="2" name="Footer Placeholder 1">
            <a:extLst>
              <a:ext uri="{FF2B5EF4-FFF2-40B4-BE49-F238E27FC236}">
                <a16:creationId xmlns:a16="http://schemas.microsoft.com/office/drawing/2014/main" id="{49C4B9C6-A46D-1772-A124-D247A5AFCCB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9617559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EE91EFC-2E51-8577-80EB-45ED57C9E613}"/>
              </a:ext>
            </a:extLst>
          </p:cNvPr>
          <p:cNvSpPr>
            <a:spLocks noGrp="1"/>
          </p:cNvSpPr>
          <p:nvPr>
            <p:ph type="title"/>
          </p:nvPr>
        </p:nvSpPr>
        <p:spPr/>
        <p:txBody>
          <a:bodyPr/>
          <a:lstStyle/>
          <a:p>
            <a:r>
              <a:rPr lang="en-US" altLang="en-US"/>
              <a:t>Single Checkbox</a:t>
            </a:r>
          </a:p>
        </p:txBody>
      </p:sp>
      <p:sp>
        <p:nvSpPr>
          <p:cNvPr id="96259" name="Content Placeholder 2">
            <a:extLst>
              <a:ext uri="{FF2B5EF4-FFF2-40B4-BE49-F238E27FC236}">
                <a16:creationId xmlns:a16="http://schemas.microsoft.com/office/drawing/2014/main" id="{C3F6298C-0C60-2657-4FD7-36AE7EC3BBB0}"/>
              </a:ext>
            </a:extLst>
          </p:cNvPr>
          <p:cNvSpPr>
            <a:spLocks noGrp="1"/>
          </p:cNvSpPr>
          <p:nvPr>
            <p:ph sz="quarter" idx="1"/>
          </p:nvPr>
        </p:nvSpPr>
        <p:spPr>
          <a:xfrm>
            <a:off x="1981200" y="1219201"/>
            <a:ext cx="8229600" cy="4937125"/>
          </a:xfrm>
        </p:spPr>
        <p:txBody>
          <a:bodyPr/>
          <a:lstStyle/>
          <a:p>
            <a:endParaRPr lang="en-US" altLang="en-US"/>
          </a:p>
        </p:txBody>
      </p:sp>
      <p:pic>
        <p:nvPicPr>
          <p:cNvPr id="96260" name="Picture 2">
            <a:extLst>
              <a:ext uri="{FF2B5EF4-FFF2-40B4-BE49-F238E27FC236}">
                <a16:creationId xmlns:a16="http://schemas.microsoft.com/office/drawing/2014/main" id="{F7DB0E2E-0A74-AF2F-A4C9-106598581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2" t="30342" r="52962" b="38271"/>
          <a:stretch>
            <a:fillRect/>
          </a:stretch>
        </p:blipFill>
        <p:spPr bwMode="auto">
          <a:xfrm>
            <a:off x="2895600" y="2362201"/>
            <a:ext cx="61722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6794556-E6A3-57EA-CBAE-A7D7CAE246A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3012814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1716ACFC-DC8C-F9FB-7462-1C9732D59752}"/>
              </a:ext>
            </a:extLst>
          </p:cNvPr>
          <p:cNvSpPr>
            <a:spLocks noGrp="1"/>
          </p:cNvSpPr>
          <p:nvPr>
            <p:ph type="title"/>
          </p:nvPr>
        </p:nvSpPr>
        <p:spPr/>
        <p:txBody>
          <a:bodyPr/>
          <a:lstStyle/>
          <a:p>
            <a:r>
              <a:rPr lang="en-US" altLang="en-US"/>
              <a:t>Single Checkbox code</a:t>
            </a:r>
          </a:p>
        </p:txBody>
      </p:sp>
      <p:sp>
        <p:nvSpPr>
          <p:cNvPr id="3" name="Content Placeholder 2">
            <a:extLst>
              <a:ext uri="{FF2B5EF4-FFF2-40B4-BE49-F238E27FC236}">
                <a16:creationId xmlns:a16="http://schemas.microsoft.com/office/drawing/2014/main" id="{06D561B6-EDE0-2E88-C272-0EDA2B843468}"/>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defRPr/>
            </a:pPr>
            <a:r>
              <a:rPr lang="en-US" sz="2100" dirty="0">
                <a:latin typeface="Arial" pitchFamily="34" charset="0"/>
                <a:cs typeface="Arial" pitchFamily="34" charset="0"/>
              </a:rPr>
              <a:t>&lt;form action=”http://www.example.org/accept.php” name=”</a:t>
            </a:r>
            <a:r>
              <a:rPr lang="en-US" sz="2100" dirty="0" err="1">
                <a:latin typeface="Arial" pitchFamily="34" charset="0"/>
                <a:cs typeface="Arial" pitchFamily="34" charset="0"/>
              </a:rPr>
              <a:t>frmTandC</a:t>
            </a:r>
            <a:r>
              <a:rPr lang="en-US" sz="2100" dirty="0">
                <a:latin typeface="Arial" pitchFamily="34" charset="0"/>
                <a:cs typeface="Arial" pitchFamily="34" charset="0"/>
              </a:rPr>
              <a:t>” method=”get”&gt;</a:t>
            </a:r>
          </a:p>
          <a:p>
            <a:pPr indent="-36513">
              <a:buNone/>
              <a:defRPr/>
            </a:pPr>
            <a:r>
              <a:rPr lang="en-US" sz="2100" dirty="0">
                <a:latin typeface="Arial" pitchFamily="34" charset="0"/>
                <a:cs typeface="Arial" pitchFamily="34" charset="0"/>
              </a:rPr>
              <a:t>&lt;input </a:t>
            </a:r>
            <a:r>
              <a:rPr lang="en-US" sz="2100" b="1" dirty="0">
                <a:solidFill>
                  <a:srgbClr val="C00000"/>
                </a:solidFill>
                <a:latin typeface="Arial" pitchFamily="34" charset="0"/>
                <a:cs typeface="Arial" pitchFamily="34" charset="0"/>
              </a:rPr>
              <a:t>type</a:t>
            </a:r>
            <a:r>
              <a:rPr lang="en-US" sz="2100" dirty="0">
                <a:latin typeface="Arial" pitchFamily="34" charset="0"/>
                <a:cs typeface="Arial" pitchFamily="34" charset="0"/>
              </a:rPr>
              <a:t>=”</a:t>
            </a:r>
            <a:r>
              <a:rPr lang="en-US" sz="2100" b="1" dirty="0">
                <a:solidFill>
                  <a:srgbClr val="0070C0"/>
                </a:solidFill>
                <a:latin typeface="Arial" pitchFamily="34" charset="0"/>
                <a:cs typeface="Arial" pitchFamily="34" charset="0"/>
              </a:rPr>
              <a:t>checkbox</a:t>
            </a:r>
            <a:r>
              <a:rPr lang="en-US" sz="2100" dirty="0">
                <a:latin typeface="Arial" pitchFamily="34" charset="0"/>
                <a:cs typeface="Arial" pitchFamily="34" charset="0"/>
              </a:rPr>
              <a:t>” name=”</a:t>
            </a:r>
            <a:r>
              <a:rPr lang="en-US" sz="2100" dirty="0" err="1">
                <a:latin typeface="Arial" pitchFamily="34" charset="0"/>
                <a:cs typeface="Arial" pitchFamily="34" charset="0"/>
              </a:rPr>
              <a:t>chkAcceptTerms</a:t>
            </a:r>
            <a:r>
              <a:rPr lang="en-US" sz="2100" dirty="0">
                <a:latin typeface="Arial" pitchFamily="34" charset="0"/>
                <a:cs typeface="Arial" pitchFamily="34" charset="0"/>
              </a:rPr>
              <a:t>” </a:t>
            </a:r>
            <a:r>
              <a:rPr lang="en-US" sz="2100" b="1" dirty="0">
                <a:solidFill>
                  <a:srgbClr val="C00000"/>
                </a:solidFill>
                <a:latin typeface="Arial" pitchFamily="34" charset="0"/>
                <a:cs typeface="Arial" pitchFamily="34" charset="0"/>
              </a:rPr>
              <a:t>checked</a:t>
            </a:r>
            <a:r>
              <a:rPr lang="en-US" sz="2100" dirty="0">
                <a:latin typeface="Arial" pitchFamily="34" charset="0"/>
                <a:cs typeface="Arial" pitchFamily="34" charset="0"/>
              </a:rPr>
              <a:t>=”</a:t>
            </a:r>
            <a:r>
              <a:rPr lang="en-US" sz="2100" b="1" dirty="0">
                <a:solidFill>
                  <a:srgbClr val="0070C0"/>
                </a:solidFill>
                <a:latin typeface="Arial" pitchFamily="34" charset="0"/>
                <a:cs typeface="Arial" pitchFamily="34" charset="0"/>
              </a:rPr>
              <a:t>checked</a:t>
            </a:r>
            <a:r>
              <a:rPr lang="en-US" sz="2100" dirty="0">
                <a:latin typeface="Arial" pitchFamily="34" charset="0"/>
                <a:cs typeface="Arial" pitchFamily="34" charset="0"/>
              </a:rPr>
              <a:t>” /&gt;</a:t>
            </a:r>
          </a:p>
          <a:p>
            <a:pPr indent="-36513">
              <a:buNone/>
              <a:defRPr/>
            </a:pPr>
            <a:r>
              <a:rPr lang="en-US" sz="2100" dirty="0">
                <a:latin typeface="Arial" pitchFamily="34" charset="0"/>
                <a:cs typeface="Arial" pitchFamily="34" charset="0"/>
              </a:rPr>
              <a:t>I accept the &lt;a </a:t>
            </a:r>
            <a:r>
              <a:rPr lang="en-US" sz="2100" dirty="0" err="1">
                <a:latin typeface="Arial" pitchFamily="34" charset="0"/>
                <a:cs typeface="Arial" pitchFamily="34" charset="0"/>
              </a:rPr>
              <a:t>href</a:t>
            </a:r>
            <a:r>
              <a:rPr lang="en-US" sz="2100" dirty="0">
                <a:latin typeface="Arial" pitchFamily="34" charset="0"/>
                <a:cs typeface="Arial" pitchFamily="34" charset="0"/>
              </a:rPr>
              <a:t>=”terms.htm”&gt;terms and conditions&lt;/a&gt;.</a:t>
            </a:r>
          </a:p>
          <a:p>
            <a:pPr indent="-36513">
              <a:buNone/>
              <a:defRPr/>
            </a:pPr>
            <a:r>
              <a:rPr lang="en-US" sz="2100" dirty="0">
                <a:latin typeface="Arial" pitchFamily="34" charset="0"/>
                <a:cs typeface="Arial" pitchFamily="34" charset="0"/>
              </a:rPr>
              <a:t>&lt;</a:t>
            </a:r>
            <a:r>
              <a:rPr lang="en-US" sz="2100" dirty="0" err="1">
                <a:latin typeface="Arial" pitchFamily="34" charset="0"/>
                <a:cs typeface="Arial" pitchFamily="34" charset="0"/>
              </a:rPr>
              <a:t>br</a:t>
            </a:r>
            <a:r>
              <a:rPr lang="en-US" sz="2100" dirty="0">
                <a:latin typeface="Arial" pitchFamily="34" charset="0"/>
                <a:cs typeface="Arial" pitchFamily="34" charset="0"/>
              </a:rPr>
              <a:t> /&gt;</a:t>
            </a:r>
          </a:p>
          <a:p>
            <a:pPr indent="-36513">
              <a:buNone/>
              <a:defRPr/>
            </a:pPr>
            <a:r>
              <a:rPr lang="en-US" sz="2100" dirty="0">
                <a:latin typeface="Arial" pitchFamily="34" charset="0"/>
                <a:cs typeface="Arial" pitchFamily="34" charset="0"/>
              </a:rPr>
              <a:t>&lt;input type=”submit” /&gt;</a:t>
            </a:r>
          </a:p>
          <a:p>
            <a:pPr>
              <a:buFont typeface="Wingdings 3" panose="05040102010807070707" pitchFamily="18" charset="2"/>
              <a:buNone/>
              <a:defRPr/>
            </a:pPr>
            <a:r>
              <a:rPr lang="en-US" sz="2100" dirty="0">
                <a:latin typeface="Arial" pitchFamily="34" charset="0"/>
                <a:cs typeface="Arial" pitchFamily="34" charset="0"/>
              </a:rPr>
              <a:t>&lt;/form&gt;</a:t>
            </a:r>
          </a:p>
          <a:p>
            <a:pPr>
              <a:buFont typeface="Wingdings 3" panose="05040102010807070707" pitchFamily="18" charset="2"/>
              <a:buNone/>
              <a:defRPr/>
            </a:pPr>
            <a:endParaRPr lang="en-US" sz="2100" dirty="0">
              <a:latin typeface="Calibri" pitchFamily="34" charset="0"/>
              <a:cs typeface="Calibri" pitchFamily="34" charset="0"/>
            </a:endParaRPr>
          </a:p>
          <a:p>
            <a:pPr>
              <a:defRPr/>
            </a:pPr>
            <a:r>
              <a:rPr lang="en-US" sz="2100" dirty="0"/>
              <a:t>Note how the &lt;input&gt; element that creates this checkbox </a:t>
            </a:r>
            <a:r>
              <a:rPr lang="en-US" sz="2100" u="sng" dirty="0"/>
              <a:t>does not carry</a:t>
            </a:r>
            <a:r>
              <a:rPr lang="en-US" sz="2100" dirty="0"/>
              <a:t> a </a:t>
            </a:r>
            <a:r>
              <a:rPr lang="en-US" sz="2100" b="1" dirty="0"/>
              <a:t>value </a:t>
            </a:r>
            <a:r>
              <a:rPr lang="en-US" sz="2100" dirty="0"/>
              <a:t>attribute.  In the absence of a value attribute, the value is </a:t>
            </a:r>
            <a:r>
              <a:rPr lang="en-US" sz="2100" b="1" dirty="0"/>
              <a:t>on</a:t>
            </a:r>
            <a:r>
              <a:rPr lang="en-US" sz="2100" dirty="0"/>
              <a:t>.</a:t>
            </a:r>
          </a:p>
          <a:p>
            <a:pPr>
              <a:defRPr/>
            </a:pPr>
            <a:r>
              <a:rPr lang="en-US" sz="2100" dirty="0"/>
              <a:t>The attribute </a:t>
            </a:r>
            <a:r>
              <a:rPr lang="en-US" sz="2100" b="1" dirty="0"/>
              <a:t>checked</a:t>
            </a:r>
            <a:r>
              <a:rPr lang="en-US" sz="2100" dirty="0"/>
              <a:t>, with a value of checked, </a:t>
            </a:r>
            <a:r>
              <a:rPr lang="en-US" sz="2100" u="sng" dirty="0"/>
              <a:t>indicates </a:t>
            </a:r>
            <a:r>
              <a:rPr lang="en-US" sz="2100" dirty="0"/>
              <a:t>that when the page loads the checkbox this is selected.</a:t>
            </a:r>
            <a:endParaRPr lang="en-US" sz="2100" dirty="0">
              <a:latin typeface="Calibri" pitchFamily="34" charset="0"/>
              <a:cs typeface="Calibri" pitchFamily="34" charset="0"/>
            </a:endParaRPr>
          </a:p>
        </p:txBody>
      </p:sp>
      <p:sp>
        <p:nvSpPr>
          <p:cNvPr id="2" name="Footer Placeholder 1">
            <a:extLst>
              <a:ext uri="{FF2B5EF4-FFF2-40B4-BE49-F238E27FC236}">
                <a16:creationId xmlns:a16="http://schemas.microsoft.com/office/drawing/2014/main" id="{0D7EEB7C-B81D-C8E5-0457-A7B125096D0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0734918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2C433797-3948-C7FE-81D6-77B09F242D8E}"/>
              </a:ext>
            </a:extLst>
          </p:cNvPr>
          <p:cNvSpPr>
            <a:spLocks noGrp="1"/>
          </p:cNvSpPr>
          <p:nvPr>
            <p:ph type="title"/>
          </p:nvPr>
        </p:nvSpPr>
        <p:spPr/>
        <p:txBody>
          <a:bodyPr/>
          <a:lstStyle/>
          <a:p>
            <a:r>
              <a:rPr lang="en-US" altLang="en-US" sz="3000"/>
              <a:t>The &lt;input&gt; Element Attributes: checkbox</a:t>
            </a:r>
          </a:p>
        </p:txBody>
      </p:sp>
      <p:sp>
        <p:nvSpPr>
          <p:cNvPr id="100355" name="Content Placeholder 2">
            <a:extLst>
              <a:ext uri="{FF2B5EF4-FFF2-40B4-BE49-F238E27FC236}">
                <a16:creationId xmlns:a16="http://schemas.microsoft.com/office/drawing/2014/main" id="{908F7F73-1FDD-AF86-1277-17D5D7EE7EBA}"/>
              </a:ext>
            </a:extLst>
          </p:cNvPr>
          <p:cNvSpPr>
            <a:spLocks noGrp="1"/>
          </p:cNvSpPr>
          <p:nvPr>
            <p:ph sz="quarter" idx="1"/>
          </p:nvPr>
        </p:nvSpPr>
        <p:spPr>
          <a:xfrm>
            <a:off x="1981200" y="1219201"/>
            <a:ext cx="8229600" cy="4937125"/>
          </a:xfrm>
        </p:spPr>
        <p:txBody>
          <a:bodyPr/>
          <a:lstStyle/>
          <a:p>
            <a:r>
              <a:rPr lang="en-US" altLang="en-US" u="sng"/>
              <a:t>type</a:t>
            </a:r>
            <a:r>
              <a:rPr lang="en-US" altLang="en-US"/>
              <a:t>:</a:t>
            </a:r>
          </a:p>
          <a:p>
            <a:pPr lvl="1"/>
            <a:r>
              <a:rPr lang="en-US" altLang="en-US"/>
              <a:t>Indicates that you want to create a checkbox.</a:t>
            </a:r>
          </a:p>
          <a:p>
            <a:r>
              <a:rPr lang="en-US" altLang="en-US" u="sng"/>
              <a:t>name</a:t>
            </a:r>
            <a:r>
              <a:rPr lang="en-US" altLang="en-US"/>
              <a:t>: </a:t>
            </a:r>
          </a:p>
          <a:p>
            <a:pPr lvl="1"/>
            <a:r>
              <a:rPr lang="en-US" altLang="en-US"/>
              <a:t>Gives the name of the control. Several checkboxes may share the same name, but this should only happen if you want users to have the option of selecting several items.</a:t>
            </a:r>
          </a:p>
          <a:p>
            <a:r>
              <a:rPr lang="en-US" altLang="en-US" u="sng"/>
              <a:t>value</a:t>
            </a:r>
            <a:r>
              <a:rPr lang="en-US" altLang="en-US"/>
              <a:t>:</a:t>
            </a:r>
          </a:p>
          <a:p>
            <a:pPr lvl="1"/>
            <a:r>
              <a:rPr lang="en-US" altLang="en-US"/>
              <a:t>The value that will be sent to the server if the checkbox is selected.</a:t>
            </a:r>
          </a:p>
          <a:p>
            <a:r>
              <a:rPr lang="en-US" altLang="en-US" u="sng"/>
              <a:t>checked</a:t>
            </a:r>
            <a:r>
              <a:rPr lang="en-US" altLang="en-US"/>
              <a:t>: </a:t>
            </a:r>
          </a:p>
          <a:p>
            <a:pPr lvl="1"/>
            <a:r>
              <a:rPr lang="en-US" altLang="en-US"/>
              <a:t>Indicates that when the page loads, the checkbox should be selected.</a:t>
            </a:r>
          </a:p>
        </p:txBody>
      </p:sp>
      <p:sp>
        <p:nvSpPr>
          <p:cNvPr id="2" name="Footer Placeholder 1">
            <a:extLst>
              <a:ext uri="{FF2B5EF4-FFF2-40B4-BE49-F238E27FC236}">
                <a16:creationId xmlns:a16="http://schemas.microsoft.com/office/drawing/2014/main" id="{6640890D-2C34-1377-82E1-8BABC0DBDC1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0090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F91BEC88-7519-2E8A-8F04-AAE81C3259C4}"/>
              </a:ext>
            </a:extLst>
          </p:cNvPr>
          <p:cNvSpPr>
            <a:spLocks noGrp="1"/>
          </p:cNvSpPr>
          <p:nvPr>
            <p:ph type="title"/>
          </p:nvPr>
        </p:nvSpPr>
        <p:spPr/>
        <p:txBody>
          <a:bodyPr/>
          <a:lstStyle/>
          <a:p>
            <a:r>
              <a:rPr lang="en-US" altLang="en-US"/>
              <a:t>Radio Buttons</a:t>
            </a:r>
          </a:p>
        </p:txBody>
      </p:sp>
      <p:sp>
        <p:nvSpPr>
          <p:cNvPr id="102403" name="Content Placeholder 2">
            <a:extLst>
              <a:ext uri="{FF2B5EF4-FFF2-40B4-BE49-F238E27FC236}">
                <a16:creationId xmlns:a16="http://schemas.microsoft.com/office/drawing/2014/main" id="{5FD3FFBB-AFBB-6876-9164-13FC9E36E59C}"/>
              </a:ext>
            </a:extLst>
          </p:cNvPr>
          <p:cNvSpPr>
            <a:spLocks noGrp="1"/>
          </p:cNvSpPr>
          <p:nvPr>
            <p:ph sz="quarter" idx="1"/>
          </p:nvPr>
        </p:nvSpPr>
        <p:spPr>
          <a:xfrm>
            <a:off x="1981200" y="1219201"/>
            <a:ext cx="8229600" cy="4937125"/>
          </a:xfrm>
        </p:spPr>
        <p:txBody>
          <a:bodyPr/>
          <a:lstStyle/>
          <a:p>
            <a:endParaRPr lang="en-US" altLang="en-US"/>
          </a:p>
        </p:txBody>
      </p:sp>
      <p:pic>
        <p:nvPicPr>
          <p:cNvPr id="102404" name="Picture 3">
            <a:extLst>
              <a:ext uri="{FF2B5EF4-FFF2-40B4-BE49-F238E27FC236}">
                <a16:creationId xmlns:a16="http://schemas.microsoft.com/office/drawing/2014/main" id="{B4ABB79F-650D-CBA6-54E4-EBE89D6D2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0" t="21021" r="11916" b="46257"/>
          <a:stretch>
            <a:fillRect/>
          </a:stretch>
        </p:blipFill>
        <p:spPr bwMode="auto">
          <a:xfrm>
            <a:off x="2209800" y="2362200"/>
            <a:ext cx="7950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671CCC9-2C0F-F67E-3E6A-8F943E94799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007140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5C0023D1-90CA-6FF5-E9CD-5D189FB58327}"/>
              </a:ext>
            </a:extLst>
          </p:cNvPr>
          <p:cNvSpPr>
            <a:spLocks noGrp="1"/>
          </p:cNvSpPr>
          <p:nvPr>
            <p:ph type="title"/>
          </p:nvPr>
        </p:nvSpPr>
        <p:spPr/>
        <p:txBody>
          <a:bodyPr/>
          <a:lstStyle/>
          <a:p>
            <a:r>
              <a:rPr lang="en-US" altLang="en-US"/>
              <a:t>Radio Buttons (Cont’d)</a:t>
            </a:r>
          </a:p>
        </p:txBody>
      </p:sp>
      <p:sp>
        <p:nvSpPr>
          <p:cNvPr id="104451" name="Content Placeholder 2">
            <a:extLst>
              <a:ext uri="{FF2B5EF4-FFF2-40B4-BE49-F238E27FC236}">
                <a16:creationId xmlns:a16="http://schemas.microsoft.com/office/drawing/2014/main" id="{09DDB0D8-1F6B-87DE-4D8C-A97A486B3061}"/>
              </a:ext>
            </a:extLst>
          </p:cNvPr>
          <p:cNvSpPr>
            <a:spLocks noGrp="1"/>
          </p:cNvSpPr>
          <p:nvPr>
            <p:ph sz="quarter" idx="1"/>
          </p:nvPr>
        </p:nvSpPr>
        <p:spPr>
          <a:xfrm>
            <a:off x="1981200" y="1219201"/>
            <a:ext cx="8229600" cy="4937125"/>
          </a:xfrm>
        </p:spPr>
        <p:txBody>
          <a:bodyPr/>
          <a:lstStyle/>
          <a:p>
            <a:r>
              <a:rPr lang="en-US" altLang="en-US"/>
              <a:t>Similar to checkboxes in that they can be either on or off, but there are two key differences:</a:t>
            </a:r>
          </a:p>
          <a:p>
            <a:pPr lvl="1"/>
            <a:r>
              <a:rPr lang="en-US" altLang="en-US"/>
              <a:t>When you have a group of radio buttons that share the same name, only one of them can be selected. Once one radio button has been selected, if the user clicks another option, the new option is selected and the old one deselected.</a:t>
            </a:r>
          </a:p>
          <a:p>
            <a:pPr lvl="1"/>
            <a:r>
              <a:rPr lang="en-US" altLang="en-US"/>
              <a:t>You should not use radio buttons for a single form control where the control indicates on or off because once a lone radio button has been selected </a:t>
            </a:r>
            <a:r>
              <a:rPr lang="en-US" altLang="en-US" b="1"/>
              <a:t>it cannot be deselected again</a:t>
            </a:r>
            <a:r>
              <a:rPr lang="en-US" altLang="en-US"/>
              <a:t> (without writing a script to do that).</a:t>
            </a:r>
          </a:p>
        </p:txBody>
      </p:sp>
      <p:sp>
        <p:nvSpPr>
          <p:cNvPr id="2" name="Footer Placeholder 1">
            <a:extLst>
              <a:ext uri="{FF2B5EF4-FFF2-40B4-BE49-F238E27FC236}">
                <a16:creationId xmlns:a16="http://schemas.microsoft.com/office/drawing/2014/main" id="{A4D56AD8-0436-873C-E78A-6CF58A82CA0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96268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E41048AE-D433-B163-EBCA-027E5F069196}"/>
              </a:ext>
            </a:extLst>
          </p:cNvPr>
          <p:cNvSpPr>
            <a:spLocks noGrp="1" noChangeArrowheads="1"/>
          </p:cNvSpPr>
          <p:nvPr>
            <p:ph type="title"/>
          </p:nvPr>
        </p:nvSpPr>
        <p:spPr>
          <a:xfrm>
            <a:off x="609600" y="1388853"/>
            <a:ext cx="10972800" cy="925752"/>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Introducing HTML, XHTML, CSS</a:t>
            </a:r>
          </a:p>
        </p:txBody>
      </p:sp>
      <p:sp>
        <p:nvSpPr>
          <p:cNvPr id="35843" name="Rectangle 2">
            <a:extLst>
              <a:ext uri="{FF2B5EF4-FFF2-40B4-BE49-F238E27FC236}">
                <a16:creationId xmlns:a16="http://schemas.microsoft.com/office/drawing/2014/main" id="{E7251A2A-A8C8-B2D6-456B-914E17DF5426}"/>
              </a:ext>
            </a:extLst>
          </p:cNvPr>
          <p:cNvSpPr>
            <a:spLocks noGrp="1" noChangeArrowheads="1"/>
          </p:cNvSpPr>
          <p:nvPr>
            <p:ph idx="1"/>
          </p:nvPr>
        </p:nvSpPr>
        <p:spPr>
          <a:xfrm>
            <a:off x="609600" y="2544792"/>
            <a:ext cx="10972800" cy="3581372"/>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b="1" dirty="0">
                <a:solidFill>
                  <a:srgbClr val="000000"/>
                </a:solidFill>
                <a:latin typeface="Arial" panose="020B0604020202020204" pitchFamily="34" charset="0"/>
              </a:rPr>
              <a:t>Cascading Style Sheets (CSS) </a:t>
            </a:r>
            <a:endParaRPr lang="en-US" altLang="en-US" dirty="0"/>
          </a:p>
          <a:p>
            <a:pPr marL="0" indent="0" eaLnBrk="1" hangingPunct="1">
              <a:lnSpc>
                <a:spcPct val="95000"/>
              </a:lnSpc>
              <a:spcBef>
                <a:spcPct val="0"/>
              </a:spcBef>
              <a:buNone/>
            </a:pPr>
            <a:r>
              <a:rPr lang="en-US" altLang="en-US" sz="2430" dirty="0">
                <a:solidFill>
                  <a:srgbClr val="000000"/>
                </a:solidFill>
                <a:latin typeface="Arial" panose="020B0604020202020204" pitchFamily="34" charset="0"/>
              </a:rPr>
              <a:t>In general, Cascading Style Sheets are combined with HTML to define style implementations such as font size, color, text position, etc.</a:t>
            </a:r>
          </a:p>
        </p:txBody>
      </p:sp>
      <p:sp>
        <p:nvSpPr>
          <p:cNvPr id="2" name="Footer Placeholder 1">
            <a:extLst>
              <a:ext uri="{FF2B5EF4-FFF2-40B4-BE49-F238E27FC236}">
                <a16:creationId xmlns:a16="http://schemas.microsoft.com/office/drawing/2014/main" id="{B6E5C8B6-7624-2447-4471-0014BA9E2E60}"/>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58746051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340467BE-A00D-B3D4-8ABC-37F9E4891C92}"/>
              </a:ext>
            </a:extLst>
          </p:cNvPr>
          <p:cNvSpPr>
            <a:spLocks noGrp="1"/>
          </p:cNvSpPr>
          <p:nvPr>
            <p:ph type="title"/>
          </p:nvPr>
        </p:nvSpPr>
        <p:spPr/>
        <p:txBody>
          <a:bodyPr/>
          <a:lstStyle/>
          <a:p>
            <a:r>
              <a:rPr lang="en-US" altLang="en-US"/>
              <a:t>Radio Buttons (Cont’d)</a:t>
            </a:r>
          </a:p>
        </p:txBody>
      </p:sp>
      <p:sp>
        <p:nvSpPr>
          <p:cNvPr id="106499" name="Content Placeholder 2">
            <a:extLst>
              <a:ext uri="{FF2B5EF4-FFF2-40B4-BE49-F238E27FC236}">
                <a16:creationId xmlns:a16="http://schemas.microsoft.com/office/drawing/2014/main" id="{E1A9F635-4D45-264F-C9D5-0A4105FDDBF5}"/>
              </a:ext>
            </a:extLst>
          </p:cNvPr>
          <p:cNvSpPr>
            <a:spLocks noGrp="1"/>
          </p:cNvSpPr>
          <p:nvPr>
            <p:ph sz="quarter" idx="1"/>
          </p:nvPr>
        </p:nvSpPr>
        <p:spPr>
          <a:xfrm>
            <a:off x="1981200" y="1219201"/>
            <a:ext cx="8229600" cy="4937125"/>
          </a:xfrm>
        </p:spPr>
        <p:txBody>
          <a:bodyPr/>
          <a:lstStyle/>
          <a:p>
            <a:r>
              <a:rPr lang="en-US" altLang="en-US"/>
              <a:t>Radio buttons are ideal if you want to provide users with a number of options from which they can pick </a:t>
            </a:r>
            <a:r>
              <a:rPr lang="en-US" altLang="en-US" b="1" u="sng"/>
              <a:t>only one</a:t>
            </a:r>
            <a:r>
              <a:rPr lang="en-US" altLang="en-US"/>
              <a:t>.</a:t>
            </a:r>
          </a:p>
          <a:p>
            <a:r>
              <a:rPr lang="en-US" altLang="en-US"/>
              <a:t>An alternative is using a </a:t>
            </a:r>
            <a:r>
              <a:rPr lang="en-US" altLang="en-US" b="1"/>
              <a:t>drop-down select box</a:t>
            </a:r>
            <a:r>
              <a:rPr lang="en-US" altLang="en-US"/>
              <a:t> that allows users to select only one option from several.</a:t>
            </a:r>
          </a:p>
        </p:txBody>
      </p:sp>
      <p:pic>
        <p:nvPicPr>
          <p:cNvPr id="106500" name="Picture 2">
            <a:extLst>
              <a:ext uri="{FF2B5EF4-FFF2-40B4-BE49-F238E27FC236}">
                <a16:creationId xmlns:a16="http://schemas.microsoft.com/office/drawing/2014/main" id="{CAD2CDFA-C3F1-E546-FD83-13B937ECD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7" t="20015" r="63843" b="38686"/>
          <a:stretch>
            <a:fillRect/>
          </a:stretch>
        </p:blipFill>
        <p:spPr bwMode="auto">
          <a:xfrm>
            <a:off x="4419601" y="3200401"/>
            <a:ext cx="31210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CE1B2B4-7083-ECF8-27DB-AA6FBE318C5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803496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5A0D528-BDFC-7382-B8B2-DF3C4B55456A}"/>
              </a:ext>
            </a:extLst>
          </p:cNvPr>
          <p:cNvSpPr>
            <a:spLocks noGrp="1"/>
          </p:cNvSpPr>
          <p:nvPr>
            <p:ph type="title"/>
          </p:nvPr>
        </p:nvSpPr>
        <p:spPr/>
        <p:txBody>
          <a:bodyPr/>
          <a:lstStyle/>
          <a:p>
            <a:r>
              <a:rPr lang="en-US" altLang="en-US"/>
              <a:t>Radio Buttons or a Select Box?</a:t>
            </a:r>
          </a:p>
        </p:txBody>
      </p:sp>
      <p:sp>
        <p:nvSpPr>
          <p:cNvPr id="3" name="Content Placeholder 2">
            <a:extLst>
              <a:ext uri="{FF2B5EF4-FFF2-40B4-BE49-F238E27FC236}">
                <a16:creationId xmlns:a16="http://schemas.microsoft.com/office/drawing/2014/main" id="{3F6CC33D-29DD-4CED-E2C5-95E9E82B620C}"/>
              </a:ext>
            </a:extLst>
          </p:cNvPr>
          <p:cNvSpPr>
            <a:spLocks noGrp="1"/>
          </p:cNvSpPr>
          <p:nvPr>
            <p:ph sz="quarter" idx="1"/>
          </p:nvPr>
        </p:nvSpPr>
        <p:spPr>
          <a:xfrm>
            <a:off x="1981200" y="1219201"/>
            <a:ext cx="8229600" cy="4937125"/>
          </a:xfrm>
        </p:spPr>
        <p:txBody>
          <a:bodyPr/>
          <a:lstStyle/>
          <a:p>
            <a:pPr marL="4763" indent="11113">
              <a:buNone/>
              <a:defRPr/>
            </a:pPr>
            <a:r>
              <a:rPr lang="en-US" dirty="0">
                <a:latin typeface="Calibri" pitchFamily="34" charset="0"/>
                <a:cs typeface="Calibri" pitchFamily="34" charset="0"/>
              </a:rPr>
              <a:t>Your decision between whether to use a </a:t>
            </a:r>
            <a:r>
              <a:rPr lang="en-US" u="sng" dirty="0">
                <a:latin typeface="Calibri" pitchFamily="34" charset="0"/>
                <a:cs typeface="Calibri" pitchFamily="34" charset="0"/>
              </a:rPr>
              <a:t>select box</a:t>
            </a:r>
            <a:r>
              <a:rPr lang="en-US" dirty="0">
                <a:latin typeface="Calibri" pitchFamily="34" charset="0"/>
                <a:cs typeface="Calibri" pitchFamily="34" charset="0"/>
              </a:rPr>
              <a:t> or a </a:t>
            </a:r>
            <a:r>
              <a:rPr lang="en-US" u="sng" dirty="0">
                <a:latin typeface="Calibri" pitchFamily="34" charset="0"/>
                <a:cs typeface="Calibri" pitchFamily="34" charset="0"/>
              </a:rPr>
              <a:t>group of radio buttons</a:t>
            </a:r>
            <a:r>
              <a:rPr lang="en-US" dirty="0">
                <a:latin typeface="Calibri" pitchFamily="34" charset="0"/>
                <a:cs typeface="Calibri" pitchFamily="34" charset="0"/>
              </a:rPr>
              <a:t> depends on three things:</a:t>
            </a:r>
          </a:p>
          <a:p>
            <a:pPr>
              <a:defRPr/>
            </a:pPr>
            <a:r>
              <a:rPr lang="en-US" b="1" dirty="0">
                <a:latin typeface="Calibri" pitchFamily="34" charset="0"/>
                <a:cs typeface="Calibri" pitchFamily="34" charset="0"/>
              </a:rPr>
              <a:t>Users expectations: </a:t>
            </a:r>
            <a:r>
              <a:rPr lang="en-US" dirty="0">
                <a:latin typeface="Calibri" pitchFamily="34" charset="0"/>
                <a:cs typeface="Calibri" pitchFamily="34" charset="0"/>
              </a:rPr>
              <a:t>If your form models a paper form where users would be presented with several checkboxes, from which they can pick only one, then you should use a group of radio buttons.</a:t>
            </a:r>
          </a:p>
          <a:p>
            <a:pPr>
              <a:defRPr/>
            </a:pPr>
            <a:r>
              <a:rPr lang="en-US" b="1" dirty="0">
                <a:latin typeface="Calibri" pitchFamily="34" charset="0"/>
                <a:cs typeface="Calibri" pitchFamily="34" charset="0"/>
              </a:rPr>
              <a:t>Seeing all the options: </a:t>
            </a:r>
            <a:r>
              <a:rPr lang="en-US" dirty="0">
                <a:latin typeface="Calibri" pitchFamily="34" charset="0"/>
                <a:cs typeface="Calibri" pitchFamily="34" charset="0"/>
              </a:rPr>
              <a:t>If users would benefit from having all the options in front of them before they pick one, you should use a group of radio buttons.</a:t>
            </a:r>
          </a:p>
          <a:p>
            <a:pPr>
              <a:defRPr/>
            </a:pPr>
            <a:r>
              <a:rPr lang="en-US" b="1" dirty="0">
                <a:latin typeface="Calibri" pitchFamily="34" charset="0"/>
                <a:cs typeface="Calibri" pitchFamily="34" charset="0"/>
              </a:rPr>
              <a:t>Space: </a:t>
            </a:r>
            <a:r>
              <a:rPr lang="en-US" dirty="0">
                <a:latin typeface="Calibri" pitchFamily="34" charset="0"/>
                <a:cs typeface="Calibri" pitchFamily="34" charset="0"/>
              </a:rPr>
              <a:t>If you are concerned about space, a drop-down select box will take up far less space than a set of radio buttons.</a:t>
            </a:r>
          </a:p>
          <a:p>
            <a:pPr>
              <a:defRPr/>
            </a:pPr>
            <a:endParaRPr lang="en-US" dirty="0">
              <a:latin typeface="Calibri" pitchFamily="34" charset="0"/>
              <a:cs typeface="Calibri" pitchFamily="34" charset="0"/>
            </a:endParaRPr>
          </a:p>
        </p:txBody>
      </p:sp>
      <p:sp>
        <p:nvSpPr>
          <p:cNvPr id="2" name="Footer Placeholder 1">
            <a:extLst>
              <a:ext uri="{FF2B5EF4-FFF2-40B4-BE49-F238E27FC236}">
                <a16:creationId xmlns:a16="http://schemas.microsoft.com/office/drawing/2014/main" id="{D84A6CE7-A016-2219-6BB0-7C17B427EEB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9874387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19E62095-369C-93D3-15BC-BE26E03E0EAE}"/>
              </a:ext>
            </a:extLst>
          </p:cNvPr>
          <p:cNvSpPr>
            <a:spLocks noGrp="1"/>
          </p:cNvSpPr>
          <p:nvPr>
            <p:ph type="title"/>
          </p:nvPr>
        </p:nvSpPr>
        <p:spPr/>
        <p:txBody>
          <a:bodyPr/>
          <a:lstStyle/>
          <a:p>
            <a:r>
              <a:rPr lang="en-US" altLang="en-US"/>
              <a:t>Radio Buttons: &lt;input&gt; element</a:t>
            </a:r>
          </a:p>
        </p:txBody>
      </p:sp>
      <p:sp>
        <p:nvSpPr>
          <p:cNvPr id="110595" name="Content Placeholder 2">
            <a:extLst>
              <a:ext uri="{FF2B5EF4-FFF2-40B4-BE49-F238E27FC236}">
                <a16:creationId xmlns:a16="http://schemas.microsoft.com/office/drawing/2014/main" id="{1ECEBB2D-8C12-9FBC-7463-2EE7CFC1A825}"/>
              </a:ext>
            </a:extLst>
          </p:cNvPr>
          <p:cNvSpPr>
            <a:spLocks noGrp="1"/>
          </p:cNvSpPr>
          <p:nvPr>
            <p:ph sz="quarter" idx="1"/>
          </p:nvPr>
        </p:nvSpPr>
        <p:spPr>
          <a:xfrm>
            <a:off x="1981200" y="1219201"/>
            <a:ext cx="8229600" cy="4937125"/>
          </a:xfrm>
        </p:spPr>
        <p:txBody>
          <a:bodyPr/>
          <a:lstStyle/>
          <a:p>
            <a:r>
              <a:rPr lang="en-US" altLang="en-US"/>
              <a:t>The &lt;input&gt; element is again used to create radio buttons.</a:t>
            </a:r>
          </a:p>
          <a:p>
            <a:r>
              <a:rPr lang="en-US" altLang="en-US" b="1"/>
              <a:t>type </a:t>
            </a:r>
            <a:r>
              <a:rPr lang="en-US" altLang="en-US"/>
              <a:t>attribute should be given a value of </a:t>
            </a:r>
            <a:r>
              <a:rPr lang="en-US" altLang="en-US" b="1">
                <a:solidFill>
                  <a:srgbClr val="C00000"/>
                </a:solidFill>
              </a:rPr>
              <a:t>radio</a:t>
            </a:r>
            <a:r>
              <a:rPr lang="en-US" altLang="en-US"/>
              <a:t>.</a:t>
            </a:r>
          </a:p>
          <a:p>
            <a:endParaRPr lang="en-US" altLang="en-US"/>
          </a:p>
        </p:txBody>
      </p:sp>
      <p:pic>
        <p:nvPicPr>
          <p:cNvPr id="110596" name="Picture 3">
            <a:extLst>
              <a:ext uri="{FF2B5EF4-FFF2-40B4-BE49-F238E27FC236}">
                <a16:creationId xmlns:a16="http://schemas.microsoft.com/office/drawing/2014/main" id="{0D7914CD-C7FC-9212-05EF-D60D0125E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0" t="21021" r="11916" b="46257"/>
          <a:stretch>
            <a:fillRect/>
          </a:stretch>
        </p:blipFill>
        <p:spPr bwMode="auto">
          <a:xfrm>
            <a:off x="2209800" y="3276600"/>
            <a:ext cx="7950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A7C058A-3A8B-9610-C245-EBFEA03A018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132291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3B57DBFA-B726-D1CF-1A20-74C601BBCA38}"/>
              </a:ext>
            </a:extLst>
          </p:cNvPr>
          <p:cNvSpPr>
            <a:spLocks noGrp="1"/>
          </p:cNvSpPr>
          <p:nvPr>
            <p:ph type="title"/>
          </p:nvPr>
        </p:nvSpPr>
        <p:spPr/>
        <p:txBody>
          <a:bodyPr/>
          <a:lstStyle/>
          <a:p>
            <a:r>
              <a:rPr lang="en-US" altLang="en-US"/>
              <a:t>Radio Button code</a:t>
            </a:r>
          </a:p>
        </p:txBody>
      </p:sp>
      <p:sp>
        <p:nvSpPr>
          <p:cNvPr id="3" name="Content Placeholder 2">
            <a:extLst>
              <a:ext uri="{FF2B5EF4-FFF2-40B4-BE49-F238E27FC236}">
                <a16:creationId xmlns:a16="http://schemas.microsoft.com/office/drawing/2014/main" id="{786AC4B0-270C-94EE-CB26-F002FA36C801}"/>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defRPr/>
            </a:pPr>
            <a:r>
              <a:rPr lang="en-US" sz="2400" dirty="0">
                <a:latin typeface="Calibri" pitchFamily="34" charset="0"/>
                <a:cs typeface="Calibri" pitchFamily="34" charset="0"/>
              </a:rPr>
              <a:t>&lt;form action=”http://www.example.com/flights.aspx” name=”</a:t>
            </a:r>
            <a:r>
              <a:rPr lang="en-US" sz="2400" dirty="0" err="1">
                <a:latin typeface="Calibri" pitchFamily="34" charset="0"/>
                <a:cs typeface="Calibri" pitchFamily="34" charset="0"/>
              </a:rPr>
              <a:t>frmFlightBooking</a:t>
            </a:r>
            <a:r>
              <a:rPr lang="en-US" sz="2400" dirty="0">
                <a:latin typeface="Calibri" pitchFamily="34" charset="0"/>
                <a:cs typeface="Calibri" pitchFamily="34" charset="0"/>
              </a:rPr>
              <a:t>” method=”get”&gt;</a:t>
            </a:r>
          </a:p>
          <a:p>
            <a:pPr marL="571500">
              <a:buNone/>
              <a:defRPr/>
            </a:pPr>
            <a:r>
              <a:rPr lang="en-US" sz="2400" dirty="0">
                <a:latin typeface="Calibri" pitchFamily="34" charset="0"/>
                <a:cs typeface="Calibri" pitchFamily="34" charset="0"/>
              </a:rPr>
              <a:t>Please select which class of travel you wish to fly: &lt;</a:t>
            </a:r>
            <a:r>
              <a:rPr lang="en-US" sz="2400" dirty="0" err="1">
                <a:latin typeface="Calibri" pitchFamily="34" charset="0"/>
                <a:cs typeface="Calibri" pitchFamily="34" charset="0"/>
              </a:rPr>
              <a:t>br</a:t>
            </a:r>
            <a:r>
              <a:rPr lang="en-US" sz="2400" dirty="0">
                <a:latin typeface="Calibri" pitchFamily="34" charset="0"/>
                <a:cs typeface="Calibri" pitchFamily="34" charset="0"/>
              </a:rPr>
              <a:t> /&gt;</a:t>
            </a:r>
          </a:p>
          <a:p>
            <a:pPr marL="571500">
              <a:buNone/>
              <a:defRPr/>
            </a:pPr>
            <a:r>
              <a:rPr lang="en-US" sz="2400" dirty="0">
                <a:latin typeface="Calibri" pitchFamily="34" charset="0"/>
                <a:cs typeface="Calibri" pitchFamily="34" charset="0"/>
              </a:rPr>
              <a:t>&lt;input </a:t>
            </a:r>
            <a:r>
              <a:rPr lang="en-US" sz="2400" b="1" dirty="0">
                <a:latin typeface="Calibri" pitchFamily="34" charset="0"/>
                <a:cs typeface="Calibri" pitchFamily="34" charset="0"/>
              </a:rPr>
              <a:t>type</a:t>
            </a:r>
            <a:r>
              <a:rPr lang="en-US" sz="2400" dirty="0">
                <a:latin typeface="Calibri" pitchFamily="34" charset="0"/>
                <a:cs typeface="Calibri" pitchFamily="34" charset="0"/>
              </a:rPr>
              <a:t>=”</a:t>
            </a:r>
            <a:r>
              <a:rPr lang="en-US" sz="2400" b="1" dirty="0">
                <a:solidFill>
                  <a:srgbClr val="C00000"/>
                </a:solidFill>
                <a:latin typeface="Calibri" pitchFamily="34" charset="0"/>
                <a:cs typeface="Calibri" pitchFamily="34" charset="0"/>
              </a:rPr>
              <a:t>radio</a:t>
            </a:r>
            <a:r>
              <a:rPr lang="en-US" sz="2400" dirty="0">
                <a:latin typeface="Calibri" pitchFamily="34" charset="0"/>
                <a:cs typeface="Calibri" pitchFamily="34" charset="0"/>
              </a:rPr>
              <a:t>” name=”</a:t>
            </a:r>
            <a:r>
              <a:rPr lang="en-US" sz="2400" dirty="0" err="1">
                <a:latin typeface="Calibri" pitchFamily="34" charset="0"/>
                <a:cs typeface="Calibri" pitchFamily="34" charset="0"/>
              </a:rPr>
              <a:t>radClass</a:t>
            </a:r>
            <a:r>
              <a:rPr lang="en-US" sz="2400" dirty="0">
                <a:latin typeface="Calibri" pitchFamily="34" charset="0"/>
                <a:cs typeface="Calibri" pitchFamily="34" charset="0"/>
              </a:rPr>
              <a:t>” value=”</a:t>
            </a:r>
            <a:r>
              <a:rPr lang="en-US" sz="2400" dirty="0">
                <a:solidFill>
                  <a:srgbClr val="0070C0"/>
                </a:solidFill>
                <a:latin typeface="Calibri" pitchFamily="34" charset="0"/>
                <a:cs typeface="Calibri" pitchFamily="34" charset="0"/>
              </a:rPr>
              <a:t>First</a:t>
            </a:r>
            <a:r>
              <a:rPr lang="en-US" sz="2400" dirty="0">
                <a:latin typeface="Calibri" pitchFamily="34" charset="0"/>
                <a:cs typeface="Calibri" pitchFamily="34" charset="0"/>
              </a:rPr>
              <a:t>” /&gt;First class &lt;</a:t>
            </a:r>
            <a:r>
              <a:rPr lang="en-US" sz="2400" dirty="0" err="1">
                <a:latin typeface="Calibri" pitchFamily="34" charset="0"/>
                <a:cs typeface="Calibri" pitchFamily="34" charset="0"/>
              </a:rPr>
              <a:t>br</a:t>
            </a:r>
            <a:r>
              <a:rPr lang="en-US" sz="2400" dirty="0">
                <a:latin typeface="Calibri" pitchFamily="34" charset="0"/>
                <a:cs typeface="Calibri" pitchFamily="34" charset="0"/>
              </a:rPr>
              <a:t> /&gt;</a:t>
            </a:r>
          </a:p>
          <a:p>
            <a:pPr marL="571500">
              <a:buNone/>
              <a:defRPr/>
            </a:pPr>
            <a:r>
              <a:rPr lang="en-US" sz="2400" dirty="0">
                <a:latin typeface="Calibri" pitchFamily="34" charset="0"/>
                <a:cs typeface="Calibri" pitchFamily="34" charset="0"/>
              </a:rPr>
              <a:t>&lt;input </a:t>
            </a:r>
            <a:r>
              <a:rPr lang="en-US" sz="2400" b="1" dirty="0">
                <a:latin typeface="Calibri" pitchFamily="34" charset="0"/>
                <a:cs typeface="Calibri" pitchFamily="34" charset="0"/>
              </a:rPr>
              <a:t>type</a:t>
            </a:r>
            <a:r>
              <a:rPr lang="en-US" sz="2400" dirty="0">
                <a:latin typeface="Calibri" pitchFamily="34" charset="0"/>
                <a:cs typeface="Calibri" pitchFamily="34" charset="0"/>
              </a:rPr>
              <a:t>=”</a:t>
            </a:r>
            <a:r>
              <a:rPr lang="en-US" sz="2400" b="1" dirty="0">
                <a:solidFill>
                  <a:srgbClr val="C00000"/>
                </a:solidFill>
                <a:latin typeface="Calibri" pitchFamily="34" charset="0"/>
                <a:cs typeface="Calibri" pitchFamily="34" charset="0"/>
              </a:rPr>
              <a:t>radio</a:t>
            </a:r>
            <a:r>
              <a:rPr lang="en-US" sz="2400" dirty="0">
                <a:latin typeface="Calibri" pitchFamily="34" charset="0"/>
                <a:cs typeface="Calibri" pitchFamily="34" charset="0"/>
              </a:rPr>
              <a:t>” name=”</a:t>
            </a:r>
            <a:r>
              <a:rPr lang="en-US" sz="2400" dirty="0" err="1">
                <a:latin typeface="Calibri" pitchFamily="34" charset="0"/>
                <a:cs typeface="Calibri" pitchFamily="34" charset="0"/>
              </a:rPr>
              <a:t>radClass</a:t>
            </a:r>
            <a:r>
              <a:rPr lang="en-US" sz="2400" dirty="0">
                <a:latin typeface="Calibri" pitchFamily="34" charset="0"/>
                <a:cs typeface="Calibri" pitchFamily="34" charset="0"/>
              </a:rPr>
              <a:t>” value=”</a:t>
            </a:r>
            <a:r>
              <a:rPr lang="en-US" sz="2400" dirty="0">
                <a:solidFill>
                  <a:srgbClr val="0070C0"/>
                </a:solidFill>
                <a:latin typeface="Calibri" pitchFamily="34" charset="0"/>
                <a:cs typeface="Calibri" pitchFamily="34" charset="0"/>
              </a:rPr>
              <a:t>Business</a:t>
            </a:r>
            <a:r>
              <a:rPr lang="en-US" sz="2400" dirty="0">
                <a:latin typeface="Calibri" pitchFamily="34" charset="0"/>
                <a:cs typeface="Calibri" pitchFamily="34" charset="0"/>
              </a:rPr>
              <a:t>” /&gt;Business class &lt;</a:t>
            </a:r>
            <a:r>
              <a:rPr lang="en-US" sz="2400" dirty="0" err="1">
                <a:latin typeface="Calibri" pitchFamily="34" charset="0"/>
                <a:cs typeface="Calibri" pitchFamily="34" charset="0"/>
              </a:rPr>
              <a:t>br</a:t>
            </a:r>
            <a:r>
              <a:rPr lang="en-US" sz="2400" dirty="0">
                <a:latin typeface="Calibri" pitchFamily="34" charset="0"/>
                <a:cs typeface="Calibri" pitchFamily="34" charset="0"/>
              </a:rPr>
              <a:t> /&gt;</a:t>
            </a:r>
          </a:p>
          <a:p>
            <a:pPr marL="571500">
              <a:buNone/>
              <a:defRPr/>
            </a:pPr>
            <a:r>
              <a:rPr lang="en-US" sz="2400" dirty="0">
                <a:latin typeface="Calibri" pitchFamily="34" charset="0"/>
                <a:cs typeface="Calibri" pitchFamily="34" charset="0"/>
              </a:rPr>
              <a:t>&lt;input </a:t>
            </a:r>
            <a:r>
              <a:rPr lang="en-US" sz="2400" b="1" dirty="0">
                <a:latin typeface="Calibri" pitchFamily="34" charset="0"/>
                <a:cs typeface="Calibri" pitchFamily="34" charset="0"/>
              </a:rPr>
              <a:t>type</a:t>
            </a:r>
            <a:r>
              <a:rPr lang="en-US" sz="2400" dirty="0">
                <a:latin typeface="Calibri" pitchFamily="34" charset="0"/>
                <a:cs typeface="Calibri" pitchFamily="34" charset="0"/>
              </a:rPr>
              <a:t>=”</a:t>
            </a:r>
            <a:r>
              <a:rPr lang="en-US" sz="2400" b="1" dirty="0">
                <a:solidFill>
                  <a:srgbClr val="C00000"/>
                </a:solidFill>
                <a:latin typeface="Calibri" pitchFamily="34" charset="0"/>
                <a:cs typeface="Calibri" pitchFamily="34" charset="0"/>
              </a:rPr>
              <a:t>radio</a:t>
            </a:r>
            <a:r>
              <a:rPr lang="en-US" sz="2400" dirty="0">
                <a:latin typeface="Calibri" pitchFamily="34" charset="0"/>
                <a:cs typeface="Calibri" pitchFamily="34" charset="0"/>
              </a:rPr>
              <a:t>” name=”</a:t>
            </a:r>
            <a:r>
              <a:rPr lang="en-US" sz="2400" dirty="0" err="1">
                <a:latin typeface="Calibri" pitchFamily="34" charset="0"/>
                <a:cs typeface="Calibri" pitchFamily="34" charset="0"/>
              </a:rPr>
              <a:t>radClass</a:t>
            </a:r>
            <a:r>
              <a:rPr lang="en-US" sz="2400" dirty="0">
                <a:latin typeface="Calibri" pitchFamily="34" charset="0"/>
                <a:cs typeface="Calibri" pitchFamily="34" charset="0"/>
              </a:rPr>
              <a:t>” value=”</a:t>
            </a:r>
            <a:r>
              <a:rPr lang="en-US" sz="2400" dirty="0">
                <a:solidFill>
                  <a:srgbClr val="0070C0"/>
                </a:solidFill>
                <a:latin typeface="Calibri" pitchFamily="34" charset="0"/>
                <a:cs typeface="Calibri" pitchFamily="34" charset="0"/>
              </a:rPr>
              <a:t>Economy</a:t>
            </a:r>
            <a:r>
              <a:rPr lang="en-US" sz="2400" dirty="0">
                <a:latin typeface="Calibri" pitchFamily="34" charset="0"/>
                <a:cs typeface="Calibri" pitchFamily="34" charset="0"/>
              </a:rPr>
              <a:t>” /&gt;Economy class &lt;</a:t>
            </a:r>
            <a:r>
              <a:rPr lang="en-US" sz="2400" dirty="0" err="1">
                <a:latin typeface="Calibri" pitchFamily="34" charset="0"/>
                <a:cs typeface="Calibri" pitchFamily="34" charset="0"/>
              </a:rPr>
              <a:t>br</a:t>
            </a:r>
            <a:r>
              <a:rPr lang="en-US" sz="2400" dirty="0">
                <a:latin typeface="Calibri" pitchFamily="34" charset="0"/>
                <a:cs typeface="Calibri" pitchFamily="34" charset="0"/>
              </a:rPr>
              <a:t> /&gt;</a:t>
            </a:r>
          </a:p>
          <a:p>
            <a:pPr>
              <a:buFont typeface="Wingdings 3" panose="05040102010807070707" pitchFamily="18" charset="2"/>
              <a:buNone/>
              <a:defRPr/>
            </a:pPr>
            <a:r>
              <a:rPr lang="en-US" sz="2400" dirty="0">
                <a:latin typeface="Calibri" pitchFamily="34" charset="0"/>
                <a:cs typeface="Calibri" pitchFamily="34" charset="0"/>
              </a:rPr>
              <a:t>&lt;/form&gt;</a:t>
            </a:r>
          </a:p>
        </p:txBody>
      </p:sp>
      <p:sp>
        <p:nvSpPr>
          <p:cNvPr id="2" name="Footer Placeholder 1">
            <a:extLst>
              <a:ext uri="{FF2B5EF4-FFF2-40B4-BE49-F238E27FC236}">
                <a16:creationId xmlns:a16="http://schemas.microsoft.com/office/drawing/2014/main" id="{E6AB5C1D-5426-FCFE-D672-5DACD8BAB8D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692271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C4D48964-1DC0-95F7-A35B-63CAD1B2A321}"/>
              </a:ext>
            </a:extLst>
          </p:cNvPr>
          <p:cNvSpPr>
            <a:spLocks noGrp="1"/>
          </p:cNvSpPr>
          <p:nvPr>
            <p:ph type="title"/>
          </p:nvPr>
        </p:nvSpPr>
        <p:spPr/>
        <p:txBody>
          <a:bodyPr/>
          <a:lstStyle/>
          <a:p>
            <a:r>
              <a:rPr lang="en-US" altLang="en-US"/>
              <a:t>Radio Button Attributes</a:t>
            </a:r>
          </a:p>
        </p:txBody>
      </p:sp>
      <p:sp>
        <p:nvSpPr>
          <p:cNvPr id="114691" name="Content Placeholder 2">
            <a:extLst>
              <a:ext uri="{FF2B5EF4-FFF2-40B4-BE49-F238E27FC236}">
                <a16:creationId xmlns:a16="http://schemas.microsoft.com/office/drawing/2014/main" id="{1750B4C2-9A7D-01CF-3E03-00795B96D50D}"/>
              </a:ext>
            </a:extLst>
          </p:cNvPr>
          <p:cNvSpPr>
            <a:spLocks noGrp="1"/>
          </p:cNvSpPr>
          <p:nvPr>
            <p:ph sz="quarter" idx="1"/>
          </p:nvPr>
        </p:nvSpPr>
        <p:spPr>
          <a:xfrm>
            <a:off x="1981200" y="1219201"/>
            <a:ext cx="8229600" cy="4937125"/>
          </a:xfrm>
        </p:spPr>
        <p:txBody>
          <a:bodyPr/>
          <a:lstStyle/>
          <a:p>
            <a:r>
              <a:rPr lang="en-US" altLang="en-US" b="1" u="sng"/>
              <a:t>type:</a:t>
            </a:r>
            <a:r>
              <a:rPr lang="en-US" altLang="en-US"/>
              <a:t> </a:t>
            </a:r>
          </a:p>
          <a:p>
            <a:pPr lvl="1"/>
            <a:r>
              <a:rPr lang="en-US" altLang="en-US"/>
              <a:t>To indicate that you want a radio button form control.</a:t>
            </a:r>
          </a:p>
          <a:p>
            <a:r>
              <a:rPr lang="en-US" altLang="en-US" b="1" u="sng"/>
              <a:t>name</a:t>
            </a:r>
            <a:r>
              <a:rPr lang="en-US" altLang="en-US"/>
              <a:t>:</a:t>
            </a:r>
          </a:p>
          <a:p>
            <a:pPr lvl="1"/>
            <a:r>
              <a:rPr lang="en-US" altLang="en-US"/>
              <a:t>The name of the form control.</a:t>
            </a:r>
          </a:p>
          <a:p>
            <a:r>
              <a:rPr lang="en-US" altLang="en-US" b="1" u="sng"/>
              <a:t>value:</a:t>
            </a:r>
          </a:p>
          <a:p>
            <a:pPr lvl="1"/>
            <a:r>
              <a:rPr lang="en-US" altLang="en-US"/>
              <a:t>Used to indicate the value that will be sent to the server if this option is selected.</a:t>
            </a:r>
          </a:p>
          <a:p>
            <a:r>
              <a:rPr lang="en-US" altLang="en-US" b="1" u="sng"/>
              <a:t>checked</a:t>
            </a:r>
            <a:r>
              <a:rPr lang="en-US" altLang="en-US"/>
              <a:t>:</a:t>
            </a:r>
          </a:p>
          <a:p>
            <a:pPr lvl="1"/>
            <a:r>
              <a:rPr lang="en-US" altLang="en-US"/>
              <a:t>Indicates that this option should be selected by default when the page loads.</a:t>
            </a:r>
          </a:p>
        </p:txBody>
      </p:sp>
      <p:sp>
        <p:nvSpPr>
          <p:cNvPr id="2" name="Footer Placeholder 1">
            <a:extLst>
              <a:ext uri="{FF2B5EF4-FFF2-40B4-BE49-F238E27FC236}">
                <a16:creationId xmlns:a16="http://schemas.microsoft.com/office/drawing/2014/main" id="{1903CBCB-A67D-463B-281A-AAE80D2D1B1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04756835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D2C95851-A09C-4856-9AB9-C0530A62EFBE}"/>
              </a:ext>
            </a:extLst>
          </p:cNvPr>
          <p:cNvSpPr>
            <a:spLocks noGrp="1"/>
          </p:cNvSpPr>
          <p:nvPr>
            <p:ph type="title"/>
          </p:nvPr>
        </p:nvSpPr>
        <p:spPr/>
        <p:txBody>
          <a:bodyPr/>
          <a:lstStyle/>
          <a:p>
            <a:r>
              <a:rPr lang="en-US" altLang="en-US"/>
              <a:t>Select Boxes</a:t>
            </a:r>
          </a:p>
        </p:txBody>
      </p:sp>
      <p:sp>
        <p:nvSpPr>
          <p:cNvPr id="116739" name="Content Placeholder 2">
            <a:extLst>
              <a:ext uri="{FF2B5EF4-FFF2-40B4-BE49-F238E27FC236}">
                <a16:creationId xmlns:a16="http://schemas.microsoft.com/office/drawing/2014/main" id="{8CFCB62E-3D9B-9D96-30FD-F6FC84B5EE56}"/>
              </a:ext>
            </a:extLst>
          </p:cNvPr>
          <p:cNvSpPr>
            <a:spLocks noGrp="1"/>
          </p:cNvSpPr>
          <p:nvPr>
            <p:ph sz="quarter" idx="1"/>
          </p:nvPr>
        </p:nvSpPr>
        <p:spPr>
          <a:xfrm>
            <a:off x="1981200" y="1219201"/>
            <a:ext cx="8229600" cy="4937125"/>
          </a:xfrm>
        </p:spPr>
        <p:txBody>
          <a:bodyPr/>
          <a:lstStyle/>
          <a:p>
            <a:r>
              <a:rPr lang="en-US" altLang="en-US"/>
              <a:t>A drop-down select box allows users to select one item from a drop-down menu. </a:t>
            </a:r>
          </a:p>
          <a:p>
            <a:r>
              <a:rPr lang="en-US" altLang="en-US"/>
              <a:t>Drop-down select boxes can take up far less space than a group of radio buttons.</a:t>
            </a:r>
          </a:p>
        </p:txBody>
      </p:sp>
      <p:pic>
        <p:nvPicPr>
          <p:cNvPr id="116740" name="Picture 2">
            <a:extLst>
              <a:ext uri="{FF2B5EF4-FFF2-40B4-BE49-F238E27FC236}">
                <a16:creationId xmlns:a16="http://schemas.microsoft.com/office/drawing/2014/main" id="{47723BF2-ED94-4602-7B17-A999DFAA0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7" t="20015" r="63843" b="38686"/>
          <a:stretch>
            <a:fillRect/>
          </a:stretch>
        </p:blipFill>
        <p:spPr bwMode="auto">
          <a:xfrm>
            <a:off x="4114800" y="2881314"/>
            <a:ext cx="370840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4EF19C8-517D-2A9B-28F0-AE3E29C85F2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1374812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806DC337-5AAA-634A-3E8D-F71659E7EB6B}"/>
              </a:ext>
            </a:extLst>
          </p:cNvPr>
          <p:cNvSpPr>
            <a:spLocks noGrp="1"/>
          </p:cNvSpPr>
          <p:nvPr>
            <p:ph type="title"/>
          </p:nvPr>
        </p:nvSpPr>
        <p:spPr/>
        <p:txBody>
          <a:bodyPr/>
          <a:lstStyle/>
          <a:p>
            <a:r>
              <a:rPr lang="en-US" altLang="en-US"/>
              <a:t>Select Boxes (Cont’d)</a:t>
            </a:r>
          </a:p>
        </p:txBody>
      </p:sp>
      <p:sp>
        <p:nvSpPr>
          <p:cNvPr id="118787" name="Content Placeholder 2">
            <a:extLst>
              <a:ext uri="{FF2B5EF4-FFF2-40B4-BE49-F238E27FC236}">
                <a16:creationId xmlns:a16="http://schemas.microsoft.com/office/drawing/2014/main" id="{D000300E-2101-036B-8D60-AF8E47E8AF0D}"/>
              </a:ext>
            </a:extLst>
          </p:cNvPr>
          <p:cNvSpPr>
            <a:spLocks noGrp="1"/>
          </p:cNvSpPr>
          <p:nvPr>
            <p:ph sz="quarter" idx="1"/>
          </p:nvPr>
        </p:nvSpPr>
        <p:spPr>
          <a:xfrm>
            <a:off x="1981200" y="1219201"/>
            <a:ext cx="8229600" cy="4937125"/>
          </a:xfrm>
        </p:spPr>
        <p:txBody>
          <a:bodyPr/>
          <a:lstStyle/>
          <a:p>
            <a:r>
              <a:rPr lang="en-US" altLang="en-US"/>
              <a:t>Drop-down select boxes can also provide an alternative to single-line text input controls where you want to </a:t>
            </a:r>
            <a:r>
              <a:rPr lang="en-US" altLang="en-US" b="1"/>
              <a:t>limit the options </a:t>
            </a:r>
            <a:r>
              <a:rPr lang="en-US" altLang="en-US"/>
              <a:t>that a user can enter.</a:t>
            </a:r>
          </a:p>
          <a:p>
            <a:pPr lvl="1"/>
            <a:r>
              <a:rPr lang="en-US" altLang="en-US"/>
              <a:t>For example to indicate a country where the user lives. This would limit the value to USA to someone from here rather than having to deal with different values people write such as U.S.A., U.S., United States of America, or North America.</a:t>
            </a:r>
          </a:p>
        </p:txBody>
      </p:sp>
      <p:sp>
        <p:nvSpPr>
          <p:cNvPr id="2" name="Footer Placeholder 1">
            <a:extLst>
              <a:ext uri="{FF2B5EF4-FFF2-40B4-BE49-F238E27FC236}">
                <a16:creationId xmlns:a16="http://schemas.microsoft.com/office/drawing/2014/main" id="{4A687A5E-A43F-67CC-B130-4D0ED11B994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3016223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72816AC0-066C-D2C7-81D8-EA5C539909B8}"/>
              </a:ext>
            </a:extLst>
          </p:cNvPr>
          <p:cNvSpPr>
            <a:spLocks noGrp="1"/>
          </p:cNvSpPr>
          <p:nvPr>
            <p:ph type="title"/>
          </p:nvPr>
        </p:nvSpPr>
        <p:spPr/>
        <p:txBody>
          <a:bodyPr/>
          <a:lstStyle/>
          <a:p>
            <a:r>
              <a:rPr lang="en-US" altLang="en-US"/>
              <a:t>Select Box Example</a:t>
            </a:r>
          </a:p>
        </p:txBody>
      </p:sp>
      <p:sp>
        <p:nvSpPr>
          <p:cNvPr id="120835" name="Content Placeholder 2">
            <a:extLst>
              <a:ext uri="{FF2B5EF4-FFF2-40B4-BE49-F238E27FC236}">
                <a16:creationId xmlns:a16="http://schemas.microsoft.com/office/drawing/2014/main" id="{B0BC7FD1-E9EA-3032-CC93-CC248CA2C2D3}"/>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&lt;</a:t>
            </a:r>
            <a:r>
              <a:rPr lang="en-US" altLang="en-US" b="1">
                <a:solidFill>
                  <a:srgbClr val="7030A0"/>
                </a:solidFill>
              </a:rPr>
              <a:t>select</a:t>
            </a:r>
            <a:r>
              <a:rPr lang="en-US" altLang="en-US"/>
              <a:t> </a:t>
            </a:r>
            <a:r>
              <a:rPr lang="en-US" altLang="en-US" b="1"/>
              <a:t>name</a:t>
            </a:r>
            <a:r>
              <a:rPr lang="en-US" altLang="en-US"/>
              <a:t>=”selColor”&gt;</a:t>
            </a:r>
          </a:p>
          <a:p>
            <a:pPr lvl="1">
              <a:buFont typeface="Wingdings 3" panose="05040102010807070707" pitchFamily="18" charset="2"/>
              <a:buNone/>
            </a:pPr>
            <a:r>
              <a:rPr lang="en-US" altLang="en-US"/>
              <a:t>&lt;</a:t>
            </a:r>
            <a:r>
              <a:rPr lang="en-US" altLang="en-US" b="1">
                <a:solidFill>
                  <a:srgbClr val="C00000"/>
                </a:solidFill>
              </a:rPr>
              <a:t>option</a:t>
            </a:r>
            <a:r>
              <a:rPr lang="en-US" altLang="en-US"/>
              <a:t> </a:t>
            </a:r>
            <a:r>
              <a:rPr lang="en-US" altLang="en-US" b="1">
                <a:solidFill>
                  <a:srgbClr val="0070C0"/>
                </a:solidFill>
              </a:rPr>
              <a:t>selected</a:t>
            </a:r>
            <a:r>
              <a:rPr lang="en-US" altLang="en-US"/>
              <a:t>=”</a:t>
            </a:r>
            <a:r>
              <a:rPr lang="en-US" altLang="en-US">
                <a:solidFill>
                  <a:schemeClr val="tx1"/>
                </a:solidFill>
              </a:rPr>
              <a:t>selected</a:t>
            </a:r>
            <a:r>
              <a:rPr lang="en-US" altLang="en-US"/>
              <a:t>” </a:t>
            </a:r>
            <a:r>
              <a:rPr lang="en-US" altLang="en-US" b="1">
                <a:solidFill>
                  <a:srgbClr val="00B050"/>
                </a:solidFill>
              </a:rPr>
              <a:t>value</a:t>
            </a:r>
            <a:r>
              <a:rPr lang="en-US" altLang="en-US"/>
              <a:t>=“”&gt;Select color&lt;/</a:t>
            </a:r>
            <a:r>
              <a:rPr lang="en-US" altLang="en-US">
                <a:solidFill>
                  <a:srgbClr val="C00000"/>
                </a:solidFill>
              </a:rPr>
              <a:t>option</a:t>
            </a:r>
            <a:r>
              <a:rPr lang="en-US" altLang="en-US"/>
              <a:t>&gt;</a:t>
            </a:r>
          </a:p>
          <a:p>
            <a:pPr lvl="1">
              <a:buFont typeface="Wingdings 3" panose="05040102010807070707" pitchFamily="18" charset="2"/>
              <a:buNone/>
            </a:pPr>
            <a:r>
              <a:rPr lang="en-US" altLang="en-US"/>
              <a:t>&lt;option </a:t>
            </a:r>
            <a:r>
              <a:rPr lang="en-US" altLang="en-US" b="1">
                <a:solidFill>
                  <a:srgbClr val="00B050"/>
                </a:solidFill>
              </a:rPr>
              <a:t>value</a:t>
            </a:r>
            <a:r>
              <a:rPr lang="en-US" altLang="en-US"/>
              <a:t>=”</a:t>
            </a:r>
            <a:r>
              <a:rPr lang="en-US" altLang="en-US" b="1"/>
              <a:t>red</a:t>
            </a:r>
            <a:r>
              <a:rPr lang="en-US" altLang="en-US"/>
              <a:t>”&gt;Red&lt;/option&gt;</a:t>
            </a:r>
          </a:p>
          <a:p>
            <a:pPr lvl="1">
              <a:buFont typeface="Wingdings 3" panose="05040102010807070707" pitchFamily="18" charset="2"/>
              <a:buNone/>
            </a:pPr>
            <a:r>
              <a:rPr lang="en-US" altLang="en-US"/>
              <a:t>&lt;option </a:t>
            </a:r>
            <a:r>
              <a:rPr lang="en-US" altLang="en-US" b="1">
                <a:solidFill>
                  <a:srgbClr val="00B050"/>
                </a:solidFill>
              </a:rPr>
              <a:t>value</a:t>
            </a:r>
            <a:r>
              <a:rPr lang="en-US" altLang="en-US"/>
              <a:t>=”</a:t>
            </a:r>
            <a:r>
              <a:rPr lang="en-US" altLang="en-US" b="1"/>
              <a:t>green</a:t>
            </a:r>
            <a:r>
              <a:rPr lang="en-US" altLang="en-US"/>
              <a:t>”&gt;Green&lt;/option&gt;</a:t>
            </a:r>
          </a:p>
          <a:p>
            <a:pPr lvl="1">
              <a:buFont typeface="Wingdings 3" panose="05040102010807070707" pitchFamily="18" charset="2"/>
              <a:buNone/>
            </a:pPr>
            <a:r>
              <a:rPr lang="en-US" altLang="en-US"/>
              <a:t>&lt;option </a:t>
            </a:r>
            <a:r>
              <a:rPr lang="en-US" altLang="en-US" b="1">
                <a:solidFill>
                  <a:srgbClr val="00B050"/>
                </a:solidFill>
              </a:rPr>
              <a:t>value</a:t>
            </a:r>
            <a:r>
              <a:rPr lang="en-US" altLang="en-US"/>
              <a:t>=”</a:t>
            </a:r>
            <a:r>
              <a:rPr lang="en-US" altLang="en-US" b="1"/>
              <a:t>blue</a:t>
            </a:r>
            <a:r>
              <a:rPr lang="en-US" altLang="en-US"/>
              <a:t>”&gt;Blue&lt;/option&gt;</a:t>
            </a:r>
          </a:p>
          <a:p>
            <a:pPr>
              <a:buFont typeface="Wingdings 3" panose="05040102010807070707" pitchFamily="18" charset="2"/>
              <a:buNone/>
            </a:pPr>
            <a:r>
              <a:rPr lang="en-US" altLang="en-US"/>
              <a:t>&lt;/select&gt;</a:t>
            </a:r>
          </a:p>
        </p:txBody>
      </p:sp>
      <p:pic>
        <p:nvPicPr>
          <p:cNvPr id="120836" name="Picture 2">
            <a:extLst>
              <a:ext uri="{FF2B5EF4-FFF2-40B4-BE49-F238E27FC236}">
                <a16:creationId xmlns:a16="http://schemas.microsoft.com/office/drawing/2014/main" id="{8EEEF9B7-0EE3-143A-2DB5-D1ABE41E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7" t="20015" r="63843" b="38686"/>
          <a:stretch>
            <a:fillRect/>
          </a:stretch>
        </p:blipFill>
        <p:spPr bwMode="auto">
          <a:xfrm>
            <a:off x="6705600" y="3429001"/>
            <a:ext cx="29464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A200395-7EEE-CEE6-85DC-68241C74880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151037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1E1ACB8B-F0B9-D715-D4F6-C37CD51AE981}"/>
              </a:ext>
            </a:extLst>
          </p:cNvPr>
          <p:cNvSpPr>
            <a:spLocks noGrp="1"/>
          </p:cNvSpPr>
          <p:nvPr>
            <p:ph type="title"/>
          </p:nvPr>
        </p:nvSpPr>
        <p:spPr/>
        <p:txBody>
          <a:bodyPr/>
          <a:lstStyle/>
          <a:p>
            <a:r>
              <a:rPr lang="en-US" altLang="en-US"/>
              <a:t>Select Box Example (Cont’d)</a:t>
            </a:r>
          </a:p>
        </p:txBody>
      </p:sp>
      <p:sp>
        <p:nvSpPr>
          <p:cNvPr id="122883" name="Content Placeholder 2">
            <a:extLst>
              <a:ext uri="{FF2B5EF4-FFF2-40B4-BE49-F238E27FC236}">
                <a16:creationId xmlns:a16="http://schemas.microsoft.com/office/drawing/2014/main" id="{85CD211D-9A57-3DAC-D8E9-7995668F92AC}"/>
              </a:ext>
            </a:extLst>
          </p:cNvPr>
          <p:cNvSpPr>
            <a:spLocks noGrp="1"/>
          </p:cNvSpPr>
          <p:nvPr>
            <p:ph sz="quarter" idx="1"/>
          </p:nvPr>
        </p:nvSpPr>
        <p:spPr>
          <a:xfrm>
            <a:off x="1981200" y="1219201"/>
            <a:ext cx="8229600" cy="4937125"/>
          </a:xfrm>
        </p:spPr>
        <p:txBody>
          <a:bodyPr/>
          <a:lstStyle/>
          <a:p>
            <a:r>
              <a:rPr lang="en-US" altLang="en-US"/>
              <a:t>The text between the opening </a:t>
            </a:r>
            <a:r>
              <a:rPr lang="en-US" altLang="en-US" b="1">
                <a:solidFill>
                  <a:srgbClr val="C00000"/>
                </a:solidFill>
              </a:rPr>
              <a:t>&lt;option&gt;</a:t>
            </a:r>
            <a:r>
              <a:rPr lang="en-US" altLang="en-US"/>
              <a:t> element and the closing </a:t>
            </a:r>
            <a:r>
              <a:rPr lang="en-US" altLang="en-US">
                <a:solidFill>
                  <a:srgbClr val="C00000"/>
                </a:solidFill>
              </a:rPr>
              <a:t>&lt;/option&gt;</a:t>
            </a:r>
            <a:r>
              <a:rPr lang="en-US" altLang="en-US"/>
              <a:t> tags is used to </a:t>
            </a:r>
            <a:r>
              <a:rPr lang="en-US" altLang="en-US" u="sng"/>
              <a:t>display options</a:t>
            </a:r>
            <a:r>
              <a:rPr lang="en-US" altLang="en-US"/>
              <a:t> to the user</a:t>
            </a:r>
          </a:p>
          <a:p>
            <a:r>
              <a:rPr lang="en-US" altLang="en-US"/>
              <a:t>The value that would be sent to the server if that option is selected is given in the </a:t>
            </a:r>
            <a:r>
              <a:rPr lang="en-US" altLang="en-US" b="1">
                <a:solidFill>
                  <a:srgbClr val="0070C0"/>
                </a:solidFill>
              </a:rPr>
              <a:t>value </a:t>
            </a:r>
            <a:r>
              <a:rPr lang="en-US" altLang="en-US"/>
              <a:t>attribute. </a:t>
            </a:r>
          </a:p>
          <a:p>
            <a:r>
              <a:rPr lang="en-US" altLang="en-US"/>
              <a:t>Notice that the first </a:t>
            </a:r>
            <a:r>
              <a:rPr lang="en-US" altLang="en-US" b="1">
                <a:solidFill>
                  <a:srgbClr val="C00000"/>
                </a:solidFill>
              </a:rPr>
              <a:t>&lt;option&gt;</a:t>
            </a:r>
            <a:r>
              <a:rPr lang="en-US" altLang="en-US"/>
              <a:t> element </a:t>
            </a:r>
            <a:r>
              <a:rPr lang="en-US" altLang="en-US" b="1" u="sng"/>
              <a:t>does not have a value </a:t>
            </a:r>
            <a:r>
              <a:rPr lang="en-US" altLang="en-US"/>
              <a:t>and that its content is Select color</a:t>
            </a:r>
          </a:p>
          <a:p>
            <a:pPr lvl="1"/>
            <a:r>
              <a:rPr lang="en-US" altLang="en-US"/>
              <a:t>This is to indicate to the user that he or she must pick one of the color choices. </a:t>
            </a:r>
          </a:p>
        </p:txBody>
      </p:sp>
      <p:sp>
        <p:nvSpPr>
          <p:cNvPr id="2" name="Footer Placeholder 1">
            <a:extLst>
              <a:ext uri="{FF2B5EF4-FFF2-40B4-BE49-F238E27FC236}">
                <a16:creationId xmlns:a16="http://schemas.microsoft.com/office/drawing/2014/main" id="{8B6EF757-47C7-30AE-560F-67035713668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8876393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3FC1E1B1-3545-B583-2B54-316CAFF2CDD4}"/>
              </a:ext>
            </a:extLst>
          </p:cNvPr>
          <p:cNvSpPr>
            <a:spLocks noGrp="1"/>
          </p:cNvSpPr>
          <p:nvPr>
            <p:ph type="title"/>
          </p:nvPr>
        </p:nvSpPr>
        <p:spPr/>
        <p:txBody>
          <a:bodyPr/>
          <a:lstStyle/>
          <a:p>
            <a:r>
              <a:rPr lang="en-US" altLang="en-US"/>
              <a:t>The &lt;select&gt; element Attributes</a:t>
            </a:r>
          </a:p>
        </p:txBody>
      </p:sp>
      <p:sp>
        <p:nvSpPr>
          <p:cNvPr id="124931" name="Content Placeholder 2">
            <a:extLst>
              <a:ext uri="{FF2B5EF4-FFF2-40B4-BE49-F238E27FC236}">
                <a16:creationId xmlns:a16="http://schemas.microsoft.com/office/drawing/2014/main" id="{786F7B8E-2C71-8417-874C-289D8FD1F26F}"/>
              </a:ext>
            </a:extLst>
          </p:cNvPr>
          <p:cNvSpPr>
            <a:spLocks noGrp="1"/>
          </p:cNvSpPr>
          <p:nvPr>
            <p:ph sz="quarter" idx="1"/>
          </p:nvPr>
        </p:nvSpPr>
        <p:spPr>
          <a:xfrm>
            <a:off x="1981200" y="1219201"/>
            <a:ext cx="8229600" cy="4937125"/>
          </a:xfrm>
        </p:spPr>
        <p:txBody>
          <a:bodyPr/>
          <a:lstStyle/>
          <a:p>
            <a:r>
              <a:rPr lang="en-US" altLang="en-US"/>
              <a:t>The &lt;select&gt; element is the containing element for a drop-down list box.</a:t>
            </a:r>
          </a:p>
          <a:p>
            <a:r>
              <a:rPr lang="en-US" altLang="en-US" b="1" u="sng"/>
              <a:t>name</a:t>
            </a:r>
            <a:r>
              <a:rPr lang="en-US" altLang="en-US"/>
              <a:t>:</a:t>
            </a:r>
          </a:p>
          <a:p>
            <a:pPr lvl="1"/>
            <a:r>
              <a:rPr lang="en-US" altLang="en-US"/>
              <a:t>The name for the control.</a:t>
            </a:r>
          </a:p>
          <a:p>
            <a:r>
              <a:rPr lang="en-US" altLang="en-US" b="1" u="sng"/>
              <a:t>size:</a:t>
            </a:r>
            <a:r>
              <a:rPr lang="en-US" altLang="en-US"/>
              <a:t> </a:t>
            </a:r>
          </a:p>
          <a:p>
            <a:pPr lvl="1"/>
            <a:r>
              <a:rPr lang="en-US" altLang="en-US"/>
              <a:t>Can be used to present a scrolling list box, as you will see shortly. Its value would be the number of rows in the list that should be visible at the same time.</a:t>
            </a:r>
          </a:p>
        </p:txBody>
      </p:sp>
      <p:sp>
        <p:nvSpPr>
          <p:cNvPr id="2" name="Footer Placeholder 1">
            <a:extLst>
              <a:ext uri="{FF2B5EF4-FFF2-40B4-BE49-F238E27FC236}">
                <a16:creationId xmlns:a16="http://schemas.microsoft.com/office/drawing/2014/main" id="{17B8C900-9B64-4732-6B17-EB5D12818E6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29499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3909F2F1-DAAF-3340-F2D3-6D05876506FA}"/>
              </a:ext>
            </a:extLst>
          </p:cNvPr>
          <p:cNvSpPr>
            <a:spLocks noGrp="1" noChangeArrowheads="1"/>
          </p:cNvSpPr>
          <p:nvPr>
            <p:ph type="title"/>
          </p:nvPr>
        </p:nvSpPr>
        <p:spPr>
          <a:xfrm>
            <a:off x="609600" y="1475117"/>
            <a:ext cx="10972800" cy="822235"/>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HTML</a:t>
            </a:r>
          </a:p>
        </p:txBody>
      </p:sp>
      <p:sp>
        <p:nvSpPr>
          <p:cNvPr id="37891" name="Rectangle 2">
            <a:extLst>
              <a:ext uri="{FF2B5EF4-FFF2-40B4-BE49-F238E27FC236}">
                <a16:creationId xmlns:a16="http://schemas.microsoft.com/office/drawing/2014/main" id="{34C68BF7-C5E6-802F-E4C6-5C16252F74D2}"/>
              </a:ext>
            </a:extLst>
          </p:cNvPr>
          <p:cNvSpPr>
            <a:spLocks noGrp="1" noChangeArrowheads="1"/>
          </p:cNvSpPr>
          <p:nvPr>
            <p:ph idx="1"/>
          </p:nvPr>
        </p:nvSpPr>
        <p:spPr>
          <a:xfrm>
            <a:off x="609600" y="2527540"/>
            <a:ext cx="10972800" cy="3598624"/>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dirty="0">
                <a:solidFill>
                  <a:srgbClr val="000000"/>
                </a:solidFill>
                <a:latin typeface="Arial" panose="020B0604020202020204" pitchFamily="34" charset="0"/>
              </a:rPr>
              <a:t>HTML Standards:</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HTML 2.0</a:t>
            </a:r>
            <a:r>
              <a:rPr lang="en-US" altLang="en-US" sz="2430" dirty="0">
                <a:solidFill>
                  <a:srgbClr val="000000"/>
                </a:solidFill>
                <a:latin typeface="Arial" panose="020B0604020202020204" pitchFamily="34" charset="0"/>
              </a:rPr>
              <a:t>: (1994) was developed by the IETF's HTML Working Group, which closed in 1996. It set the standard for core HTML features based upon current practice in 1994.</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HTML 3.0</a:t>
            </a:r>
            <a:r>
              <a:rPr lang="en-US" altLang="en-US" sz="2430" dirty="0">
                <a:solidFill>
                  <a:srgbClr val="000000"/>
                </a:solidFill>
                <a:latin typeface="Arial" panose="020B0604020202020204" pitchFamily="34" charset="0"/>
              </a:rPr>
              <a:t>: (1996) W3C's first recommendation . Added  tables, applets, text-flow around images, superscripts and subscripts. Provides backwards compatibility with HTML 2.0</a:t>
            </a:r>
          </a:p>
        </p:txBody>
      </p:sp>
      <p:sp>
        <p:nvSpPr>
          <p:cNvPr id="2" name="Footer Placeholder 1">
            <a:extLst>
              <a:ext uri="{FF2B5EF4-FFF2-40B4-BE49-F238E27FC236}">
                <a16:creationId xmlns:a16="http://schemas.microsoft.com/office/drawing/2014/main" id="{7DAFFDE2-EA86-6D62-59A0-9FB1FF01F2B9}"/>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5787846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8EBB59D3-2285-B4ED-4984-723D1A8FE8D6}"/>
              </a:ext>
            </a:extLst>
          </p:cNvPr>
          <p:cNvSpPr>
            <a:spLocks noGrp="1"/>
          </p:cNvSpPr>
          <p:nvPr>
            <p:ph type="title"/>
          </p:nvPr>
        </p:nvSpPr>
        <p:spPr/>
        <p:txBody>
          <a:bodyPr/>
          <a:lstStyle/>
          <a:p>
            <a:r>
              <a:rPr lang="en-US" altLang="en-US"/>
              <a:t>The &lt;option&gt; element Attributes</a:t>
            </a:r>
          </a:p>
        </p:txBody>
      </p:sp>
      <p:sp>
        <p:nvSpPr>
          <p:cNvPr id="126979" name="Content Placeholder 2">
            <a:extLst>
              <a:ext uri="{FF2B5EF4-FFF2-40B4-BE49-F238E27FC236}">
                <a16:creationId xmlns:a16="http://schemas.microsoft.com/office/drawing/2014/main" id="{4AA6224C-249E-E604-E0C3-016F3E991EF7}"/>
              </a:ext>
            </a:extLst>
          </p:cNvPr>
          <p:cNvSpPr>
            <a:spLocks noGrp="1"/>
          </p:cNvSpPr>
          <p:nvPr>
            <p:ph sz="quarter" idx="1"/>
          </p:nvPr>
        </p:nvSpPr>
        <p:spPr>
          <a:xfrm>
            <a:off x="1981200" y="1219201"/>
            <a:ext cx="8229600" cy="4937125"/>
          </a:xfrm>
        </p:spPr>
        <p:txBody>
          <a:bodyPr/>
          <a:lstStyle/>
          <a:p>
            <a:r>
              <a:rPr lang="en-US" altLang="en-US"/>
              <a:t>Inside any &lt;select&gt; element you will find at least one &lt;option&gt; element. </a:t>
            </a:r>
          </a:p>
          <a:p>
            <a:r>
              <a:rPr lang="en-US" altLang="en-US" b="1" u="sng"/>
              <a:t>value</a:t>
            </a:r>
            <a:r>
              <a:rPr lang="en-US" altLang="en-US"/>
              <a:t>:</a:t>
            </a:r>
          </a:p>
          <a:p>
            <a:pPr lvl="1"/>
            <a:r>
              <a:rPr lang="en-US" altLang="en-US"/>
              <a:t>The value that is sent to the server if this option is selected. </a:t>
            </a:r>
          </a:p>
          <a:p>
            <a:r>
              <a:rPr lang="en-US" altLang="en-US" b="1" u="sng"/>
              <a:t>selected</a:t>
            </a:r>
            <a:r>
              <a:rPr lang="en-US" altLang="en-US"/>
              <a:t>: </a:t>
            </a:r>
          </a:p>
          <a:p>
            <a:pPr lvl="1"/>
            <a:r>
              <a:rPr lang="en-US" altLang="en-US"/>
              <a:t>Specifies that this option should be the initially selected value when the page loads. in order to be valid XHTML you should give this attribute a value of selected.</a:t>
            </a:r>
          </a:p>
        </p:txBody>
      </p:sp>
      <p:sp>
        <p:nvSpPr>
          <p:cNvPr id="2" name="Footer Placeholder 1">
            <a:extLst>
              <a:ext uri="{FF2B5EF4-FFF2-40B4-BE49-F238E27FC236}">
                <a16:creationId xmlns:a16="http://schemas.microsoft.com/office/drawing/2014/main" id="{7B3691EF-0948-AA9B-0FD0-1B7ACCBD9B0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195972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6D7A1B0A-F754-39DD-96D2-103764E8C12A}"/>
              </a:ext>
            </a:extLst>
          </p:cNvPr>
          <p:cNvSpPr>
            <a:spLocks noGrp="1"/>
          </p:cNvSpPr>
          <p:nvPr>
            <p:ph type="title"/>
          </p:nvPr>
        </p:nvSpPr>
        <p:spPr/>
        <p:txBody>
          <a:bodyPr/>
          <a:lstStyle/>
          <a:p>
            <a:r>
              <a:rPr lang="en-US" altLang="en-US"/>
              <a:t>Creating Scrolling Select Boxes</a:t>
            </a:r>
          </a:p>
        </p:txBody>
      </p:sp>
      <p:sp>
        <p:nvSpPr>
          <p:cNvPr id="129027" name="Content Placeholder 2">
            <a:extLst>
              <a:ext uri="{FF2B5EF4-FFF2-40B4-BE49-F238E27FC236}">
                <a16:creationId xmlns:a16="http://schemas.microsoft.com/office/drawing/2014/main" id="{637A71B8-C145-AA3D-A451-B44766AA415A}"/>
              </a:ext>
            </a:extLst>
          </p:cNvPr>
          <p:cNvSpPr>
            <a:spLocks noGrp="1"/>
          </p:cNvSpPr>
          <p:nvPr>
            <p:ph sz="quarter" idx="1"/>
          </p:nvPr>
        </p:nvSpPr>
        <p:spPr>
          <a:xfrm>
            <a:off x="1981200" y="1219201"/>
            <a:ext cx="8229600" cy="4937125"/>
          </a:xfrm>
        </p:spPr>
        <p:txBody>
          <a:bodyPr/>
          <a:lstStyle/>
          <a:p>
            <a:r>
              <a:rPr lang="en-US" altLang="en-US"/>
              <a:t>You just need to add the size attribute to a select box.</a:t>
            </a:r>
          </a:p>
        </p:txBody>
      </p:sp>
      <p:pic>
        <p:nvPicPr>
          <p:cNvPr id="129028" name="Picture 2">
            <a:extLst>
              <a:ext uri="{FF2B5EF4-FFF2-40B4-BE49-F238E27FC236}">
                <a16:creationId xmlns:a16="http://schemas.microsoft.com/office/drawing/2014/main" id="{609123B8-8F9A-3903-B13F-285CCACAD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1"/>
            <a:ext cx="62484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95CB1AB-566A-FA2A-92F8-D9D086170BD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522332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54318251-6BEF-067C-2B2A-B8155BFE021E}"/>
              </a:ext>
            </a:extLst>
          </p:cNvPr>
          <p:cNvSpPr>
            <a:spLocks noGrp="1"/>
          </p:cNvSpPr>
          <p:nvPr>
            <p:ph type="title"/>
          </p:nvPr>
        </p:nvSpPr>
        <p:spPr/>
        <p:txBody>
          <a:bodyPr/>
          <a:lstStyle/>
          <a:p>
            <a:r>
              <a:rPr lang="en-US" altLang="en-US"/>
              <a:t>Scrolling Select Boxes Example</a:t>
            </a:r>
          </a:p>
        </p:txBody>
      </p:sp>
      <p:sp>
        <p:nvSpPr>
          <p:cNvPr id="131075" name="Content Placeholder 2">
            <a:extLst>
              <a:ext uri="{FF2B5EF4-FFF2-40B4-BE49-F238E27FC236}">
                <a16:creationId xmlns:a16="http://schemas.microsoft.com/office/drawing/2014/main" id="{90BF0E0E-D24B-3CDD-6AA0-2E04C70E784F}"/>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&lt;form action=”http://www.example.org/days.aspx” name=”frmDays” method=”get”&gt;</a:t>
            </a:r>
          </a:p>
          <a:p>
            <a:pPr lvl="1">
              <a:buFont typeface="Wingdings 3" panose="05040102010807070707" pitchFamily="18" charset="2"/>
              <a:buNone/>
            </a:pPr>
            <a:r>
              <a:rPr lang="en-US" altLang="en-US" sz="1900">
                <a:latin typeface="Calibri" panose="020F0502020204030204" pitchFamily="34" charset="0"/>
                <a:cs typeface="Calibri" panose="020F0502020204030204" pitchFamily="34" charset="0"/>
              </a:rPr>
              <a:t>&lt;select </a:t>
            </a:r>
            <a:r>
              <a:rPr lang="en-US" altLang="en-US" sz="2400" b="1">
                <a:solidFill>
                  <a:srgbClr val="C00000"/>
                </a:solidFill>
                <a:latin typeface="Calibri" panose="020F0502020204030204" pitchFamily="34" charset="0"/>
                <a:cs typeface="Calibri" panose="020F0502020204030204" pitchFamily="34" charset="0"/>
              </a:rPr>
              <a:t>size</a:t>
            </a:r>
            <a:r>
              <a:rPr lang="en-US" altLang="en-US" sz="2400" b="1">
                <a:latin typeface="Calibri" panose="020F0502020204030204" pitchFamily="34" charset="0"/>
                <a:cs typeface="Calibri" panose="020F0502020204030204" pitchFamily="34" charset="0"/>
              </a:rPr>
              <a:t>=</a:t>
            </a:r>
            <a:r>
              <a:rPr lang="en-US" altLang="en-US" sz="2400">
                <a:latin typeface="Calibri" panose="020F0502020204030204" pitchFamily="34" charset="0"/>
                <a:cs typeface="Calibri" panose="020F0502020204030204" pitchFamily="34" charset="0"/>
              </a:rPr>
              <a:t>”</a:t>
            </a:r>
            <a:r>
              <a:rPr lang="en-US" altLang="en-US" sz="2400" b="1">
                <a:solidFill>
                  <a:srgbClr val="0070C0"/>
                </a:solidFill>
                <a:latin typeface="Calibri" panose="020F0502020204030204" pitchFamily="34" charset="0"/>
                <a:cs typeface="Calibri" panose="020F0502020204030204" pitchFamily="34" charset="0"/>
              </a:rPr>
              <a:t>4</a:t>
            </a:r>
            <a:r>
              <a:rPr lang="en-US" altLang="en-US" sz="2400">
                <a:latin typeface="Calibri" panose="020F0502020204030204" pitchFamily="34" charset="0"/>
                <a:cs typeface="Calibri" panose="020F0502020204030204" pitchFamily="34" charset="0"/>
              </a:rPr>
              <a:t>”</a:t>
            </a:r>
            <a:r>
              <a:rPr lang="en-US" altLang="en-US" sz="1900">
                <a:latin typeface="Calibri" panose="020F0502020204030204" pitchFamily="34" charset="0"/>
                <a:cs typeface="Calibri" panose="020F0502020204030204" pitchFamily="34" charset="0"/>
              </a:rPr>
              <a:t> name=”selDay”&gt;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value=”Mon”&gt;Monday&lt;/option&gt;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value=”Tue”&gt;Tuesday&lt;/option&gt;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value=”Wed”&gt;Wednesday&lt;/option&gt;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value=”Thu”&gt;Thursday&lt;/option&gt;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value=”Fri”&gt;Friday&lt;/option&gt;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value=”Sat”&gt;Saturday&lt;/option&gt;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value=”Sun”&gt;Sunday&lt;/option&gt;</a:t>
            </a:r>
          </a:p>
          <a:p>
            <a:pPr lvl="1">
              <a:buFont typeface="Wingdings 3" panose="05040102010807070707" pitchFamily="18" charset="2"/>
              <a:buNone/>
            </a:pPr>
            <a:r>
              <a:rPr lang="en-US" altLang="en-US" sz="1900">
                <a:latin typeface="Calibri" panose="020F0502020204030204" pitchFamily="34" charset="0"/>
                <a:cs typeface="Calibri" panose="020F0502020204030204" pitchFamily="34" charset="0"/>
              </a:rPr>
              <a:t>&lt;/select&gt;</a:t>
            </a:r>
          </a:p>
          <a:p>
            <a:pPr lvl="1">
              <a:buFont typeface="Wingdings 3" panose="05040102010807070707" pitchFamily="18" charset="2"/>
              <a:buNone/>
            </a:pPr>
            <a:r>
              <a:rPr lang="en-US" altLang="en-US" sz="1900">
                <a:latin typeface="Calibri" panose="020F0502020204030204" pitchFamily="34" charset="0"/>
                <a:cs typeface="Calibri" panose="020F0502020204030204" pitchFamily="34" charset="0"/>
              </a:rPr>
              <a:t>&lt;br /&gt;&lt;br /&gt;&lt;input type=”submit” value=”Submit” /&gt;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&lt;/form&gt;</a:t>
            </a:r>
          </a:p>
        </p:txBody>
      </p:sp>
      <p:pic>
        <p:nvPicPr>
          <p:cNvPr id="131076" name="Picture 2">
            <a:extLst>
              <a:ext uri="{FF2B5EF4-FFF2-40B4-BE49-F238E27FC236}">
                <a16:creationId xmlns:a16="http://schemas.microsoft.com/office/drawing/2014/main" id="{894F43C8-3795-B988-8B5D-7C2E75ED4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8" t="26054" r="65854" b="18478"/>
          <a:stretch>
            <a:fillRect/>
          </a:stretch>
        </p:blipFill>
        <p:spPr bwMode="auto">
          <a:xfrm>
            <a:off x="7848600" y="2522538"/>
            <a:ext cx="19812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528DA89-D8D1-C525-D905-FD9259DCF86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8009224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578A9E32-6A79-C3A7-D6F0-AA6DBE010FBB}"/>
              </a:ext>
            </a:extLst>
          </p:cNvPr>
          <p:cNvSpPr>
            <a:spLocks noGrp="1"/>
          </p:cNvSpPr>
          <p:nvPr>
            <p:ph type="title"/>
          </p:nvPr>
        </p:nvSpPr>
        <p:spPr/>
        <p:txBody>
          <a:bodyPr/>
          <a:lstStyle/>
          <a:p>
            <a:r>
              <a:rPr lang="en-US" altLang="en-US"/>
              <a:t>Selecting Multiple Options</a:t>
            </a:r>
          </a:p>
        </p:txBody>
      </p:sp>
      <p:sp>
        <p:nvSpPr>
          <p:cNvPr id="133123" name="Content Placeholder 2">
            <a:extLst>
              <a:ext uri="{FF2B5EF4-FFF2-40B4-BE49-F238E27FC236}">
                <a16:creationId xmlns:a16="http://schemas.microsoft.com/office/drawing/2014/main" id="{5B73D25C-C5C4-0F0F-EFFC-E08194B886BE}"/>
              </a:ext>
            </a:extLst>
          </p:cNvPr>
          <p:cNvSpPr>
            <a:spLocks noGrp="1"/>
          </p:cNvSpPr>
          <p:nvPr>
            <p:ph sz="quarter" idx="1"/>
          </p:nvPr>
        </p:nvSpPr>
        <p:spPr>
          <a:xfrm>
            <a:off x="1981200" y="1219201"/>
            <a:ext cx="8229600" cy="4937125"/>
          </a:xfrm>
        </p:spPr>
        <p:txBody>
          <a:bodyPr/>
          <a:lstStyle/>
          <a:p>
            <a:r>
              <a:rPr lang="en-US" altLang="en-US"/>
              <a:t>The multiple attribute allows users to select more than one item from a select box.</a:t>
            </a:r>
          </a:p>
          <a:p>
            <a:r>
              <a:rPr lang="en-US" altLang="en-US"/>
              <a:t>The value of the </a:t>
            </a:r>
            <a:r>
              <a:rPr lang="en-US" altLang="en-US" b="1">
                <a:solidFill>
                  <a:srgbClr val="C00000"/>
                </a:solidFill>
              </a:rPr>
              <a:t>multiple</a:t>
            </a:r>
            <a:r>
              <a:rPr lang="en-US" altLang="en-US"/>
              <a:t> </a:t>
            </a:r>
            <a:r>
              <a:rPr lang="en-US" altLang="en-US" u="sng"/>
              <a:t>attribute</a:t>
            </a:r>
            <a:r>
              <a:rPr lang="en-US" altLang="en-US"/>
              <a:t> should be the word </a:t>
            </a:r>
            <a:r>
              <a:rPr lang="en-US" altLang="en-US" b="1">
                <a:solidFill>
                  <a:srgbClr val="0070C0"/>
                </a:solidFill>
              </a:rPr>
              <a:t>multiple </a:t>
            </a:r>
            <a:r>
              <a:rPr lang="en-US" altLang="en-US"/>
              <a:t>in order for it to be valid XHTML.</a:t>
            </a:r>
          </a:p>
          <a:p>
            <a:endParaRPr lang="en-US" altLang="en-US"/>
          </a:p>
        </p:txBody>
      </p:sp>
      <p:sp>
        <p:nvSpPr>
          <p:cNvPr id="2" name="Footer Placeholder 1">
            <a:extLst>
              <a:ext uri="{FF2B5EF4-FFF2-40B4-BE49-F238E27FC236}">
                <a16:creationId xmlns:a16="http://schemas.microsoft.com/office/drawing/2014/main" id="{DCDDEC96-AFB9-9F57-1F4F-CC442D9DFA1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722237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1E5FCB2B-A727-9C3C-9A43-724F03028C40}"/>
              </a:ext>
            </a:extLst>
          </p:cNvPr>
          <p:cNvSpPr>
            <a:spLocks noGrp="1"/>
          </p:cNvSpPr>
          <p:nvPr>
            <p:ph type="title"/>
          </p:nvPr>
        </p:nvSpPr>
        <p:spPr/>
        <p:txBody>
          <a:bodyPr/>
          <a:lstStyle/>
          <a:p>
            <a:r>
              <a:rPr lang="en-US" altLang="en-US"/>
              <a:t>Selecting Multiple Options Example</a:t>
            </a:r>
          </a:p>
        </p:txBody>
      </p:sp>
      <p:sp>
        <p:nvSpPr>
          <p:cNvPr id="135171" name="Content Placeholder 2">
            <a:extLst>
              <a:ext uri="{FF2B5EF4-FFF2-40B4-BE49-F238E27FC236}">
                <a16:creationId xmlns:a16="http://schemas.microsoft.com/office/drawing/2014/main" id="{0B6A744C-C938-AD6E-ED10-4E31F4462CD9}"/>
              </a:ext>
            </a:extLst>
          </p:cNvPr>
          <p:cNvSpPr>
            <a:spLocks noGrp="1"/>
          </p:cNvSpPr>
          <p:nvPr>
            <p:ph sz="quarter" idx="1"/>
          </p:nvPr>
        </p:nvSpPr>
        <p:spPr>
          <a:xfrm>
            <a:off x="1981200" y="1219201"/>
            <a:ext cx="8229600" cy="4937125"/>
          </a:xfrm>
        </p:spPr>
        <p:txBody>
          <a:bodyPr/>
          <a:lstStyle/>
          <a:p>
            <a:endParaRPr lang="en-US" altLang="en-US"/>
          </a:p>
        </p:txBody>
      </p:sp>
      <p:pic>
        <p:nvPicPr>
          <p:cNvPr id="135172" name="Picture 2">
            <a:extLst>
              <a:ext uri="{FF2B5EF4-FFF2-40B4-BE49-F238E27FC236}">
                <a16:creationId xmlns:a16="http://schemas.microsoft.com/office/drawing/2014/main" id="{0F176488-3E94-2235-A274-DFD1669C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1524000"/>
            <a:ext cx="654367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B468926-91DB-523E-E474-D3E821BE62A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08305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32EEB686-A8AC-D50F-EBCF-9E855D0F9EEC}"/>
              </a:ext>
            </a:extLst>
          </p:cNvPr>
          <p:cNvSpPr>
            <a:spLocks noGrp="1"/>
          </p:cNvSpPr>
          <p:nvPr>
            <p:ph type="title"/>
          </p:nvPr>
        </p:nvSpPr>
        <p:spPr/>
        <p:txBody>
          <a:bodyPr/>
          <a:lstStyle/>
          <a:p>
            <a:r>
              <a:rPr lang="en-US" altLang="en-US" sz="3000"/>
              <a:t>Selecting Multiple Options Example code</a:t>
            </a:r>
          </a:p>
        </p:txBody>
      </p:sp>
      <p:sp>
        <p:nvSpPr>
          <p:cNvPr id="137219" name="Content Placeholder 2">
            <a:extLst>
              <a:ext uri="{FF2B5EF4-FFF2-40B4-BE49-F238E27FC236}">
                <a16:creationId xmlns:a16="http://schemas.microsoft.com/office/drawing/2014/main" id="{1A5B2EE4-6EA0-527E-EAC1-5443CF128335}"/>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&lt;form action=”http://www.example.org/days.aspx” method=”get” name=”frmDays”&gt;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Please select more than one day of the week:&lt;br /&gt;</a:t>
            </a:r>
          </a:p>
          <a:p>
            <a:pPr lvl="1">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&lt;select name=”selDays” </a:t>
            </a:r>
            <a:r>
              <a:rPr lang="en-US" altLang="en-US" sz="2400" b="1">
                <a:solidFill>
                  <a:srgbClr val="C00000"/>
                </a:solidFill>
                <a:latin typeface="Calibri" panose="020F0502020204030204" pitchFamily="34" charset="0"/>
                <a:cs typeface="Calibri" panose="020F0502020204030204" pitchFamily="34" charset="0"/>
              </a:rPr>
              <a:t>multiple</a:t>
            </a:r>
            <a:r>
              <a:rPr lang="en-US" altLang="en-US" sz="2400" b="1">
                <a:latin typeface="Calibri" panose="020F0502020204030204" pitchFamily="34" charset="0"/>
                <a:cs typeface="Calibri" panose="020F0502020204030204" pitchFamily="34" charset="0"/>
              </a:rPr>
              <a:t>=“</a:t>
            </a:r>
            <a:r>
              <a:rPr lang="en-US" altLang="en-US" sz="2400" b="1">
                <a:solidFill>
                  <a:srgbClr val="0070C0"/>
                </a:solidFill>
                <a:latin typeface="Calibri" panose="020F0502020204030204" pitchFamily="34" charset="0"/>
                <a:cs typeface="Calibri" panose="020F0502020204030204" pitchFamily="34" charset="0"/>
              </a:rPr>
              <a:t>multiple</a:t>
            </a:r>
            <a:r>
              <a:rPr lang="en-US" altLang="en-US" sz="2400" b="1">
                <a:latin typeface="Calibri" panose="020F0502020204030204" pitchFamily="34" charset="0"/>
                <a:cs typeface="Calibri" panose="020F0502020204030204" pitchFamily="34" charset="0"/>
              </a:rPr>
              <a:t>”</a:t>
            </a:r>
            <a:r>
              <a:rPr lang="en-US" altLang="en-US" sz="1800">
                <a:latin typeface="Calibri" panose="020F0502020204030204" pitchFamily="34" charset="0"/>
                <a:cs typeface="Calibri" panose="020F0502020204030204" pitchFamily="34" charset="0"/>
              </a:rPr>
              <a:t>&gt;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value=”Mon”&gt;Monday&lt;/option&gt;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value=”Tue”&gt;Tuesday&lt;/option&gt;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value=”Wed”&gt;Wednesday&lt;/option&gt;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value=”Thu”&gt;Thursday&lt;/option&gt;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value=”Fri”&gt;Friday&lt;/option&gt;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value=”Sat”&gt;Saturday&lt;/option&gt;</a:t>
            </a:r>
          </a:p>
          <a:p>
            <a:pPr lvl="2">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&lt;option value=”Sun”&gt;Sunday&lt;/option&gt;</a:t>
            </a:r>
          </a:p>
          <a:p>
            <a:pPr lvl="1">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&lt;/select&gt;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	&lt;input type=”submit” value=”Submit”&gt;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&lt;/form&gt;</a:t>
            </a:r>
          </a:p>
        </p:txBody>
      </p:sp>
      <p:pic>
        <p:nvPicPr>
          <p:cNvPr id="137220" name="Picture 2">
            <a:extLst>
              <a:ext uri="{FF2B5EF4-FFF2-40B4-BE49-F238E27FC236}">
                <a16:creationId xmlns:a16="http://schemas.microsoft.com/office/drawing/2014/main" id="{50DE116C-3F8C-BDBB-3C3B-D2E95F114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0" t="23228" r="23145" b="5333"/>
          <a:stretch>
            <a:fillRect/>
          </a:stretch>
        </p:blipFill>
        <p:spPr bwMode="auto">
          <a:xfrm>
            <a:off x="6858000" y="3810001"/>
            <a:ext cx="36147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4F711A3-8F3D-DACA-720C-162E645A2C5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0352381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EBFCEA55-47EC-CD2F-A423-8AFFDE28D524}"/>
              </a:ext>
            </a:extLst>
          </p:cNvPr>
          <p:cNvSpPr>
            <a:spLocks noGrp="1"/>
          </p:cNvSpPr>
          <p:nvPr>
            <p:ph type="title"/>
          </p:nvPr>
        </p:nvSpPr>
        <p:spPr/>
        <p:txBody>
          <a:bodyPr/>
          <a:lstStyle/>
          <a:p>
            <a:r>
              <a:rPr lang="en-US" altLang="en-US" sz="3000"/>
              <a:t>Grouping options: the &lt;optgroup&gt; element</a:t>
            </a:r>
          </a:p>
        </p:txBody>
      </p:sp>
      <p:sp>
        <p:nvSpPr>
          <p:cNvPr id="139267" name="Content Placeholder 2">
            <a:extLst>
              <a:ext uri="{FF2B5EF4-FFF2-40B4-BE49-F238E27FC236}">
                <a16:creationId xmlns:a16="http://schemas.microsoft.com/office/drawing/2014/main" id="{1EEC77F5-ABCF-5187-2359-A5F51A1B66B7}"/>
              </a:ext>
            </a:extLst>
          </p:cNvPr>
          <p:cNvSpPr>
            <a:spLocks noGrp="1"/>
          </p:cNvSpPr>
          <p:nvPr>
            <p:ph sz="quarter" idx="1"/>
          </p:nvPr>
        </p:nvSpPr>
        <p:spPr>
          <a:xfrm>
            <a:off x="1981200" y="1219201"/>
            <a:ext cx="8229600" cy="4937125"/>
          </a:xfrm>
        </p:spPr>
        <p:txBody>
          <a:bodyPr/>
          <a:lstStyle/>
          <a:p>
            <a:r>
              <a:rPr lang="en-US" altLang="en-US"/>
              <a:t>If you have a very long list of items in a select box, you can group them together using the </a:t>
            </a:r>
            <a:r>
              <a:rPr lang="en-US" altLang="en-US" b="1">
                <a:solidFill>
                  <a:srgbClr val="C00000"/>
                </a:solidFill>
              </a:rPr>
              <a:t>&lt;optgroup&gt; </a:t>
            </a:r>
            <a:r>
              <a:rPr lang="en-US" altLang="en-US"/>
              <a:t>element, which acts just like a container element for all the elements you want within a group.</a:t>
            </a:r>
          </a:p>
          <a:p>
            <a:r>
              <a:rPr lang="en-US" altLang="en-US"/>
              <a:t>The </a:t>
            </a:r>
            <a:r>
              <a:rPr lang="en-US" altLang="en-US" b="1">
                <a:solidFill>
                  <a:srgbClr val="C00000"/>
                </a:solidFill>
              </a:rPr>
              <a:t>&lt;optgroup&gt; </a:t>
            </a:r>
            <a:r>
              <a:rPr lang="en-US" altLang="en-US"/>
              <a:t>element can carry a label attribute whose value is a label for that group of options</a:t>
            </a:r>
          </a:p>
        </p:txBody>
      </p:sp>
      <p:sp>
        <p:nvSpPr>
          <p:cNvPr id="2" name="Footer Placeholder 1">
            <a:extLst>
              <a:ext uri="{FF2B5EF4-FFF2-40B4-BE49-F238E27FC236}">
                <a16:creationId xmlns:a16="http://schemas.microsoft.com/office/drawing/2014/main" id="{A436DD51-502B-4D37-C1C4-80DBB88891D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5123079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B285C466-987A-A1C1-05A2-C038FF44A94A}"/>
              </a:ext>
            </a:extLst>
          </p:cNvPr>
          <p:cNvSpPr>
            <a:spLocks noGrp="1"/>
          </p:cNvSpPr>
          <p:nvPr>
            <p:ph type="title"/>
          </p:nvPr>
        </p:nvSpPr>
        <p:spPr/>
        <p:txBody>
          <a:bodyPr/>
          <a:lstStyle/>
          <a:p>
            <a:r>
              <a:rPr lang="en-US" altLang="en-US"/>
              <a:t>The &lt;optgroup&gt; Element Example</a:t>
            </a:r>
          </a:p>
        </p:txBody>
      </p:sp>
      <p:sp>
        <p:nvSpPr>
          <p:cNvPr id="141315" name="Content Placeholder 2">
            <a:extLst>
              <a:ext uri="{FF2B5EF4-FFF2-40B4-BE49-F238E27FC236}">
                <a16:creationId xmlns:a16="http://schemas.microsoft.com/office/drawing/2014/main" id="{9D940859-3AA9-DFB3-D428-840CDA543AD7}"/>
              </a:ext>
            </a:extLst>
          </p:cNvPr>
          <p:cNvSpPr>
            <a:spLocks noGrp="1"/>
          </p:cNvSpPr>
          <p:nvPr>
            <p:ph sz="quarter" idx="1"/>
          </p:nvPr>
        </p:nvSpPr>
        <p:spPr>
          <a:xfrm>
            <a:off x="1981200" y="1219201"/>
            <a:ext cx="8229600" cy="4937125"/>
          </a:xfrm>
        </p:spPr>
        <p:txBody>
          <a:bodyPr/>
          <a:lstStyle/>
          <a:p>
            <a:endParaRPr lang="en-US" altLang="en-US"/>
          </a:p>
        </p:txBody>
      </p:sp>
      <p:pic>
        <p:nvPicPr>
          <p:cNvPr id="141316" name="Picture 2">
            <a:extLst>
              <a:ext uri="{FF2B5EF4-FFF2-40B4-BE49-F238E27FC236}">
                <a16:creationId xmlns:a16="http://schemas.microsoft.com/office/drawing/2014/main" id="{7270E7AD-2270-9ABC-964B-23C9D1673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1"/>
            <a:ext cx="660558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6F6BC11-5698-FAE8-17D2-36FD6B891FB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204909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886B1D8C-4609-B1D4-9A57-F1E394F9BF39}"/>
              </a:ext>
            </a:extLst>
          </p:cNvPr>
          <p:cNvSpPr>
            <a:spLocks noGrp="1"/>
          </p:cNvSpPr>
          <p:nvPr>
            <p:ph type="title"/>
          </p:nvPr>
        </p:nvSpPr>
        <p:spPr/>
        <p:txBody>
          <a:bodyPr/>
          <a:lstStyle/>
          <a:p>
            <a:r>
              <a:rPr lang="en-US" altLang="en-US"/>
              <a:t>The &lt;optgroup&gt; Element Example code</a:t>
            </a:r>
          </a:p>
        </p:txBody>
      </p:sp>
      <p:sp>
        <p:nvSpPr>
          <p:cNvPr id="143363" name="Content Placeholder 2">
            <a:extLst>
              <a:ext uri="{FF2B5EF4-FFF2-40B4-BE49-F238E27FC236}">
                <a16:creationId xmlns:a16="http://schemas.microsoft.com/office/drawing/2014/main" id="{AE42309B-2CEB-F64B-D422-CB5A9C128429}"/>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000"/>
              <a:t>Please select the product you are interested in:&lt;br /&gt;</a:t>
            </a:r>
          </a:p>
          <a:p>
            <a:pPr lvl="1">
              <a:buFont typeface="Wingdings 3" panose="05040102010807070707" pitchFamily="18" charset="2"/>
              <a:buNone/>
            </a:pPr>
            <a:r>
              <a:rPr lang="en-US" altLang="en-US" sz="1800"/>
              <a:t>&lt;select name=”selInformation”&gt;</a:t>
            </a:r>
          </a:p>
          <a:p>
            <a:pPr lvl="2">
              <a:buFont typeface="Wingdings 3" panose="05040102010807070707" pitchFamily="18" charset="2"/>
              <a:buNone/>
            </a:pPr>
            <a:r>
              <a:rPr lang="en-US" altLang="en-US" sz="1600"/>
              <a:t>&lt;</a:t>
            </a:r>
            <a:r>
              <a:rPr lang="en-US" altLang="en-US" sz="1600" b="1">
                <a:solidFill>
                  <a:srgbClr val="C00000"/>
                </a:solidFill>
              </a:rPr>
              <a:t>optgroup</a:t>
            </a:r>
            <a:r>
              <a:rPr lang="en-US" altLang="en-US" sz="1600"/>
              <a:t> </a:t>
            </a:r>
            <a:r>
              <a:rPr lang="en-US" altLang="en-US" sz="1600" b="1">
                <a:solidFill>
                  <a:srgbClr val="7030A0"/>
                </a:solidFill>
              </a:rPr>
              <a:t>label</a:t>
            </a:r>
            <a:r>
              <a:rPr lang="en-US" altLang="en-US" sz="1600"/>
              <a:t>=”</a:t>
            </a:r>
            <a:r>
              <a:rPr lang="en-US" altLang="en-US" sz="1600" b="1"/>
              <a:t>Hardware</a:t>
            </a:r>
            <a:r>
              <a:rPr lang="en-US" altLang="en-US" sz="1600"/>
              <a:t>”&gt;</a:t>
            </a:r>
          </a:p>
          <a:p>
            <a:pPr lvl="3">
              <a:buFont typeface="Wingdings" panose="05000000000000000000" pitchFamily="2" charset="2"/>
              <a:buNone/>
            </a:pPr>
            <a:r>
              <a:rPr lang="en-US" altLang="en-US" sz="1600"/>
              <a:t>&lt;option value=”Desktop”&gt;Desktop computers&lt;/option&gt;</a:t>
            </a:r>
          </a:p>
          <a:p>
            <a:pPr lvl="3">
              <a:buFont typeface="Wingdings" panose="05000000000000000000" pitchFamily="2" charset="2"/>
              <a:buNone/>
            </a:pPr>
            <a:r>
              <a:rPr lang="en-US" altLang="en-US" sz="1600"/>
              <a:t>&lt;option value=”Laptop”&gt;Laptop computers&lt;/option&gt;</a:t>
            </a:r>
          </a:p>
          <a:p>
            <a:pPr lvl="2">
              <a:buFont typeface="Wingdings 3" panose="05040102010807070707" pitchFamily="18" charset="2"/>
              <a:buNone/>
            </a:pPr>
            <a:r>
              <a:rPr lang="en-US" altLang="en-US" sz="1600"/>
              <a:t>&lt;/</a:t>
            </a:r>
            <a:r>
              <a:rPr lang="en-US" altLang="en-US" sz="1600">
                <a:solidFill>
                  <a:srgbClr val="C00000"/>
                </a:solidFill>
              </a:rPr>
              <a:t>optgroup</a:t>
            </a:r>
            <a:r>
              <a:rPr lang="en-US" altLang="en-US" sz="1600"/>
              <a:t>&gt;</a:t>
            </a:r>
          </a:p>
          <a:p>
            <a:pPr lvl="2">
              <a:buFont typeface="Wingdings 3" panose="05040102010807070707" pitchFamily="18" charset="2"/>
              <a:buNone/>
            </a:pPr>
            <a:r>
              <a:rPr lang="en-US" altLang="en-US" sz="1600"/>
              <a:t>&lt;</a:t>
            </a:r>
            <a:r>
              <a:rPr lang="en-US" altLang="en-US" sz="1600" b="1">
                <a:solidFill>
                  <a:srgbClr val="C00000"/>
                </a:solidFill>
              </a:rPr>
              <a:t>optgroup</a:t>
            </a:r>
            <a:r>
              <a:rPr lang="en-US" altLang="en-US" sz="1600"/>
              <a:t> </a:t>
            </a:r>
            <a:r>
              <a:rPr lang="en-US" altLang="en-US" sz="1600" b="1">
                <a:solidFill>
                  <a:srgbClr val="7030A0"/>
                </a:solidFill>
              </a:rPr>
              <a:t>label</a:t>
            </a:r>
            <a:r>
              <a:rPr lang="en-US" altLang="en-US" sz="1600"/>
              <a:t>=”</a:t>
            </a:r>
            <a:r>
              <a:rPr lang="en-US" altLang="en-US" sz="1600" b="1"/>
              <a:t>Software</a:t>
            </a:r>
            <a:r>
              <a:rPr lang="en-US" altLang="en-US" sz="1600"/>
              <a:t>”&gt;</a:t>
            </a:r>
          </a:p>
          <a:p>
            <a:pPr lvl="3">
              <a:buFont typeface="Wingdings" panose="05000000000000000000" pitchFamily="2" charset="2"/>
              <a:buNone/>
            </a:pPr>
            <a:r>
              <a:rPr lang="en-US" altLang="en-US" sz="1600"/>
              <a:t>&lt;option value=”OfficeSoftware”&gt;Office software&lt;/option&gt;</a:t>
            </a:r>
          </a:p>
          <a:p>
            <a:pPr lvl="3">
              <a:buFont typeface="Wingdings" panose="05000000000000000000" pitchFamily="2" charset="2"/>
              <a:buNone/>
            </a:pPr>
            <a:r>
              <a:rPr lang="en-US" altLang="en-US" sz="1600"/>
              <a:t>&lt;option value=”Games”&gt;Games&lt;/option&gt;</a:t>
            </a:r>
          </a:p>
          <a:p>
            <a:pPr lvl="2">
              <a:buFont typeface="Wingdings 3" panose="05040102010807070707" pitchFamily="18" charset="2"/>
              <a:buNone/>
            </a:pPr>
            <a:r>
              <a:rPr lang="en-US" altLang="en-US" sz="1600"/>
              <a:t>&lt;/</a:t>
            </a:r>
            <a:r>
              <a:rPr lang="en-US" altLang="en-US" sz="1600">
                <a:solidFill>
                  <a:srgbClr val="C00000"/>
                </a:solidFill>
              </a:rPr>
              <a:t>optgroup</a:t>
            </a:r>
            <a:r>
              <a:rPr lang="en-US" altLang="en-US" sz="1600"/>
              <a:t>&gt;</a:t>
            </a:r>
          </a:p>
          <a:p>
            <a:pPr lvl="2">
              <a:buFont typeface="Wingdings 3" panose="05040102010807070707" pitchFamily="18" charset="2"/>
              <a:buNone/>
            </a:pPr>
            <a:r>
              <a:rPr lang="en-US" altLang="en-US" sz="1600"/>
              <a:t>&lt;</a:t>
            </a:r>
            <a:r>
              <a:rPr lang="en-US" altLang="en-US" sz="1600" b="1">
                <a:solidFill>
                  <a:srgbClr val="C00000"/>
                </a:solidFill>
              </a:rPr>
              <a:t>optgroup</a:t>
            </a:r>
            <a:r>
              <a:rPr lang="en-US" altLang="en-US" sz="1600"/>
              <a:t> </a:t>
            </a:r>
            <a:r>
              <a:rPr lang="en-US" altLang="en-US" sz="1600" b="1">
                <a:solidFill>
                  <a:srgbClr val="7030A0"/>
                </a:solidFill>
              </a:rPr>
              <a:t>label</a:t>
            </a:r>
            <a:r>
              <a:rPr lang="en-US" altLang="en-US" sz="1600"/>
              <a:t>=”</a:t>
            </a:r>
            <a:r>
              <a:rPr lang="en-US" altLang="en-US" sz="1600" b="1"/>
              <a:t>Peripherals</a:t>
            </a:r>
            <a:r>
              <a:rPr lang="en-US" altLang="en-US" sz="1600"/>
              <a:t>”&gt;</a:t>
            </a:r>
          </a:p>
          <a:p>
            <a:pPr lvl="3">
              <a:buFont typeface="Wingdings" panose="05000000000000000000" pitchFamily="2" charset="2"/>
              <a:buNone/>
            </a:pPr>
            <a:r>
              <a:rPr lang="en-US" altLang="en-US" sz="1600"/>
              <a:t>&lt;option value=”Monitors”&gt;Monitors&lt;/option&gt;</a:t>
            </a:r>
          </a:p>
          <a:p>
            <a:pPr lvl="3">
              <a:buFont typeface="Wingdings" panose="05000000000000000000" pitchFamily="2" charset="2"/>
              <a:buNone/>
            </a:pPr>
            <a:r>
              <a:rPr lang="en-US" altLang="en-US" sz="1600"/>
              <a:t>&lt;option value=”InputDevices”&gt;Input Devices&lt;/option&gt;</a:t>
            </a:r>
          </a:p>
          <a:p>
            <a:pPr lvl="3">
              <a:buFont typeface="Wingdings" panose="05000000000000000000" pitchFamily="2" charset="2"/>
              <a:buNone/>
            </a:pPr>
            <a:r>
              <a:rPr lang="en-US" altLang="en-US" sz="1600"/>
              <a:t>&lt;option value=”Storage”&gt;Storage&lt;/option&gt;</a:t>
            </a:r>
          </a:p>
          <a:p>
            <a:pPr lvl="2">
              <a:buFont typeface="Wingdings 3" panose="05040102010807070707" pitchFamily="18" charset="2"/>
              <a:buNone/>
            </a:pPr>
            <a:r>
              <a:rPr lang="en-US" altLang="en-US" sz="1600"/>
              <a:t>&lt;/</a:t>
            </a:r>
            <a:r>
              <a:rPr lang="en-US" altLang="en-US" sz="1600">
                <a:solidFill>
                  <a:srgbClr val="C00000"/>
                </a:solidFill>
              </a:rPr>
              <a:t>optgroup</a:t>
            </a:r>
            <a:r>
              <a:rPr lang="en-US" altLang="en-US" sz="1600"/>
              <a:t>&gt;</a:t>
            </a:r>
          </a:p>
          <a:p>
            <a:pPr lvl="1">
              <a:buFont typeface="Wingdings 3" panose="05040102010807070707" pitchFamily="18" charset="2"/>
              <a:buNone/>
            </a:pPr>
            <a:r>
              <a:rPr lang="en-US" altLang="en-US" sz="1800"/>
              <a:t>&lt;/select&gt;</a:t>
            </a:r>
          </a:p>
        </p:txBody>
      </p:sp>
      <p:pic>
        <p:nvPicPr>
          <p:cNvPr id="143364" name="Picture 2">
            <a:extLst>
              <a:ext uri="{FF2B5EF4-FFF2-40B4-BE49-F238E27FC236}">
                <a16:creationId xmlns:a16="http://schemas.microsoft.com/office/drawing/2014/main" id="{FADA1725-2FB8-9840-610C-F1B8CFB1E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05" t="21335" r="25018" b="9824"/>
          <a:stretch>
            <a:fillRect/>
          </a:stretch>
        </p:blipFill>
        <p:spPr bwMode="auto">
          <a:xfrm>
            <a:off x="7696200" y="4038600"/>
            <a:ext cx="287178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3947BA2-E48E-43B2-B0B8-670CDD5BC32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7828013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2F6E6CFC-BF49-4909-51E3-83AF647C847B}"/>
              </a:ext>
            </a:extLst>
          </p:cNvPr>
          <p:cNvSpPr>
            <a:spLocks noGrp="1"/>
          </p:cNvSpPr>
          <p:nvPr>
            <p:ph type="title"/>
          </p:nvPr>
        </p:nvSpPr>
        <p:spPr/>
        <p:txBody>
          <a:bodyPr/>
          <a:lstStyle/>
          <a:p>
            <a:r>
              <a:rPr lang="en-US" altLang="en-US"/>
              <a:t>File Select Boxes</a:t>
            </a:r>
          </a:p>
        </p:txBody>
      </p:sp>
      <p:sp>
        <p:nvSpPr>
          <p:cNvPr id="145411" name="Content Placeholder 2">
            <a:extLst>
              <a:ext uri="{FF2B5EF4-FFF2-40B4-BE49-F238E27FC236}">
                <a16:creationId xmlns:a16="http://schemas.microsoft.com/office/drawing/2014/main" id="{468945D4-EB72-A868-D58F-B19DAE3954E3}"/>
              </a:ext>
            </a:extLst>
          </p:cNvPr>
          <p:cNvSpPr>
            <a:spLocks noGrp="1"/>
          </p:cNvSpPr>
          <p:nvPr>
            <p:ph sz="quarter" idx="1"/>
          </p:nvPr>
        </p:nvSpPr>
        <p:spPr>
          <a:xfrm>
            <a:off x="1981200" y="1219201"/>
            <a:ext cx="8229600" cy="4937125"/>
          </a:xfrm>
        </p:spPr>
        <p:txBody>
          <a:bodyPr/>
          <a:lstStyle/>
          <a:p>
            <a:r>
              <a:rPr lang="en-US" altLang="en-US"/>
              <a:t>Allows a user to upload a file to your web site from his or her computer.</a:t>
            </a:r>
          </a:p>
          <a:p>
            <a:r>
              <a:rPr lang="en-US" altLang="en-US"/>
              <a:t>This is created using the </a:t>
            </a:r>
            <a:r>
              <a:rPr lang="en-US" altLang="en-US" b="1">
                <a:solidFill>
                  <a:srgbClr val="C00000"/>
                </a:solidFill>
              </a:rPr>
              <a:t>&lt;input&gt; </a:t>
            </a:r>
            <a:r>
              <a:rPr lang="en-US" altLang="en-US"/>
              <a:t>element with the type </a:t>
            </a:r>
            <a:r>
              <a:rPr lang="en-US" altLang="en-US" b="1"/>
              <a:t>attribute</a:t>
            </a:r>
            <a:r>
              <a:rPr lang="en-US" altLang="en-US"/>
              <a:t> </a:t>
            </a:r>
            <a:r>
              <a:rPr lang="en-US" altLang="en-US" b="1">
                <a:solidFill>
                  <a:srgbClr val="7030A0"/>
                </a:solidFill>
              </a:rPr>
              <a:t>file</a:t>
            </a:r>
          </a:p>
          <a:p>
            <a:pPr>
              <a:buFont typeface="Wingdings 3" panose="05040102010807070707" pitchFamily="18" charset="2"/>
              <a:buNone/>
            </a:pPr>
            <a:endParaRPr lang="en-US" altLang="en-US" b="1">
              <a:solidFill>
                <a:srgbClr val="7030A0"/>
              </a:solidFill>
            </a:endParaRPr>
          </a:p>
        </p:txBody>
      </p:sp>
      <p:sp>
        <p:nvSpPr>
          <p:cNvPr id="2" name="Footer Placeholder 1">
            <a:extLst>
              <a:ext uri="{FF2B5EF4-FFF2-40B4-BE49-F238E27FC236}">
                <a16:creationId xmlns:a16="http://schemas.microsoft.com/office/drawing/2014/main" id="{5696462F-1CCF-0DC3-DEBB-45391D6176F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14587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31B70D77-BE72-178C-6B3F-E238D7488A57}"/>
              </a:ext>
            </a:extLst>
          </p:cNvPr>
          <p:cNvSpPr>
            <a:spLocks noGrp="1" noChangeArrowheads="1"/>
          </p:cNvSpPr>
          <p:nvPr>
            <p:ph type="title"/>
          </p:nvPr>
        </p:nvSpPr>
        <p:spPr>
          <a:xfrm>
            <a:off x="609600" y="1639018"/>
            <a:ext cx="10972800" cy="934379"/>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a:solidFill>
                  <a:srgbClr val="000000"/>
                </a:solidFill>
                <a:latin typeface="Arial" panose="020B0604020202020204" pitchFamily="34" charset="0"/>
              </a:rPr>
              <a:t>HTML</a:t>
            </a:r>
          </a:p>
        </p:txBody>
      </p:sp>
      <p:sp>
        <p:nvSpPr>
          <p:cNvPr id="39939" name="Rectangle 2">
            <a:extLst>
              <a:ext uri="{FF2B5EF4-FFF2-40B4-BE49-F238E27FC236}">
                <a16:creationId xmlns:a16="http://schemas.microsoft.com/office/drawing/2014/main" id="{46A70C1A-5EA0-8DB1-2719-61888AAB4E57}"/>
              </a:ext>
            </a:extLst>
          </p:cNvPr>
          <p:cNvSpPr>
            <a:spLocks noGrp="1" noChangeArrowheads="1"/>
          </p:cNvSpPr>
          <p:nvPr>
            <p:ph idx="1"/>
          </p:nvPr>
        </p:nvSpPr>
        <p:spPr>
          <a:xfrm>
            <a:off x="609600" y="2803585"/>
            <a:ext cx="10972800" cy="3322579"/>
          </a:xfrm>
        </p:spPr>
        <p:txBody>
          <a:bodyPr vert="horz" wrap="square" lIns="0" tIns="0" rIns="0" bIns="0" numCol="1" anchor="t" anchorCtr="0" compatLnSpc="1">
            <a:prstTxWarp prst="textNoShape">
              <a:avLst/>
            </a:prstTxWarp>
          </a:bodyPr>
          <a:lstStyle/>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HTML 4.1</a:t>
            </a:r>
            <a:r>
              <a:rPr lang="en-US" altLang="en-US" sz="2430" dirty="0">
                <a:solidFill>
                  <a:srgbClr val="000000"/>
                </a:solidFill>
                <a:latin typeface="Arial" panose="020B0604020202020204" pitchFamily="34" charset="0"/>
              </a:rPr>
              <a:t>: (1997) W3C's recommendation. Fixes issues found with previous versions.</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XHTML 1.0: </a:t>
            </a:r>
            <a:r>
              <a:rPr lang="en-US" altLang="en-US" sz="2430" dirty="0">
                <a:solidFill>
                  <a:srgbClr val="000000"/>
                </a:solidFill>
                <a:latin typeface="Arial" panose="020B0604020202020204" pitchFamily="34" charset="0"/>
              </a:rPr>
              <a:t>(2000) reformulation of HTML 4.01 in XML, and combines the strength of HTML 4 with the power of XML.</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HTML5</a:t>
            </a:r>
            <a:r>
              <a:rPr lang="en-US" altLang="en-US" sz="2430" dirty="0">
                <a:solidFill>
                  <a:srgbClr val="000000"/>
                </a:solidFill>
                <a:latin typeface="Arial" panose="020B0604020202020204" pitchFamily="34" charset="0"/>
              </a:rPr>
              <a:t>: (</a:t>
            </a:r>
            <a:r>
              <a:rPr lang="en-US" altLang="en-US" sz="2430" dirty="0" err="1">
                <a:solidFill>
                  <a:srgbClr val="000000"/>
                </a:solidFill>
                <a:latin typeface="Arial" panose="020B0604020202020204" pitchFamily="34" charset="0"/>
              </a:rPr>
              <a:t>curr</a:t>
            </a:r>
            <a:r>
              <a:rPr lang="en-US" altLang="en-US" sz="2430" dirty="0">
                <a:solidFill>
                  <a:srgbClr val="000000"/>
                </a:solidFill>
                <a:latin typeface="Arial" panose="020B0604020202020204" pitchFamily="34" charset="0"/>
              </a:rPr>
              <a:t>. dev) cross-platform, canvas, geolocation, supports modern web app, etc.</a:t>
            </a:r>
          </a:p>
        </p:txBody>
      </p:sp>
      <p:sp>
        <p:nvSpPr>
          <p:cNvPr id="2" name="Footer Placeholder 1">
            <a:extLst>
              <a:ext uri="{FF2B5EF4-FFF2-40B4-BE49-F238E27FC236}">
                <a16:creationId xmlns:a16="http://schemas.microsoft.com/office/drawing/2014/main" id="{00097617-B462-F21A-6F2A-D1ACA103FA73}"/>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408372389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8B53D4A-CEEC-0BA7-D1F1-37115622B2A6}"/>
              </a:ext>
            </a:extLst>
          </p:cNvPr>
          <p:cNvSpPr>
            <a:spLocks noGrp="1"/>
          </p:cNvSpPr>
          <p:nvPr>
            <p:ph type="title"/>
          </p:nvPr>
        </p:nvSpPr>
        <p:spPr/>
        <p:txBody>
          <a:bodyPr/>
          <a:lstStyle/>
          <a:p>
            <a:r>
              <a:rPr lang="en-US" altLang="en-US"/>
              <a:t>File Select Boxes Example</a:t>
            </a:r>
          </a:p>
        </p:txBody>
      </p:sp>
      <p:sp>
        <p:nvSpPr>
          <p:cNvPr id="147459" name="Content Placeholder 2">
            <a:extLst>
              <a:ext uri="{FF2B5EF4-FFF2-40B4-BE49-F238E27FC236}">
                <a16:creationId xmlns:a16="http://schemas.microsoft.com/office/drawing/2014/main" id="{7335F067-0376-5886-BB63-D2FD8D3120DA}"/>
              </a:ext>
            </a:extLst>
          </p:cNvPr>
          <p:cNvSpPr>
            <a:spLocks noGrp="1"/>
          </p:cNvSpPr>
          <p:nvPr>
            <p:ph sz="quarter" idx="1"/>
          </p:nvPr>
        </p:nvSpPr>
        <p:spPr>
          <a:xfrm>
            <a:off x="1981200" y="1219201"/>
            <a:ext cx="8229600" cy="4937125"/>
          </a:xfrm>
        </p:spPr>
        <p:txBody>
          <a:bodyPr/>
          <a:lstStyle/>
          <a:p>
            <a:endParaRPr lang="en-US" altLang="en-US"/>
          </a:p>
        </p:txBody>
      </p:sp>
      <p:pic>
        <p:nvPicPr>
          <p:cNvPr id="147460" name="Picture 2">
            <a:extLst>
              <a:ext uri="{FF2B5EF4-FFF2-40B4-BE49-F238E27FC236}">
                <a16:creationId xmlns:a16="http://schemas.microsoft.com/office/drawing/2014/main" id="{384648EA-6C2B-BDED-D336-472B7D44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371601"/>
            <a:ext cx="58483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8A0545D-9DB0-6B5E-B5EB-99254BBDE38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8125503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9B99D8D0-42BA-7DCF-5FCF-1696622F97BA}"/>
              </a:ext>
            </a:extLst>
          </p:cNvPr>
          <p:cNvSpPr>
            <a:spLocks noGrp="1"/>
          </p:cNvSpPr>
          <p:nvPr>
            <p:ph type="title"/>
          </p:nvPr>
        </p:nvSpPr>
        <p:spPr/>
        <p:txBody>
          <a:bodyPr/>
          <a:lstStyle/>
          <a:p>
            <a:r>
              <a:rPr lang="en-US" altLang="en-US"/>
              <a:t>File Select Boxes Example code</a:t>
            </a:r>
          </a:p>
        </p:txBody>
      </p:sp>
      <p:sp>
        <p:nvSpPr>
          <p:cNvPr id="149507" name="Content Placeholder 2">
            <a:extLst>
              <a:ext uri="{FF2B5EF4-FFF2-40B4-BE49-F238E27FC236}">
                <a16:creationId xmlns:a16="http://schemas.microsoft.com/office/drawing/2014/main" id="{778347CA-66B2-8A44-5B59-94C7BF91275F}"/>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&lt;form action=”http://www.example.com/imageUpload.php” method=”post”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name=”fromImageUpload” </a:t>
            </a:r>
            <a:r>
              <a:rPr lang="en-US" altLang="en-US" sz="2400" b="1">
                <a:solidFill>
                  <a:srgbClr val="C00000"/>
                </a:solidFill>
                <a:latin typeface="Calibri" panose="020F0502020204030204" pitchFamily="34" charset="0"/>
                <a:cs typeface="Calibri" panose="020F0502020204030204" pitchFamily="34" charset="0"/>
              </a:rPr>
              <a:t>enctype</a:t>
            </a:r>
            <a:r>
              <a:rPr lang="en-US" altLang="en-US" sz="2400">
                <a:latin typeface="Calibri" panose="020F0502020204030204" pitchFamily="34" charset="0"/>
                <a:cs typeface="Calibri" panose="020F0502020204030204" pitchFamily="34" charset="0"/>
              </a:rPr>
              <a:t>=”</a:t>
            </a:r>
            <a:r>
              <a:rPr lang="en-US" altLang="en-US" sz="2400">
                <a:solidFill>
                  <a:srgbClr val="7030A0"/>
                </a:solidFill>
                <a:latin typeface="Calibri" panose="020F0502020204030204" pitchFamily="34" charset="0"/>
                <a:cs typeface="Calibri" panose="020F0502020204030204" pitchFamily="34" charset="0"/>
              </a:rPr>
              <a:t>multipart/form-data</a:t>
            </a:r>
            <a:r>
              <a:rPr lang="en-US" altLang="en-US" sz="2400">
                <a:latin typeface="Calibri" panose="020F0502020204030204" pitchFamily="34" charset="0"/>
                <a:cs typeface="Calibri" panose="020F0502020204030204" pitchFamily="34" charset="0"/>
              </a:rPr>
              <a:t>”&gt;</a:t>
            </a:r>
          </a:p>
          <a:p>
            <a:pPr lvl="1">
              <a:buFont typeface="Wingdings 3" panose="05040102010807070707" pitchFamily="18" charset="2"/>
              <a:buNone/>
            </a:pPr>
            <a:r>
              <a:rPr lang="en-US" altLang="en-US" sz="2100">
                <a:latin typeface="Calibri" panose="020F0502020204030204" pitchFamily="34" charset="0"/>
                <a:cs typeface="Calibri" panose="020F0502020204030204" pitchFamily="34" charset="0"/>
              </a:rPr>
              <a:t>&lt;input </a:t>
            </a:r>
            <a:r>
              <a:rPr lang="en-US" altLang="en-US" sz="2400" b="1">
                <a:solidFill>
                  <a:srgbClr val="C00000"/>
                </a:solidFill>
                <a:latin typeface="Calibri" panose="020F0502020204030204" pitchFamily="34" charset="0"/>
                <a:cs typeface="Calibri" panose="020F0502020204030204" pitchFamily="34" charset="0"/>
              </a:rPr>
              <a:t>type</a:t>
            </a:r>
            <a:r>
              <a:rPr lang="en-US" altLang="en-US" sz="2400" b="1">
                <a:latin typeface="Calibri" panose="020F0502020204030204" pitchFamily="34" charset="0"/>
                <a:cs typeface="Calibri" panose="020F0502020204030204" pitchFamily="34" charset="0"/>
              </a:rPr>
              <a:t>=”</a:t>
            </a:r>
            <a:r>
              <a:rPr lang="en-US" altLang="en-US" sz="2400" b="1">
                <a:solidFill>
                  <a:srgbClr val="7030A0"/>
                </a:solidFill>
                <a:latin typeface="Calibri" panose="020F0502020204030204" pitchFamily="34" charset="0"/>
                <a:cs typeface="Calibri" panose="020F0502020204030204" pitchFamily="34" charset="0"/>
              </a:rPr>
              <a:t>file</a:t>
            </a:r>
            <a:r>
              <a:rPr lang="en-US" altLang="en-US" sz="2400" b="1">
                <a:latin typeface="Calibri" panose="020F0502020204030204" pitchFamily="34" charset="0"/>
                <a:cs typeface="Calibri" panose="020F0502020204030204" pitchFamily="34" charset="0"/>
              </a:rPr>
              <a:t>”</a:t>
            </a:r>
            <a:r>
              <a:rPr lang="en-US" altLang="en-US" sz="2400">
                <a:latin typeface="Calibri" panose="020F0502020204030204" pitchFamily="34" charset="0"/>
                <a:cs typeface="Calibri" panose="020F0502020204030204" pitchFamily="34" charset="0"/>
              </a:rPr>
              <a:t> </a:t>
            </a:r>
            <a:r>
              <a:rPr lang="en-US" altLang="en-US" sz="2100">
                <a:latin typeface="Calibri" panose="020F0502020204030204" pitchFamily="34" charset="0"/>
                <a:cs typeface="Calibri" panose="020F0502020204030204" pitchFamily="34" charset="0"/>
              </a:rPr>
              <a:t>name=”fileUpload” accept=”image/*” /&gt;</a:t>
            </a:r>
          </a:p>
          <a:p>
            <a:pPr lvl="1">
              <a:buFont typeface="Wingdings 3" panose="05040102010807070707" pitchFamily="18" charset="2"/>
              <a:buNone/>
            </a:pPr>
            <a:r>
              <a:rPr lang="en-US" altLang="en-US" sz="2100">
                <a:latin typeface="Calibri" panose="020F0502020204030204" pitchFamily="34" charset="0"/>
                <a:cs typeface="Calibri" panose="020F0502020204030204" pitchFamily="34" charset="0"/>
              </a:rPr>
              <a:t>&lt;br /&gt;&lt;br /&gt;</a:t>
            </a:r>
          </a:p>
          <a:p>
            <a:pPr lvl="1">
              <a:buFont typeface="Wingdings 3" panose="05040102010807070707" pitchFamily="18" charset="2"/>
              <a:buNone/>
            </a:pPr>
            <a:r>
              <a:rPr lang="en-US" altLang="en-US" sz="2100">
                <a:latin typeface="Calibri" panose="020F0502020204030204" pitchFamily="34" charset="0"/>
                <a:cs typeface="Calibri" panose="020F0502020204030204" pitchFamily="34" charset="0"/>
              </a:rPr>
              <a:t>&lt;input type=”submit” value=”Submit” /&gt;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&lt;/form&gt;</a:t>
            </a:r>
          </a:p>
        </p:txBody>
      </p:sp>
      <p:pic>
        <p:nvPicPr>
          <p:cNvPr id="149508" name="Picture 2">
            <a:extLst>
              <a:ext uri="{FF2B5EF4-FFF2-40B4-BE49-F238E27FC236}">
                <a16:creationId xmlns:a16="http://schemas.microsoft.com/office/drawing/2014/main" id="{CB8E2A2F-B5FC-7D0F-6F5B-4C9361E77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3608389"/>
            <a:ext cx="29686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0D6F959-2ECA-68D6-E9A2-D181D432291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3600103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276F4D87-3FB2-39DA-B212-DAB4E9082257}"/>
              </a:ext>
            </a:extLst>
          </p:cNvPr>
          <p:cNvSpPr>
            <a:spLocks noGrp="1"/>
          </p:cNvSpPr>
          <p:nvPr>
            <p:ph type="title"/>
          </p:nvPr>
        </p:nvSpPr>
        <p:spPr/>
        <p:txBody>
          <a:bodyPr/>
          <a:lstStyle/>
          <a:p>
            <a:r>
              <a:rPr lang="en-US" altLang="en-US"/>
              <a:t>The enctype attribute</a:t>
            </a:r>
          </a:p>
        </p:txBody>
      </p:sp>
      <p:sp>
        <p:nvSpPr>
          <p:cNvPr id="151555" name="Content Placeholder 2">
            <a:extLst>
              <a:ext uri="{FF2B5EF4-FFF2-40B4-BE49-F238E27FC236}">
                <a16:creationId xmlns:a16="http://schemas.microsoft.com/office/drawing/2014/main" id="{E824DD2C-958C-559F-B75D-A0423E643FEC}"/>
              </a:ext>
            </a:extLst>
          </p:cNvPr>
          <p:cNvSpPr>
            <a:spLocks noGrp="1"/>
          </p:cNvSpPr>
          <p:nvPr>
            <p:ph sz="quarter" idx="1"/>
          </p:nvPr>
        </p:nvSpPr>
        <p:spPr>
          <a:xfrm>
            <a:off x="1981200" y="1219201"/>
            <a:ext cx="8229600" cy="4937125"/>
          </a:xfrm>
        </p:spPr>
        <p:txBody>
          <a:bodyPr/>
          <a:lstStyle/>
          <a:p>
            <a:r>
              <a:rPr lang="en-US" altLang="en-US"/>
              <a:t>The </a:t>
            </a:r>
            <a:r>
              <a:rPr lang="en-US" altLang="en-US" b="1">
                <a:solidFill>
                  <a:srgbClr val="C00000"/>
                </a:solidFill>
              </a:rPr>
              <a:t>enctype</a:t>
            </a:r>
            <a:r>
              <a:rPr lang="en-US" altLang="en-US"/>
              <a:t> attribute has been added to the &lt;form&gt; element with a value of </a:t>
            </a:r>
            <a:r>
              <a:rPr lang="en-US" altLang="en-US" b="1">
                <a:solidFill>
                  <a:srgbClr val="7030A0"/>
                </a:solidFill>
              </a:rPr>
              <a:t>multipart/form-data</a:t>
            </a:r>
            <a:r>
              <a:rPr lang="en-US" altLang="en-US"/>
              <a:t> so that each form control is sent separately to the server. </a:t>
            </a:r>
          </a:p>
          <a:p>
            <a:r>
              <a:rPr lang="en-US" altLang="en-US"/>
              <a:t>This is required on a form that uses a file upload box.</a:t>
            </a:r>
          </a:p>
        </p:txBody>
      </p:sp>
      <p:sp>
        <p:nvSpPr>
          <p:cNvPr id="2" name="Footer Placeholder 1">
            <a:extLst>
              <a:ext uri="{FF2B5EF4-FFF2-40B4-BE49-F238E27FC236}">
                <a16:creationId xmlns:a16="http://schemas.microsoft.com/office/drawing/2014/main" id="{BE95EE5A-50EC-1E2D-0B76-FEA7359A5E5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2552761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FB8D531E-2C6C-D7DC-EC74-5CA7C07FADAE}"/>
              </a:ext>
            </a:extLst>
          </p:cNvPr>
          <p:cNvSpPr>
            <a:spLocks noGrp="1"/>
          </p:cNvSpPr>
          <p:nvPr>
            <p:ph type="title"/>
          </p:nvPr>
        </p:nvSpPr>
        <p:spPr/>
        <p:txBody>
          <a:bodyPr/>
          <a:lstStyle/>
          <a:p>
            <a:r>
              <a:rPr lang="en-US" altLang="en-US"/>
              <a:t>Hidden Controls</a:t>
            </a:r>
          </a:p>
        </p:txBody>
      </p:sp>
      <p:sp>
        <p:nvSpPr>
          <p:cNvPr id="153603" name="Content Placeholder 2">
            <a:extLst>
              <a:ext uri="{FF2B5EF4-FFF2-40B4-BE49-F238E27FC236}">
                <a16:creationId xmlns:a16="http://schemas.microsoft.com/office/drawing/2014/main" id="{755395CC-D440-2241-B837-946621747961}"/>
              </a:ext>
            </a:extLst>
          </p:cNvPr>
          <p:cNvSpPr>
            <a:spLocks noGrp="1"/>
          </p:cNvSpPr>
          <p:nvPr>
            <p:ph sz="quarter" idx="1"/>
          </p:nvPr>
        </p:nvSpPr>
        <p:spPr>
          <a:xfrm>
            <a:off x="1981200" y="1219201"/>
            <a:ext cx="8229600" cy="4937125"/>
          </a:xfrm>
        </p:spPr>
        <p:txBody>
          <a:bodyPr/>
          <a:lstStyle/>
          <a:p>
            <a:r>
              <a:rPr lang="en-US" altLang="en-US"/>
              <a:t>They are used to pass information between pages without the user seeing it.</a:t>
            </a:r>
          </a:p>
          <a:p>
            <a:r>
              <a:rPr lang="en-US" altLang="en-US"/>
              <a:t>Users cannot see them in the web page displayed in the browser,. However, if they were to look at the source code for the page they would be able to see the values in the code.</a:t>
            </a:r>
          </a:p>
          <a:p>
            <a:r>
              <a:rPr lang="en-US" altLang="en-US"/>
              <a:t>For a name and value can still be sent to the server for a hidden form control, the hidden control must carry </a:t>
            </a:r>
            <a:r>
              <a:rPr lang="en-US" altLang="en-US" b="1"/>
              <a:t>name and value attributes</a:t>
            </a:r>
            <a:r>
              <a:rPr lang="en-US" altLang="en-US"/>
              <a:t>.</a:t>
            </a:r>
          </a:p>
        </p:txBody>
      </p:sp>
      <p:sp>
        <p:nvSpPr>
          <p:cNvPr id="2" name="Footer Placeholder 1">
            <a:extLst>
              <a:ext uri="{FF2B5EF4-FFF2-40B4-BE49-F238E27FC236}">
                <a16:creationId xmlns:a16="http://schemas.microsoft.com/office/drawing/2014/main" id="{4C7522C7-D8DC-105B-F53D-E7F82B72FBA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4652958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4C811D9B-4E7A-499C-16D4-9A962282C852}"/>
              </a:ext>
            </a:extLst>
          </p:cNvPr>
          <p:cNvSpPr>
            <a:spLocks noGrp="1"/>
          </p:cNvSpPr>
          <p:nvPr>
            <p:ph type="title"/>
          </p:nvPr>
        </p:nvSpPr>
        <p:spPr/>
        <p:txBody>
          <a:bodyPr/>
          <a:lstStyle/>
          <a:p>
            <a:r>
              <a:rPr lang="en-US" altLang="en-US"/>
              <a:t>Hidden Controls (Cont’d)</a:t>
            </a:r>
          </a:p>
        </p:txBody>
      </p:sp>
      <p:sp>
        <p:nvSpPr>
          <p:cNvPr id="155651" name="Content Placeholder 2">
            <a:extLst>
              <a:ext uri="{FF2B5EF4-FFF2-40B4-BE49-F238E27FC236}">
                <a16:creationId xmlns:a16="http://schemas.microsoft.com/office/drawing/2014/main" id="{5D0B7C16-9A53-C937-766B-A76175EB7D5C}"/>
              </a:ext>
            </a:extLst>
          </p:cNvPr>
          <p:cNvSpPr>
            <a:spLocks noGrp="1"/>
          </p:cNvSpPr>
          <p:nvPr>
            <p:ph sz="quarter" idx="1"/>
          </p:nvPr>
        </p:nvSpPr>
        <p:spPr>
          <a:xfrm>
            <a:off x="1981200" y="1219201"/>
            <a:ext cx="8229600" cy="4937125"/>
          </a:xfrm>
        </p:spPr>
        <p:txBody>
          <a:bodyPr/>
          <a:lstStyle/>
          <a:p>
            <a:r>
              <a:rPr lang="en-US" altLang="en-US"/>
              <a:t>You create a hidden control using the &lt;</a:t>
            </a:r>
            <a:r>
              <a:rPr lang="en-US" altLang="en-US" b="1">
                <a:solidFill>
                  <a:srgbClr val="C00000"/>
                </a:solidFill>
              </a:rPr>
              <a:t>input</a:t>
            </a:r>
            <a:r>
              <a:rPr lang="en-US" altLang="en-US"/>
              <a:t>&gt; element whose type attribute has a value of </a:t>
            </a:r>
            <a:r>
              <a:rPr lang="en-US" altLang="en-US" b="1">
                <a:solidFill>
                  <a:srgbClr val="7030A0"/>
                </a:solidFill>
              </a:rPr>
              <a:t>hidden</a:t>
            </a:r>
          </a:p>
        </p:txBody>
      </p:sp>
      <p:pic>
        <p:nvPicPr>
          <p:cNvPr id="155652" name="Picture 2">
            <a:extLst>
              <a:ext uri="{FF2B5EF4-FFF2-40B4-BE49-F238E27FC236}">
                <a16:creationId xmlns:a16="http://schemas.microsoft.com/office/drawing/2014/main" id="{21F7AD63-A19E-C39F-ED00-5B070B3EB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613026"/>
            <a:ext cx="705008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2060D31-637D-00E3-B2FD-5ACE6B0941B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3842164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A7BD409F-990C-4A8B-703D-70901907318D}"/>
              </a:ext>
            </a:extLst>
          </p:cNvPr>
          <p:cNvSpPr>
            <a:spLocks noGrp="1"/>
          </p:cNvSpPr>
          <p:nvPr>
            <p:ph type="title"/>
          </p:nvPr>
        </p:nvSpPr>
        <p:spPr/>
        <p:txBody>
          <a:bodyPr/>
          <a:lstStyle/>
          <a:p>
            <a:endParaRPr lang="en-US" altLang="en-US"/>
          </a:p>
        </p:txBody>
      </p:sp>
      <p:sp>
        <p:nvSpPr>
          <p:cNvPr id="157699" name="Content Placeholder 2">
            <a:extLst>
              <a:ext uri="{FF2B5EF4-FFF2-40B4-BE49-F238E27FC236}">
                <a16:creationId xmlns:a16="http://schemas.microsoft.com/office/drawing/2014/main" id="{E6B47F77-8719-4A05-E0C7-9571FF6FFA44}"/>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&lt;form action=”http://www.example.com/vote.aspx” method=”get” name=”fromVote”&gt;</a:t>
            </a:r>
          </a:p>
          <a:p>
            <a:pPr lvl="1">
              <a:buFont typeface="Wingdings 3" panose="05040102010807070707" pitchFamily="18" charset="2"/>
              <a:buNone/>
            </a:pPr>
            <a:r>
              <a:rPr lang="en-US" altLang="en-US"/>
              <a:t>&lt;input type=”hidden” name=”hidPageSentFrom” value=”home page” /&gt;</a:t>
            </a:r>
          </a:p>
          <a:p>
            <a:pPr lvl="1">
              <a:buFont typeface="Wingdings 3" panose="05040102010807070707" pitchFamily="18" charset="2"/>
              <a:buNone/>
            </a:pPr>
            <a:r>
              <a:rPr lang="en-US" altLang="en-US"/>
              <a:t>&lt;input type=”submit” value=”Click if this is your favorite page of our site.” /&gt;</a:t>
            </a:r>
          </a:p>
          <a:p>
            <a:pPr>
              <a:buFont typeface="Wingdings 3" panose="05040102010807070707" pitchFamily="18" charset="2"/>
              <a:buNone/>
            </a:pPr>
            <a:r>
              <a:rPr lang="en-US" altLang="en-US"/>
              <a:t>&lt;/form&gt;</a:t>
            </a:r>
          </a:p>
        </p:txBody>
      </p:sp>
      <p:sp>
        <p:nvSpPr>
          <p:cNvPr id="2" name="Footer Placeholder 1">
            <a:extLst>
              <a:ext uri="{FF2B5EF4-FFF2-40B4-BE49-F238E27FC236}">
                <a16:creationId xmlns:a16="http://schemas.microsoft.com/office/drawing/2014/main" id="{11085724-A4F9-FCD2-1296-B8EAB63E7A1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2480756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104909F7-2E37-FAFA-8A83-E2043D877110}"/>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692AFCF2-50A4-8C26-4732-C71878C844D9}"/>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08</a:t>
            </a:r>
            <a:br>
              <a:rPr lang="en-US" dirty="0"/>
            </a:br>
            <a:r>
              <a:rPr lang="en-US" dirty="0"/>
              <a:t>Slides 266-289</a:t>
            </a:r>
          </a:p>
        </p:txBody>
      </p:sp>
      <p:sp>
        <p:nvSpPr>
          <p:cNvPr id="2" name="Footer Placeholder 1">
            <a:extLst>
              <a:ext uri="{FF2B5EF4-FFF2-40B4-BE49-F238E27FC236}">
                <a16:creationId xmlns:a16="http://schemas.microsoft.com/office/drawing/2014/main" id="{391236B7-A822-EF13-AB0E-03FDFB89A83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5693366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E7D283C-D071-DD2D-5D78-DAF7CDA9DC5B}"/>
              </a:ext>
            </a:extLst>
          </p:cNvPr>
          <p:cNvSpPr>
            <a:spLocks noGrp="1"/>
          </p:cNvSpPr>
          <p:nvPr>
            <p:ph type="title"/>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B8EDC6D4-801C-01C4-F05C-444FDF0C8D8D}"/>
              </a:ext>
            </a:extLst>
          </p:cNvPr>
          <p:cNvSpPr>
            <a:spLocks noGrp="1"/>
          </p:cNvSpPr>
          <p:nvPr>
            <p:ph sz="quarter" idx="1"/>
          </p:nvPr>
        </p:nvSpPr>
        <p:spPr>
          <a:xfrm>
            <a:off x="1981200" y="1219201"/>
            <a:ext cx="8229600" cy="4937125"/>
          </a:xfrm>
        </p:spPr>
        <p:txBody>
          <a:bodyPr/>
          <a:lstStyle/>
          <a:p>
            <a:pPr eaLnBrk="1" hangingPunct="1"/>
            <a:r>
              <a:rPr lang="en-US" altLang="en-US"/>
              <a:t>Grouping Forms</a:t>
            </a:r>
          </a:p>
          <a:p>
            <a:pPr eaLnBrk="1" hangingPunct="1"/>
            <a:r>
              <a:rPr lang="en-US" altLang="en-US"/>
              <a:t>Introducing Frames</a:t>
            </a:r>
          </a:p>
          <a:p>
            <a:pPr eaLnBrk="1" hangingPunct="1"/>
            <a:r>
              <a:rPr lang="en-US" altLang="en-US"/>
              <a:t>The &lt;frameset&gt; element</a:t>
            </a:r>
          </a:p>
          <a:p>
            <a:pPr eaLnBrk="1" hangingPunct="1"/>
            <a:r>
              <a:rPr lang="en-US" altLang="en-US"/>
              <a:t>The &lt;frame&gt; element</a:t>
            </a:r>
          </a:p>
          <a:p>
            <a:pPr eaLnBrk="1" hangingPunct="1"/>
            <a:r>
              <a:rPr lang="en-US" altLang="en-US"/>
              <a:t>The &lt;noframes&gt; element</a:t>
            </a:r>
          </a:p>
          <a:p>
            <a:pPr eaLnBrk="1" hangingPunct="1"/>
            <a:r>
              <a:rPr lang="en-US" altLang="en-US"/>
              <a:t>Nested Frames</a:t>
            </a:r>
          </a:p>
          <a:p>
            <a:pPr eaLnBrk="1" hangingPunct="1"/>
            <a:r>
              <a:rPr lang="en-US" altLang="en-US"/>
              <a:t>Floating or Inline Frames with &lt;iframe&gt;</a:t>
            </a:r>
          </a:p>
          <a:p>
            <a:pPr eaLnBrk="1" hangingPunct="1"/>
            <a:r>
              <a:rPr lang="en-US" altLang="en-US"/>
              <a:t>Exercise</a:t>
            </a:r>
          </a:p>
        </p:txBody>
      </p:sp>
      <p:sp>
        <p:nvSpPr>
          <p:cNvPr id="2" name="Footer Placeholder 1">
            <a:extLst>
              <a:ext uri="{FF2B5EF4-FFF2-40B4-BE49-F238E27FC236}">
                <a16:creationId xmlns:a16="http://schemas.microsoft.com/office/drawing/2014/main" id="{17EF7ABB-762C-737D-6E3A-6CC231AA681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4644084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236F44EF-F14C-801C-46A1-490B6724886B}"/>
              </a:ext>
            </a:extLst>
          </p:cNvPr>
          <p:cNvSpPr>
            <a:spLocks noGrp="1"/>
          </p:cNvSpPr>
          <p:nvPr>
            <p:ph type="ctrTitle"/>
          </p:nvPr>
        </p:nvSpPr>
        <p:spPr/>
        <p:txBody>
          <a:bodyPr/>
          <a:lstStyle/>
          <a:p>
            <a:pPr eaLnBrk="1" hangingPunct="1"/>
            <a:r>
              <a:rPr lang="en-US" altLang="en-US"/>
              <a:t>Introducing Forms</a:t>
            </a:r>
          </a:p>
        </p:txBody>
      </p:sp>
      <p:sp>
        <p:nvSpPr>
          <p:cNvPr id="5" name="Subtitle 4">
            <a:extLst>
              <a:ext uri="{FF2B5EF4-FFF2-40B4-BE49-F238E27FC236}">
                <a16:creationId xmlns:a16="http://schemas.microsoft.com/office/drawing/2014/main" id="{5B5BEE8C-C4CD-4A02-4A66-02DECFED1A87}"/>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488D1607-3517-F7CA-61C8-D82BDD87DF0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9216261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ECCA81E-F3CA-A848-E3DA-679DE0E6F835}"/>
              </a:ext>
            </a:extLst>
          </p:cNvPr>
          <p:cNvSpPr>
            <a:spLocks noGrp="1"/>
          </p:cNvSpPr>
          <p:nvPr>
            <p:ph type="title"/>
          </p:nvPr>
        </p:nvSpPr>
        <p:spPr/>
        <p:txBody>
          <a:bodyPr/>
          <a:lstStyle/>
          <a:p>
            <a:r>
              <a:rPr lang="en-US" altLang="en-US"/>
              <a:t>Introducing Frames</a:t>
            </a:r>
          </a:p>
        </p:txBody>
      </p:sp>
      <p:sp>
        <p:nvSpPr>
          <p:cNvPr id="16387" name="Content Placeholder 2">
            <a:extLst>
              <a:ext uri="{FF2B5EF4-FFF2-40B4-BE49-F238E27FC236}">
                <a16:creationId xmlns:a16="http://schemas.microsoft.com/office/drawing/2014/main" id="{B43B5F9B-ECA8-1242-02DB-1FAA9FFD02F4}"/>
              </a:ext>
            </a:extLst>
          </p:cNvPr>
          <p:cNvSpPr>
            <a:spLocks noGrp="1"/>
          </p:cNvSpPr>
          <p:nvPr>
            <p:ph sz="quarter" idx="1"/>
          </p:nvPr>
        </p:nvSpPr>
        <p:spPr>
          <a:xfrm>
            <a:off x="1981200" y="1219201"/>
            <a:ext cx="8229600" cy="4937125"/>
          </a:xfrm>
        </p:spPr>
        <p:txBody>
          <a:bodyPr/>
          <a:lstStyle/>
          <a:p>
            <a:r>
              <a:rPr lang="en-US" altLang="en-US"/>
              <a:t>Frames divide a browser into several separate pieces or panes.</a:t>
            </a:r>
          </a:p>
          <a:p>
            <a:r>
              <a:rPr lang="en-US" altLang="en-US"/>
              <a:t>Each pane containing a separate XHTML page.</a:t>
            </a:r>
          </a:p>
          <a:p>
            <a:r>
              <a:rPr lang="en-US" altLang="en-US"/>
              <a:t>A frameset is a collection of frames in the browser window.</a:t>
            </a:r>
          </a:p>
          <a:p>
            <a:endParaRPr lang="en-US" altLang="en-US"/>
          </a:p>
        </p:txBody>
      </p:sp>
      <p:sp>
        <p:nvSpPr>
          <p:cNvPr id="2" name="Footer Placeholder 1">
            <a:extLst>
              <a:ext uri="{FF2B5EF4-FFF2-40B4-BE49-F238E27FC236}">
                <a16:creationId xmlns:a16="http://schemas.microsoft.com/office/drawing/2014/main" id="{6E0F468F-E5D4-6904-2639-E3E1907C7AC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38322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FAD8CA45-3A0A-25C8-D1A3-F59FE9F5BE18}"/>
              </a:ext>
            </a:extLst>
          </p:cNvPr>
          <p:cNvSpPr>
            <a:spLocks noGrp="1" noChangeArrowheads="1"/>
          </p:cNvSpPr>
          <p:nvPr>
            <p:ph type="title"/>
          </p:nvPr>
        </p:nvSpPr>
        <p:spPr>
          <a:xfrm>
            <a:off x="609600" y="1371600"/>
            <a:ext cx="10972800" cy="1046522"/>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HTML: Basic Tags, Elements and Attributes</a:t>
            </a:r>
          </a:p>
        </p:txBody>
      </p:sp>
      <p:sp>
        <p:nvSpPr>
          <p:cNvPr id="41987" name="Rectangle 2">
            <a:extLst>
              <a:ext uri="{FF2B5EF4-FFF2-40B4-BE49-F238E27FC236}">
                <a16:creationId xmlns:a16="http://schemas.microsoft.com/office/drawing/2014/main" id="{20A83D02-AE10-D715-C02C-410362130BF8}"/>
              </a:ext>
            </a:extLst>
          </p:cNvPr>
          <p:cNvSpPr>
            <a:spLocks noGrp="1" noChangeArrowheads="1"/>
          </p:cNvSpPr>
          <p:nvPr>
            <p:ph idx="1"/>
          </p:nvPr>
        </p:nvSpPr>
        <p:spPr>
          <a:xfrm>
            <a:off x="609600" y="2648309"/>
            <a:ext cx="10972800" cy="3477855"/>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b="1">
                <a:solidFill>
                  <a:srgbClr val="000000"/>
                </a:solidFill>
                <a:latin typeface="Arial" panose="020B0604020202020204" pitchFamily="34" charset="0"/>
              </a:rPr>
              <a:t>HTML Element</a:t>
            </a:r>
            <a:r>
              <a:rPr lang="en-US" altLang="en-US" sz="2430">
                <a:solidFill>
                  <a:srgbClr val="000000"/>
                </a:solidFill>
                <a:latin typeface="Arial" panose="020B0604020202020204" pitchFamily="34" charset="0"/>
              </a:rPr>
              <a:t>: represents an html structure and generally consists of an start and end tag.</a:t>
            </a:r>
            <a:endParaRPr lang="en-US" altLang="en-US"/>
          </a:p>
          <a:p>
            <a:pPr marL="0" indent="0" eaLnBrk="1" hangingPunct="1">
              <a:lnSpc>
                <a:spcPct val="95000"/>
              </a:lnSpc>
              <a:spcBef>
                <a:spcPct val="0"/>
              </a:spcBef>
              <a:buNone/>
            </a:pPr>
            <a:r>
              <a:rPr lang="en-US" altLang="en-US" sz="2430" b="1">
                <a:solidFill>
                  <a:srgbClr val="4C1130"/>
                </a:solidFill>
                <a:latin typeface="Arial" panose="020B0604020202020204" pitchFamily="34" charset="0"/>
              </a:rPr>
              <a:t>&lt;p&gt;</a:t>
            </a:r>
            <a:endParaRPr lang="en-US" altLang="en-US"/>
          </a:p>
          <a:p>
            <a:pPr marL="0" indent="0" eaLnBrk="1" hangingPunct="1">
              <a:lnSpc>
                <a:spcPct val="95000"/>
              </a:lnSpc>
              <a:spcBef>
                <a:spcPct val="0"/>
              </a:spcBef>
              <a:buNone/>
            </a:pPr>
            <a:r>
              <a:rPr lang="en-US" altLang="en-US" sz="2430" b="1">
                <a:solidFill>
                  <a:srgbClr val="4C1130"/>
                </a:solidFill>
                <a:latin typeface="Arial" panose="020B0604020202020204" pitchFamily="34" charset="0"/>
              </a:rPr>
              <a:t>This is an Element</a:t>
            </a:r>
            <a:endParaRPr lang="en-US" altLang="en-US"/>
          </a:p>
          <a:p>
            <a:pPr marL="0" indent="0" eaLnBrk="1" hangingPunct="1">
              <a:lnSpc>
                <a:spcPct val="95000"/>
              </a:lnSpc>
              <a:spcBef>
                <a:spcPct val="0"/>
              </a:spcBef>
              <a:buNone/>
            </a:pPr>
            <a:r>
              <a:rPr lang="en-US" altLang="en-US" sz="2430" b="1">
                <a:solidFill>
                  <a:srgbClr val="4C1130"/>
                </a:solidFill>
                <a:latin typeface="Arial" panose="020B0604020202020204" pitchFamily="34" charset="0"/>
              </a:rPr>
              <a:t>&lt;/p&gt;</a:t>
            </a:r>
            <a:endParaRPr lang="en-US" altLang="en-US"/>
          </a:p>
          <a:p>
            <a:pPr marL="0" indent="0" eaLnBrk="1" hangingPunct="1">
              <a:lnSpc>
                <a:spcPct val="95000"/>
              </a:lnSpc>
              <a:spcBef>
                <a:spcPct val="0"/>
              </a:spcBef>
              <a:buNone/>
            </a:pPr>
            <a:endParaRPr lang="en-US" altLang="en-US" sz="2430">
              <a:solidFill>
                <a:srgbClr val="000000"/>
              </a:solidFill>
              <a:latin typeface="Arial" panose="020B0604020202020204" pitchFamily="34" charset="0"/>
            </a:endParaRPr>
          </a:p>
          <a:p>
            <a:pPr marL="0" indent="0" eaLnBrk="1" hangingPunct="1">
              <a:lnSpc>
                <a:spcPct val="95000"/>
              </a:lnSpc>
              <a:spcBef>
                <a:spcPct val="0"/>
              </a:spcBef>
              <a:buNone/>
            </a:pPr>
            <a:r>
              <a:rPr lang="en-US" altLang="en-US" sz="2430" b="1">
                <a:solidFill>
                  <a:srgbClr val="000000"/>
                </a:solidFill>
                <a:latin typeface="Arial" panose="020B0604020202020204" pitchFamily="34" charset="0"/>
              </a:rPr>
              <a:t>HTML Tag</a:t>
            </a:r>
            <a:r>
              <a:rPr lang="en-US" altLang="en-US" sz="2430">
                <a:solidFill>
                  <a:srgbClr val="000000"/>
                </a:solidFill>
                <a:latin typeface="Arial" panose="020B0604020202020204" pitchFamily="34" charset="0"/>
              </a:rPr>
              <a:t>: Use to mark up the start and end of an element. End tags consist of an opening angle bracket followed by a forward slash, the element name, and a closing angle bracket.</a:t>
            </a:r>
            <a:endParaRPr lang="en-US" altLang="en-US"/>
          </a:p>
          <a:p>
            <a:pPr marL="0" indent="0" eaLnBrk="1" hangingPunct="1">
              <a:lnSpc>
                <a:spcPct val="95000"/>
              </a:lnSpc>
              <a:spcBef>
                <a:spcPct val="0"/>
              </a:spcBef>
              <a:buNone/>
            </a:pPr>
            <a:r>
              <a:rPr lang="en-US" altLang="en-US" sz="2430" b="1">
                <a:solidFill>
                  <a:srgbClr val="4C1130"/>
                </a:solidFill>
                <a:latin typeface="Arial" panose="020B0604020202020204" pitchFamily="34" charset="0"/>
              </a:rPr>
              <a:t>&lt;/p&gt;</a:t>
            </a:r>
            <a:endParaRPr lang="en-US" altLang="en-US"/>
          </a:p>
          <a:p>
            <a:pPr marL="0" indent="0" eaLnBrk="1" hangingPunct="1">
              <a:lnSpc>
                <a:spcPct val="95000"/>
              </a:lnSpc>
              <a:spcBef>
                <a:spcPct val="0"/>
              </a:spcBef>
              <a:buNone/>
            </a:pPr>
            <a:endParaRPr lang="en-US" altLang="en-US" sz="2430">
              <a:solidFill>
                <a:srgbClr val="000000"/>
              </a:solidFill>
              <a:latin typeface="Arial" panose="020B0604020202020204" pitchFamily="34" charset="0"/>
            </a:endParaRPr>
          </a:p>
        </p:txBody>
      </p:sp>
      <p:sp>
        <p:nvSpPr>
          <p:cNvPr id="2" name="Footer Placeholder 1">
            <a:extLst>
              <a:ext uri="{FF2B5EF4-FFF2-40B4-BE49-F238E27FC236}">
                <a16:creationId xmlns:a16="http://schemas.microsoft.com/office/drawing/2014/main" id="{79192BC3-8754-D6F0-B8BE-E7519851B568}"/>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348209465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8D67505-0BA8-B7DB-BD93-AD0537396158}"/>
              </a:ext>
            </a:extLst>
          </p:cNvPr>
          <p:cNvSpPr>
            <a:spLocks noGrp="1"/>
          </p:cNvSpPr>
          <p:nvPr>
            <p:ph type="title"/>
          </p:nvPr>
        </p:nvSpPr>
        <p:spPr/>
        <p:txBody>
          <a:bodyPr/>
          <a:lstStyle/>
          <a:p>
            <a:r>
              <a:rPr lang="en-US" altLang="en-US"/>
              <a:t>Introducing the Frameset</a:t>
            </a:r>
          </a:p>
        </p:txBody>
      </p:sp>
      <p:sp>
        <p:nvSpPr>
          <p:cNvPr id="18435" name="Content Placeholder 2">
            <a:extLst>
              <a:ext uri="{FF2B5EF4-FFF2-40B4-BE49-F238E27FC236}">
                <a16:creationId xmlns:a16="http://schemas.microsoft.com/office/drawing/2014/main" id="{B61D4489-108D-454C-783C-6FE9E944A6AE}"/>
              </a:ext>
            </a:extLst>
          </p:cNvPr>
          <p:cNvSpPr>
            <a:spLocks noGrp="1"/>
          </p:cNvSpPr>
          <p:nvPr>
            <p:ph sz="quarter" idx="1"/>
          </p:nvPr>
        </p:nvSpPr>
        <p:spPr>
          <a:xfrm>
            <a:off x="1981200" y="1219201"/>
            <a:ext cx="8229600" cy="4937125"/>
          </a:xfrm>
        </p:spPr>
        <p:txBody>
          <a:bodyPr/>
          <a:lstStyle/>
          <a:p>
            <a:endParaRPr lang="en-US" altLang="en-US"/>
          </a:p>
        </p:txBody>
      </p:sp>
      <p:pic>
        <p:nvPicPr>
          <p:cNvPr id="18436" name="Picture 6">
            <a:extLst>
              <a:ext uri="{FF2B5EF4-FFF2-40B4-BE49-F238E27FC236}">
                <a16:creationId xmlns:a16="http://schemas.microsoft.com/office/drawing/2014/main" id="{90BED04B-55DE-4133-C03A-084181CDF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09"/>
          <a:stretch>
            <a:fillRect/>
          </a:stretch>
        </p:blipFill>
        <p:spPr bwMode="auto">
          <a:xfrm>
            <a:off x="3200400" y="1371600"/>
            <a:ext cx="54800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B06B7C8-30EF-7F5A-10D2-EAB40F42845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3921819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F30D528-1E9A-9FD9-D636-792FC52C4E5C}"/>
              </a:ext>
            </a:extLst>
          </p:cNvPr>
          <p:cNvSpPr>
            <a:spLocks noGrp="1"/>
          </p:cNvSpPr>
          <p:nvPr>
            <p:ph type="title"/>
          </p:nvPr>
        </p:nvSpPr>
        <p:spPr/>
        <p:txBody>
          <a:bodyPr/>
          <a:lstStyle/>
          <a:p>
            <a:r>
              <a:rPr lang="en-US" altLang="en-US"/>
              <a:t>Introducing the Frameset (Cont’d)</a:t>
            </a:r>
          </a:p>
        </p:txBody>
      </p:sp>
      <p:sp>
        <p:nvSpPr>
          <p:cNvPr id="20483" name="Content Placeholder 2">
            <a:extLst>
              <a:ext uri="{FF2B5EF4-FFF2-40B4-BE49-F238E27FC236}">
                <a16:creationId xmlns:a16="http://schemas.microsoft.com/office/drawing/2014/main" id="{97DFCDC0-3F3D-3AE9-A530-CE88456623E3}"/>
              </a:ext>
            </a:extLst>
          </p:cNvPr>
          <p:cNvSpPr>
            <a:spLocks noGrp="1"/>
          </p:cNvSpPr>
          <p:nvPr>
            <p:ph sz="quarter" idx="1"/>
          </p:nvPr>
        </p:nvSpPr>
        <p:spPr>
          <a:xfrm>
            <a:off x="1981200" y="1219201"/>
            <a:ext cx="8229600" cy="4937125"/>
          </a:xfrm>
        </p:spPr>
        <p:txBody>
          <a:bodyPr/>
          <a:lstStyle/>
          <a:p>
            <a:r>
              <a:rPr lang="en-US" altLang="en-US"/>
              <a:t>To create a frameset document, first you need the &lt;</a:t>
            </a:r>
            <a:r>
              <a:rPr lang="en-US" altLang="en-US" b="1">
                <a:solidFill>
                  <a:srgbClr val="C00000"/>
                </a:solidFill>
              </a:rPr>
              <a:t>frameset</a:t>
            </a:r>
            <a:r>
              <a:rPr lang="en-US" altLang="en-US"/>
              <a:t>&gt; element, which is used instead of the &lt;body&gt; element. </a:t>
            </a:r>
          </a:p>
          <a:p>
            <a:r>
              <a:rPr lang="en-US" altLang="en-US"/>
              <a:t>The frameset defines the rows and columns your page is divided into. Each frame is then represented by a &lt;frame&gt; element.</a:t>
            </a:r>
          </a:p>
          <a:p>
            <a:r>
              <a:rPr lang="en-US" altLang="en-US"/>
              <a:t>The &lt;</a:t>
            </a:r>
            <a:r>
              <a:rPr lang="en-US" altLang="en-US" b="1">
                <a:solidFill>
                  <a:srgbClr val="002060"/>
                </a:solidFill>
              </a:rPr>
              <a:t>noframes</a:t>
            </a:r>
            <a:r>
              <a:rPr lang="en-US" altLang="en-US"/>
              <a:t>&gt; element provides a message for users whose browsers do not support frames.</a:t>
            </a:r>
          </a:p>
        </p:txBody>
      </p:sp>
      <p:sp>
        <p:nvSpPr>
          <p:cNvPr id="2" name="Footer Placeholder 1">
            <a:extLst>
              <a:ext uri="{FF2B5EF4-FFF2-40B4-BE49-F238E27FC236}">
                <a16:creationId xmlns:a16="http://schemas.microsoft.com/office/drawing/2014/main" id="{D5E38EF3-D54F-CE3C-072D-5A9EE573534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7790019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2C30F4F-65A7-40B5-0521-A205C55E12E9}"/>
              </a:ext>
            </a:extLst>
          </p:cNvPr>
          <p:cNvSpPr>
            <a:spLocks noGrp="1"/>
          </p:cNvSpPr>
          <p:nvPr>
            <p:ph type="title"/>
          </p:nvPr>
        </p:nvSpPr>
        <p:spPr/>
        <p:txBody>
          <a:bodyPr/>
          <a:lstStyle/>
          <a:p>
            <a:r>
              <a:rPr lang="en-US" altLang="en-US"/>
              <a:t>Introducing the Frameset (Cont’d)</a:t>
            </a:r>
          </a:p>
        </p:txBody>
      </p:sp>
      <p:sp>
        <p:nvSpPr>
          <p:cNvPr id="22531" name="Content Placeholder 2">
            <a:extLst>
              <a:ext uri="{FF2B5EF4-FFF2-40B4-BE49-F238E27FC236}">
                <a16:creationId xmlns:a16="http://schemas.microsoft.com/office/drawing/2014/main" id="{499AAA8F-C6B8-B360-AC05-1B7B250131A8}"/>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1400">
                <a:latin typeface="Courier New" panose="02070309020205020404" pitchFamily="49" charset="0"/>
                <a:cs typeface="Courier New" panose="02070309020205020404" pitchFamily="49" charset="0"/>
              </a:rPr>
              <a:t>&lt;?xml version=”1.0” encoding=”iso-8859-1”?&gt;</a:t>
            </a:r>
          </a:p>
          <a:p>
            <a:pPr>
              <a:buFont typeface="Wingdings 3" panose="05040102010807070707" pitchFamily="18" charset="2"/>
              <a:buNone/>
            </a:pPr>
            <a:r>
              <a:rPr lang="en-US" altLang="en-US" sz="1400">
                <a:latin typeface="Courier New" panose="02070309020205020404" pitchFamily="49" charset="0"/>
                <a:cs typeface="Courier New" panose="02070309020205020404" pitchFamily="49" charset="0"/>
              </a:rPr>
              <a:t>&lt;!</a:t>
            </a:r>
            <a:r>
              <a:rPr lang="en-US" altLang="en-US" sz="1600" b="1">
                <a:solidFill>
                  <a:srgbClr val="FF0000"/>
                </a:solidFill>
                <a:latin typeface="Courier New" panose="02070309020205020404" pitchFamily="49" charset="0"/>
                <a:cs typeface="Courier New" panose="02070309020205020404" pitchFamily="49" charset="0"/>
              </a:rPr>
              <a:t>DOCTYPE</a:t>
            </a:r>
            <a:r>
              <a:rPr lang="en-US" altLang="en-US" sz="1600">
                <a:latin typeface="Courier New" panose="02070309020205020404" pitchFamily="49" charset="0"/>
                <a:cs typeface="Courier New" panose="02070309020205020404" pitchFamily="49" charset="0"/>
              </a:rPr>
              <a:t> </a:t>
            </a:r>
            <a:r>
              <a:rPr lang="en-US" altLang="en-US" sz="1400">
                <a:latin typeface="Courier New" panose="02070309020205020404" pitchFamily="49" charset="0"/>
                <a:cs typeface="Courier New" panose="02070309020205020404" pitchFamily="49" charset="0"/>
              </a:rPr>
              <a:t>html PUBLIC “-//W3C//DTD XHTML 1.0 </a:t>
            </a:r>
            <a:r>
              <a:rPr lang="en-US" altLang="en-US" sz="1600" b="1">
                <a:solidFill>
                  <a:srgbClr val="FF0000"/>
                </a:solidFill>
                <a:latin typeface="Courier New" panose="02070309020205020404" pitchFamily="49" charset="0"/>
                <a:cs typeface="Courier New" panose="02070309020205020404" pitchFamily="49" charset="0"/>
              </a:rPr>
              <a:t>Frameset</a:t>
            </a:r>
            <a:r>
              <a:rPr lang="en-US" altLang="en-US" sz="1400">
                <a:latin typeface="Courier New" panose="02070309020205020404" pitchFamily="49" charset="0"/>
                <a:cs typeface="Courier New" panose="02070309020205020404" pitchFamily="49" charset="0"/>
              </a:rPr>
              <a:t>//EN”</a:t>
            </a:r>
          </a:p>
          <a:p>
            <a:pPr>
              <a:buFont typeface="Wingdings 3" panose="05040102010807070707" pitchFamily="18" charset="2"/>
              <a:buNone/>
            </a:pPr>
            <a:r>
              <a:rPr lang="en-US" altLang="en-US" sz="1400">
                <a:latin typeface="Courier New" panose="02070309020205020404" pitchFamily="49" charset="0"/>
                <a:cs typeface="Courier New" panose="02070309020205020404" pitchFamily="49" charset="0"/>
              </a:rPr>
              <a:t>“http://www.w3.org/TR/xhtml1/DTD/xhtml1-</a:t>
            </a:r>
            <a:r>
              <a:rPr lang="en-US" altLang="en-US" sz="1600" b="1">
                <a:solidFill>
                  <a:srgbClr val="FF0000"/>
                </a:solidFill>
                <a:latin typeface="Courier New" panose="02070309020205020404" pitchFamily="49" charset="0"/>
                <a:cs typeface="Courier New" panose="02070309020205020404" pitchFamily="49" charset="0"/>
              </a:rPr>
              <a:t>frameset</a:t>
            </a:r>
            <a:r>
              <a:rPr lang="en-US" altLang="en-US" sz="1400">
                <a:latin typeface="Courier New" panose="02070309020205020404" pitchFamily="49" charset="0"/>
                <a:cs typeface="Courier New" panose="02070309020205020404" pitchFamily="49" charset="0"/>
              </a:rPr>
              <a:t>.dtd”&gt;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a:t>
            </a:r>
            <a:r>
              <a:rPr lang="en-US" altLang="en-US" sz="1800" b="1">
                <a:latin typeface="Courier New" panose="02070309020205020404" pitchFamily="49" charset="0"/>
                <a:cs typeface="Courier New" panose="02070309020205020404" pitchFamily="49" charset="0"/>
              </a:rPr>
              <a:t>html</a:t>
            </a:r>
            <a:r>
              <a:rPr lang="en-US" altLang="en-US" sz="1800">
                <a:latin typeface="Courier New" panose="02070309020205020404" pitchFamily="49" charset="0"/>
                <a:cs typeface="Courier New" panose="02070309020205020404" pitchFamily="49" charset="0"/>
              </a:rPr>
              <a:t>&gt;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a:t>
            </a:r>
            <a:r>
              <a:rPr lang="en-US" altLang="en-US" sz="1800" b="1">
                <a:latin typeface="Courier New" panose="02070309020205020404" pitchFamily="49" charset="0"/>
                <a:cs typeface="Courier New" panose="02070309020205020404" pitchFamily="49" charset="0"/>
              </a:rPr>
              <a:t>head</a:t>
            </a:r>
            <a:r>
              <a:rPr lang="en-US" altLang="en-US" sz="1800">
                <a:latin typeface="Courier New" panose="02070309020205020404" pitchFamily="49" charset="0"/>
                <a:cs typeface="Courier New" panose="02070309020205020404" pitchFamily="49" charset="0"/>
              </a:rPr>
              <a:t>&gt;&lt;title&gt;Frames example&lt;/title&gt;&lt;/</a:t>
            </a:r>
            <a:r>
              <a:rPr lang="en-US" altLang="en-US" sz="1800" b="1">
                <a:latin typeface="Courier New" panose="02070309020205020404" pitchFamily="49" charset="0"/>
                <a:cs typeface="Courier New" panose="02070309020205020404" pitchFamily="49" charset="0"/>
              </a:rPr>
              <a:t>head</a:t>
            </a:r>
            <a:r>
              <a:rPr lang="en-US" altLang="en-US" sz="1800">
                <a:latin typeface="Courier New" panose="02070309020205020404" pitchFamily="49" charset="0"/>
                <a:cs typeface="Courier New" panose="02070309020205020404" pitchFamily="49" charset="0"/>
              </a:rPr>
              <a:t>&gt;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a:t>
            </a:r>
            <a:r>
              <a:rPr lang="en-US" altLang="en-US" sz="1800" b="1">
                <a:solidFill>
                  <a:srgbClr val="C00000"/>
                </a:solidFill>
                <a:latin typeface="Courier New" panose="02070309020205020404" pitchFamily="49" charset="0"/>
                <a:cs typeface="Courier New" panose="02070309020205020404" pitchFamily="49" charset="0"/>
              </a:rPr>
              <a:t>frameset</a:t>
            </a:r>
            <a:r>
              <a:rPr lang="en-US" altLang="en-US" sz="1800">
                <a:latin typeface="Courier New" panose="02070309020205020404" pitchFamily="49" charset="0"/>
                <a:cs typeface="Courier New" panose="02070309020205020404" pitchFamily="49" charset="0"/>
              </a:rPr>
              <a:t> rows=”150, *, 100”&gt;</a:t>
            </a:r>
          </a:p>
          <a:p>
            <a:pPr lvl="1">
              <a:buFont typeface="Wingdings 3" panose="05040102010807070707" pitchFamily="18" charset="2"/>
              <a:buNone/>
            </a:pPr>
            <a:r>
              <a:rPr lang="en-US" altLang="en-US" sz="1600">
                <a:latin typeface="Courier New" panose="02070309020205020404" pitchFamily="49" charset="0"/>
                <a:cs typeface="Courier New" panose="02070309020205020404" pitchFamily="49" charset="0"/>
              </a:rPr>
              <a:t>&lt;</a:t>
            </a:r>
            <a:r>
              <a:rPr lang="en-US" altLang="en-US" sz="1600" b="1">
                <a:solidFill>
                  <a:srgbClr val="7030A0"/>
                </a:solidFill>
                <a:latin typeface="Courier New" panose="02070309020205020404" pitchFamily="49" charset="0"/>
                <a:cs typeface="Courier New" panose="02070309020205020404" pitchFamily="49" charset="0"/>
              </a:rPr>
              <a:t>frame</a:t>
            </a:r>
            <a:r>
              <a:rPr lang="en-US" altLang="en-US" sz="1600">
                <a:latin typeface="Courier New" panose="02070309020205020404" pitchFamily="49" charset="0"/>
                <a:cs typeface="Courier New" panose="02070309020205020404" pitchFamily="49" charset="0"/>
              </a:rPr>
              <a:t> src=”</a:t>
            </a:r>
            <a:r>
              <a:rPr lang="en-US" altLang="en-US" sz="1600" b="1">
                <a:latin typeface="Courier New" panose="02070309020205020404" pitchFamily="49" charset="0"/>
                <a:cs typeface="Courier New" panose="02070309020205020404" pitchFamily="49" charset="0"/>
              </a:rPr>
              <a:t>top_frame.html</a:t>
            </a:r>
            <a:r>
              <a:rPr lang="en-US" altLang="en-US" sz="1600">
                <a:latin typeface="Courier New" panose="02070309020205020404" pitchFamily="49" charset="0"/>
                <a:cs typeface="Courier New" panose="02070309020205020404" pitchFamily="49" charset="0"/>
              </a:rPr>
              <a:t>” /&gt;</a:t>
            </a:r>
          </a:p>
          <a:p>
            <a:pPr lvl="1">
              <a:buFont typeface="Wingdings 3" panose="05040102010807070707" pitchFamily="18" charset="2"/>
              <a:buNone/>
            </a:pPr>
            <a:r>
              <a:rPr lang="en-US" altLang="en-US" sz="1600">
                <a:latin typeface="Courier New" panose="02070309020205020404" pitchFamily="49" charset="0"/>
                <a:cs typeface="Courier New" panose="02070309020205020404" pitchFamily="49" charset="0"/>
              </a:rPr>
              <a:t>&lt;</a:t>
            </a:r>
            <a:r>
              <a:rPr lang="en-US" altLang="en-US" sz="1600" b="1">
                <a:solidFill>
                  <a:srgbClr val="7030A0"/>
                </a:solidFill>
                <a:latin typeface="Courier New" panose="02070309020205020404" pitchFamily="49" charset="0"/>
                <a:cs typeface="Courier New" panose="02070309020205020404" pitchFamily="49" charset="0"/>
              </a:rPr>
              <a:t>frame</a:t>
            </a:r>
            <a:r>
              <a:rPr lang="en-US" altLang="en-US" sz="1600">
                <a:latin typeface="Courier New" panose="02070309020205020404" pitchFamily="49" charset="0"/>
                <a:cs typeface="Courier New" panose="02070309020205020404" pitchFamily="49" charset="0"/>
              </a:rPr>
              <a:t> src=”</a:t>
            </a:r>
            <a:r>
              <a:rPr lang="en-US" altLang="en-US" sz="1600" b="1">
                <a:latin typeface="Courier New" panose="02070309020205020404" pitchFamily="49" charset="0"/>
                <a:cs typeface="Courier New" panose="02070309020205020404" pitchFamily="49" charset="0"/>
              </a:rPr>
              <a:t>main_frame.html</a:t>
            </a:r>
            <a:r>
              <a:rPr lang="en-US" altLang="en-US" sz="1600">
                <a:latin typeface="Courier New" panose="02070309020205020404" pitchFamily="49" charset="0"/>
                <a:cs typeface="Courier New" panose="02070309020205020404" pitchFamily="49" charset="0"/>
              </a:rPr>
              <a:t>” /&gt;</a:t>
            </a:r>
          </a:p>
          <a:p>
            <a:pPr lvl="1">
              <a:buFont typeface="Wingdings 3" panose="05040102010807070707" pitchFamily="18" charset="2"/>
              <a:buNone/>
            </a:pPr>
            <a:r>
              <a:rPr lang="en-US" altLang="en-US" sz="1600">
                <a:latin typeface="Courier New" panose="02070309020205020404" pitchFamily="49" charset="0"/>
                <a:cs typeface="Courier New" panose="02070309020205020404" pitchFamily="49" charset="0"/>
              </a:rPr>
              <a:t>&lt;</a:t>
            </a:r>
            <a:r>
              <a:rPr lang="en-US" altLang="en-US" sz="1600" b="1">
                <a:solidFill>
                  <a:srgbClr val="7030A0"/>
                </a:solidFill>
                <a:latin typeface="Courier New" panose="02070309020205020404" pitchFamily="49" charset="0"/>
                <a:cs typeface="Courier New" panose="02070309020205020404" pitchFamily="49" charset="0"/>
              </a:rPr>
              <a:t>frame</a:t>
            </a:r>
            <a:r>
              <a:rPr lang="en-US" altLang="en-US" sz="1600">
                <a:latin typeface="Courier New" panose="02070309020205020404" pitchFamily="49" charset="0"/>
                <a:cs typeface="Courier New" panose="02070309020205020404" pitchFamily="49" charset="0"/>
              </a:rPr>
              <a:t> src=”</a:t>
            </a:r>
            <a:r>
              <a:rPr lang="en-US" altLang="en-US" sz="1600" b="1">
                <a:latin typeface="Courier New" panose="02070309020205020404" pitchFamily="49" charset="0"/>
                <a:cs typeface="Courier New" panose="02070309020205020404" pitchFamily="49" charset="0"/>
              </a:rPr>
              <a:t>bottom_frame.html</a:t>
            </a:r>
            <a:r>
              <a:rPr lang="en-US" altLang="en-US" sz="1600">
                <a:latin typeface="Courier New" panose="02070309020205020404" pitchFamily="49" charset="0"/>
                <a:cs typeface="Courier New" panose="02070309020205020404" pitchFamily="49" charset="0"/>
              </a:rPr>
              <a:t>” /&gt;</a:t>
            </a:r>
          </a:p>
          <a:p>
            <a:pPr lvl="1">
              <a:buFont typeface="Wingdings 3" panose="05040102010807070707" pitchFamily="18" charset="2"/>
              <a:buNone/>
            </a:pPr>
            <a:r>
              <a:rPr lang="en-US" altLang="en-US" sz="1600">
                <a:latin typeface="Courier New" panose="02070309020205020404" pitchFamily="49" charset="0"/>
                <a:cs typeface="Courier New" panose="02070309020205020404" pitchFamily="49" charset="0"/>
              </a:rPr>
              <a:t>&lt;</a:t>
            </a:r>
            <a:r>
              <a:rPr lang="en-US" altLang="en-US" sz="1600" b="1">
                <a:solidFill>
                  <a:srgbClr val="0070C0"/>
                </a:solidFill>
                <a:latin typeface="Courier New" panose="02070309020205020404" pitchFamily="49" charset="0"/>
                <a:cs typeface="Courier New" panose="02070309020205020404" pitchFamily="49" charset="0"/>
              </a:rPr>
              <a:t>noframes</a:t>
            </a:r>
            <a:r>
              <a:rPr lang="en-US" altLang="en-US" sz="1600">
                <a:latin typeface="Courier New" panose="02070309020205020404" pitchFamily="49" charset="0"/>
                <a:cs typeface="Courier New" panose="02070309020205020404" pitchFamily="49" charset="0"/>
              </a:rPr>
              <a:t>&gt;&lt;</a:t>
            </a:r>
            <a:r>
              <a:rPr lang="en-US" altLang="en-US" sz="1600" b="1">
                <a:latin typeface="Courier New" panose="02070309020205020404" pitchFamily="49" charset="0"/>
                <a:cs typeface="Courier New" panose="02070309020205020404" pitchFamily="49" charset="0"/>
              </a:rPr>
              <a:t>body</a:t>
            </a:r>
            <a:r>
              <a:rPr lang="en-US" altLang="en-US" sz="1600">
                <a:latin typeface="Courier New" panose="02070309020205020404" pitchFamily="49" charset="0"/>
                <a:cs typeface="Courier New" panose="02070309020205020404" pitchFamily="49" charset="0"/>
              </a:rPr>
              <a:t>&gt;This site uses a technology called frames. Unfortunately, your browser does not support this technology. Please Please upgrade your browser and visit us again!&lt;/</a:t>
            </a:r>
            <a:r>
              <a:rPr lang="en-US" altLang="en-US" sz="1600" b="1">
                <a:latin typeface="Courier New" panose="02070309020205020404" pitchFamily="49" charset="0"/>
                <a:cs typeface="Courier New" panose="02070309020205020404" pitchFamily="49" charset="0"/>
              </a:rPr>
              <a:t>body</a:t>
            </a:r>
            <a:r>
              <a:rPr lang="en-US" altLang="en-US" sz="1600">
                <a:latin typeface="Courier New" panose="02070309020205020404" pitchFamily="49" charset="0"/>
                <a:cs typeface="Courier New" panose="02070309020205020404" pitchFamily="49" charset="0"/>
              </a:rPr>
              <a:t>&gt;</a:t>
            </a:r>
          </a:p>
          <a:p>
            <a:pPr lvl="1">
              <a:buFont typeface="Wingdings 3" panose="05040102010807070707" pitchFamily="18" charset="2"/>
              <a:buNone/>
            </a:pPr>
            <a:r>
              <a:rPr lang="en-US" altLang="en-US" sz="1600">
                <a:latin typeface="Courier New" panose="02070309020205020404" pitchFamily="49" charset="0"/>
                <a:cs typeface="Courier New" panose="02070309020205020404" pitchFamily="49" charset="0"/>
              </a:rPr>
              <a:t>&lt;/</a:t>
            </a:r>
            <a:r>
              <a:rPr lang="en-US" altLang="en-US" sz="1600" b="1">
                <a:solidFill>
                  <a:srgbClr val="0070C0"/>
                </a:solidFill>
                <a:latin typeface="Courier New" panose="02070309020205020404" pitchFamily="49" charset="0"/>
                <a:cs typeface="Courier New" panose="02070309020205020404" pitchFamily="49" charset="0"/>
              </a:rPr>
              <a:t>noframes</a:t>
            </a:r>
            <a:r>
              <a:rPr lang="en-US" altLang="en-US" sz="1600">
                <a:latin typeface="Courier New" panose="02070309020205020404" pitchFamily="49" charset="0"/>
                <a:cs typeface="Courier New" panose="02070309020205020404" pitchFamily="49" charset="0"/>
              </a:rPr>
              <a:t>&gt;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a:t>
            </a:r>
            <a:r>
              <a:rPr lang="en-US" altLang="en-US" sz="1800" b="1">
                <a:solidFill>
                  <a:srgbClr val="C00000"/>
                </a:solidFill>
                <a:latin typeface="Courier New" panose="02070309020205020404" pitchFamily="49" charset="0"/>
                <a:cs typeface="Courier New" panose="02070309020205020404" pitchFamily="49" charset="0"/>
              </a:rPr>
              <a:t>frameset</a:t>
            </a:r>
            <a:r>
              <a:rPr lang="en-US" altLang="en-US" sz="1800">
                <a:latin typeface="Courier New" panose="02070309020205020404" pitchFamily="49" charset="0"/>
                <a:cs typeface="Courier New" panose="02070309020205020404" pitchFamily="49" charset="0"/>
              </a:rPr>
              <a:t>&gt;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a:t>
            </a:r>
            <a:r>
              <a:rPr lang="en-US" altLang="en-US" sz="1800" b="1">
                <a:latin typeface="Courier New" panose="02070309020205020404" pitchFamily="49" charset="0"/>
                <a:cs typeface="Courier New" panose="02070309020205020404" pitchFamily="49" charset="0"/>
              </a:rPr>
              <a:t>/html</a:t>
            </a:r>
            <a:r>
              <a:rPr lang="en-US" altLang="en-US" sz="1800">
                <a:latin typeface="Courier New" panose="02070309020205020404" pitchFamily="49" charset="0"/>
                <a:cs typeface="Courier New" panose="02070309020205020404" pitchFamily="49" charset="0"/>
              </a:rPr>
              <a:t>&gt;</a:t>
            </a:r>
          </a:p>
        </p:txBody>
      </p:sp>
      <p:sp>
        <p:nvSpPr>
          <p:cNvPr id="2" name="Footer Placeholder 1">
            <a:extLst>
              <a:ext uri="{FF2B5EF4-FFF2-40B4-BE49-F238E27FC236}">
                <a16:creationId xmlns:a16="http://schemas.microsoft.com/office/drawing/2014/main" id="{11BF69CE-D7F3-C3BE-F443-30EACEAB7EE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496675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EA262A0-DAB3-9385-8F6E-C9E6A2616F86}"/>
              </a:ext>
            </a:extLst>
          </p:cNvPr>
          <p:cNvSpPr>
            <a:spLocks noGrp="1"/>
          </p:cNvSpPr>
          <p:nvPr>
            <p:ph type="title"/>
          </p:nvPr>
        </p:nvSpPr>
        <p:spPr/>
        <p:txBody>
          <a:bodyPr/>
          <a:lstStyle/>
          <a:p>
            <a:r>
              <a:rPr lang="en-US" altLang="en-US"/>
              <a:t>Introducing the Frameset (Cont’d)</a:t>
            </a:r>
          </a:p>
        </p:txBody>
      </p:sp>
      <p:sp>
        <p:nvSpPr>
          <p:cNvPr id="24579" name="Content Placeholder 2">
            <a:extLst>
              <a:ext uri="{FF2B5EF4-FFF2-40B4-BE49-F238E27FC236}">
                <a16:creationId xmlns:a16="http://schemas.microsoft.com/office/drawing/2014/main" id="{B6207D7D-356A-DBB5-30D6-94298743E9CA}"/>
              </a:ext>
            </a:extLst>
          </p:cNvPr>
          <p:cNvSpPr>
            <a:spLocks noGrp="1"/>
          </p:cNvSpPr>
          <p:nvPr>
            <p:ph sz="quarter" idx="1"/>
          </p:nvPr>
        </p:nvSpPr>
        <p:spPr>
          <a:xfrm>
            <a:off x="1981200" y="1219201"/>
            <a:ext cx="8229600" cy="4937125"/>
          </a:xfrm>
        </p:spPr>
        <p:txBody>
          <a:bodyPr/>
          <a:lstStyle/>
          <a:p>
            <a:r>
              <a:rPr lang="en-US" altLang="en-US"/>
              <a:t>There should not be markup between the closing &lt;/head&gt; tag and the opening &lt;frameset&gt; tag.</a:t>
            </a:r>
          </a:p>
          <a:p>
            <a:pPr>
              <a:buFont typeface="Wingdings 3" panose="05040102010807070707" pitchFamily="18" charset="2"/>
              <a:buNone/>
            </a:pPr>
            <a:endParaRPr lang="en-US" altLang="en-US"/>
          </a:p>
          <a:p>
            <a:r>
              <a:rPr lang="en-US" altLang="en-US"/>
              <a:t>&lt;frameset&gt; attributes:</a:t>
            </a:r>
          </a:p>
          <a:p>
            <a:pPr lvl="1"/>
            <a:r>
              <a:rPr lang="en-US" altLang="en-US"/>
              <a:t>rows:  rows of the frameset</a:t>
            </a:r>
          </a:p>
          <a:p>
            <a:pPr lvl="1"/>
            <a:r>
              <a:rPr lang="en-US" altLang="en-US"/>
              <a:t>cols: columns of the frameset</a:t>
            </a:r>
          </a:p>
          <a:p>
            <a:pPr lvl="1">
              <a:buFont typeface="Wingdings 3" panose="05040102010807070707" pitchFamily="18" charset="2"/>
              <a:buNone/>
            </a:pPr>
            <a:r>
              <a:rPr lang="en-US" altLang="en-US"/>
              <a:t>			&lt;</a:t>
            </a:r>
            <a:r>
              <a:rPr lang="en-US" altLang="en-US" b="1">
                <a:solidFill>
                  <a:srgbClr val="C00000"/>
                </a:solidFill>
              </a:rPr>
              <a:t>frameset </a:t>
            </a:r>
            <a:r>
              <a:rPr lang="en-US" altLang="en-US" b="1">
                <a:solidFill>
                  <a:srgbClr val="7030A0"/>
                </a:solidFill>
              </a:rPr>
              <a:t>rows</a:t>
            </a:r>
            <a:r>
              <a:rPr lang="en-US" altLang="en-US"/>
              <a:t>=“150, *, 100”&gt;</a:t>
            </a:r>
          </a:p>
          <a:p>
            <a:pPr lvl="1"/>
            <a:endParaRPr lang="en-US" altLang="en-US"/>
          </a:p>
          <a:p>
            <a:pPr lvl="1"/>
            <a:r>
              <a:rPr lang="en-US" altLang="en-US"/>
              <a:t>Indicates that there are three rows:</a:t>
            </a:r>
          </a:p>
          <a:p>
            <a:pPr lvl="2"/>
            <a:r>
              <a:rPr lang="en-US" altLang="en-US"/>
              <a:t>The first row is 150 pixels high</a:t>
            </a:r>
          </a:p>
          <a:p>
            <a:pPr lvl="2"/>
            <a:r>
              <a:rPr lang="en-US" altLang="en-US"/>
              <a:t>The third row is 100 pixels high</a:t>
            </a:r>
          </a:p>
          <a:p>
            <a:pPr lvl="2"/>
            <a:r>
              <a:rPr lang="en-US" altLang="en-US"/>
              <a:t>The second row is taking the rest of the page.</a:t>
            </a:r>
          </a:p>
          <a:p>
            <a:pPr lvl="1">
              <a:buFont typeface="Wingdings 3" panose="05040102010807070707" pitchFamily="18" charset="2"/>
              <a:buNone/>
            </a:pPr>
            <a:endParaRPr lang="en-US" altLang="en-US"/>
          </a:p>
          <a:p>
            <a:pPr lvl="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7E8323FF-736A-5720-5E06-9EA978D4678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9131060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B757CC0-FDF0-45D7-3AB7-C9998C299FD3}"/>
              </a:ext>
            </a:extLst>
          </p:cNvPr>
          <p:cNvSpPr>
            <a:spLocks noGrp="1"/>
          </p:cNvSpPr>
          <p:nvPr>
            <p:ph type="title"/>
          </p:nvPr>
        </p:nvSpPr>
        <p:spPr/>
        <p:txBody>
          <a:bodyPr/>
          <a:lstStyle/>
          <a:p>
            <a:r>
              <a:rPr lang="en-US" altLang="en-US"/>
              <a:t>Introducing the Frameset (Cont’d)</a:t>
            </a:r>
          </a:p>
        </p:txBody>
      </p:sp>
      <p:sp>
        <p:nvSpPr>
          <p:cNvPr id="26627" name="Content Placeholder 2">
            <a:extLst>
              <a:ext uri="{FF2B5EF4-FFF2-40B4-BE49-F238E27FC236}">
                <a16:creationId xmlns:a16="http://schemas.microsoft.com/office/drawing/2014/main" id="{8B1A6966-9D42-62EC-9005-CE832E16244F}"/>
              </a:ext>
            </a:extLst>
          </p:cNvPr>
          <p:cNvSpPr>
            <a:spLocks noGrp="1"/>
          </p:cNvSpPr>
          <p:nvPr>
            <p:ph sz="quarter" idx="1"/>
          </p:nvPr>
        </p:nvSpPr>
        <p:spPr>
          <a:xfrm>
            <a:off x="1981200" y="1219201"/>
            <a:ext cx="8229600" cy="4937125"/>
          </a:xfrm>
        </p:spPr>
        <p:txBody>
          <a:bodyPr/>
          <a:lstStyle/>
          <a:p>
            <a:r>
              <a:rPr lang="en-US" altLang="en-US" sz="2800">
                <a:latin typeface="Courier New" panose="02070309020205020404" pitchFamily="49" charset="0"/>
                <a:cs typeface="Courier New" panose="02070309020205020404" pitchFamily="49" charset="0"/>
              </a:rPr>
              <a:t>&lt;</a:t>
            </a:r>
            <a:r>
              <a:rPr lang="en-US" altLang="en-US" sz="2800" b="1">
                <a:solidFill>
                  <a:srgbClr val="0070C0"/>
                </a:solidFill>
                <a:latin typeface="Courier New" panose="02070309020205020404" pitchFamily="49" charset="0"/>
                <a:cs typeface="Courier New" panose="02070309020205020404" pitchFamily="49" charset="0"/>
              </a:rPr>
              <a:t>noframes</a:t>
            </a:r>
            <a:r>
              <a:rPr lang="en-US" altLang="en-US" sz="2800">
                <a:latin typeface="Courier New" panose="02070309020205020404" pitchFamily="49" charset="0"/>
                <a:cs typeface="Courier New" panose="02070309020205020404" pitchFamily="49" charset="0"/>
              </a:rPr>
              <a:t>&gt;</a:t>
            </a:r>
          </a:p>
          <a:p>
            <a:pPr lvl="1"/>
            <a:r>
              <a:rPr lang="en-US" altLang="en-US">
                <a:latin typeface="Calibri" panose="020F0502020204030204" pitchFamily="34" charset="0"/>
                <a:cs typeface="Calibri" panose="020F0502020204030204" pitchFamily="34" charset="0"/>
              </a:rPr>
              <a:t>It is used when the browser </a:t>
            </a:r>
            <a:r>
              <a:rPr lang="en-US" altLang="en-US" b="1">
                <a:latin typeface="Calibri" panose="020F0502020204030204" pitchFamily="34" charset="0"/>
                <a:cs typeface="Calibri" panose="020F0502020204030204" pitchFamily="34" charset="0"/>
              </a:rPr>
              <a:t>does not </a:t>
            </a:r>
            <a:r>
              <a:rPr lang="en-US" altLang="en-US">
                <a:latin typeface="Calibri" panose="020F0502020204030204" pitchFamily="34" charset="0"/>
                <a:cs typeface="Calibri" panose="020F0502020204030204" pitchFamily="34" charset="0"/>
              </a:rPr>
              <a:t>support frames.</a:t>
            </a:r>
          </a:p>
          <a:p>
            <a:pPr lvl="1"/>
            <a:r>
              <a:rPr lang="en-US" altLang="en-US">
                <a:latin typeface="Calibri" panose="020F0502020204030204" pitchFamily="34" charset="0"/>
                <a:cs typeface="Calibri" panose="020F0502020204030204" pitchFamily="34" charset="0"/>
              </a:rPr>
              <a:t>A &lt;body&gt; element should be placed between those tags before introducing any text.</a:t>
            </a:r>
          </a:p>
          <a:p>
            <a:pPr lvl="1"/>
            <a:r>
              <a:rPr lang="en-US" altLang="en-US">
                <a:latin typeface="Calibri" panose="020F0502020204030204" pitchFamily="34" charset="0"/>
                <a:cs typeface="Calibri" panose="020F0502020204030204" pitchFamily="34" charset="0"/>
              </a:rPr>
              <a:t>The text between the &lt;body&gt;&lt;/body&gt; tags will be shown.</a:t>
            </a:r>
          </a:p>
          <a:p>
            <a:pPr lvl="1">
              <a:buFont typeface="Wingdings 3" panose="05040102010807070707" pitchFamily="18" charset="2"/>
              <a:buNone/>
            </a:pPr>
            <a:endParaRPr lang="en-US" altLang="en-US">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84D14680-553C-3688-5892-F8A89F2E360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1037043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2BB3415F-4155-2B01-6343-06E7476EDB15}"/>
              </a:ext>
            </a:extLst>
          </p:cNvPr>
          <p:cNvSpPr>
            <a:spLocks noGrp="1"/>
          </p:cNvSpPr>
          <p:nvPr>
            <p:ph type="title"/>
          </p:nvPr>
        </p:nvSpPr>
        <p:spPr/>
        <p:txBody>
          <a:bodyPr/>
          <a:lstStyle/>
          <a:p>
            <a:r>
              <a:rPr lang="en-US" altLang="en-US"/>
              <a:t>Introducing the Frameset (Cont’d)</a:t>
            </a:r>
          </a:p>
        </p:txBody>
      </p:sp>
      <p:sp>
        <p:nvSpPr>
          <p:cNvPr id="28675" name="Content Placeholder 2">
            <a:extLst>
              <a:ext uri="{FF2B5EF4-FFF2-40B4-BE49-F238E27FC236}">
                <a16:creationId xmlns:a16="http://schemas.microsoft.com/office/drawing/2014/main" id="{EDBD34E5-DE52-830B-8B9B-047570164C8C}"/>
              </a:ext>
            </a:extLst>
          </p:cNvPr>
          <p:cNvSpPr>
            <a:spLocks noGrp="1"/>
          </p:cNvSpPr>
          <p:nvPr>
            <p:ph sz="quarter" idx="1"/>
          </p:nvPr>
        </p:nvSpPr>
        <p:spPr>
          <a:xfrm>
            <a:off x="1981200" y="1219201"/>
            <a:ext cx="8229600" cy="4937125"/>
          </a:xfrm>
        </p:spPr>
        <p:txBody>
          <a:bodyPr/>
          <a:lstStyle/>
          <a:p>
            <a:pPr lvl="1">
              <a:buFont typeface="Wingdings 3" panose="05040102010807070707" pitchFamily="18" charset="2"/>
              <a:buNone/>
            </a:pPr>
            <a:r>
              <a:rPr lang="en-US" altLang="en-US"/>
              <a:t>			</a:t>
            </a:r>
            <a:r>
              <a:rPr lang="en-US" altLang="en-US">
                <a:latin typeface="Courier New" panose="02070309020205020404" pitchFamily="49" charset="0"/>
                <a:cs typeface="Courier New" panose="02070309020205020404" pitchFamily="49" charset="0"/>
              </a:rPr>
              <a:t>&lt;</a:t>
            </a:r>
            <a:r>
              <a:rPr lang="en-US" altLang="en-US" b="1">
                <a:solidFill>
                  <a:srgbClr val="C00000"/>
                </a:solidFill>
                <a:latin typeface="Courier New" panose="02070309020205020404" pitchFamily="49" charset="0"/>
                <a:cs typeface="Courier New" panose="02070309020205020404" pitchFamily="49" charset="0"/>
              </a:rPr>
              <a:t>frameset </a:t>
            </a:r>
            <a:r>
              <a:rPr lang="en-US" altLang="en-US" b="1">
                <a:solidFill>
                  <a:srgbClr val="7030A0"/>
                </a:solidFill>
                <a:latin typeface="Courier New" panose="02070309020205020404" pitchFamily="49" charset="0"/>
                <a:cs typeface="Courier New" panose="02070309020205020404" pitchFamily="49" charset="0"/>
              </a:rPr>
              <a:t>rows</a:t>
            </a:r>
            <a:r>
              <a:rPr lang="en-US" altLang="en-US">
                <a:latin typeface="Courier New" panose="02070309020205020404" pitchFamily="49" charset="0"/>
                <a:cs typeface="Courier New" panose="02070309020205020404" pitchFamily="49" charset="0"/>
              </a:rPr>
              <a:t>=“1*, 2*, 3*”&gt;</a:t>
            </a:r>
          </a:p>
          <a:p>
            <a:pPr lvl="1"/>
            <a:endParaRPr lang="en-US" altLang="en-US"/>
          </a:p>
          <a:p>
            <a:pPr lvl="1"/>
            <a:r>
              <a:rPr lang="en-US" altLang="en-US"/>
              <a:t>Indicates that there are three rows:</a:t>
            </a:r>
          </a:p>
          <a:p>
            <a:pPr lvl="2"/>
            <a:r>
              <a:rPr lang="en-US" altLang="en-US"/>
              <a:t>The first row takes one sixth of the page</a:t>
            </a:r>
          </a:p>
          <a:p>
            <a:pPr lvl="2"/>
            <a:r>
              <a:rPr lang="en-US" altLang="en-US"/>
              <a:t>The second row takes two sixth of the page.</a:t>
            </a:r>
          </a:p>
          <a:p>
            <a:pPr lvl="2"/>
            <a:r>
              <a:rPr lang="en-US" altLang="en-US"/>
              <a:t>The third row takes three sixth of the page.</a:t>
            </a:r>
          </a:p>
          <a:p>
            <a:pPr lvl="1">
              <a:buFont typeface="Wingdings 3" panose="05040102010807070707" pitchFamily="18" charset="2"/>
              <a:buNone/>
            </a:pPr>
            <a:endParaRPr lang="en-US" altLang="en-US"/>
          </a:p>
          <a:p>
            <a:pPr lvl="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F2E0899D-DB6C-45BF-7BE8-32718AAD331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2622251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9F11292-3909-5033-BCCB-E5EF3683A7E0}"/>
              </a:ext>
            </a:extLst>
          </p:cNvPr>
          <p:cNvSpPr>
            <a:spLocks noGrp="1"/>
          </p:cNvSpPr>
          <p:nvPr>
            <p:ph type="title"/>
          </p:nvPr>
        </p:nvSpPr>
        <p:spPr/>
        <p:txBody>
          <a:bodyPr/>
          <a:lstStyle/>
          <a:p>
            <a:r>
              <a:rPr lang="en-US" altLang="en-US"/>
              <a:t>Introducing the Frameset (Cont’d)</a:t>
            </a:r>
          </a:p>
        </p:txBody>
      </p:sp>
      <p:sp>
        <p:nvSpPr>
          <p:cNvPr id="30723" name="Content Placeholder 2">
            <a:extLst>
              <a:ext uri="{FF2B5EF4-FFF2-40B4-BE49-F238E27FC236}">
                <a16:creationId xmlns:a16="http://schemas.microsoft.com/office/drawing/2014/main" id="{6A99EE2F-FF6E-EC7C-BDEE-1ECFA3C7C84A}"/>
              </a:ext>
            </a:extLst>
          </p:cNvPr>
          <p:cNvSpPr>
            <a:spLocks noGrp="1"/>
          </p:cNvSpPr>
          <p:nvPr>
            <p:ph sz="quarter" idx="1"/>
          </p:nvPr>
        </p:nvSpPr>
        <p:spPr>
          <a:xfrm>
            <a:off x="1981200" y="1219201"/>
            <a:ext cx="8229600" cy="4937125"/>
          </a:xfrm>
        </p:spPr>
        <p:txBody>
          <a:bodyPr/>
          <a:lstStyle/>
          <a:p>
            <a:pPr lvl="1">
              <a:buFont typeface="Wingdings 3" panose="05040102010807070707" pitchFamily="18" charset="2"/>
              <a:buNone/>
            </a:pPr>
            <a:r>
              <a:rPr lang="en-US" altLang="en-US"/>
              <a:t>		</a:t>
            </a:r>
            <a:r>
              <a:rPr lang="en-US" altLang="en-US">
                <a:latin typeface="Courier New" panose="02070309020205020404" pitchFamily="49" charset="0"/>
                <a:cs typeface="Courier New" panose="02070309020205020404" pitchFamily="49" charset="0"/>
              </a:rPr>
              <a:t>	&lt;</a:t>
            </a:r>
            <a:r>
              <a:rPr lang="en-US" altLang="en-US" b="1">
                <a:solidFill>
                  <a:srgbClr val="C00000"/>
                </a:solidFill>
                <a:latin typeface="Courier New" panose="02070309020205020404" pitchFamily="49" charset="0"/>
                <a:cs typeface="Courier New" panose="02070309020205020404" pitchFamily="49" charset="0"/>
              </a:rPr>
              <a:t>frameset </a:t>
            </a:r>
            <a:r>
              <a:rPr lang="en-US" altLang="en-US" b="1">
                <a:solidFill>
                  <a:srgbClr val="7030A0"/>
                </a:solidFill>
                <a:latin typeface="Courier New" panose="02070309020205020404" pitchFamily="49" charset="0"/>
                <a:cs typeface="Courier New" panose="02070309020205020404" pitchFamily="49" charset="0"/>
              </a:rPr>
              <a:t>border</a:t>
            </a:r>
            <a:r>
              <a:rPr lang="en-US" altLang="en-US">
                <a:latin typeface="Courier New" panose="02070309020205020404" pitchFamily="49" charset="0"/>
                <a:cs typeface="Courier New" panose="02070309020205020404" pitchFamily="49" charset="0"/>
              </a:rPr>
              <a:t>=“1”&gt;</a:t>
            </a:r>
          </a:p>
          <a:p>
            <a:pPr lvl="1">
              <a:buFont typeface="Wingdings 3" panose="05040102010807070707" pitchFamily="18" charset="2"/>
              <a:buNone/>
            </a:pPr>
            <a:endParaRPr lang="en-US" altLang="en-US"/>
          </a:p>
          <a:p>
            <a:pPr lvl="1"/>
            <a:r>
              <a:rPr lang="en-US" altLang="en-US"/>
              <a:t>Indicates that the frameset will have a border of 1 pixel</a:t>
            </a:r>
          </a:p>
          <a:p>
            <a:pPr lvl="1">
              <a:buFont typeface="Wingdings 3" panose="05040102010807070707" pitchFamily="18" charset="2"/>
              <a:buNone/>
            </a:pPr>
            <a:endParaRPr lang="en-US" altLang="en-US"/>
          </a:p>
          <a:p>
            <a:pPr lvl="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04E7EE51-A503-154B-FC4D-2ABB73B3996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0244929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C6AD158-DB50-867F-B843-765FEB8870C9}"/>
              </a:ext>
            </a:extLst>
          </p:cNvPr>
          <p:cNvSpPr>
            <a:spLocks noGrp="1"/>
          </p:cNvSpPr>
          <p:nvPr>
            <p:ph type="title"/>
          </p:nvPr>
        </p:nvSpPr>
        <p:spPr/>
        <p:txBody>
          <a:bodyPr/>
          <a:lstStyle/>
          <a:p>
            <a:r>
              <a:rPr lang="en-US" altLang="en-US"/>
              <a:t>The &lt;frame /&gt; element</a:t>
            </a:r>
          </a:p>
        </p:txBody>
      </p:sp>
      <p:sp>
        <p:nvSpPr>
          <p:cNvPr id="32771" name="Content Placeholder 2">
            <a:extLst>
              <a:ext uri="{FF2B5EF4-FFF2-40B4-BE49-F238E27FC236}">
                <a16:creationId xmlns:a16="http://schemas.microsoft.com/office/drawing/2014/main" id="{82F74A64-A397-57D6-CE1C-75C19CCEC2E8}"/>
              </a:ext>
            </a:extLst>
          </p:cNvPr>
          <p:cNvSpPr>
            <a:spLocks noGrp="1"/>
          </p:cNvSpPr>
          <p:nvPr>
            <p:ph sz="quarter" idx="1"/>
          </p:nvPr>
        </p:nvSpPr>
        <p:spPr>
          <a:xfrm>
            <a:off x="1981200" y="1219201"/>
            <a:ext cx="8229600" cy="4937125"/>
          </a:xfrm>
        </p:spPr>
        <p:txBody>
          <a:bodyPr/>
          <a:lstStyle/>
          <a:p>
            <a:r>
              <a:rPr lang="en-US" altLang="en-US"/>
              <a:t>They are inside the &lt;frameset&gt; element</a:t>
            </a:r>
          </a:p>
          <a:p>
            <a:r>
              <a:rPr lang="en-US" altLang="en-US"/>
              <a:t>Indicate a URL, using the </a:t>
            </a:r>
            <a:r>
              <a:rPr lang="en-US" altLang="en-US" b="1" u="sng"/>
              <a:t>src</a:t>
            </a:r>
            <a:r>
              <a:rPr lang="en-US" altLang="en-US"/>
              <a:t> attribute, of the document that will be loaded into that frame</a:t>
            </a:r>
          </a:p>
          <a:p>
            <a:pPr>
              <a:buFont typeface="Wingdings 3" panose="05040102010807070707" pitchFamily="18" charset="2"/>
              <a:buNone/>
            </a:pPr>
            <a:r>
              <a:rPr lang="en-US" altLang="en-US" sz="1100">
                <a:latin typeface="Courier New" panose="02070309020205020404" pitchFamily="49" charset="0"/>
                <a:cs typeface="Courier New" panose="02070309020205020404" pitchFamily="49" charset="0"/>
              </a:rPr>
              <a:t>		</a:t>
            </a:r>
            <a:r>
              <a:rPr lang="en-US" altLang="en-US" sz="2000">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frame</a:t>
            </a:r>
            <a:r>
              <a:rPr lang="en-US" altLang="en-US" sz="2000">
                <a:latin typeface="Courier New" panose="02070309020205020404" pitchFamily="49" charset="0"/>
                <a:cs typeface="Courier New" panose="02070309020205020404" pitchFamily="49" charset="0"/>
              </a:rPr>
              <a:t> </a:t>
            </a:r>
            <a:r>
              <a:rPr lang="en-US" altLang="en-US" sz="2000" b="1">
                <a:latin typeface="Courier New" panose="02070309020205020404" pitchFamily="49" charset="0"/>
                <a:cs typeface="Courier New" panose="02070309020205020404" pitchFamily="49" charset="0"/>
              </a:rPr>
              <a:t>src</a:t>
            </a:r>
            <a:r>
              <a:rPr lang="en-US" altLang="en-US" sz="2000">
                <a:latin typeface="Courier New" panose="02070309020205020404" pitchFamily="49" charset="0"/>
                <a:cs typeface="Courier New" panose="02070309020205020404" pitchFamily="49" charset="0"/>
              </a:rPr>
              <a:t>=”</a:t>
            </a:r>
            <a:r>
              <a:rPr lang="en-US" altLang="en-US" sz="2000" b="1">
                <a:solidFill>
                  <a:srgbClr val="0070C0"/>
                </a:solidFill>
                <a:latin typeface="Courier New" panose="02070309020205020404" pitchFamily="49" charset="0"/>
                <a:cs typeface="Courier New" panose="02070309020205020404" pitchFamily="49" charset="0"/>
              </a:rPr>
              <a:t>top_frame.html</a:t>
            </a:r>
            <a:r>
              <a:rPr lang="en-US" altLang="en-US" sz="2000">
                <a:latin typeface="Courier New" panose="02070309020205020404" pitchFamily="49" charset="0"/>
                <a:cs typeface="Courier New" panose="02070309020205020404" pitchFamily="49" charset="0"/>
              </a:rPr>
              <a:t>” /&gt;</a:t>
            </a:r>
          </a:p>
          <a:p>
            <a:pPr>
              <a:buFont typeface="Wingdings 3" panose="05040102010807070707" pitchFamily="18" charset="2"/>
              <a:buNone/>
            </a:pPr>
            <a:endParaRPr lang="en-US" altLang="en-US" sz="1100">
              <a:latin typeface="Courier New" panose="02070309020205020404" pitchFamily="49" charset="0"/>
              <a:cs typeface="Courier New" panose="02070309020205020404" pitchFamily="49" charset="0"/>
            </a:endParaRPr>
          </a:p>
          <a:p>
            <a:pPr lvl="1"/>
            <a:r>
              <a:rPr lang="en-US" altLang="en-US"/>
              <a:t>In this example,  “</a:t>
            </a:r>
            <a:r>
              <a:rPr lang="en-US" altLang="en-US">
                <a:solidFill>
                  <a:srgbClr val="0070C0"/>
                </a:solidFill>
              </a:rPr>
              <a:t>top_frame.html</a:t>
            </a:r>
            <a:r>
              <a:rPr lang="en-US" altLang="en-US"/>
              <a:t>” will be loaded in this frame.</a:t>
            </a:r>
          </a:p>
          <a:p>
            <a:endParaRPr lang="en-US" altLang="en-US"/>
          </a:p>
          <a:p>
            <a:r>
              <a:rPr lang="en-US" altLang="en-US"/>
              <a:t>In this example, three separate documents are displayed:</a:t>
            </a:r>
          </a:p>
          <a:p>
            <a:pPr lvl="1"/>
            <a:r>
              <a:rPr lang="en-US" altLang="en-US"/>
              <a:t>top_frame.html</a:t>
            </a:r>
          </a:p>
          <a:p>
            <a:pPr lvl="1"/>
            <a:r>
              <a:rPr lang="en-US" altLang="en-US"/>
              <a:t>main_frame.html</a:t>
            </a:r>
          </a:p>
          <a:p>
            <a:pPr lvl="1"/>
            <a:r>
              <a:rPr lang="en-US" altLang="en-US"/>
              <a:t>bottom_frame.html</a:t>
            </a:r>
          </a:p>
          <a:p>
            <a:endParaRPr lang="en-US" altLang="en-US"/>
          </a:p>
        </p:txBody>
      </p:sp>
      <p:sp>
        <p:nvSpPr>
          <p:cNvPr id="2" name="Footer Placeholder 1">
            <a:extLst>
              <a:ext uri="{FF2B5EF4-FFF2-40B4-BE49-F238E27FC236}">
                <a16:creationId xmlns:a16="http://schemas.microsoft.com/office/drawing/2014/main" id="{E6413E32-7CDB-BEDE-72CD-3DFF4E339DA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7463127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B15B1B1-6DCC-3CA4-2717-B9FF1456E15D}"/>
              </a:ext>
            </a:extLst>
          </p:cNvPr>
          <p:cNvSpPr>
            <a:spLocks noGrp="1"/>
          </p:cNvSpPr>
          <p:nvPr>
            <p:ph type="title"/>
          </p:nvPr>
        </p:nvSpPr>
        <p:spPr/>
        <p:txBody>
          <a:bodyPr/>
          <a:lstStyle/>
          <a:p>
            <a:r>
              <a:rPr lang="en-US" altLang="en-US"/>
              <a:t>The &lt;frame /&gt; element (Cont’d)</a:t>
            </a:r>
          </a:p>
        </p:txBody>
      </p:sp>
      <p:sp>
        <p:nvSpPr>
          <p:cNvPr id="34819" name="Content Placeholder 2">
            <a:extLst>
              <a:ext uri="{FF2B5EF4-FFF2-40B4-BE49-F238E27FC236}">
                <a16:creationId xmlns:a16="http://schemas.microsoft.com/office/drawing/2014/main" id="{EF2F5A5C-EBA7-09AF-61FC-143ED479DE4C}"/>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		&lt;frame </a:t>
            </a:r>
            <a:r>
              <a:rPr lang="en-US" altLang="en-US" b="1">
                <a:solidFill>
                  <a:srgbClr val="C00000"/>
                </a:solidFill>
              </a:rPr>
              <a:t>name</a:t>
            </a:r>
            <a:r>
              <a:rPr lang="en-US" altLang="en-US"/>
              <a:t>=“main_frame” /&gt;</a:t>
            </a:r>
          </a:p>
          <a:p>
            <a:pPr>
              <a:buFont typeface="Wingdings 3" panose="05040102010807070707" pitchFamily="18" charset="2"/>
              <a:buNone/>
            </a:pPr>
            <a:endParaRPr lang="en-US" altLang="en-US"/>
          </a:p>
          <a:p>
            <a:r>
              <a:rPr lang="en-US" altLang="en-US"/>
              <a:t>Indicates the name of a frame. It is used to indicate which frame a document should be loaded into.</a:t>
            </a:r>
          </a:p>
          <a:p>
            <a:r>
              <a:rPr lang="en-US" altLang="en-US"/>
              <a:t>Specially important when you want to create links in one frame that load pages into a second frame.</a:t>
            </a:r>
          </a:p>
        </p:txBody>
      </p:sp>
      <p:sp>
        <p:nvSpPr>
          <p:cNvPr id="2" name="Footer Placeholder 1">
            <a:extLst>
              <a:ext uri="{FF2B5EF4-FFF2-40B4-BE49-F238E27FC236}">
                <a16:creationId xmlns:a16="http://schemas.microsoft.com/office/drawing/2014/main" id="{7AC10509-8EF2-F01F-D0C5-9A3C891A03E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31475575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CEF1468-964E-2142-E6EA-B9E6E0423AC4}"/>
              </a:ext>
            </a:extLst>
          </p:cNvPr>
          <p:cNvSpPr>
            <a:spLocks noGrp="1"/>
          </p:cNvSpPr>
          <p:nvPr>
            <p:ph type="title"/>
          </p:nvPr>
        </p:nvSpPr>
        <p:spPr/>
        <p:txBody>
          <a:bodyPr/>
          <a:lstStyle/>
          <a:p>
            <a:r>
              <a:rPr lang="en-US" altLang="en-US"/>
              <a:t>The &lt;frame /&gt; element (Cont’d)</a:t>
            </a:r>
          </a:p>
        </p:txBody>
      </p:sp>
      <p:sp>
        <p:nvSpPr>
          <p:cNvPr id="36867" name="Content Placeholder 2">
            <a:extLst>
              <a:ext uri="{FF2B5EF4-FFF2-40B4-BE49-F238E27FC236}">
                <a16:creationId xmlns:a16="http://schemas.microsoft.com/office/drawing/2014/main" id="{F3188FBA-DD0B-8D48-E804-2DEBDB7C9CAE}"/>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		&lt;frame </a:t>
            </a:r>
            <a:r>
              <a:rPr lang="en-US" altLang="en-US" b="1">
                <a:solidFill>
                  <a:srgbClr val="C00000"/>
                </a:solidFill>
              </a:rPr>
              <a:t>noresize</a:t>
            </a:r>
            <a:r>
              <a:rPr lang="en-US" altLang="en-US"/>
              <a:t>=“</a:t>
            </a:r>
            <a:r>
              <a:rPr lang="en-US" altLang="en-US" b="1">
                <a:solidFill>
                  <a:srgbClr val="0070C0"/>
                </a:solidFill>
              </a:rPr>
              <a:t>noresize</a:t>
            </a:r>
            <a:r>
              <a:rPr lang="en-US" altLang="en-US"/>
              <a:t>” /&gt;</a:t>
            </a:r>
          </a:p>
          <a:p>
            <a:pPr>
              <a:buFont typeface="Wingdings 3" panose="05040102010807070707" pitchFamily="18" charset="2"/>
              <a:buNone/>
            </a:pPr>
            <a:endParaRPr lang="en-US" altLang="en-US"/>
          </a:p>
          <a:p>
            <a:r>
              <a:rPr lang="en-US" altLang="en-US"/>
              <a:t>Prevents that a frame can be resized.</a:t>
            </a:r>
          </a:p>
          <a:p>
            <a:r>
              <a:rPr lang="en-US" altLang="en-US"/>
              <a:t>Helps control the predetermined layout of the page</a:t>
            </a:r>
          </a:p>
          <a:p>
            <a:endParaRPr lang="en-US" altLang="en-US"/>
          </a:p>
          <a:p>
            <a:pPr>
              <a:buFont typeface="Wingdings 3" panose="05040102010807070707" pitchFamily="18" charset="2"/>
              <a:buNone/>
            </a:pPr>
            <a:r>
              <a:rPr lang="en-US" altLang="en-US"/>
              <a:t>		&lt;frame </a:t>
            </a:r>
            <a:r>
              <a:rPr lang="en-US" altLang="en-US" b="1">
                <a:solidFill>
                  <a:srgbClr val="C00000"/>
                </a:solidFill>
              </a:rPr>
              <a:t>scrolling</a:t>
            </a:r>
            <a:r>
              <a:rPr lang="en-US" altLang="en-US"/>
              <a:t>=“</a:t>
            </a:r>
            <a:r>
              <a:rPr lang="en-US" altLang="en-US" b="1">
                <a:solidFill>
                  <a:srgbClr val="0070C0"/>
                </a:solidFill>
              </a:rPr>
              <a:t>yes</a:t>
            </a:r>
            <a:r>
              <a:rPr lang="en-US" altLang="en-US"/>
              <a:t>” /&gt;</a:t>
            </a:r>
          </a:p>
          <a:p>
            <a:r>
              <a:rPr lang="en-US" altLang="en-US"/>
              <a:t>Allows the use of a scrollbar on the frame. Three values:</a:t>
            </a:r>
          </a:p>
          <a:p>
            <a:pPr lvl="1"/>
            <a:r>
              <a:rPr lang="en-US" altLang="en-US"/>
              <a:t>Yes: frame uses a scrollbar</a:t>
            </a:r>
          </a:p>
          <a:p>
            <a:pPr lvl="1"/>
            <a:r>
              <a:rPr lang="en-US" altLang="en-US"/>
              <a:t>No: frame does not use a scrollbar</a:t>
            </a:r>
          </a:p>
          <a:p>
            <a:pPr lvl="1"/>
            <a:r>
              <a:rPr lang="en-US" altLang="en-US"/>
              <a:t>Auto: browser should only include scrollbar when content does not fit in the frame.</a:t>
            </a:r>
          </a:p>
          <a:p>
            <a:pPr>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5BFA8A56-A9B8-9F14-8B45-CCF966DE345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25716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7859D955-C3F2-E478-1DFA-D811CDAC776F}"/>
              </a:ext>
            </a:extLst>
          </p:cNvPr>
          <p:cNvSpPr>
            <a:spLocks noGrp="1" noChangeArrowheads="1"/>
          </p:cNvSpPr>
          <p:nvPr>
            <p:ph type="title"/>
          </p:nvPr>
        </p:nvSpPr>
        <p:spPr>
          <a:xfrm>
            <a:off x="609600" y="1440610"/>
            <a:ext cx="10972800" cy="1138687"/>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HTML: Basic Tags, Elements and Attributes (</a:t>
            </a:r>
            <a:r>
              <a:rPr lang="en-US" altLang="en-US" sz="3870" dirty="0" err="1">
                <a:solidFill>
                  <a:srgbClr val="000000"/>
                </a:solidFill>
                <a:latin typeface="Arial" panose="020B0604020202020204" pitchFamily="34" charset="0"/>
              </a:rPr>
              <a:t>con't</a:t>
            </a:r>
            <a:r>
              <a:rPr lang="en-US" altLang="en-US" sz="3870" dirty="0">
                <a:solidFill>
                  <a:srgbClr val="000000"/>
                </a:solidFill>
                <a:latin typeface="Arial" panose="020B0604020202020204" pitchFamily="34" charset="0"/>
              </a:rPr>
              <a:t>)</a:t>
            </a:r>
          </a:p>
        </p:txBody>
      </p:sp>
      <p:sp>
        <p:nvSpPr>
          <p:cNvPr id="44035" name="Rectangle 2">
            <a:extLst>
              <a:ext uri="{FF2B5EF4-FFF2-40B4-BE49-F238E27FC236}">
                <a16:creationId xmlns:a16="http://schemas.microsoft.com/office/drawing/2014/main" id="{9BFBC626-7529-527A-594A-9D0FB9FA87F3}"/>
              </a:ext>
            </a:extLst>
          </p:cNvPr>
          <p:cNvSpPr>
            <a:spLocks noGrp="1" noChangeArrowheads="1"/>
          </p:cNvSpPr>
          <p:nvPr>
            <p:ph idx="1"/>
          </p:nvPr>
        </p:nvSpPr>
        <p:spPr>
          <a:xfrm>
            <a:off x="609600" y="2518913"/>
            <a:ext cx="10972800" cy="3607251"/>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r>
              <a:rPr lang="en-US" altLang="en-US" sz="2430" b="1" dirty="0">
                <a:solidFill>
                  <a:srgbClr val="000000"/>
                </a:solidFill>
                <a:latin typeface="Arial" panose="020B0604020202020204" pitchFamily="34" charset="0"/>
              </a:rPr>
              <a:t>HTML Attribute</a:t>
            </a:r>
            <a:r>
              <a:rPr lang="en-US" altLang="en-US" sz="2430" dirty="0">
                <a:solidFill>
                  <a:srgbClr val="000000"/>
                </a:solidFill>
                <a:latin typeface="Arial" panose="020B0604020202020204" pitchFamily="34" charset="0"/>
              </a:rPr>
              <a:t>: defines a property of an element. It is on the form of "attribute=value"</a:t>
            </a:r>
            <a:endParaRPr lang="en-US" altLang="en-US" dirty="0"/>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0" indent="0" eaLnBrk="1" hangingPunct="1">
              <a:lnSpc>
                <a:spcPct val="95000"/>
              </a:lnSpc>
              <a:spcBef>
                <a:spcPct val="0"/>
              </a:spcBef>
              <a:buNone/>
            </a:pPr>
            <a:r>
              <a:rPr lang="en-US" altLang="en-US" sz="2430" b="1" dirty="0">
                <a:solidFill>
                  <a:srgbClr val="4C1130"/>
                </a:solidFill>
                <a:latin typeface="Arial" panose="020B0604020202020204" pitchFamily="34" charset="0"/>
              </a:rPr>
              <a:t>&lt;form name="</a:t>
            </a:r>
            <a:r>
              <a:rPr lang="en-US" altLang="en-US" sz="2430" b="1" dirty="0" err="1">
                <a:solidFill>
                  <a:srgbClr val="4C1130"/>
                </a:solidFill>
                <a:latin typeface="Arial" panose="020B0604020202020204" pitchFamily="34" charset="0"/>
              </a:rPr>
              <a:t>my_form</a:t>
            </a:r>
            <a:r>
              <a:rPr lang="en-US" altLang="en-US" sz="2430" b="1" dirty="0">
                <a:solidFill>
                  <a:srgbClr val="4C1130"/>
                </a:solidFill>
                <a:latin typeface="Arial" panose="020B0604020202020204" pitchFamily="34" charset="0"/>
              </a:rPr>
              <a:t>"&gt;</a:t>
            </a:r>
          </a:p>
        </p:txBody>
      </p:sp>
      <p:sp>
        <p:nvSpPr>
          <p:cNvPr id="2" name="Footer Placeholder 1">
            <a:extLst>
              <a:ext uri="{FF2B5EF4-FFF2-40B4-BE49-F238E27FC236}">
                <a16:creationId xmlns:a16="http://schemas.microsoft.com/office/drawing/2014/main" id="{7D57DBBB-434F-ED4F-5B3E-AC1A8A49C8F3}"/>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63208923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2E5EEE5-2198-2059-74DB-97A422090752}"/>
              </a:ext>
            </a:extLst>
          </p:cNvPr>
          <p:cNvSpPr>
            <a:spLocks noGrp="1"/>
          </p:cNvSpPr>
          <p:nvPr>
            <p:ph type="title"/>
          </p:nvPr>
        </p:nvSpPr>
        <p:spPr/>
        <p:txBody>
          <a:bodyPr/>
          <a:lstStyle/>
          <a:p>
            <a:r>
              <a:rPr lang="en-US" altLang="en-US"/>
              <a:t>Creating Links between Frames</a:t>
            </a:r>
          </a:p>
        </p:txBody>
      </p:sp>
      <p:sp>
        <p:nvSpPr>
          <p:cNvPr id="38915" name="Content Placeholder 2">
            <a:extLst>
              <a:ext uri="{FF2B5EF4-FFF2-40B4-BE49-F238E27FC236}">
                <a16:creationId xmlns:a16="http://schemas.microsoft.com/office/drawing/2014/main" id="{60CB301B-BADF-D0E1-D779-7AD3128C237F}"/>
              </a:ext>
            </a:extLst>
          </p:cNvPr>
          <p:cNvSpPr>
            <a:spLocks noGrp="1"/>
          </p:cNvSpPr>
          <p:nvPr>
            <p:ph sz="quarter" idx="1"/>
          </p:nvPr>
        </p:nvSpPr>
        <p:spPr>
          <a:xfrm>
            <a:off x="1981200" y="1219201"/>
            <a:ext cx="8229600" cy="4937125"/>
          </a:xfrm>
        </p:spPr>
        <p:txBody>
          <a:bodyPr/>
          <a:lstStyle/>
          <a:p>
            <a:r>
              <a:rPr lang="en-US" altLang="en-US"/>
              <a:t>Use it when:</a:t>
            </a:r>
          </a:p>
          <a:p>
            <a:pPr lvl="1"/>
            <a:r>
              <a:rPr lang="en-US" altLang="en-US"/>
              <a:t>When your navigation bar is rather large in size (such as thumbnails of photographs in a gallery). By using frames, the user does not need to reload the navigation bar each time he or she views a new page.</a:t>
            </a:r>
          </a:p>
          <a:p>
            <a:pPr lvl="1">
              <a:buFont typeface="Wingdings 3" panose="05040102010807070707" pitchFamily="18" charset="2"/>
              <a:buNone/>
            </a:pPr>
            <a:endParaRPr lang="en-US" altLang="en-US"/>
          </a:p>
          <a:p>
            <a:pPr lvl="1"/>
            <a:r>
              <a:rPr lang="en-US" altLang="en-US"/>
              <a:t>When your main document is very long and the navigation bar provides shortcuts to parts of the main document (acting like a table of contents that is always in view).</a:t>
            </a:r>
          </a:p>
          <a:p>
            <a:pPr lvl="1">
              <a:buFont typeface="Wingdings 3" panose="05040102010807070707" pitchFamily="18" charset="2"/>
              <a:buNone/>
            </a:pPr>
            <a:endParaRPr lang="en-US" altLang="en-US"/>
          </a:p>
          <a:p>
            <a:pPr lvl="1"/>
            <a:r>
              <a:rPr lang="en-US" altLang="en-US"/>
              <a:t>When you do not want to reload the whole page.</a:t>
            </a:r>
          </a:p>
        </p:txBody>
      </p:sp>
      <p:sp>
        <p:nvSpPr>
          <p:cNvPr id="2" name="Footer Placeholder 1">
            <a:extLst>
              <a:ext uri="{FF2B5EF4-FFF2-40B4-BE49-F238E27FC236}">
                <a16:creationId xmlns:a16="http://schemas.microsoft.com/office/drawing/2014/main" id="{3BFFA2C9-93A1-C4E2-E328-8B0ACC0D3EF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2327384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FD320E6-A92B-C669-494E-B4767B6C2E9A}"/>
              </a:ext>
            </a:extLst>
          </p:cNvPr>
          <p:cNvSpPr>
            <a:spLocks noGrp="1"/>
          </p:cNvSpPr>
          <p:nvPr>
            <p:ph type="title"/>
          </p:nvPr>
        </p:nvSpPr>
        <p:spPr/>
        <p:txBody>
          <a:bodyPr/>
          <a:lstStyle/>
          <a:p>
            <a:r>
              <a:rPr lang="en-US" altLang="en-US"/>
              <a:t>Creating Links between Frames (Cont’d)</a:t>
            </a:r>
          </a:p>
        </p:txBody>
      </p:sp>
      <p:sp>
        <p:nvSpPr>
          <p:cNvPr id="40963" name="Content Placeholder 2">
            <a:extLst>
              <a:ext uri="{FF2B5EF4-FFF2-40B4-BE49-F238E27FC236}">
                <a16:creationId xmlns:a16="http://schemas.microsoft.com/office/drawing/2014/main" id="{887A91E4-A5C4-8785-816B-DDB0359E24C0}"/>
              </a:ext>
            </a:extLst>
          </p:cNvPr>
          <p:cNvSpPr>
            <a:spLocks noGrp="1"/>
          </p:cNvSpPr>
          <p:nvPr>
            <p:ph sz="quarter" idx="1"/>
          </p:nvPr>
        </p:nvSpPr>
        <p:spPr>
          <a:xfrm>
            <a:off x="1981200" y="1219201"/>
            <a:ext cx="8229600" cy="4937125"/>
          </a:xfrm>
        </p:spPr>
        <p:txBody>
          <a:bodyPr/>
          <a:lstStyle/>
          <a:p>
            <a:endParaRPr lang="en-US" altLang="en-US"/>
          </a:p>
        </p:txBody>
      </p:sp>
      <p:pic>
        <p:nvPicPr>
          <p:cNvPr id="40964" name="Picture 2">
            <a:extLst>
              <a:ext uri="{FF2B5EF4-FFF2-40B4-BE49-F238E27FC236}">
                <a16:creationId xmlns:a16="http://schemas.microsoft.com/office/drawing/2014/main" id="{9484E9C2-7A9D-5FA6-0D7F-CC869D69C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5" t="14285" r="2078" b="1099"/>
          <a:stretch>
            <a:fillRect/>
          </a:stretch>
        </p:blipFill>
        <p:spPr bwMode="auto">
          <a:xfrm>
            <a:off x="3276600" y="1295400"/>
            <a:ext cx="5657850" cy="527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470C9D8-B654-934F-3FEE-C5E0EBC3E45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1872648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72705C92-059C-B0CF-9079-9D7BD2AD01F8}"/>
              </a:ext>
            </a:extLst>
          </p:cNvPr>
          <p:cNvSpPr>
            <a:spLocks noGrp="1"/>
          </p:cNvSpPr>
          <p:nvPr>
            <p:ph type="title"/>
          </p:nvPr>
        </p:nvSpPr>
        <p:spPr/>
        <p:txBody>
          <a:bodyPr/>
          <a:lstStyle/>
          <a:p>
            <a:r>
              <a:rPr lang="en-US" altLang="en-US"/>
              <a:t>Creating Links between Frames (Cont’d)</a:t>
            </a:r>
          </a:p>
        </p:txBody>
      </p:sp>
      <p:sp>
        <p:nvSpPr>
          <p:cNvPr id="43011" name="Content Placeholder 2">
            <a:extLst>
              <a:ext uri="{FF2B5EF4-FFF2-40B4-BE49-F238E27FC236}">
                <a16:creationId xmlns:a16="http://schemas.microsoft.com/office/drawing/2014/main" id="{F06368D0-7CE8-006E-000E-494E06F2995B}"/>
              </a:ext>
            </a:extLst>
          </p:cNvPr>
          <p:cNvSpPr>
            <a:spLocks noGrp="1"/>
          </p:cNvSpPr>
          <p:nvPr>
            <p:ph sz="quarter" idx="1"/>
          </p:nvPr>
        </p:nvSpPr>
        <p:spPr>
          <a:xfrm>
            <a:off x="1981200" y="1219201"/>
            <a:ext cx="8229600" cy="4937125"/>
          </a:xfrm>
        </p:spPr>
        <p:txBody>
          <a:bodyPr/>
          <a:lstStyle/>
          <a:p>
            <a:pPr marL="514350" indent="-514350">
              <a:buNone/>
            </a:pPr>
            <a:r>
              <a:rPr lang="en-US" altLang="en-US" sz="2400">
                <a:latin typeface="Courier New" panose="02070309020205020404" pitchFamily="49" charset="0"/>
                <a:cs typeface="Courier New" panose="02070309020205020404" pitchFamily="49" charset="0"/>
              </a:rPr>
              <a:t>&lt;</a:t>
            </a:r>
            <a:r>
              <a:rPr lang="en-US" altLang="en-US" sz="2400" b="1">
                <a:latin typeface="Courier New" panose="02070309020205020404" pitchFamily="49" charset="0"/>
                <a:cs typeface="Courier New" panose="02070309020205020404" pitchFamily="49" charset="0"/>
              </a:rPr>
              <a:t>frameset</a:t>
            </a:r>
            <a:r>
              <a:rPr lang="en-US" altLang="en-US" sz="2400">
                <a:latin typeface="Courier New" panose="02070309020205020404" pitchFamily="49" charset="0"/>
                <a:cs typeface="Courier New" panose="02070309020205020404" pitchFamily="49" charset="0"/>
              </a:rPr>
              <a:t> cols=”200, *”&gt;</a:t>
            </a:r>
          </a:p>
          <a:p>
            <a:pPr marL="788988" lvl="1" indent="-514350">
              <a:buNone/>
            </a:pPr>
            <a:r>
              <a:rPr lang="en-US" altLang="en-US" sz="2400">
                <a:latin typeface="Courier New" panose="02070309020205020404" pitchFamily="49" charset="0"/>
                <a:cs typeface="Courier New" panose="02070309020205020404" pitchFamily="49" charset="0"/>
              </a:rPr>
              <a:t>&lt;</a:t>
            </a:r>
            <a:r>
              <a:rPr lang="en-US" altLang="en-US" sz="2400">
                <a:solidFill>
                  <a:srgbClr val="002060"/>
                </a:solidFill>
                <a:latin typeface="Courier New" panose="02070309020205020404" pitchFamily="49" charset="0"/>
                <a:cs typeface="Courier New" panose="02070309020205020404" pitchFamily="49" charset="0"/>
              </a:rPr>
              <a:t>frame</a:t>
            </a:r>
            <a:r>
              <a:rPr lang="en-US" altLang="en-US" sz="2400">
                <a:latin typeface="Courier New" panose="02070309020205020404" pitchFamily="49" charset="0"/>
                <a:cs typeface="Courier New" panose="02070309020205020404" pitchFamily="49" charset="0"/>
              </a:rPr>
              <a:t> </a:t>
            </a:r>
            <a:r>
              <a:rPr lang="en-US" altLang="en-US" sz="2400" b="1">
                <a:latin typeface="Courier New" panose="02070309020205020404" pitchFamily="49" charset="0"/>
                <a:cs typeface="Courier New" panose="02070309020205020404" pitchFamily="49" charset="0"/>
              </a:rPr>
              <a:t>src</a:t>
            </a:r>
            <a:r>
              <a:rPr lang="en-US" altLang="en-US" sz="2400">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frames/linksNav.html</a:t>
            </a:r>
            <a:r>
              <a:rPr lang="en-US" altLang="en-US" sz="2400">
                <a:latin typeface="Courier New" panose="02070309020205020404" pitchFamily="49" charset="0"/>
                <a:cs typeface="Courier New" panose="02070309020205020404" pitchFamily="49" charset="0"/>
              </a:rPr>
              <a:t>” /&gt;</a:t>
            </a:r>
          </a:p>
          <a:p>
            <a:pPr marL="788988" lvl="1" indent="-514350">
              <a:buNone/>
            </a:pPr>
            <a:r>
              <a:rPr lang="en-US" altLang="en-US" sz="2400">
                <a:latin typeface="Courier New" panose="02070309020205020404" pitchFamily="49" charset="0"/>
                <a:cs typeface="Courier New" panose="02070309020205020404" pitchFamily="49" charset="0"/>
              </a:rPr>
              <a:t>&lt;</a:t>
            </a:r>
            <a:r>
              <a:rPr lang="en-US" altLang="en-US" sz="2400">
                <a:solidFill>
                  <a:srgbClr val="002060"/>
                </a:solidFill>
                <a:latin typeface="Courier New" panose="02070309020205020404" pitchFamily="49" charset="0"/>
                <a:cs typeface="Courier New" panose="02070309020205020404" pitchFamily="49" charset="0"/>
              </a:rPr>
              <a:t>frame</a:t>
            </a:r>
            <a:r>
              <a:rPr lang="en-US" altLang="en-US" sz="2400">
                <a:latin typeface="Courier New" panose="02070309020205020404" pitchFamily="49" charset="0"/>
                <a:cs typeface="Courier New" panose="02070309020205020404" pitchFamily="49" charset="0"/>
              </a:rPr>
              <a:t> </a:t>
            </a:r>
            <a:r>
              <a:rPr lang="en-US" altLang="en-US" sz="2400" b="1">
                <a:latin typeface="Courier New" panose="02070309020205020404" pitchFamily="49" charset="0"/>
                <a:cs typeface="Courier New" panose="02070309020205020404" pitchFamily="49" charset="0"/>
              </a:rPr>
              <a:t>src</a:t>
            </a:r>
            <a:r>
              <a:rPr lang="en-US" altLang="en-US" sz="2400">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frames/linksMain.html</a:t>
            </a:r>
            <a:r>
              <a:rPr lang="en-US" altLang="en-US" sz="2400">
                <a:latin typeface="Courier New" panose="02070309020205020404" pitchFamily="49" charset="0"/>
                <a:cs typeface="Courier New" panose="02070309020205020404" pitchFamily="49" charset="0"/>
              </a:rPr>
              <a:t>” name=”main_page” /&gt;</a:t>
            </a:r>
          </a:p>
          <a:p>
            <a:pPr marL="514350" indent="-514350">
              <a:buNone/>
            </a:pPr>
            <a:r>
              <a:rPr lang="en-US" altLang="en-US" sz="2400">
                <a:latin typeface="Courier New" panose="02070309020205020404" pitchFamily="49" charset="0"/>
                <a:cs typeface="Courier New" panose="02070309020205020404" pitchFamily="49" charset="0"/>
              </a:rPr>
              <a:t>&lt;/</a:t>
            </a:r>
            <a:r>
              <a:rPr lang="en-US" altLang="en-US" sz="2400" b="1">
                <a:latin typeface="Courier New" panose="02070309020205020404" pitchFamily="49" charset="0"/>
                <a:cs typeface="Courier New" panose="02070309020205020404" pitchFamily="49" charset="0"/>
              </a:rPr>
              <a:t>frameset</a:t>
            </a:r>
            <a:r>
              <a:rPr lang="en-US" altLang="en-US" sz="2400">
                <a:latin typeface="Courier New" panose="02070309020205020404" pitchFamily="49" charset="0"/>
                <a:cs typeface="Courier New" panose="02070309020205020404" pitchFamily="49" charset="0"/>
              </a:rPr>
              <a:t>&gt;</a:t>
            </a:r>
          </a:p>
          <a:p>
            <a:pPr marL="514350" indent="-514350">
              <a:buNone/>
            </a:pPr>
            <a:endParaRPr lang="en-US" altLang="en-US" sz="2400">
              <a:latin typeface="Courier New" panose="02070309020205020404" pitchFamily="49" charset="0"/>
              <a:cs typeface="Courier New" panose="02070309020205020404" pitchFamily="49" charset="0"/>
            </a:endParaRPr>
          </a:p>
          <a:p>
            <a:pPr marL="514350" indent="-514350"/>
            <a:r>
              <a:rPr lang="en-US" altLang="en-US" sz="2400">
                <a:latin typeface="Calibri" panose="020F0502020204030204" pitchFamily="34" charset="0"/>
                <a:cs typeface="Calibri" panose="020F0502020204030204" pitchFamily="34" charset="0"/>
              </a:rPr>
              <a:t>There are two columns, and only one row (by default)</a:t>
            </a:r>
          </a:p>
          <a:p>
            <a:pPr marL="514350" indent="-514350"/>
            <a:r>
              <a:rPr lang="en-US" altLang="en-US" sz="2400">
                <a:latin typeface="Calibri" panose="020F0502020204030204" pitchFamily="34" charset="0"/>
                <a:cs typeface="Calibri" panose="020F0502020204030204" pitchFamily="34" charset="0"/>
              </a:rPr>
              <a:t>First column is 200 pixels. Second one takes remainder.</a:t>
            </a:r>
          </a:p>
          <a:p>
            <a:pPr marL="514350" indent="-514350"/>
            <a:r>
              <a:rPr lang="en-US" altLang="en-US" sz="2400">
                <a:latin typeface="Calibri" panose="020F0502020204030204" pitchFamily="34" charset="0"/>
                <a:cs typeface="Calibri" panose="020F0502020204030204" pitchFamily="34" charset="0"/>
              </a:rPr>
              <a:t>First column has the navigation bar</a:t>
            </a:r>
          </a:p>
          <a:p>
            <a:pPr marL="514350" indent="-514350"/>
            <a:r>
              <a:rPr lang="en-US" altLang="en-US" sz="2400">
                <a:latin typeface="Calibri" panose="020F0502020204030204" pitchFamily="34" charset="0"/>
                <a:cs typeface="Calibri" panose="020F0502020204030204" pitchFamily="34" charset="0"/>
              </a:rPr>
              <a:t>Second one has the main part of the page in which links will be loaded</a:t>
            </a:r>
          </a:p>
          <a:p>
            <a:pPr marL="514350" indent="-514350">
              <a:buNone/>
            </a:pPr>
            <a:endParaRPr lang="en-US" altLang="en-US" sz="2400">
              <a:latin typeface="Courier New" panose="02070309020205020404" pitchFamily="49" charset="0"/>
              <a:cs typeface="Courier New" panose="02070309020205020404" pitchFamily="49" charset="0"/>
            </a:endParaRPr>
          </a:p>
        </p:txBody>
      </p:sp>
      <p:sp>
        <p:nvSpPr>
          <p:cNvPr id="2" name="Footer Placeholder 1">
            <a:extLst>
              <a:ext uri="{FF2B5EF4-FFF2-40B4-BE49-F238E27FC236}">
                <a16:creationId xmlns:a16="http://schemas.microsoft.com/office/drawing/2014/main" id="{47852689-131A-3C23-17F8-88A534D09D8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2286750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53179D3-84E2-3229-D69D-4147A05FC4DE}"/>
              </a:ext>
            </a:extLst>
          </p:cNvPr>
          <p:cNvSpPr>
            <a:spLocks noGrp="1"/>
          </p:cNvSpPr>
          <p:nvPr>
            <p:ph type="title"/>
          </p:nvPr>
        </p:nvSpPr>
        <p:spPr/>
        <p:txBody>
          <a:bodyPr/>
          <a:lstStyle/>
          <a:p>
            <a:r>
              <a:rPr lang="en-US" altLang="en-US"/>
              <a:t>linksNav.html</a:t>
            </a:r>
          </a:p>
        </p:txBody>
      </p:sp>
      <p:sp>
        <p:nvSpPr>
          <p:cNvPr id="45059" name="Content Placeholder 2">
            <a:extLst>
              <a:ext uri="{FF2B5EF4-FFF2-40B4-BE49-F238E27FC236}">
                <a16:creationId xmlns:a16="http://schemas.microsoft.com/office/drawing/2014/main" id="{B967A8CD-0E9F-76EC-8A26-C6EEF86E15FA}"/>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200">
                <a:latin typeface="Courier New" panose="02070309020205020404" pitchFamily="49" charset="0"/>
                <a:cs typeface="Courier New" panose="02070309020205020404" pitchFamily="49" charset="0"/>
              </a:rPr>
              <a:t>&lt;a href=”</a:t>
            </a:r>
            <a:r>
              <a:rPr lang="en-US" altLang="en-US" sz="2200" b="1">
                <a:latin typeface="Courier New" panose="02070309020205020404" pitchFamily="49" charset="0"/>
                <a:cs typeface="Courier New" panose="02070309020205020404" pitchFamily="49" charset="0"/>
              </a:rPr>
              <a:t>http://www.wrox.com</a:t>
            </a:r>
            <a:r>
              <a:rPr lang="en-US" altLang="en-US" sz="2200">
                <a:latin typeface="Courier New" panose="02070309020205020404" pitchFamily="49" charset="0"/>
                <a:cs typeface="Courier New" panose="02070309020205020404" pitchFamily="49" charset="0"/>
              </a:rPr>
              <a:t>” </a:t>
            </a:r>
            <a:r>
              <a:rPr lang="en-US" altLang="en-US" sz="2200" b="1">
                <a:solidFill>
                  <a:srgbClr val="7030A0"/>
                </a:solidFill>
                <a:latin typeface="Courier New" panose="02070309020205020404" pitchFamily="49" charset="0"/>
                <a:cs typeface="Courier New" panose="02070309020205020404" pitchFamily="49" charset="0"/>
              </a:rPr>
              <a:t>target</a:t>
            </a:r>
            <a:r>
              <a:rPr lang="en-US" altLang="en-US" sz="2200">
                <a:latin typeface="Courier New" panose="02070309020205020404" pitchFamily="49" charset="0"/>
                <a:cs typeface="Courier New" panose="02070309020205020404" pitchFamily="49" charset="0"/>
              </a:rPr>
              <a:t>=”</a:t>
            </a:r>
            <a:r>
              <a:rPr lang="en-US" altLang="en-US" sz="2200" b="1">
                <a:solidFill>
                  <a:srgbClr val="0070C0"/>
                </a:solidFill>
                <a:latin typeface="Courier New" panose="02070309020205020404" pitchFamily="49" charset="0"/>
                <a:cs typeface="Courier New" panose="02070309020205020404" pitchFamily="49" charset="0"/>
              </a:rPr>
              <a:t>main_page</a:t>
            </a:r>
            <a:r>
              <a:rPr lang="en-US" altLang="en-US" sz="2200">
                <a:latin typeface="Courier New" panose="02070309020205020404" pitchFamily="49" charset="0"/>
                <a:cs typeface="Courier New" panose="02070309020205020404" pitchFamily="49" charset="0"/>
              </a:rPr>
              <a:t>”&gt;</a:t>
            </a:r>
            <a:r>
              <a:rPr lang="en-US" altLang="en-US" sz="2200" b="1">
                <a:latin typeface="Courier New" panose="02070309020205020404" pitchFamily="49" charset="0"/>
                <a:cs typeface="Courier New" panose="02070309020205020404" pitchFamily="49" charset="0"/>
              </a:rPr>
              <a:t>Wrox Press</a:t>
            </a:r>
            <a:r>
              <a:rPr lang="en-US" altLang="en-US" sz="2200">
                <a:latin typeface="Courier New" panose="02070309020205020404" pitchFamily="49" charset="0"/>
                <a:cs typeface="Courier New" panose="02070309020205020404" pitchFamily="49" charset="0"/>
              </a:rPr>
              <a:t>&lt;/a&gt;&lt;br /&gt;&lt;br /&gt;</a:t>
            </a:r>
          </a:p>
          <a:p>
            <a:pPr>
              <a:buFont typeface="Wingdings 3" panose="05040102010807070707" pitchFamily="18" charset="2"/>
              <a:buNone/>
            </a:pPr>
            <a:r>
              <a:rPr lang="en-US" altLang="en-US" sz="2200">
                <a:latin typeface="Courier New" panose="02070309020205020404" pitchFamily="49" charset="0"/>
                <a:cs typeface="Courier New" panose="02070309020205020404" pitchFamily="49" charset="0"/>
              </a:rPr>
              <a:t>&lt;a href=”</a:t>
            </a:r>
            <a:r>
              <a:rPr lang="en-US" altLang="en-US" sz="2200" b="1">
                <a:latin typeface="Courier New" panose="02070309020205020404" pitchFamily="49" charset="0"/>
                <a:cs typeface="Courier New" panose="02070309020205020404" pitchFamily="49" charset="0"/>
              </a:rPr>
              <a:t>http://www.google.com</a:t>
            </a:r>
            <a:r>
              <a:rPr lang="en-US" altLang="en-US" sz="2200">
                <a:latin typeface="Courier New" panose="02070309020205020404" pitchFamily="49" charset="0"/>
                <a:cs typeface="Courier New" panose="02070309020205020404" pitchFamily="49" charset="0"/>
              </a:rPr>
              <a:t>” </a:t>
            </a:r>
            <a:r>
              <a:rPr lang="en-US" altLang="en-US" sz="2200" b="1">
                <a:solidFill>
                  <a:srgbClr val="7030A0"/>
                </a:solidFill>
                <a:latin typeface="Courier New" panose="02070309020205020404" pitchFamily="49" charset="0"/>
                <a:cs typeface="Courier New" panose="02070309020205020404" pitchFamily="49" charset="0"/>
              </a:rPr>
              <a:t>target</a:t>
            </a:r>
            <a:r>
              <a:rPr lang="en-US" altLang="en-US" sz="2200">
                <a:latin typeface="Courier New" panose="02070309020205020404" pitchFamily="49" charset="0"/>
                <a:cs typeface="Courier New" panose="02070309020205020404" pitchFamily="49" charset="0"/>
              </a:rPr>
              <a:t>=”</a:t>
            </a:r>
            <a:r>
              <a:rPr lang="en-US" altLang="en-US" sz="2200" b="1">
                <a:solidFill>
                  <a:srgbClr val="0070C0"/>
                </a:solidFill>
                <a:latin typeface="Courier New" panose="02070309020205020404" pitchFamily="49" charset="0"/>
                <a:cs typeface="Courier New" panose="02070309020205020404" pitchFamily="49" charset="0"/>
              </a:rPr>
              <a:t>main_page</a:t>
            </a:r>
            <a:r>
              <a:rPr lang="en-US" altLang="en-US" sz="2200">
                <a:latin typeface="Courier New" panose="02070309020205020404" pitchFamily="49" charset="0"/>
                <a:cs typeface="Courier New" panose="02070309020205020404" pitchFamily="49" charset="0"/>
              </a:rPr>
              <a:t>”&gt;</a:t>
            </a:r>
            <a:r>
              <a:rPr lang="en-US" altLang="en-US" sz="2200" b="1">
                <a:latin typeface="Courier New" panose="02070309020205020404" pitchFamily="49" charset="0"/>
                <a:cs typeface="Courier New" panose="02070309020205020404" pitchFamily="49" charset="0"/>
              </a:rPr>
              <a:t>Google</a:t>
            </a:r>
            <a:r>
              <a:rPr lang="en-US" altLang="en-US" sz="2200">
                <a:latin typeface="Courier New" panose="02070309020205020404" pitchFamily="49" charset="0"/>
                <a:cs typeface="Courier New" panose="02070309020205020404" pitchFamily="49" charset="0"/>
              </a:rPr>
              <a:t>&lt;/a&gt;&lt;br /&gt;&lt;br /&gt;</a:t>
            </a:r>
          </a:p>
          <a:p>
            <a:pPr>
              <a:buFont typeface="Wingdings 3" panose="05040102010807070707" pitchFamily="18" charset="2"/>
              <a:buNone/>
            </a:pPr>
            <a:r>
              <a:rPr lang="en-US" altLang="en-US" sz="2200">
                <a:latin typeface="Courier New" panose="02070309020205020404" pitchFamily="49" charset="0"/>
                <a:cs typeface="Courier New" panose="02070309020205020404" pitchFamily="49" charset="0"/>
              </a:rPr>
              <a:t>&lt;a href=”</a:t>
            </a:r>
            <a:r>
              <a:rPr lang="en-US" altLang="en-US" sz="2200" b="1">
                <a:latin typeface="Courier New" panose="02070309020205020404" pitchFamily="49" charset="0"/>
                <a:cs typeface="Courier New" panose="02070309020205020404" pitchFamily="49" charset="0"/>
              </a:rPr>
              <a:t>http://www.microsoft.com</a:t>
            </a:r>
            <a:r>
              <a:rPr lang="en-US" altLang="en-US" sz="2200">
                <a:latin typeface="Courier New" panose="02070309020205020404" pitchFamily="49" charset="0"/>
                <a:cs typeface="Courier New" panose="02070309020205020404" pitchFamily="49" charset="0"/>
              </a:rPr>
              <a:t>” </a:t>
            </a:r>
            <a:r>
              <a:rPr lang="en-US" altLang="en-US" sz="2200" b="1">
                <a:solidFill>
                  <a:srgbClr val="7030A0"/>
                </a:solidFill>
                <a:latin typeface="Courier New" panose="02070309020205020404" pitchFamily="49" charset="0"/>
                <a:cs typeface="Courier New" panose="02070309020205020404" pitchFamily="49" charset="0"/>
              </a:rPr>
              <a:t>target</a:t>
            </a:r>
            <a:r>
              <a:rPr lang="en-US" altLang="en-US" sz="2200">
                <a:latin typeface="Courier New" panose="02070309020205020404" pitchFamily="49" charset="0"/>
                <a:cs typeface="Courier New" panose="02070309020205020404" pitchFamily="49" charset="0"/>
              </a:rPr>
              <a:t>=”</a:t>
            </a:r>
            <a:r>
              <a:rPr lang="en-US" altLang="en-US" sz="2200" b="1">
                <a:solidFill>
                  <a:srgbClr val="0070C0"/>
                </a:solidFill>
                <a:latin typeface="Courier New" panose="02070309020205020404" pitchFamily="49" charset="0"/>
                <a:cs typeface="Courier New" panose="02070309020205020404" pitchFamily="49" charset="0"/>
              </a:rPr>
              <a:t>main_page</a:t>
            </a:r>
            <a:r>
              <a:rPr lang="en-US" altLang="en-US" sz="2200">
                <a:latin typeface="Courier New" panose="02070309020205020404" pitchFamily="49" charset="0"/>
                <a:cs typeface="Courier New" panose="02070309020205020404" pitchFamily="49" charset="0"/>
              </a:rPr>
              <a:t>”&gt;</a:t>
            </a:r>
            <a:r>
              <a:rPr lang="en-US" altLang="en-US" sz="2200" b="1">
                <a:latin typeface="Courier New" panose="02070309020205020404" pitchFamily="49" charset="0"/>
                <a:cs typeface="Courier New" panose="02070309020205020404" pitchFamily="49" charset="0"/>
              </a:rPr>
              <a:t>Microsoft</a:t>
            </a:r>
            <a:r>
              <a:rPr lang="en-US" altLang="en-US" sz="2200">
                <a:latin typeface="Courier New" panose="02070309020205020404" pitchFamily="49" charset="0"/>
                <a:cs typeface="Courier New" panose="02070309020205020404" pitchFamily="49" charset="0"/>
              </a:rPr>
              <a:t>&lt;/a&gt;&lt;br /&gt;&lt;br /&gt;</a:t>
            </a:r>
          </a:p>
          <a:p>
            <a:pPr>
              <a:buFont typeface="Wingdings 3" panose="05040102010807070707" pitchFamily="18" charset="2"/>
              <a:buNone/>
            </a:pPr>
            <a:r>
              <a:rPr lang="en-US" altLang="en-US" sz="2200">
                <a:latin typeface="Courier New" panose="02070309020205020404" pitchFamily="49" charset="0"/>
                <a:cs typeface="Courier New" panose="02070309020205020404" pitchFamily="49" charset="0"/>
              </a:rPr>
              <a:t>&lt;a href=”</a:t>
            </a:r>
            <a:r>
              <a:rPr lang="en-US" altLang="en-US" sz="2200" b="1">
                <a:latin typeface="Courier New" panose="02070309020205020404" pitchFamily="49" charset="0"/>
                <a:cs typeface="Courier New" panose="02070309020205020404" pitchFamily="49" charset="0"/>
              </a:rPr>
              <a:t>http://news.bbc.co.uk</a:t>
            </a:r>
            <a:r>
              <a:rPr lang="en-US" altLang="en-US" sz="2200">
                <a:latin typeface="Courier New" panose="02070309020205020404" pitchFamily="49" charset="0"/>
                <a:cs typeface="Courier New" panose="02070309020205020404" pitchFamily="49" charset="0"/>
              </a:rPr>
              <a:t>/” </a:t>
            </a:r>
            <a:r>
              <a:rPr lang="en-US" altLang="en-US" sz="2200" b="1">
                <a:solidFill>
                  <a:srgbClr val="7030A0"/>
                </a:solidFill>
                <a:latin typeface="Courier New" panose="02070309020205020404" pitchFamily="49" charset="0"/>
                <a:cs typeface="Courier New" panose="02070309020205020404" pitchFamily="49" charset="0"/>
              </a:rPr>
              <a:t>target</a:t>
            </a:r>
            <a:r>
              <a:rPr lang="en-US" altLang="en-US" sz="2200">
                <a:latin typeface="Courier New" panose="02070309020205020404" pitchFamily="49" charset="0"/>
                <a:cs typeface="Courier New" panose="02070309020205020404" pitchFamily="49" charset="0"/>
              </a:rPr>
              <a:t>=”</a:t>
            </a:r>
            <a:r>
              <a:rPr lang="en-US" altLang="en-US" sz="2200" b="1">
                <a:solidFill>
                  <a:srgbClr val="0070C0"/>
                </a:solidFill>
                <a:latin typeface="Courier New" panose="02070309020205020404" pitchFamily="49" charset="0"/>
                <a:cs typeface="Courier New" panose="02070309020205020404" pitchFamily="49" charset="0"/>
              </a:rPr>
              <a:t>main_page</a:t>
            </a:r>
            <a:r>
              <a:rPr lang="en-US" altLang="en-US" sz="2200">
                <a:latin typeface="Courier New" panose="02070309020205020404" pitchFamily="49" charset="0"/>
                <a:cs typeface="Courier New" panose="02070309020205020404" pitchFamily="49" charset="0"/>
              </a:rPr>
              <a:t>”&gt;</a:t>
            </a:r>
            <a:r>
              <a:rPr lang="en-US" altLang="en-US" sz="2200" b="1">
                <a:latin typeface="Courier New" panose="02070309020205020404" pitchFamily="49" charset="0"/>
                <a:cs typeface="Courier New" panose="02070309020205020404" pitchFamily="49" charset="0"/>
              </a:rPr>
              <a:t>BBC News</a:t>
            </a:r>
            <a:r>
              <a:rPr lang="en-US" altLang="en-US" sz="2200">
                <a:latin typeface="Courier New" panose="02070309020205020404" pitchFamily="49" charset="0"/>
                <a:cs typeface="Courier New" panose="02070309020205020404" pitchFamily="49" charset="0"/>
              </a:rPr>
              <a:t>&lt;/a&gt;&lt;br /&gt;&lt;br /&gt;</a:t>
            </a:r>
          </a:p>
        </p:txBody>
      </p:sp>
      <p:sp>
        <p:nvSpPr>
          <p:cNvPr id="2" name="Footer Placeholder 1">
            <a:extLst>
              <a:ext uri="{FF2B5EF4-FFF2-40B4-BE49-F238E27FC236}">
                <a16:creationId xmlns:a16="http://schemas.microsoft.com/office/drawing/2014/main" id="{E0CDB3EC-9944-7B74-146B-0FE299C3228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2810580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466A401-85FA-690F-0D7F-CD41E8E02E83}"/>
              </a:ext>
            </a:extLst>
          </p:cNvPr>
          <p:cNvSpPr>
            <a:spLocks noGrp="1"/>
          </p:cNvSpPr>
          <p:nvPr>
            <p:ph type="title"/>
          </p:nvPr>
        </p:nvSpPr>
        <p:spPr/>
        <p:txBody>
          <a:bodyPr/>
          <a:lstStyle/>
          <a:p>
            <a:r>
              <a:rPr lang="en-US" altLang="en-US"/>
              <a:t>Creating Links between Frames (Cont’d)</a:t>
            </a:r>
          </a:p>
        </p:txBody>
      </p:sp>
      <p:sp>
        <p:nvSpPr>
          <p:cNvPr id="47107" name="Content Placeholder 2">
            <a:extLst>
              <a:ext uri="{FF2B5EF4-FFF2-40B4-BE49-F238E27FC236}">
                <a16:creationId xmlns:a16="http://schemas.microsoft.com/office/drawing/2014/main" id="{63B76D01-29A7-8C9E-EE60-8731FA35C9AC}"/>
              </a:ext>
            </a:extLst>
          </p:cNvPr>
          <p:cNvSpPr>
            <a:spLocks noGrp="1"/>
          </p:cNvSpPr>
          <p:nvPr>
            <p:ph sz="quarter" idx="1"/>
          </p:nvPr>
        </p:nvSpPr>
        <p:spPr>
          <a:xfrm>
            <a:off x="1981200" y="1219201"/>
            <a:ext cx="8229600" cy="4937125"/>
          </a:xfrm>
        </p:spPr>
        <p:txBody>
          <a:bodyPr/>
          <a:lstStyle/>
          <a:p>
            <a:r>
              <a:rPr lang="en-US" altLang="en-US"/>
              <a:t>The target attribute indicates where the links should be loaded.</a:t>
            </a:r>
          </a:p>
          <a:p>
            <a:r>
              <a:rPr lang="en-US" altLang="en-US"/>
              <a:t>Also, the target attribute can take these values:</a:t>
            </a:r>
          </a:p>
          <a:p>
            <a:pPr lvl="1"/>
            <a:r>
              <a:rPr lang="en-US" altLang="en-US"/>
              <a:t>_self:	Loads the page into the current frame</a:t>
            </a:r>
          </a:p>
          <a:p>
            <a:pPr lvl="1"/>
            <a:r>
              <a:rPr lang="en-US" altLang="en-US"/>
              <a:t>_blank:	Loads a page into a new browser window</a:t>
            </a:r>
          </a:p>
          <a:p>
            <a:pPr lvl="1"/>
            <a:r>
              <a:rPr lang="en-US" altLang="en-US"/>
              <a:t>_parent:	Loads the page into the parent window. In the case 		of a single frameset is </a:t>
            </a:r>
            <a:r>
              <a:rPr lang="en-US" altLang="en-US" sz="2500"/>
              <a:t>the main browser window 		(and the page will replace all the frames), or in 		nested frames it replaces the frame that 			frameset lives inside.</a:t>
            </a:r>
          </a:p>
          <a:p>
            <a:pPr lvl="1"/>
            <a:r>
              <a:rPr lang="en-US" altLang="en-US"/>
              <a:t>_top:	Loads the page into the browser window, replacing 		any current frames</a:t>
            </a:r>
          </a:p>
        </p:txBody>
      </p:sp>
      <p:sp>
        <p:nvSpPr>
          <p:cNvPr id="2" name="Footer Placeholder 1">
            <a:extLst>
              <a:ext uri="{FF2B5EF4-FFF2-40B4-BE49-F238E27FC236}">
                <a16:creationId xmlns:a16="http://schemas.microsoft.com/office/drawing/2014/main" id="{46143064-BD7B-87A0-FBA7-D71B6B7EEFA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7766454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3518974-1F27-80D1-AF57-64142EFA4703}"/>
              </a:ext>
            </a:extLst>
          </p:cNvPr>
          <p:cNvSpPr>
            <a:spLocks noGrp="1"/>
          </p:cNvSpPr>
          <p:nvPr>
            <p:ph type="title"/>
          </p:nvPr>
        </p:nvSpPr>
        <p:spPr/>
        <p:txBody>
          <a:bodyPr/>
          <a:lstStyle/>
          <a:p>
            <a:r>
              <a:rPr lang="en-US" altLang="en-US"/>
              <a:t>Nesting Frames</a:t>
            </a:r>
          </a:p>
        </p:txBody>
      </p:sp>
      <p:sp>
        <p:nvSpPr>
          <p:cNvPr id="49155" name="Content Placeholder 2">
            <a:extLst>
              <a:ext uri="{FF2B5EF4-FFF2-40B4-BE49-F238E27FC236}">
                <a16:creationId xmlns:a16="http://schemas.microsoft.com/office/drawing/2014/main" id="{FA4C4CCB-8C6E-4027-8861-10009768BEAB}"/>
              </a:ext>
            </a:extLst>
          </p:cNvPr>
          <p:cNvSpPr>
            <a:spLocks noGrp="1"/>
          </p:cNvSpPr>
          <p:nvPr>
            <p:ph sz="quarter" idx="1"/>
          </p:nvPr>
        </p:nvSpPr>
        <p:spPr>
          <a:xfrm>
            <a:off x="1981200" y="1219201"/>
            <a:ext cx="8229600" cy="4937125"/>
          </a:xfrm>
        </p:spPr>
        <p:txBody>
          <a:bodyPr/>
          <a:lstStyle/>
          <a:p>
            <a:r>
              <a:rPr lang="en-US" altLang="en-US"/>
              <a:t>Just replace a &lt;frame&gt; element by a &lt;frameset&gt; element.</a:t>
            </a:r>
          </a:p>
          <a:p>
            <a:endParaRPr lang="en-US" altLang="en-US"/>
          </a:p>
          <a:p>
            <a:pPr>
              <a:buFont typeface="Wingdings 3" panose="05040102010807070707" pitchFamily="18" charset="2"/>
              <a:buNone/>
            </a:pPr>
            <a:r>
              <a:rPr lang="en-US" altLang="en-US"/>
              <a:t>&lt;frameset rows=”*, 300, *”&gt;</a:t>
            </a:r>
          </a:p>
          <a:p>
            <a:pPr lvl="1">
              <a:buFont typeface="Wingdings 3" panose="05040102010807070707" pitchFamily="18" charset="2"/>
              <a:buNone/>
            </a:pPr>
            <a:r>
              <a:rPr lang="en-US" altLang="en-US"/>
              <a:t>&lt;frame src=”frames/top_frame.html” /&gt;</a:t>
            </a:r>
          </a:p>
          <a:p>
            <a:pPr lvl="1">
              <a:buFont typeface="Wingdings 3" panose="05040102010807070707" pitchFamily="18" charset="2"/>
              <a:buNone/>
            </a:pPr>
            <a:r>
              <a:rPr lang="en-US" altLang="en-US" b="1"/>
              <a:t>&lt;</a:t>
            </a:r>
            <a:r>
              <a:rPr lang="en-US" altLang="en-US" b="1">
                <a:solidFill>
                  <a:srgbClr val="C00000"/>
                </a:solidFill>
              </a:rPr>
              <a:t>frameset</a:t>
            </a:r>
            <a:r>
              <a:rPr lang="en-US" altLang="en-US" b="1"/>
              <a:t> cols=”*, 400, *”&gt;</a:t>
            </a:r>
          </a:p>
          <a:p>
            <a:pPr lvl="2">
              <a:buFont typeface="Wingdings 3" panose="05040102010807070707" pitchFamily="18" charset="2"/>
              <a:buNone/>
            </a:pPr>
            <a:r>
              <a:rPr lang="en-US" altLang="en-US"/>
              <a:t>&lt;frame src=”frames/blank.html” /&gt;</a:t>
            </a:r>
          </a:p>
          <a:p>
            <a:pPr lvl="2">
              <a:buFont typeface="Wingdings 3" panose="05040102010807070707" pitchFamily="18" charset="2"/>
              <a:buNone/>
            </a:pPr>
            <a:r>
              <a:rPr lang="en-US" altLang="en-US"/>
              <a:t>&lt;frame src=”frames/main_frame.html” /&gt;</a:t>
            </a:r>
          </a:p>
          <a:p>
            <a:pPr lvl="2">
              <a:buFont typeface="Wingdings 3" panose="05040102010807070707" pitchFamily="18" charset="2"/>
              <a:buNone/>
            </a:pPr>
            <a:r>
              <a:rPr lang="en-US" altLang="en-US"/>
              <a:t>&lt;frame src=”frames/blank.html” /&gt;</a:t>
            </a:r>
          </a:p>
          <a:p>
            <a:pPr lvl="1">
              <a:buFont typeface="Wingdings 3" panose="05040102010807070707" pitchFamily="18" charset="2"/>
              <a:buNone/>
            </a:pPr>
            <a:r>
              <a:rPr lang="en-US" altLang="en-US" b="1"/>
              <a:t>&lt;/</a:t>
            </a:r>
            <a:r>
              <a:rPr lang="en-US" altLang="en-US" b="1">
                <a:solidFill>
                  <a:srgbClr val="C00000"/>
                </a:solidFill>
              </a:rPr>
              <a:t>frameset</a:t>
            </a:r>
            <a:r>
              <a:rPr lang="en-US" altLang="en-US" b="1"/>
              <a:t>&gt;</a:t>
            </a:r>
          </a:p>
          <a:p>
            <a:pPr lvl="1">
              <a:buFont typeface="Wingdings 3" panose="05040102010807070707" pitchFamily="18" charset="2"/>
              <a:buNone/>
            </a:pPr>
            <a:r>
              <a:rPr lang="en-US" altLang="en-US"/>
              <a:t>&lt;frame src=”frames/bottom_frame.html” /&gt;</a:t>
            </a:r>
          </a:p>
          <a:p>
            <a:pPr>
              <a:buFont typeface="Wingdings 3" panose="05040102010807070707" pitchFamily="18" charset="2"/>
              <a:buNone/>
            </a:pPr>
            <a:r>
              <a:rPr lang="en-US" altLang="en-US"/>
              <a:t>&lt;/frameset&gt;</a:t>
            </a:r>
          </a:p>
        </p:txBody>
      </p:sp>
      <p:sp>
        <p:nvSpPr>
          <p:cNvPr id="2" name="Footer Placeholder 1">
            <a:extLst>
              <a:ext uri="{FF2B5EF4-FFF2-40B4-BE49-F238E27FC236}">
                <a16:creationId xmlns:a16="http://schemas.microsoft.com/office/drawing/2014/main" id="{BAAA0331-2367-4610-530E-59733A89EA0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890773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4C3374D-99B9-F0B8-3777-19F63EEDA9BF}"/>
              </a:ext>
            </a:extLst>
          </p:cNvPr>
          <p:cNvSpPr>
            <a:spLocks noGrp="1"/>
          </p:cNvSpPr>
          <p:nvPr>
            <p:ph type="title"/>
          </p:nvPr>
        </p:nvSpPr>
        <p:spPr/>
        <p:txBody>
          <a:bodyPr/>
          <a:lstStyle/>
          <a:p>
            <a:r>
              <a:rPr lang="en-US" altLang="en-US"/>
              <a:t>Nesting Frames (Cont’d)</a:t>
            </a:r>
          </a:p>
        </p:txBody>
      </p:sp>
      <p:sp>
        <p:nvSpPr>
          <p:cNvPr id="51203" name="Content Placeholder 2">
            <a:extLst>
              <a:ext uri="{FF2B5EF4-FFF2-40B4-BE49-F238E27FC236}">
                <a16:creationId xmlns:a16="http://schemas.microsoft.com/office/drawing/2014/main" id="{15BEECD2-1F7D-3A65-D4D2-92B2E884C78C}"/>
              </a:ext>
            </a:extLst>
          </p:cNvPr>
          <p:cNvSpPr>
            <a:spLocks noGrp="1"/>
          </p:cNvSpPr>
          <p:nvPr>
            <p:ph sz="quarter" idx="1"/>
          </p:nvPr>
        </p:nvSpPr>
        <p:spPr>
          <a:xfrm>
            <a:off x="1981200" y="1219201"/>
            <a:ext cx="8229600" cy="4937125"/>
          </a:xfrm>
        </p:spPr>
        <p:txBody>
          <a:bodyPr/>
          <a:lstStyle/>
          <a:p>
            <a:endParaRPr lang="en-US" altLang="en-US"/>
          </a:p>
        </p:txBody>
      </p:sp>
      <p:pic>
        <p:nvPicPr>
          <p:cNvPr id="51204" name="Picture 2">
            <a:extLst>
              <a:ext uri="{FF2B5EF4-FFF2-40B4-BE49-F238E27FC236}">
                <a16:creationId xmlns:a16="http://schemas.microsoft.com/office/drawing/2014/main" id="{30C5F8F1-D1B1-C701-12CD-75172BD29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0" t="14778" r="2362" b="1781"/>
          <a:stretch>
            <a:fillRect/>
          </a:stretch>
        </p:blipFill>
        <p:spPr bwMode="auto">
          <a:xfrm>
            <a:off x="3200400" y="1143000"/>
            <a:ext cx="5638800" cy="522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F324346-C62F-2A2F-E462-5458D4478E0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5197452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09C9F47-225F-DDA6-E43D-BA5ECB7BB38E}"/>
              </a:ext>
            </a:extLst>
          </p:cNvPr>
          <p:cNvSpPr>
            <a:spLocks noGrp="1"/>
          </p:cNvSpPr>
          <p:nvPr>
            <p:ph type="title"/>
          </p:nvPr>
        </p:nvSpPr>
        <p:spPr/>
        <p:txBody>
          <a:bodyPr/>
          <a:lstStyle/>
          <a:p>
            <a:r>
              <a:rPr lang="en-US" altLang="en-US"/>
              <a:t>When to use frames?</a:t>
            </a:r>
          </a:p>
        </p:txBody>
      </p:sp>
      <p:sp>
        <p:nvSpPr>
          <p:cNvPr id="53251" name="Content Placeholder 2">
            <a:extLst>
              <a:ext uri="{FF2B5EF4-FFF2-40B4-BE49-F238E27FC236}">
                <a16:creationId xmlns:a16="http://schemas.microsoft.com/office/drawing/2014/main" id="{5AFB0B5E-A637-3560-4F36-8CDE59F96852}"/>
              </a:ext>
            </a:extLst>
          </p:cNvPr>
          <p:cNvSpPr>
            <a:spLocks noGrp="1"/>
          </p:cNvSpPr>
          <p:nvPr>
            <p:ph sz="quarter" idx="1"/>
          </p:nvPr>
        </p:nvSpPr>
        <p:spPr>
          <a:xfrm>
            <a:off x="1981200" y="1219201"/>
            <a:ext cx="8229600" cy="4937125"/>
          </a:xfrm>
        </p:spPr>
        <p:txBody>
          <a:bodyPr/>
          <a:lstStyle/>
          <a:p>
            <a:r>
              <a:rPr lang="en-US" altLang="en-US"/>
              <a:t>Only in very few and extremely needed circumstances. In other words, very </a:t>
            </a:r>
            <a:r>
              <a:rPr lang="en-US" altLang="en-US" b="1"/>
              <a:t>rarely</a:t>
            </a:r>
            <a:r>
              <a:rPr lang="en-US" altLang="en-US"/>
              <a:t>.</a:t>
            </a:r>
          </a:p>
          <a:p>
            <a:r>
              <a:rPr lang="en-US" altLang="en-US"/>
              <a:t>Other few cases:</a:t>
            </a:r>
          </a:p>
          <a:p>
            <a:pPr lvl="1"/>
            <a:r>
              <a:rPr lang="en-US" altLang="en-US"/>
              <a:t>When you want to display a lot of content in one single page and you cannot split the document into separate pages</a:t>
            </a:r>
          </a:p>
          <a:p>
            <a:pPr lvl="1"/>
            <a:r>
              <a:rPr lang="en-US" altLang="en-US" sz="2500"/>
              <a:t>When you have a lot of data in one part of the page that you do not want the user to have to reload while another part of the page changes. </a:t>
            </a:r>
          </a:p>
          <a:p>
            <a:pPr lvl="2"/>
            <a:r>
              <a:rPr lang="en-US" altLang="en-US" sz="1600"/>
              <a:t>i.e.: </a:t>
            </a:r>
            <a:r>
              <a:rPr lang="en-US" altLang="en-US" sz="2200"/>
              <a:t>a photography site where you have lots of thumbnails in one frame, and the main picture in another</a:t>
            </a:r>
            <a:endParaRPr lang="en-US" altLang="en-US"/>
          </a:p>
          <a:p>
            <a:pPr lvl="1"/>
            <a:endParaRPr lang="en-US" altLang="en-US"/>
          </a:p>
        </p:txBody>
      </p:sp>
      <p:sp>
        <p:nvSpPr>
          <p:cNvPr id="2" name="Footer Placeholder 1">
            <a:extLst>
              <a:ext uri="{FF2B5EF4-FFF2-40B4-BE49-F238E27FC236}">
                <a16:creationId xmlns:a16="http://schemas.microsoft.com/office/drawing/2014/main" id="{48E8D519-0D95-0F1B-0AEC-80C0B535BC2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2748902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07EDDF1-30D8-6300-9677-AA30970AC332}"/>
              </a:ext>
            </a:extLst>
          </p:cNvPr>
          <p:cNvSpPr>
            <a:spLocks noGrp="1"/>
          </p:cNvSpPr>
          <p:nvPr>
            <p:ph type="title"/>
          </p:nvPr>
        </p:nvSpPr>
        <p:spPr/>
        <p:txBody>
          <a:bodyPr/>
          <a:lstStyle/>
          <a:p>
            <a:r>
              <a:rPr lang="en-US" altLang="en-US"/>
              <a:t>Frames: Pros and Cons</a:t>
            </a:r>
          </a:p>
        </p:txBody>
      </p:sp>
      <p:sp>
        <p:nvSpPr>
          <p:cNvPr id="55299" name="Content Placeholder 2">
            <a:extLst>
              <a:ext uri="{FF2B5EF4-FFF2-40B4-BE49-F238E27FC236}">
                <a16:creationId xmlns:a16="http://schemas.microsoft.com/office/drawing/2014/main" id="{B0C01EB0-140B-0708-3013-A82BAF28E71A}"/>
              </a:ext>
            </a:extLst>
          </p:cNvPr>
          <p:cNvSpPr>
            <a:spLocks noGrp="1"/>
          </p:cNvSpPr>
          <p:nvPr>
            <p:ph sz="quarter" idx="1"/>
          </p:nvPr>
        </p:nvSpPr>
        <p:spPr>
          <a:xfrm>
            <a:off x="1981200" y="1219201"/>
            <a:ext cx="8229600" cy="4937125"/>
          </a:xfrm>
        </p:spPr>
        <p:txBody>
          <a:bodyPr/>
          <a:lstStyle/>
          <a:p>
            <a:r>
              <a:rPr lang="en-US" altLang="en-US" u="sng"/>
              <a:t>Advantages</a:t>
            </a:r>
            <a:r>
              <a:rPr lang="en-US" altLang="en-US"/>
              <a:t>:</a:t>
            </a:r>
          </a:p>
          <a:p>
            <a:pPr lvl="1"/>
            <a:r>
              <a:rPr lang="en-US" altLang="en-US"/>
              <a:t>Load and reload single panes without having to reload the entire contents of the browser window.</a:t>
            </a:r>
          </a:p>
          <a:p>
            <a:pPr lvl="1"/>
            <a:r>
              <a:rPr lang="en-US" altLang="en-US"/>
              <a:t>More than one HTML document can be displayed in the same browser</a:t>
            </a:r>
          </a:p>
          <a:p>
            <a:pPr lvl="1"/>
            <a:r>
              <a:rPr lang="en-US" altLang="en-US"/>
              <a:t>Each frame is independent of the others</a:t>
            </a:r>
          </a:p>
          <a:p>
            <a:pPr lvl="1"/>
            <a:endParaRPr lang="en-US" altLang="en-US"/>
          </a:p>
          <a:p>
            <a:endParaRPr lang="en-US" altLang="en-US"/>
          </a:p>
        </p:txBody>
      </p:sp>
      <p:sp>
        <p:nvSpPr>
          <p:cNvPr id="2" name="Footer Placeholder 1">
            <a:extLst>
              <a:ext uri="{FF2B5EF4-FFF2-40B4-BE49-F238E27FC236}">
                <a16:creationId xmlns:a16="http://schemas.microsoft.com/office/drawing/2014/main" id="{E67920A6-38B3-44E8-802F-03FF1F0F2C7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4349137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ED422DC1-6703-81A9-42AF-5792C96D2FD0}"/>
              </a:ext>
            </a:extLst>
          </p:cNvPr>
          <p:cNvSpPr>
            <a:spLocks noGrp="1"/>
          </p:cNvSpPr>
          <p:nvPr>
            <p:ph type="title"/>
          </p:nvPr>
        </p:nvSpPr>
        <p:spPr/>
        <p:txBody>
          <a:bodyPr/>
          <a:lstStyle/>
          <a:p>
            <a:r>
              <a:rPr lang="en-US" altLang="en-US"/>
              <a:t>Frames: Pros and Cons (Cont’d)</a:t>
            </a:r>
          </a:p>
        </p:txBody>
      </p:sp>
      <p:sp>
        <p:nvSpPr>
          <p:cNvPr id="3" name="Content Placeholder 2">
            <a:extLst>
              <a:ext uri="{FF2B5EF4-FFF2-40B4-BE49-F238E27FC236}">
                <a16:creationId xmlns:a16="http://schemas.microsoft.com/office/drawing/2014/main" id="{814438E4-FBF4-28E7-820F-D9D36F034493}"/>
              </a:ext>
            </a:extLst>
          </p:cNvPr>
          <p:cNvSpPr>
            <a:spLocks noGrp="1"/>
          </p:cNvSpPr>
          <p:nvPr>
            <p:ph sz="quarter" idx="1"/>
          </p:nvPr>
        </p:nvSpPr>
        <p:spPr>
          <a:xfrm>
            <a:off x="1981200" y="1219201"/>
            <a:ext cx="8229600" cy="4937125"/>
          </a:xfrm>
        </p:spPr>
        <p:txBody>
          <a:bodyPr/>
          <a:lstStyle/>
          <a:p>
            <a:pPr>
              <a:defRPr/>
            </a:pPr>
            <a:r>
              <a:rPr lang="en-US" u="sng" dirty="0"/>
              <a:t>Disadvantages*</a:t>
            </a:r>
            <a:r>
              <a:rPr lang="en-US" dirty="0"/>
              <a:t>:</a:t>
            </a:r>
          </a:p>
          <a:p>
            <a:pPr lvl="1">
              <a:defRPr/>
            </a:pPr>
            <a:r>
              <a:rPr lang="en-US" dirty="0"/>
              <a:t>Frames will not be supported in future versions of HTML</a:t>
            </a:r>
          </a:p>
          <a:p>
            <a:pPr lvl="1">
              <a:defRPr/>
            </a:pPr>
            <a:r>
              <a:rPr lang="en-US" dirty="0"/>
              <a:t>Frames are difficult to use</a:t>
            </a:r>
          </a:p>
          <a:p>
            <a:pPr lvl="1">
              <a:defRPr/>
            </a:pPr>
            <a:r>
              <a:rPr lang="en-US" dirty="0"/>
              <a:t>The web developer must keep track of more HTML documents</a:t>
            </a:r>
          </a:p>
          <a:p>
            <a:pPr lvl="1">
              <a:defRPr/>
            </a:pPr>
            <a:r>
              <a:rPr lang="en-US" dirty="0"/>
              <a:t>The browser’s back button might not work as expected</a:t>
            </a:r>
          </a:p>
          <a:p>
            <a:pPr lvl="1">
              <a:defRPr/>
            </a:pPr>
            <a:r>
              <a:rPr lang="en-US" dirty="0"/>
              <a:t>Search engines will not index properly frameset sites</a:t>
            </a:r>
          </a:p>
          <a:p>
            <a:pPr>
              <a:defRPr/>
            </a:pPr>
            <a:endParaRPr lang="en-US" dirty="0"/>
          </a:p>
          <a:p>
            <a:pPr>
              <a:defRPr/>
            </a:pPr>
            <a:endParaRPr lang="en-US" dirty="0"/>
          </a:p>
          <a:p>
            <a:pPr>
              <a:defRPr/>
            </a:pPr>
            <a:endParaRPr lang="en-US" dirty="0"/>
          </a:p>
          <a:p>
            <a:pPr marL="273050" lvl="1">
              <a:spcBef>
                <a:spcPts val="600"/>
              </a:spcBef>
              <a:buClr>
                <a:schemeClr val="accent1"/>
              </a:buClr>
              <a:defRPr/>
            </a:pPr>
            <a:r>
              <a:rPr lang="en-US" sz="1600" dirty="0"/>
              <a:t>* www.w3schools.com</a:t>
            </a:r>
          </a:p>
          <a:p>
            <a:pPr>
              <a:buFont typeface="Wingdings 3" panose="05040102010807070707" pitchFamily="18" charset="2"/>
              <a:buNone/>
              <a:defRPr/>
            </a:pPr>
            <a:endParaRPr lang="en-US" dirty="0"/>
          </a:p>
        </p:txBody>
      </p:sp>
      <p:sp>
        <p:nvSpPr>
          <p:cNvPr id="2" name="Footer Placeholder 1">
            <a:extLst>
              <a:ext uri="{FF2B5EF4-FFF2-40B4-BE49-F238E27FC236}">
                <a16:creationId xmlns:a16="http://schemas.microsoft.com/office/drawing/2014/main" id="{C24AA18D-9587-EAF5-7F8A-AE347273912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30608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4C70228D-E169-96B5-9CF7-8548B66F04C0}"/>
              </a:ext>
            </a:extLst>
          </p:cNvPr>
          <p:cNvSpPr>
            <a:spLocks noGrp="1" noChangeArrowheads="1"/>
          </p:cNvSpPr>
          <p:nvPr>
            <p:ph type="title"/>
          </p:nvPr>
        </p:nvSpPr>
        <p:spPr>
          <a:xfrm>
            <a:off x="609600" y="1388853"/>
            <a:ext cx="10972800" cy="957531"/>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HTML: Basic Tags, Elements and Attributes (</a:t>
            </a:r>
            <a:r>
              <a:rPr lang="en-US" altLang="en-US" sz="3870" dirty="0" err="1">
                <a:solidFill>
                  <a:srgbClr val="000000"/>
                </a:solidFill>
                <a:latin typeface="Arial" panose="020B0604020202020204" pitchFamily="34" charset="0"/>
              </a:rPr>
              <a:t>con't</a:t>
            </a:r>
            <a:r>
              <a:rPr lang="en-US" altLang="en-US" sz="3870" dirty="0">
                <a:solidFill>
                  <a:srgbClr val="000000"/>
                </a:solidFill>
                <a:latin typeface="Arial" panose="020B0604020202020204" pitchFamily="34" charset="0"/>
              </a:rPr>
              <a:t>)</a:t>
            </a:r>
          </a:p>
        </p:txBody>
      </p:sp>
      <p:sp>
        <p:nvSpPr>
          <p:cNvPr id="46083" name="Rectangle 2">
            <a:extLst>
              <a:ext uri="{FF2B5EF4-FFF2-40B4-BE49-F238E27FC236}">
                <a16:creationId xmlns:a16="http://schemas.microsoft.com/office/drawing/2014/main" id="{B0FFEF54-DD72-62C4-78D6-D508C4E8D3D7}"/>
              </a:ext>
            </a:extLst>
          </p:cNvPr>
          <p:cNvSpPr>
            <a:spLocks noGrp="1" noChangeArrowheads="1"/>
          </p:cNvSpPr>
          <p:nvPr>
            <p:ph idx="1"/>
          </p:nvPr>
        </p:nvSpPr>
        <p:spPr>
          <a:xfrm>
            <a:off x="609600" y="2682815"/>
            <a:ext cx="10972800" cy="3443349"/>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b="1" dirty="0">
                <a:solidFill>
                  <a:srgbClr val="000000"/>
                </a:solidFill>
                <a:latin typeface="Arial" panose="020B0604020202020204" pitchFamily="34" charset="0"/>
              </a:rPr>
              <a:t>HTML Elements</a:t>
            </a:r>
            <a:r>
              <a:rPr lang="en-US" altLang="en-US" sz="2430" dirty="0">
                <a:solidFill>
                  <a:srgbClr val="000000"/>
                </a:solidFill>
                <a:latin typeface="Arial" panose="020B0604020202020204" pitchFamily="34" charset="0"/>
              </a:rPr>
              <a:t>:</a:t>
            </a:r>
            <a:endParaRPr lang="en-US" altLang="en-US" dirty="0"/>
          </a:p>
          <a:p>
            <a:pPr marL="0" indent="0" eaLnBrk="1" hangingPunct="1">
              <a:lnSpc>
                <a:spcPct val="95000"/>
              </a:lnSpc>
              <a:spcBef>
                <a:spcPct val="0"/>
              </a:spcBef>
              <a:buNone/>
            </a:pPr>
            <a:endParaRPr lang="en-US" altLang="en-US" sz="2430" dirty="0">
              <a:solidFill>
                <a:srgbClr val="000000"/>
              </a:solidFill>
              <a:latin typeface="Arial" panose="020B0604020202020204" pitchFamily="34" charset="0"/>
            </a:endParaRPr>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&lt;html&gt;&lt;/html&gt;</a:t>
            </a:r>
            <a:r>
              <a:rPr lang="en-US" altLang="en-US" sz="2430" dirty="0">
                <a:solidFill>
                  <a:srgbClr val="000000"/>
                </a:solidFill>
                <a:latin typeface="Arial" panose="020B0604020202020204" pitchFamily="34" charset="0"/>
              </a:rPr>
              <a:t> : defines the whole HTML document.</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&lt;head&gt;&lt;/head&gt;</a:t>
            </a:r>
            <a:r>
              <a:rPr lang="en-US" altLang="en-US" sz="2430" dirty="0">
                <a:solidFill>
                  <a:srgbClr val="000000"/>
                </a:solidFill>
                <a:latin typeface="Arial" panose="020B0604020202020204" pitchFamily="34" charset="0"/>
              </a:rPr>
              <a:t>: can include scripts, instruct the browser where to find style sheets, provide meta information, and more.</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&lt;body&gt;&lt;body&gt;</a:t>
            </a:r>
            <a:r>
              <a:rPr lang="en-US" altLang="en-US" sz="2430" dirty="0">
                <a:solidFill>
                  <a:srgbClr val="000000"/>
                </a:solidFill>
                <a:latin typeface="Arial" panose="020B0604020202020204" pitchFamily="34" charset="0"/>
              </a:rPr>
              <a:t>: defines the body of the HTML document</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&lt;title&gt;&lt;/title&gt;</a:t>
            </a:r>
            <a:r>
              <a:rPr lang="en-US" altLang="en-US" sz="2430" dirty="0">
                <a:solidFill>
                  <a:srgbClr val="000000"/>
                </a:solidFill>
                <a:latin typeface="Arial" panose="020B0604020202020204" pitchFamily="34" charset="0"/>
              </a:rPr>
              <a:t>: defines the title of the document</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&lt;p&gt;&lt;/p&gt;</a:t>
            </a:r>
            <a:r>
              <a:rPr lang="en-US" altLang="en-US" sz="2430" dirty="0">
                <a:solidFill>
                  <a:srgbClr val="000000"/>
                </a:solidFill>
                <a:latin typeface="Arial" panose="020B0604020202020204" pitchFamily="34" charset="0"/>
              </a:rPr>
              <a:t>: defines a paragraph</a:t>
            </a:r>
            <a:endParaRPr lang="en-US" altLang="en-US" dirty="0"/>
          </a:p>
          <a:p>
            <a:pPr marL="411480" lvl="1" indent="-308610" eaLnBrk="1" hangingPunct="1">
              <a:lnSpc>
                <a:spcPct val="95000"/>
              </a:lnSpc>
              <a:spcBef>
                <a:spcPct val="0"/>
              </a:spcBef>
              <a:buClr>
                <a:srgbClr val="000000"/>
              </a:buClr>
              <a:buFontTx/>
              <a:buChar char="•"/>
            </a:pPr>
            <a:r>
              <a:rPr lang="en-US" altLang="en-US" sz="2430" b="1" dirty="0">
                <a:solidFill>
                  <a:srgbClr val="000000"/>
                </a:solidFill>
                <a:latin typeface="Arial" panose="020B0604020202020204" pitchFamily="34" charset="0"/>
              </a:rPr>
              <a:t>&lt;h1&gt;&lt;/h1&gt;</a:t>
            </a:r>
            <a:r>
              <a:rPr lang="en-US" altLang="en-US" sz="2430" dirty="0">
                <a:solidFill>
                  <a:srgbClr val="000000"/>
                </a:solidFill>
                <a:latin typeface="Arial" panose="020B0604020202020204" pitchFamily="34" charset="0"/>
              </a:rPr>
              <a:t>: defines a heading</a:t>
            </a:r>
          </a:p>
        </p:txBody>
      </p:sp>
      <p:sp>
        <p:nvSpPr>
          <p:cNvPr id="2" name="Footer Placeholder 1">
            <a:extLst>
              <a:ext uri="{FF2B5EF4-FFF2-40B4-BE49-F238E27FC236}">
                <a16:creationId xmlns:a16="http://schemas.microsoft.com/office/drawing/2014/main" id="{EB18B3BB-2ADB-9AD2-8F9D-5F6E6D1A03C3}"/>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85506388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3778849E-CF66-552C-FBDC-ED67D98AAB7D}"/>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3528CFDF-7531-E268-FA23-224C63E804BD}"/>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09</a:t>
            </a:r>
            <a:br>
              <a:rPr lang="en-US" dirty="0"/>
            </a:br>
            <a:r>
              <a:rPr lang="en-US" dirty="0"/>
              <a:t>Slides 290-322</a:t>
            </a:r>
          </a:p>
        </p:txBody>
      </p:sp>
      <p:sp>
        <p:nvSpPr>
          <p:cNvPr id="2" name="Footer Placeholder 1">
            <a:extLst>
              <a:ext uri="{FF2B5EF4-FFF2-40B4-BE49-F238E27FC236}">
                <a16:creationId xmlns:a16="http://schemas.microsoft.com/office/drawing/2014/main" id="{71622051-663F-075F-FA3A-02E22DC1B90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36994633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0F84793-C8C9-B60A-F95A-FF0B8C053779}"/>
              </a:ext>
            </a:extLst>
          </p:cNvPr>
          <p:cNvSpPr>
            <a:spLocks noGrp="1"/>
          </p:cNvSpPr>
          <p:nvPr>
            <p:ph type="title"/>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FDEC6C43-52FE-C98D-150C-A0E69CC9AC06}"/>
              </a:ext>
            </a:extLst>
          </p:cNvPr>
          <p:cNvSpPr>
            <a:spLocks noGrp="1"/>
          </p:cNvSpPr>
          <p:nvPr>
            <p:ph sz="quarter" idx="1"/>
          </p:nvPr>
        </p:nvSpPr>
        <p:spPr>
          <a:xfrm>
            <a:off x="1981200" y="1219201"/>
            <a:ext cx="8229600" cy="4937125"/>
          </a:xfrm>
        </p:spPr>
        <p:txBody>
          <a:bodyPr/>
          <a:lstStyle/>
          <a:p>
            <a:pPr eaLnBrk="1" hangingPunct="1"/>
            <a:r>
              <a:rPr lang="en-US" altLang="en-US"/>
              <a:t>Introducing CSS</a:t>
            </a:r>
          </a:p>
          <a:p>
            <a:pPr eaLnBrk="1" hangingPunct="1"/>
            <a:r>
              <a:rPr lang="en-US" altLang="en-US"/>
              <a:t>CSS Properties</a:t>
            </a:r>
          </a:p>
          <a:p>
            <a:pPr eaLnBrk="1" hangingPunct="1"/>
            <a:r>
              <a:rPr lang="en-US" altLang="en-US"/>
              <a:t>Controlling Fonts</a:t>
            </a:r>
          </a:p>
          <a:p>
            <a:pPr eaLnBrk="1" hangingPunct="1"/>
            <a:r>
              <a:rPr lang="en-US" altLang="en-US"/>
              <a:t>Text Formatting</a:t>
            </a:r>
          </a:p>
          <a:p>
            <a:pPr eaLnBrk="1" hangingPunct="1"/>
            <a:r>
              <a:rPr lang="en-US" altLang="en-US"/>
              <a:t>Exercise</a:t>
            </a:r>
          </a:p>
        </p:txBody>
      </p:sp>
      <p:sp>
        <p:nvSpPr>
          <p:cNvPr id="2" name="Footer Placeholder 1">
            <a:extLst>
              <a:ext uri="{FF2B5EF4-FFF2-40B4-BE49-F238E27FC236}">
                <a16:creationId xmlns:a16="http://schemas.microsoft.com/office/drawing/2014/main" id="{27B535FF-75A8-35BD-BB59-586FC0FC9EE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5716669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E330B827-701D-7C61-A1EC-D7217B7A41E0}"/>
              </a:ext>
            </a:extLst>
          </p:cNvPr>
          <p:cNvSpPr>
            <a:spLocks noGrp="1"/>
          </p:cNvSpPr>
          <p:nvPr>
            <p:ph type="ctrTitle"/>
          </p:nvPr>
        </p:nvSpPr>
        <p:spPr/>
        <p:txBody>
          <a:bodyPr/>
          <a:lstStyle/>
          <a:p>
            <a:pPr eaLnBrk="1" hangingPunct="1"/>
            <a:r>
              <a:rPr lang="en-US" altLang="en-US"/>
              <a:t>Introducing CSS</a:t>
            </a:r>
          </a:p>
        </p:txBody>
      </p:sp>
      <p:sp>
        <p:nvSpPr>
          <p:cNvPr id="5" name="Subtitle 4">
            <a:extLst>
              <a:ext uri="{FF2B5EF4-FFF2-40B4-BE49-F238E27FC236}">
                <a16:creationId xmlns:a16="http://schemas.microsoft.com/office/drawing/2014/main" id="{2EB5E71C-F868-F9B5-F718-B818EC27905F}"/>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7C44390A-554E-DE4C-2DBE-5AC3973188C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4198082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D006050-F18F-74A4-6699-01917EFC8F59}"/>
              </a:ext>
            </a:extLst>
          </p:cNvPr>
          <p:cNvSpPr>
            <a:spLocks noGrp="1"/>
          </p:cNvSpPr>
          <p:nvPr>
            <p:ph type="title"/>
          </p:nvPr>
        </p:nvSpPr>
        <p:spPr/>
        <p:txBody>
          <a:bodyPr/>
          <a:lstStyle/>
          <a:p>
            <a:r>
              <a:rPr lang="en-US" altLang="en-US"/>
              <a:t>Introducing CSS</a:t>
            </a:r>
          </a:p>
        </p:txBody>
      </p:sp>
      <p:sp>
        <p:nvSpPr>
          <p:cNvPr id="12291" name="Content Placeholder 2">
            <a:extLst>
              <a:ext uri="{FF2B5EF4-FFF2-40B4-BE49-F238E27FC236}">
                <a16:creationId xmlns:a16="http://schemas.microsoft.com/office/drawing/2014/main" id="{80B13FD2-E76A-D907-F313-BAA91B244827}"/>
              </a:ext>
            </a:extLst>
          </p:cNvPr>
          <p:cNvSpPr>
            <a:spLocks noGrp="1"/>
          </p:cNvSpPr>
          <p:nvPr>
            <p:ph sz="quarter" idx="1"/>
          </p:nvPr>
        </p:nvSpPr>
        <p:spPr>
          <a:xfrm>
            <a:off x="1981200" y="1219201"/>
            <a:ext cx="8229600" cy="4937125"/>
          </a:xfrm>
        </p:spPr>
        <p:txBody>
          <a:bodyPr/>
          <a:lstStyle/>
          <a:p>
            <a:r>
              <a:rPr lang="en-US" altLang="en-US"/>
              <a:t>CSS works by allowing you to associate </a:t>
            </a:r>
            <a:r>
              <a:rPr lang="en-US" altLang="en-US" i="1"/>
              <a:t>rules with the elements that appear in the document.</a:t>
            </a:r>
          </a:p>
          <a:p>
            <a:endParaRPr lang="en-US" altLang="en-US" i="1"/>
          </a:p>
          <a:p>
            <a:pPr>
              <a:buFont typeface="Wingdings 3" panose="05040102010807070707" pitchFamily="18" charset="2"/>
              <a:buNone/>
            </a:pPr>
            <a:r>
              <a:rPr lang="en-US" altLang="en-US" sz="1800" i="1">
                <a:latin typeface="Calibri" panose="020F0502020204030204" pitchFamily="34" charset="0"/>
                <a:cs typeface="Calibri" panose="020F0502020204030204" pitchFamily="34" charset="0"/>
              </a:rPr>
              <a:t>		</a:t>
            </a:r>
            <a:r>
              <a:rPr lang="en-US" altLang="en-US" sz="1800" b="1" i="1">
                <a:latin typeface="Calibri" panose="020F0502020204030204" pitchFamily="34" charset="0"/>
                <a:cs typeface="Calibri" panose="020F0502020204030204" pitchFamily="34" charset="0"/>
              </a:rPr>
              <a:t>selector</a:t>
            </a:r>
            <a:r>
              <a:rPr lang="en-US" altLang="en-US" sz="1800" i="1">
                <a:latin typeface="Calibri" panose="020F0502020204030204" pitchFamily="34" charset="0"/>
                <a:cs typeface="Calibri" panose="020F0502020204030204" pitchFamily="34" charset="0"/>
              </a:rPr>
              <a:t>			</a:t>
            </a:r>
            <a:r>
              <a:rPr lang="en-US" altLang="en-US" sz="1800" b="1" i="1">
                <a:latin typeface="Calibri" panose="020F0502020204030204" pitchFamily="34" charset="0"/>
                <a:cs typeface="Calibri" panose="020F0502020204030204" pitchFamily="34" charset="0"/>
              </a:rPr>
              <a:t>declaration</a:t>
            </a:r>
          </a:p>
          <a:p>
            <a:pPr algn="ctr">
              <a:buFont typeface="Wingdings 3" panose="05040102010807070707" pitchFamily="18" charset="2"/>
              <a:buNone/>
            </a:pPr>
            <a:r>
              <a:rPr lang="en-US" altLang="en-US" sz="3200" b="1">
                <a:solidFill>
                  <a:srgbClr val="C00000"/>
                </a:solidFill>
                <a:latin typeface="Courier New" panose="02070309020205020404" pitchFamily="49" charset="0"/>
                <a:cs typeface="Courier New" panose="02070309020205020404" pitchFamily="49" charset="0"/>
              </a:rPr>
              <a:t>p</a:t>
            </a:r>
            <a:r>
              <a:rPr lang="en-US" altLang="en-US" sz="3200" b="1">
                <a:latin typeface="Courier New" panose="02070309020205020404" pitchFamily="49" charset="0"/>
                <a:cs typeface="Courier New" panose="02070309020205020404" pitchFamily="49" charset="0"/>
              </a:rPr>
              <a:t> {</a:t>
            </a:r>
            <a:r>
              <a:rPr lang="en-US" altLang="en-US" sz="3200" b="1">
                <a:solidFill>
                  <a:srgbClr val="7030A0"/>
                </a:solidFill>
                <a:latin typeface="Courier New" panose="02070309020205020404" pitchFamily="49" charset="0"/>
                <a:cs typeface="Courier New" panose="02070309020205020404" pitchFamily="49" charset="0"/>
              </a:rPr>
              <a:t>font-family</a:t>
            </a:r>
            <a:r>
              <a:rPr lang="en-US" altLang="en-US" sz="3200" b="1">
                <a:latin typeface="Courier New" panose="02070309020205020404" pitchFamily="49" charset="0"/>
                <a:cs typeface="Courier New" panose="02070309020205020404" pitchFamily="49" charset="0"/>
              </a:rPr>
              <a:t>: </a:t>
            </a:r>
            <a:r>
              <a:rPr lang="en-US" altLang="en-US" sz="3200" b="1">
                <a:solidFill>
                  <a:srgbClr val="0070C0"/>
                </a:solidFill>
                <a:latin typeface="Courier New" panose="02070309020205020404" pitchFamily="49" charset="0"/>
                <a:cs typeface="Courier New" panose="02070309020205020404" pitchFamily="49" charset="0"/>
              </a:rPr>
              <a:t>arial;</a:t>
            </a:r>
            <a:r>
              <a:rPr lang="en-US" altLang="en-US" sz="3200" b="1">
                <a:latin typeface="Courier New" panose="02070309020205020404" pitchFamily="49" charset="0"/>
                <a:cs typeface="Courier New" panose="02070309020205020404" pitchFamily="49" charset="0"/>
              </a:rPr>
              <a:t>}</a:t>
            </a:r>
            <a:r>
              <a:rPr lang="en-US" altLang="en-US" sz="3200">
                <a:latin typeface="Courier New" panose="02070309020205020404" pitchFamily="49" charset="0"/>
                <a:cs typeface="Courier New" panose="02070309020205020404" pitchFamily="49" charset="0"/>
              </a:rPr>
              <a:t> </a:t>
            </a:r>
          </a:p>
          <a:p>
            <a:pPr>
              <a:buFont typeface="Wingdings 3" panose="05040102010807070707" pitchFamily="18" charset="2"/>
              <a:buNone/>
            </a:pPr>
            <a:r>
              <a:rPr lang="en-US" altLang="en-US" sz="1800" i="1">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1800" i="1">
                <a:latin typeface="Calibri" panose="020F0502020204030204" pitchFamily="34" charset="0"/>
                <a:cs typeface="Calibri" panose="020F0502020204030204" pitchFamily="34" charset="0"/>
              </a:rPr>
              <a:t>				</a:t>
            </a:r>
            <a:r>
              <a:rPr lang="en-US" altLang="en-US" sz="1800" b="1" i="1">
                <a:latin typeface="Calibri" panose="020F0502020204030204" pitchFamily="34" charset="0"/>
                <a:cs typeface="Calibri" panose="020F0502020204030204" pitchFamily="34" charset="0"/>
              </a:rPr>
              <a:t>Property </a:t>
            </a:r>
            <a:r>
              <a:rPr lang="en-US" altLang="en-US" sz="1800" i="1">
                <a:latin typeface="Calibri" panose="020F0502020204030204" pitchFamily="34" charset="0"/>
                <a:cs typeface="Calibri" panose="020F0502020204030204" pitchFamily="34" charset="0"/>
              </a:rPr>
              <a:t>			</a:t>
            </a:r>
            <a:r>
              <a:rPr lang="en-US" altLang="en-US" sz="1800" b="1" i="1">
                <a:latin typeface="Calibri" panose="020F0502020204030204" pitchFamily="34" charset="0"/>
                <a:cs typeface="Calibri" panose="020F0502020204030204" pitchFamily="34" charset="0"/>
              </a:rPr>
              <a:t>value</a:t>
            </a:r>
          </a:p>
          <a:p>
            <a:pPr lvl="1"/>
            <a:r>
              <a:rPr lang="en-US" altLang="en-US"/>
              <a:t>The </a:t>
            </a:r>
            <a:r>
              <a:rPr lang="en-US" altLang="en-US" b="1" i="1"/>
              <a:t>selector</a:t>
            </a:r>
            <a:r>
              <a:rPr lang="en-US" altLang="en-US" i="1"/>
              <a:t>, which indicates which element or elements the declaration applies to (if it applies to </a:t>
            </a:r>
            <a:r>
              <a:rPr lang="en-US" altLang="en-US"/>
              <a:t>more than one element, you can have a comma-separated list of several elements)</a:t>
            </a:r>
          </a:p>
          <a:p>
            <a:pPr lvl="1"/>
            <a:r>
              <a:rPr lang="en-US" altLang="en-US"/>
              <a:t>The </a:t>
            </a:r>
            <a:r>
              <a:rPr lang="en-US" altLang="en-US" b="1" i="1"/>
              <a:t>declaration</a:t>
            </a:r>
            <a:r>
              <a:rPr lang="en-US" altLang="en-US" i="1"/>
              <a:t>, which sets out how the elements should be styled</a:t>
            </a:r>
            <a:endParaRPr lang="en-US" altLang="en-US"/>
          </a:p>
        </p:txBody>
      </p:sp>
      <p:sp>
        <p:nvSpPr>
          <p:cNvPr id="5" name="Right Brace 4">
            <a:extLst>
              <a:ext uri="{FF2B5EF4-FFF2-40B4-BE49-F238E27FC236}">
                <a16:creationId xmlns:a16="http://schemas.microsoft.com/office/drawing/2014/main" id="{D8783121-897A-C621-446E-56BB3A54DC28}"/>
              </a:ext>
            </a:extLst>
          </p:cNvPr>
          <p:cNvSpPr/>
          <p:nvPr/>
        </p:nvSpPr>
        <p:spPr>
          <a:xfrm rot="16200000">
            <a:off x="3200400" y="2705100"/>
            <a:ext cx="266700" cy="5715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6" name="Right Brace 5">
            <a:extLst>
              <a:ext uri="{FF2B5EF4-FFF2-40B4-BE49-F238E27FC236}">
                <a16:creationId xmlns:a16="http://schemas.microsoft.com/office/drawing/2014/main" id="{16B60EE0-2274-6C76-0429-ED97DE67B158}"/>
              </a:ext>
            </a:extLst>
          </p:cNvPr>
          <p:cNvSpPr/>
          <p:nvPr/>
        </p:nvSpPr>
        <p:spPr>
          <a:xfrm rot="16200000">
            <a:off x="6191250" y="476250"/>
            <a:ext cx="266700" cy="5029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7" name="Right Brace 6">
            <a:extLst>
              <a:ext uri="{FF2B5EF4-FFF2-40B4-BE49-F238E27FC236}">
                <a16:creationId xmlns:a16="http://schemas.microsoft.com/office/drawing/2014/main" id="{E547F79C-564D-1B5D-6E7C-FE790D9E23A0}"/>
              </a:ext>
            </a:extLst>
          </p:cNvPr>
          <p:cNvSpPr/>
          <p:nvPr/>
        </p:nvSpPr>
        <p:spPr>
          <a:xfrm rot="5400000">
            <a:off x="5219700" y="2247900"/>
            <a:ext cx="304800" cy="2667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8" name="Right Brace 7">
            <a:extLst>
              <a:ext uri="{FF2B5EF4-FFF2-40B4-BE49-F238E27FC236}">
                <a16:creationId xmlns:a16="http://schemas.microsoft.com/office/drawing/2014/main" id="{9EA4D638-AEC8-DB60-D250-C4E799FE4BAF}"/>
              </a:ext>
            </a:extLst>
          </p:cNvPr>
          <p:cNvSpPr/>
          <p:nvPr/>
        </p:nvSpPr>
        <p:spPr>
          <a:xfrm rot="5400000">
            <a:off x="7772400" y="2851150"/>
            <a:ext cx="228600" cy="1447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2" name="Footer Placeholder 1">
            <a:extLst>
              <a:ext uri="{FF2B5EF4-FFF2-40B4-BE49-F238E27FC236}">
                <a16:creationId xmlns:a16="http://schemas.microsoft.com/office/drawing/2014/main" id="{0EBFCD3B-7D00-985A-2A3C-2982183A194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93288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6" end="6"/>
                                            </p:txEl>
                                          </p:spTgt>
                                        </p:tgtEl>
                                        <p:attrNameLst>
                                          <p:attrName>style.visibility</p:attrName>
                                        </p:attrNameLst>
                                      </p:cBhvr>
                                      <p:to>
                                        <p:strVal val="visible"/>
                                      </p:to>
                                    </p:set>
                                    <p:anim calcmode="lin" valueType="num">
                                      <p:cBhvr additive="base">
                                        <p:cTn id="7"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7" end="7"/>
                                            </p:txEl>
                                          </p:spTgt>
                                        </p:tgtEl>
                                        <p:attrNameLst>
                                          <p:attrName>style.visibility</p:attrName>
                                        </p:attrNameLst>
                                      </p:cBhvr>
                                      <p:to>
                                        <p:strVal val="visible"/>
                                      </p:to>
                                    </p:set>
                                    <p:anim calcmode="lin" valueType="num">
                                      <p:cBhvr additive="base">
                                        <p:cTn id="13"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B923DF0-FCE6-60E4-A455-E8D3A733EEBC}"/>
              </a:ext>
            </a:extLst>
          </p:cNvPr>
          <p:cNvSpPr>
            <a:spLocks noGrp="1"/>
          </p:cNvSpPr>
          <p:nvPr>
            <p:ph type="title"/>
          </p:nvPr>
        </p:nvSpPr>
        <p:spPr/>
        <p:txBody>
          <a:bodyPr/>
          <a:lstStyle/>
          <a:p>
            <a:r>
              <a:rPr lang="en-US" altLang="en-US"/>
              <a:t>Introducing CSS (Cont’d)</a:t>
            </a:r>
          </a:p>
        </p:txBody>
      </p:sp>
      <p:sp>
        <p:nvSpPr>
          <p:cNvPr id="18435" name="Content Placeholder 2">
            <a:extLst>
              <a:ext uri="{FF2B5EF4-FFF2-40B4-BE49-F238E27FC236}">
                <a16:creationId xmlns:a16="http://schemas.microsoft.com/office/drawing/2014/main" id="{68C7484E-F86F-25F9-91C2-893558177C57}"/>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The declaration is also split into two parts, separated by a colon:</a:t>
            </a:r>
          </a:p>
          <a:p>
            <a:r>
              <a:rPr lang="en-US" altLang="en-US"/>
              <a:t>A </a:t>
            </a:r>
            <a:r>
              <a:rPr lang="en-US" altLang="en-US" b="1" i="1"/>
              <a:t>property</a:t>
            </a:r>
            <a:r>
              <a:rPr lang="en-US" altLang="en-US" i="1"/>
              <a:t>, which is the property of the selected element(s) that you want to affect, in this case </a:t>
            </a:r>
            <a:r>
              <a:rPr lang="en-US" altLang="en-US"/>
              <a:t>the font-family property.</a:t>
            </a:r>
          </a:p>
          <a:p>
            <a:endParaRPr lang="en-US" altLang="en-US"/>
          </a:p>
          <a:p>
            <a:r>
              <a:rPr lang="en-US" altLang="en-US"/>
              <a:t>A </a:t>
            </a:r>
            <a:r>
              <a:rPr lang="en-US" altLang="en-US" b="1" i="1"/>
              <a:t>value</a:t>
            </a:r>
            <a:r>
              <a:rPr lang="en-US" altLang="en-US" i="1"/>
              <a:t>, which is a specification for this property; in this case it is the Arial typeface</a:t>
            </a:r>
            <a:endParaRPr lang="en-US" altLang="en-US"/>
          </a:p>
        </p:txBody>
      </p:sp>
      <p:sp>
        <p:nvSpPr>
          <p:cNvPr id="2" name="Footer Placeholder 1">
            <a:extLst>
              <a:ext uri="{FF2B5EF4-FFF2-40B4-BE49-F238E27FC236}">
                <a16:creationId xmlns:a16="http://schemas.microsoft.com/office/drawing/2014/main" id="{CAC3E7E7-73F5-5DFA-F7A3-F4A84C09B91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8356614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24D6343-6A98-AE61-5B2E-572B08FE4FA7}"/>
              </a:ext>
            </a:extLst>
          </p:cNvPr>
          <p:cNvSpPr>
            <a:spLocks noGrp="1"/>
          </p:cNvSpPr>
          <p:nvPr>
            <p:ph type="title"/>
          </p:nvPr>
        </p:nvSpPr>
        <p:spPr/>
        <p:txBody>
          <a:bodyPr/>
          <a:lstStyle/>
          <a:p>
            <a:r>
              <a:rPr lang="en-US" altLang="en-US"/>
              <a:t>Introducing CSS: Example</a:t>
            </a:r>
          </a:p>
        </p:txBody>
      </p:sp>
      <p:sp>
        <p:nvSpPr>
          <p:cNvPr id="20483" name="Content Placeholder 2">
            <a:extLst>
              <a:ext uri="{FF2B5EF4-FFF2-40B4-BE49-F238E27FC236}">
                <a16:creationId xmlns:a16="http://schemas.microsoft.com/office/drawing/2014/main" id="{03456EC7-043A-1672-03FC-BC702C264867}"/>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h1, h2, h3 {</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font-weight: bold;</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font-family: arial, verdana, sans-serif;</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color: #000000;</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background-color: #FFFFFF;}</a:t>
            </a:r>
          </a:p>
          <a:p>
            <a:pPr lvl="1">
              <a:buFont typeface="Wingdings 3" panose="05040102010807070707" pitchFamily="18" charset="2"/>
              <a:buNone/>
            </a:pPr>
            <a:endParaRPr lang="en-US" altLang="en-US">
              <a:latin typeface="Courier New" panose="02070309020205020404" pitchFamily="49" charset="0"/>
              <a:cs typeface="Courier New" panose="02070309020205020404" pitchFamily="49" charset="0"/>
            </a:endParaRPr>
          </a:p>
          <a:p>
            <a:r>
              <a:rPr lang="en-US" altLang="en-US" sz="2800">
                <a:latin typeface="Calibri" panose="020F0502020204030204" pitchFamily="34" charset="0"/>
                <a:cs typeface="Calibri" panose="020F0502020204030204" pitchFamily="34" charset="0"/>
              </a:rPr>
              <a:t>The h1, h2, and h3 elements will be written in a </a:t>
            </a:r>
            <a:r>
              <a:rPr lang="en-US" altLang="en-US" sz="2800" b="1">
                <a:latin typeface="Calibri" panose="020F0502020204030204" pitchFamily="34" charset="0"/>
                <a:cs typeface="Calibri" panose="020F0502020204030204" pitchFamily="34" charset="0"/>
              </a:rPr>
              <a:t>bold</a:t>
            </a:r>
            <a:r>
              <a:rPr lang="en-US" altLang="en-US" sz="2800">
                <a:latin typeface="Calibri" panose="020F0502020204030204" pitchFamily="34" charset="0"/>
                <a:cs typeface="Calibri" panose="020F0502020204030204" pitchFamily="34" charset="0"/>
              </a:rPr>
              <a:t> Arial font,  and this will be written in black with a white background</a:t>
            </a:r>
            <a:endParaRPr lang="en-US" altLang="en-US">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44713F58-B93A-58B5-C859-82B8068EE04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9851857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B849911-60AD-8308-BC09-8D1B0D5A0250}"/>
              </a:ext>
            </a:extLst>
          </p:cNvPr>
          <p:cNvSpPr>
            <a:spLocks noGrp="1"/>
          </p:cNvSpPr>
          <p:nvPr>
            <p:ph type="title"/>
          </p:nvPr>
        </p:nvSpPr>
        <p:spPr/>
        <p:txBody>
          <a:bodyPr/>
          <a:lstStyle/>
          <a:p>
            <a:r>
              <a:rPr lang="en-US" altLang="en-US"/>
              <a:t>Basic Example: Hands on!</a:t>
            </a:r>
          </a:p>
        </p:txBody>
      </p:sp>
      <p:sp>
        <p:nvSpPr>
          <p:cNvPr id="22531" name="Content Placeholder 2">
            <a:extLst>
              <a:ext uri="{FF2B5EF4-FFF2-40B4-BE49-F238E27FC236}">
                <a16:creationId xmlns:a16="http://schemas.microsoft.com/office/drawing/2014/main" id="{9241A007-7D59-EDC5-6AA1-BBCB4E22FE23}"/>
              </a:ext>
            </a:extLst>
          </p:cNvPr>
          <p:cNvSpPr>
            <a:spLocks noGrp="1"/>
          </p:cNvSpPr>
          <p:nvPr>
            <p:ph sz="quarter" idx="1"/>
          </p:nvPr>
        </p:nvSpPr>
        <p:spPr>
          <a:xfrm>
            <a:off x="1981200" y="1219201"/>
            <a:ext cx="8229600" cy="4937125"/>
          </a:xfrm>
        </p:spPr>
        <p:txBody>
          <a:bodyPr/>
          <a:lstStyle/>
          <a:p>
            <a:r>
              <a:rPr lang="en-US" altLang="en-US"/>
              <a:t>Open: </a:t>
            </a:r>
          </a:p>
          <a:p>
            <a:pPr lvl="1"/>
            <a:r>
              <a:rPr lang="en-US" altLang="en-US"/>
              <a:t>Lec09_eg01.html</a:t>
            </a:r>
          </a:p>
          <a:p>
            <a:r>
              <a:rPr lang="en-US" altLang="en-US"/>
              <a:t>We are going to create a CSS to apply on that document. The rules to apply are:</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body {</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	color:#000000; </a:t>
            </a:r>
            <a:r>
              <a:rPr lang="en-US" altLang="en-US" sz="2000">
                <a:latin typeface="Courier New" panose="02070309020205020404" pitchFamily="49" charset="0"/>
                <a:cs typeface="Courier New" panose="02070309020205020404" pitchFamily="49" charset="0"/>
              </a:rPr>
              <a:t>/*font color: black*/</a:t>
            </a:r>
            <a:endParaRPr lang="en-US" altLang="en-US">
              <a:latin typeface="Courier New" panose="02070309020205020404" pitchFamily="49" charset="0"/>
              <a:cs typeface="Courier New" panose="02070309020205020404" pitchFamily="49" charset="0"/>
            </a:endParaRP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	background-color:#ffffff; </a:t>
            </a:r>
            <a:r>
              <a:rPr lang="en-US" altLang="en-US" sz="2000">
                <a:latin typeface="Courier New" panose="02070309020205020404" pitchFamily="49" charset="0"/>
                <a:cs typeface="Courier New" panose="02070309020205020404" pitchFamily="49" charset="0"/>
              </a:rPr>
              <a:t>/*background color: white*/</a:t>
            </a:r>
            <a:endParaRPr lang="en-US" altLang="en-US">
              <a:latin typeface="Courier New" panose="02070309020205020404" pitchFamily="49" charset="0"/>
              <a:cs typeface="Courier New" panose="02070309020205020404" pitchFamily="49" charset="0"/>
            </a:endParaRP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	font-family: arial, verdana, sans-serif; }</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h1 {font-size:18pt;} </a:t>
            </a:r>
            <a:r>
              <a:rPr lang="en-US" altLang="en-US" sz="2000">
                <a:latin typeface="Courier New" panose="02070309020205020404" pitchFamily="49" charset="0"/>
                <a:cs typeface="Courier New" panose="02070309020205020404" pitchFamily="49" charset="0"/>
              </a:rPr>
              <a:t>/*font size for h1*/</a:t>
            </a:r>
            <a:endParaRPr lang="en-US" altLang="en-US">
              <a:latin typeface="Courier New" panose="02070309020205020404" pitchFamily="49" charset="0"/>
              <a:cs typeface="Courier New" panose="02070309020205020404" pitchFamily="49" charset="0"/>
            </a:endParaRP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p {font-size:12pt;} </a:t>
            </a:r>
            <a:r>
              <a:rPr lang="en-US" altLang="en-US" sz="2000">
                <a:latin typeface="Courier New" panose="02070309020205020404" pitchFamily="49" charset="0"/>
                <a:cs typeface="Courier New" panose="02070309020205020404" pitchFamily="49" charset="0"/>
              </a:rPr>
              <a:t>/*font size for p*/</a:t>
            </a:r>
            <a:endParaRPr lang="en-US" altLang="en-US">
              <a:latin typeface="Courier New" panose="02070309020205020404" pitchFamily="49" charset="0"/>
              <a:cs typeface="Courier New" panose="02070309020205020404" pitchFamily="49" charset="0"/>
            </a:endParaRPr>
          </a:p>
        </p:txBody>
      </p:sp>
      <p:sp>
        <p:nvSpPr>
          <p:cNvPr id="2" name="Footer Placeholder 1">
            <a:extLst>
              <a:ext uri="{FF2B5EF4-FFF2-40B4-BE49-F238E27FC236}">
                <a16:creationId xmlns:a16="http://schemas.microsoft.com/office/drawing/2014/main" id="{1CAB8BF8-B9C5-A59F-8404-998A3E222FD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1367392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D15085B-1078-9015-BC5C-83357D687552}"/>
              </a:ext>
            </a:extLst>
          </p:cNvPr>
          <p:cNvSpPr>
            <a:spLocks noGrp="1"/>
          </p:cNvSpPr>
          <p:nvPr>
            <p:ph type="title"/>
          </p:nvPr>
        </p:nvSpPr>
        <p:spPr/>
        <p:txBody>
          <a:bodyPr/>
          <a:lstStyle/>
          <a:p>
            <a:r>
              <a:rPr lang="en-US" altLang="en-US"/>
              <a:t>Basic Example: Hands on!</a:t>
            </a:r>
          </a:p>
        </p:txBody>
      </p:sp>
      <p:sp>
        <p:nvSpPr>
          <p:cNvPr id="24579" name="Content Placeholder 2">
            <a:extLst>
              <a:ext uri="{FF2B5EF4-FFF2-40B4-BE49-F238E27FC236}">
                <a16:creationId xmlns:a16="http://schemas.microsoft.com/office/drawing/2014/main" id="{E4CEC62B-F32C-A8E9-740E-1F4E9DB8B02B}"/>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table {</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background-color:#efefef;</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border-style:solid;</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border-width:1px;</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border-color:#999999;}</a:t>
            </a:r>
          </a:p>
          <a:p>
            <a:pPr lvl="1">
              <a:buFont typeface="Wingdings 3" panose="05040102010807070707" pitchFamily="18" charset="2"/>
              <a:buNone/>
            </a:pPr>
            <a:endParaRPr lang="en-US" altLang="en-US">
              <a:latin typeface="Courier New" panose="02070309020205020404" pitchFamily="49" charset="0"/>
              <a:cs typeface="Courier New" panose="02070309020205020404" pitchFamily="49" charset="0"/>
            </a:endParaRP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th {</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	background-color:#cccccc;</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	font-weight:bold;</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	padding:5px;} /*space between content and edge of cell*/</a:t>
            </a:r>
          </a:p>
        </p:txBody>
      </p:sp>
      <p:sp>
        <p:nvSpPr>
          <p:cNvPr id="2" name="Footer Placeholder 1">
            <a:extLst>
              <a:ext uri="{FF2B5EF4-FFF2-40B4-BE49-F238E27FC236}">
                <a16:creationId xmlns:a16="http://schemas.microsoft.com/office/drawing/2014/main" id="{20D72DCC-4D43-10CA-703A-0FA312E165F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7445764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7D37513-D194-75E1-0297-3B21566E3A3E}"/>
              </a:ext>
            </a:extLst>
          </p:cNvPr>
          <p:cNvSpPr>
            <a:spLocks noGrp="1"/>
          </p:cNvSpPr>
          <p:nvPr>
            <p:ph type="title"/>
          </p:nvPr>
        </p:nvSpPr>
        <p:spPr/>
        <p:txBody>
          <a:bodyPr/>
          <a:lstStyle/>
          <a:p>
            <a:r>
              <a:rPr lang="en-US" altLang="en-US"/>
              <a:t>Basic Example: Hands on!</a:t>
            </a:r>
          </a:p>
        </p:txBody>
      </p:sp>
      <p:sp>
        <p:nvSpPr>
          <p:cNvPr id="26627" name="Content Placeholder 2">
            <a:extLst>
              <a:ext uri="{FF2B5EF4-FFF2-40B4-BE49-F238E27FC236}">
                <a16:creationId xmlns:a16="http://schemas.microsoft.com/office/drawing/2014/main" id="{C1C148E2-572C-97EE-953F-DBA01864498F}"/>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td {padding:5px;}</a:t>
            </a:r>
          </a:p>
          <a:p>
            <a:pPr>
              <a:buFont typeface="Wingdings 3" panose="05040102010807070707" pitchFamily="18" charset="2"/>
              <a:buNone/>
            </a:pPr>
            <a:endParaRPr lang="en-US" altLang="en-US">
              <a:latin typeface="Courier New" panose="02070309020205020404" pitchFamily="49" charset="0"/>
              <a:cs typeface="Courier New" panose="02070309020205020404" pitchFamily="49" charset="0"/>
            </a:endParaRPr>
          </a:p>
          <a:p>
            <a:pP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td.code {</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font-family:courier, courier-new, serif;</a:t>
            </a:r>
          </a:p>
          <a:p>
            <a:pPr lvl="1">
              <a:buFont typeface="Wingdings 3" panose="05040102010807070707" pitchFamily="18" charset="2"/>
              <a:buNone/>
            </a:pPr>
            <a:r>
              <a:rPr lang="en-US" altLang="en-US">
                <a:latin typeface="Courier New" panose="02070309020205020404" pitchFamily="49" charset="0"/>
                <a:cs typeface="Courier New" panose="02070309020205020404" pitchFamily="49" charset="0"/>
              </a:rPr>
              <a:t>font-weight:bold;}</a:t>
            </a:r>
          </a:p>
        </p:txBody>
      </p:sp>
      <p:sp>
        <p:nvSpPr>
          <p:cNvPr id="2" name="Footer Placeholder 1">
            <a:extLst>
              <a:ext uri="{FF2B5EF4-FFF2-40B4-BE49-F238E27FC236}">
                <a16:creationId xmlns:a16="http://schemas.microsoft.com/office/drawing/2014/main" id="{A281F828-C55E-D0A0-B9C4-C80D3FCFEB4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3007143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A288C57-9F77-4E0C-6074-21224613E84B}"/>
              </a:ext>
            </a:extLst>
          </p:cNvPr>
          <p:cNvSpPr>
            <a:spLocks noGrp="1"/>
          </p:cNvSpPr>
          <p:nvPr>
            <p:ph type="title"/>
          </p:nvPr>
        </p:nvSpPr>
        <p:spPr/>
        <p:txBody>
          <a:bodyPr/>
          <a:lstStyle/>
          <a:p>
            <a:r>
              <a:rPr lang="en-US" altLang="en-US"/>
              <a:t>Inheritance</a:t>
            </a:r>
          </a:p>
        </p:txBody>
      </p:sp>
      <p:sp>
        <p:nvSpPr>
          <p:cNvPr id="28675" name="Content Placeholder 2">
            <a:extLst>
              <a:ext uri="{FF2B5EF4-FFF2-40B4-BE49-F238E27FC236}">
                <a16:creationId xmlns:a16="http://schemas.microsoft.com/office/drawing/2014/main" id="{9D29D931-890D-D3D4-F7D3-E40A4337D774}"/>
              </a:ext>
            </a:extLst>
          </p:cNvPr>
          <p:cNvSpPr>
            <a:spLocks noGrp="1"/>
          </p:cNvSpPr>
          <p:nvPr>
            <p:ph sz="quarter" idx="1"/>
          </p:nvPr>
        </p:nvSpPr>
        <p:spPr>
          <a:xfrm>
            <a:off x="1981200" y="1219201"/>
            <a:ext cx="8229600" cy="4937125"/>
          </a:xfrm>
        </p:spPr>
        <p:txBody>
          <a:bodyPr/>
          <a:lstStyle/>
          <a:p>
            <a:r>
              <a:rPr lang="en-US" altLang="en-US"/>
              <a:t>One of the powerful features of CSS is that many of the properties that have been applied to one element will be </a:t>
            </a:r>
            <a:r>
              <a:rPr lang="en-US" altLang="en-US" sz="3200" b="1" i="1">
                <a:solidFill>
                  <a:srgbClr val="C00000"/>
                </a:solidFill>
              </a:rPr>
              <a:t>inherited</a:t>
            </a:r>
            <a:r>
              <a:rPr lang="en-US" altLang="en-US" sz="3200" i="1"/>
              <a:t> </a:t>
            </a:r>
            <a:r>
              <a:rPr lang="en-US" altLang="en-US" i="1"/>
              <a:t>by child elements.</a:t>
            </a:r>
          </a:p>
          <a:p>
            <a:r>
              <a:rPr lang="en-US" altLang="en-US" b="1" u="sng"/>
              <a:t>Child elements </a:t>
            </a:r>
            <a:r>
              <a:rPr lang="en-US" altLang="en-US"/>
              <a:t>are contained within the element that the rules were declared upon.</a:t>
            </a:r>
          </a:p>
          <a:p>
            <a:r>
              <a:rPr lang="en-US" altLang="en-US"/>
              <a:t>The rules applied to a child element will </a:t>
            </a:r>
            <a:r>
              <a:rPr lang="en-US" altLang="en-US" sz="3200" b="1">
                <a:solidFill>
                  <a:srgbClr val="C00000"/>
                </a:solidFill>
              </a:rPr>
              <a:t>overwrite </a:t>
            </a:r>
            <a:r>
              <a:rPr lang="en-US" altLang="en-US"/>
              <a:t>any rule apply to its parent element.</a:t>
            </a:r>
          </a:p>
        </p:txBody>
      </p:sp>
      <p:sp>
        <p:nvSpPr>
          <p:cNvPr id="2" name="Footer Placeholder 1">
            <a:extLst>
              <a:ext uri="{FF2B5EF4-FFF2-40B4-BE49-F238E27FC236}">
                <a16:creationId xmlns:a16="http://schemas.microsoft.com/office/drawing/2014/main" id="{3956D268-3BB8-AA92-D13C-1A4052D7E73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48506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E4AD66A-EB19-0F87-7F13-E63EAD812BF9}"/>
              </a:ext>
            </a:extLst>
          </p:cNvPr>
          <p:cNvSpPr>
            <a:spLocks noGrp="1" noChangeArrowheads="1"/>
          </p:cNvSpPr>
          <p:nvPr>
            <p:ph type="title"/>
          </p:nvPr>
        </p:nvSpPr>
        <p:spPr/>
        <p:txBody>
          <a:bodyPr/>
          <a:lstStyle/>
          <a:p>
            <a:pPr eaLnBrk="1"/>
            <a:r>
              <a:rPr lang="en-US" altLang="en-US">
                <a:latin typeface="Times New Roman" panose="02020603050405020304" pitchFamily="18" charset="0"/>
                <a:cs typeface="Times New Roman" panose="02020603050405020304" pitchFamily="18" charset="0"/>
              </a:rPr>
              <a:t>Summary of Course Content</a:t>
            </a:r>
          </a:p>
        </p:txBody>
      </p:sp>
      <p:graphicFrame>
        <p:nvGraphicFramePr>
          <p:cNvPr id="2" name="Table 1">
            <a:extLst>
              <a:ext uri="{FF2B5EF4-FFF2-40B4-BE49-F238E27FC236}">
                <a16:creationId xmlns:a16="http://schemas.microsoft.com/office/drawing/2014/main" id="{CE114168-A0A1-BF2E-8795-97F072851E29}"/>
              </a:ext>
            </a:extLst>
          </p:cNvPr>
          <p:cNvGraphicFramePr>
            <a:graphicFrameLocks noGrp="1"/>
          </p:cNvGraphicFramePr>
          <p:nvPr>
            <p:extLst>
              <p:ext uri="{D42A27DB-BD31-4B8C-83A1-F6EECF244321}">
                <p14:modId xmlns:p14="http://schemas.microsoft.com/office/powerpoint/2010/main" val="3221667254"/>
              </p:ext>
            </p:extLst>
          </p:nvPr>
        </p:nvGraphicFramePr>
        <p:xfrm>
          <a:off x="2692351" y="1638777"/>
          <a:ext cx="6807298" cy="4733446"/>
        </p:xfrm>
        <a:graphic>
          <a:graphicData uri="http://schemas.openxmlformats.org/drawingml/2006/table">
            <a:tbl>
              <a:tblPr firstRow="1" firstCol="1" bandRow="1">
                <a:tableStyleId>{5C22544A-7EE6-4342-B048-85BDC9FD1C3A}</a:tableStyleId>
              </a:tblPr>
              <a:tblGrid>
                <a:gridCol w="344422">
                  <a:extLst>
                    <a:ext uri="{9D8B030D-6E8A-4147-A177-3AD203B41FA5}">
                      <a16:colId xmlns:a16="http://schemas.microsoft.com/office/drawing/2014/main" val="3282872600"/>
                    </a:ext>
                  </a:extLst>
                </a:gridCol>
                <a:gridCol w="4497578">
                  <a:extLst>
                    <a:ext uri="{9D8B030D-6E8A-4147-A177-3AD203B41FA5}">
                      <a16:colId xmlns:a16="http://schemas.microsoft.com/office/drawing/2014/main" val="372369150"/>
                    </a:ext>
                  </a:extLst>
                </a:gridCol>
                <a:gridCol w="846370">
                  <a:extLst>
                    <a:ext uri="{9D8B030D-6E8A-4147-A177-3AD203B41FA5}">
                      <a16:colId xmlns:a16="http://schemas.microsoft.com/office/drawing/2014/main" val="3258024320"/>
                    </a:ext>
                  </a:extLst>
                </a:gridCol>
                <a:gridCol w="1118928">
                  <a:extLst>
                    <a:ext uri="{9D8B030D-6E8A-4147-A177-3AD203B41FA5}">
                      <a16:colId xmlns:a16="http://schemas.microsoft.com/office/drawing/2014/main" val="3239105847"/>
                    </a:ext>
                  </a:extLst>
                </a:gridCol>
              </a:tblGrid>
              <a:tr h="320095">
                <a:tc>
                  <a:txBody>
                    <a:bodyPr/>
                    <a:lstStyle/>
                    <a:p>
                      <a:pPr marL="0" marR="0">
                        <a:lnSpc>
                          <a:spcPct val="107000"/>
                        </a:lnSpc>
                        <a:spcAft>
                          <a:spcPts val="800"/>
                        </a:spcAft>
                      </a:pPr>
                      <a:r>
                        <a:rPr lang="en-US" sz="1400" kern="100">
                          <a:effectLst/>
                        </a:rPr>
                        <a:t>Sl.</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Course Content</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HRs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290263323"/>
                  </a:ext>
                </a:extLst>
              </a:tr>
              <a:tr h="320095">
                <a:tc>
                  <a:txBody>
                    <a:bodyPr/>
                    <a:lstStyle/>
                    <a:p>
                      <a:pPr marL="0" marR="0">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History and Evolution of the Internet</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151555517"/>
                  </a:ext>
                </a:extLst>
              </a:tr>
              <a:tr h="320095">
                <a:tc>
                  <a:txBody>
                    <a:bodyPr/>
                    <a:lstStyle/>
                    <a:p>
                      <a:pPr marL="0" marR="0">
                        <a:lnSpc>
                          <a:spcPct val="107000"/>
                        </a:lnSpc>
                        <a:spcAft>
                          <a:spcPts val="800"/>
                        </a:spcAft>
                      </a:pPr>
                      <a:r>
                        <a:rPr lang="en-US" sz="1400" kern="100">
                          <a:effectLst/>
                        </a:rPr>
                        <a:t>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Introduction to Web Development and Platforms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CLO1, CLO2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78193660"/>
                  </a:ext>
                </a:extLst>
              </a:tr>
              <a:tr h="320095">
                <a:tc>
                  <a:txBody>
                    <a:bodyPr/>
                    <a:lstStyle/>
                    <a:p>
                      <a:pPr marL="0" marR="0">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HTML Basics: Tags, Elements, and Attributes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25391098"/>
                  </a:ext>
                </a:extLst>
              </a:tr>
              <a:tr h="252116">
                <a:tc>
                  <a:txBody>
                    <a:bodyPr/>
                    <a:lstStyle/>
                    <a:p>
                      <a:pPr marL="0" marR="0">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Advanced HTML and XHTML</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dirty="0">
                          <a:effectLst/>
                        </a:rPr>
                        <a:t>CLO2, CLO3</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86518698"/>
                  </a:ext>
                </a:extLst>
              </a:tr>
              <a:tr h="320095">
                <a:tc>
                  <a:txBody>
                    <a:bodyPr/>
                    <a:lstStyle/>
                    <a:p>
                      <a:pPr marL="0" marR="0">
                        <a:lnSpc>
                          <a:spcPct val="107000"/>
                        </a:lnSpc>
                        <a:spcAft>
                          <a:spcPts val="800"/>
                        </a:spcAft>
                      </a:pPr>
                      <a:r>
                        <a:rPr lang="en-US" sz="1400" kern="100">
                          <a:effectLst/>
                        </a:rPr>
                        <a:t>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dirty="0">
                          <a:effectLst/>
                        </a:rPr>
                        <a:t>CSS for Styling and Layout</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971709806"/>
                  </a:ext>
                </a:extLst>
              </a:tr>
              <a:tr h="320095">
                <a:tc>
                  <a:txBody>
                    <a:bodyPr/>
                    <a:lstStyle/>
                    <a:p>
                      <a:pPr marL="0" marR="0">
                        <a:lnSpc>
                          <a:spcPct val="107000"/>
                        </a:lnSpc>
                        <a:spcAft>
                          <a:spcPts val="800"/>
                        </a:spcAft>
                      </a:pPr>
                      <a:r>
                        <a:rPr lang="en-US" sz="1400" kern="100">
                          <a:effectLst/>
                        </a:rPr>
                        <a:t>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Client-Side vs. Server-Side Coding</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526627830"/>
                  </a:ext>
                </a:extLst>
              </a:tr>
              <a:tr h="320095">
                <a:tc>
                  <a:txBody>
                    <a:bodyPr/>
                    <a:lstStyle/>
                    <a:p>
                      <a:pPr marL="0" marR="0">
                        <a:lnSpc>
                          <a:spcPct val="107000"/>
                        </a:lnSpc>
                        <a:spcAft>
                          <a:spcPts val="800"/>
                        </a:spcAft>
                      </a:pPr>
                      <a:r>
                        <a:rPr lang="en-US" sz="1400" kern="100">
                          <a:effectLst/>
                        </a:rPr>
                        <a:t>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Forms and Form Validation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115523059"/>
                  </a:ext>
                </a:extLst>
              </a:tr>
              <a:tr h="320095">
                <a:tc>
                  <a:txBody>
                    <a:bodyPr/>
                    <a:lstStyle/>
                    <a:p>
                      <a:pPr marL="0" marR="0">
                        <a:lnSpc>
                          <a:spcPct val="107000"/>
                        </a:lnSpc>
                        <a:spcAft>
                          <a:spcPts val="800"/>
                        </a:spcAft>
                      </a:pPr>
                      <a:r>
                        <a:rPr lang="en-US" sz="1400" kern="100">
                          <a:effectLst/>
                        </a:rPr>
                        <a:t>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Multimedia and Interactive Features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964091411"/>
                  </a:ext>
                </a:extLst>
              </a:tr>
              <a:tr h="320095">
                <a:tc>
                  <a:txBody>
                    <a:bodyPr/>
                    <a:lstStyle/>
                    <a:p>
                      <a:pPr marL="0" marR="0">
                        <a:lnSpc>
                          <a:spcPct val="107000"/>
                        </a:lnSpc>
                        <a:spcAft>
                          <a:spcPts val="800"/>
                        </a:spcAft>
                      </a:pPr>
                      <a:r>
                        <a:rPr lang="en-US" sz="1400" kern="100">
                          <a:effectLst/>
                        </a:rPr>
                        <a:t>9</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dirty="0">
                          <a:effectLst/>
                        </a:rPr>
                        <a:t>Links, Navigation, and Anchors</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266077653"/>
                  </a:ext>
                </a:extLst>
              </a:tr>
              <a:tr h="320095">
                <a:tc>
                  <a:txBody>
                    <a:bodyPr/>
                    <a:lstStyle/>
                    <a:p>
                      <a:pPr marL="0" marR="0">
                        <a:lnSpc>
                          <a:spcPct val="107000"/>
                        </a:lnSpc>
                        <a:spcAft>
                          <a:spcPts val="800"/>
                        </a:spcAft>
                      </a:pPr>
                      <a:r>
                        <a:rPr lang="en-US" sz="1400" kern="100">
                          <a:effectLst/>
                        </a:rPr>
                        <a:t>10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Tables and Lists for Data Presentation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214779217"/>
                  </a:ext>
                </a:extLst>
              </a:tr>
              <a:tr h="320095">
                <a:tc>
                  <a:txBody>
                    <a:bodyPr/>
                    <a:lstStyle/>
                    <a:p>
                      <a:pPr marL="0" marR="0">
                        <a:lnSpc>
                          <a:spcPct val="107000"/>
                        </a:lnSpc>
                        <a:spcAft>
                          <a:spcPts val="800"/>
                        </a:spcAft>
                      </a:pPr>
                      <a:r>
                        <a:rPr lang="en-US" sz="1400" kern="100">
                          <a:effectLst/>
                        </a:rPr>
                        <a:t>11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URL Structure and Directory Organization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CLO9</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827135982"/>
                  </a:ext>
                </a:extLst>
              </a:tr>
              <a:tr h="320095">
                <a:tc>
                  <a:txBody>
                    <a:bodyPr/>
                    <a:lstStyle/>
                    <a:p>
                      <a:pPr marL="0" marR="0">
                        <a:lnSpc>
                          <a:spcPct val="107000"/>
                        </a:lnSpc>
                        <a:spcAft>
                          <a:spcPts val="800"/>
                        </a:spcAft>
                      </a:pPr>
                      <a:r>
                        <a:rPr lang="en-US" sz="1400" kern="100">
                          <a:effectLst/>
                        </a:rPr>
                        <a:t>12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Accessibility, Usability, and Testing</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CLO10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940909497"/>
                  </a:ext>
                </a:extLst>
              </a:tr>
              <a:tr h="320095">
                <a:tc>
                  <a:txBody>
                    <a:bodyPr/>
                    <a:lstStyle/>
                    <a:p>
                      <a:pPr marL="0" marR="0">
                        <a:lnSpc>
                          <a:spcPct val="107000"/>
                        </a:lnSpc>
                        <a:spcAft>
                          <a:spcPts val="800"/>
                        </a:spcAft>
                      </a:pPr>
                      <a:r>
                        <a:rPr lang="en-US" sz="1400" kern="100">
                          <a:effectLst/>
                        </a:rPr>
                        <a:t>13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Introduction to Frames and Inline Frames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CLO2, CLO6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64950720"/>
                  </a:ext>
                </a:extLst>
              </a:tr>
              <a:tr h="320095">
                <a:tc>
                  <a:txBody>
                    <a:bodyPr/>
                    <a:lstStyle/>
                    <a:p>
                      <a:pPr marL="0" marR="0">
                        <a:lnSpc>
                          <a:spcPct val="107000"/>
                        </a:lnSpc>
                        <a:spcAft>
                          <a:spcPts val="800"/>
                        </a:spcAft>
                      </a:pPr>
                      <a:r>
                        <a:rPr lang="en-US" sz="1400" kern="100">
                          <a:effectLst/>
                        </a:rPr>
                        <a:t>14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Advanced Topics: Image Maps, Nested Frames, and Grouping</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marL="0" marR="0">
                        <a:lnSpc>
                          <a:spcPct val="107000"/>
                        </a:lnSpc>
                        <a:spcAft>
                          <a:spcPts val="800"/>
                        </a:spcAft>
                      </a:pPr>
                      <a:r>
                        <a:rPr lang="en-US" sz="1400" kern="100" dirty="0">
                          <a:effectLst/>
                        </a:rPr>
                        <a:t>CLO6, CLO7</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941785263"/>
                  </a:ext>
                </a:extLst>
              </a:tr>
            </a:tbl>
          </a:graphicData>
        </a:graphic>
      </p:graphicFrame>
      <p:sp>
        <p:nvSpPr>
          <p:cNvPr id="3" name="Footer Placeholder 2">
            <a:extLst>
              <a:ext uri="{FF2B5EF4-FFF2-40B4-BE49-F238E27FC236}">
                <a16:creationId xmlns:a16="http://schemas.microsoft.com/office/drawing/2014/main" id="{D366AEB4-106F-D9D3-B302-47994CBF7B51}"/>
              </a:ext>
            </a:extLst>
          </p:cNvPr>
          <p:cNvSpPr>
            <a:spLocks noGrp="1"/>
          </p:cNvSpPr>
          <p:nvPr>
            <p:ph type="ftr" sz="quarter" idx="11"/>
          </p:nvPr>
        </p:nvSpPr>
        <p:spPr/>
        <p:txBody>
          <a:bodyPr/>
          <a:lstStyle/>
          <a:p>
            <a:pPr>
              <a:defRPr/>
            </a:pPr>
            <a:r>
              <a:rPr lang="en-US"/>
              <a:t>Md. Masudur Rahman, Dept. Of CSE, UGV</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80FEF479-7CC1-4B9D-0D36-368DFF69CCBA}"/>
              </a:ext>
            </a:extLst>
          </p:cNvPr>
          <p:cNvSpPr>
            <a:spLocks noGrp="1" noChangeArrowheads="1"/>
          </p:cNvSpPr>
          <p:nvPr>
            <p:ph type="title"/>
          </p:nvPr>
        </p:nvSpPr>
        <p:spPr>
          <a:xfrm>
            <a:off x="609600" y="1354347"/>
            <a:ext cx="10972800" cy="957531"/>
          </a:xfrm>
        </p:spPr>
        <p:txBody>
          <a:bodyPr vert="horz" wrap="square" lIns="0" tIns="0" rIns="0" bIns="0" numCol="1" anchor="t" anchorCtr="0" compatLnSpc="1">
            <a:prstTxWarp prst="textNoShape">
              <a:avLst/>
            </a:prstTxWarp>
          </a:bodyPr>
          <a:lstStyle/>
          <a:p>
            <a:pPr algn="l" eaLnBrk="1" hangingPunct="1">
              <a:lnSpc>
                <a:spcPct val="95000"/>
              </a:lnSpc>
            </a:pPr>
            <a:r>
              <a:rPr lang="en-US" altLang="en-US" sz="3870" dirty="0">
                <a:solidFill>
                  <a:srgbClr val="000000"/>
                </a:solidFill>
                <a:latin typeface="Arial" panose="020B0604020202020204" pitchFamily="34" charset="0"/>
              </a:rPr>
              <a:t>An Example... Hands-on!</a:t>
            </a:r>
          </a:p>
        </p:txBody>
      </p:sp>
      <p:sp>
        <p:nvSpPr>
          <p:cNvPr id="48131" name="Rectangle 2">
            <a:extLst>
              <a:ext uri="{FF2B5EF4-FFF2-40B4-BE49-F238E27FC236}">
                <a16:creationId xmlns:a16="http://schemas.microsoft.com/office/drawing/2014/main" id="{D50FEAA5-3F89-4958-843C-CAA7D94295A0}"/>
              </a:ext>
            </a:extLst>
          </p:cNvPr>
          <p:cNvSpPr>
            <a:spLocks noGrp="1" noChangeArrowheads="1"/>
          </p:cNvSpPr>
          <p:nvPr>
            <p:ph idx="1"/>
          </p:nvPr>
        </p:nvSpPr>
        <p:spPr>
          <a:xfrm>
            <a:off x="609600" y="2467155"/>
            <a:ext cx="10972800" cy="3659009"/>
          </a:xfrm>
        </p:spPr>
        <p:txBody>
          <a:bodyPr vert="horz" wrap="square" lIns="0" tIns="0" rIns="0" bIns="0" numCol="1" anchor="t" anchorCtr="0" compatLnSpc="1">
            <a:prstTxWarp prst="textNoShape">
              <a:avLst/>
            </a:prstTxWarp>
          </a:bodyPr>
          <a:lstStyle/>
          <a:p>
            <a:pPr marL="0" indent="0" eaLnBrk="1" hangingPunct="1">
              <a:lnSpc>
                <a:spcPct val="95000"/>
              </a:lnSpc>
              <a:spcBef>
                <a:spcPct val="0"/>
              </a:spcBef>
              <a:buNone/>
            </a:pPr>
            <a:r>
              <a:rPr lang="en-US" altLang="en-US" sz="2430" b="1" dirty="0">
                <a:solidFill>
                  <a:srgbClr val="4C1130"/>
                </a:solidFill>
                <a:latin typeface="Arial" panose="020B0604020202020204" pitchFamily="34" charset="0"/>
              </a:rPr>
              <a:t>&lt;html&gt;</a:t>
            </a:r>
            <a:br>
              <a:rPr lang="en-US" altLang="en-US" sz="2430" b="1" dirty="0">
                <a:solidFill>
                  <a:srgbClr val="4C1130"/>
                </a:solidFill>
                <a:latin typeface="Arial" panose="020B0604020202020204" pitchFamily="34" charset="0"/>
              </a:rPr>
            </a:br>
            <a:r>
              <a:rPr lang="en-US" altLang="en-US" sz="2430" b="1" dirty="0">
                <a:solidFill>
                  <a:srgbClr val="4C1130"/>
                </a:solidFill>
                <a:latin typeface="Arial" panose="020B0604020202020204" pitchFamily="34" charset="0"/>
              </a:rPr>
              <a:t>&lt;head&gt;</a:t>
            </a:r>
            <a:endParaRPr lang="en-US" altLang="en-US" dirty="0"/>
          </a:p>
          <a:p>
            <a:pPr marL="0" indent="0" eaLnBrk="1" hangingPunct="1">
              <a:lnSpc>
                <a:spcPct val="95000"/>
              </a:lnSpc>
              <a:spcBef>
                <a:spcPct val="0"/>
              </a:spcBef>
              <a:buNone/>
            </a:pPr>
            <a:r>
              <a:rPr lang="en-US" altLang="en-US" sz="2430" b="1" dirty="0">
                <a:solidFill>
                  <a:srgbClr val="4C1130"/>
                </a:solidFill>
                <a:latin typeface="Arial" panose="020B0604020202020204" pitchFamily="34" charset="0"/>
              </a:rPr>
              <a:t>&lt;title&gt; </a:t>
            </a:r>
            <a:r>
              <a:rPr lang="en-US" altLang="en-US" sz="2430" b="1" dirty="0">
                <a:solidFill>
                  <a:srgbClr val="000000"/>
                </a:solidFill>
                <a:latin typeface="Arial" panose="020B0604020202020204" pitchFamily="34" charset="0"/>
              </a:rPr>
              <a:t>My First Web Page</a:t>
            </a:r>
            <a:r>
              <a:rPr lang="en-US" altLang="en-US" sz="2430" b="1" dirty="0">
                <a:solidFill>
                  <a:srgbClr val="4C1130"/>
                </a:solidFill>
                <a:latin typeface="Arial" panose="020B0604020202020204" pitchFamily="34" charset="0"/>
              </a:rPr>
              <a:t> &lt;/title&gt;</a:t>
            </a:r>
            <a:endParaRPr lang="en-US" altLang="en-US" dirty="0"/>
          </a:p>
          <a:p>
            <a:pPr marL="0" indent="0" eaLnBrk="1" hangingPunct="1">
              <a:lnSpc>
                <a:spcPct val="95000"/>
              </a:lnSpc>
              <a:spcBef>
                <a:spcPct val="0"/>
              </a:spcBef>
              <a:buNone/>
            </a:pPr>
            <a:r>
              <a:rPr lang="en-US" altLang="en-US" sz="2430" b="1" dirty="0">
                <a:solidFill>
                  <a:srgbClr val="4C1130"/>
                </a:solidFill>
                <a:latin typeface="Arial" panose="020B0604020202020204" pitchFamily="34" charset="0"/>
              </a:rPr>
              <a:t>&lt;/head&gt;</a:t>
            </a:r>
            <a:endParaRPr lang="en-US" altLang="en-US" dirty="0"/>
          </a:p>
          <a:p>
            <a:pPr marL="0" indent="0" eaLnBrk="1" hangingPunct="1">
              <a:lnSpc>
                <a:spcPct val="95000"/>
              </a:lnSpc>
              <a:spcBef>
                <a:spcPct val="0"/>
              </a:spcBef>
              <a:buNone/>
            </a:pPr>
            <a:br>
              <a:rPr lang="en-US" altLang="en-US" sz="2430" b="1" dirty="0">
                <a:solidFill>
                  <a:srgbClr val="4C1130"/>
                </a:solidFill>
                <a:latin typeface="Arial" panose="020B0604020202020204" pitchFamily="34" charset="0"/>
              </a:rPr>
            </a:br>
            <a:r>
              <a:rPr lang="en-US" altLang="en-US" sz="2430" b="1" dirty="0">
                <a:solidFill>
                  <a:srgbClr val="4C1130"/>
                </a:solidFill>
                <a:latin typeface="Arial" panose="020B0604020202020204" pitchFamily="34" charset="0"/>
              </a:rPr>
              <a:t>&lt;body&gt;</a:t>
            </a:r>
            <a:br>
              <a:rPr lang="en-US" altLang="en-US" sz="2430" b="1" dirty="0">
                <a:solidFill>
                  <a:srgbClr val="4C1130"/>
                </a:solidFill>
                <a:latin typeface="Arial" panose="020B0604020202020204" pitchFamily="34" charset="0"/>
              </a:rPr>
            </a:br>
            <a:r>
              <a:rPr lang="en-US" altLang="en-US" sz="2430" b="1" dirty="0">
                <a:solidFill>
                  <a:srgbClr val="4C1130"/>
                </a:solidFill>
                <a:latin typeface="Arial" panose="020B0604020202020204" pitchFamily="34" charset="0"/>
              </a:rPr>
              <a:t>&lt;p&gt;  </a:t>
            </a:r>
            <a:r>
              <a:rPr lang="en-US" altLang="en-US" sz="2430" b="1" dirty="0">
                <a:solidFill>
                  <a:srgbClr val="000000"/>
                </a:solidFill>
                <a:latin typeface="Arial" panose="020B0604020202020204" pitchFamily="34" charset="0"/>
              </a:rPr>
              <a:t>Hello World !!!</a:t>
            </a:r>
            <a:r>
              <a:rPr lang="en-US" altLang="en-US" sz="2430" b="1" dirty="0">
                <a:solidFill>
                  <a:srgbClr val="0C343D"/>
                </a:solidFill>
                <a:latin typeface="Arial" panose="020B0604020202020204" pitchFamily="34" charset="0"/>
              </a:rPr>
              <a:t> </a:t>
            </a:r>
            <a:r>
              <a:rPr lang="en-US" altLang="en-US" sz="2430" b="1" dirty="0">
                <a:solidFill>
                  <a:srgbClr val="4C1130"/>
                </a:solidFill>
                <a:latin typeface="Arial" panose="020B0604020202020204" pitchFamily="34" charset="0"/>
              </a:rPr>
              <a:t>&lt;/p&gt;</a:t>
            </a:r>
            <a:br>
              <a:rPr lang="en-US" altLang="en-US" sz="2430" b="1" dirty="0">
                <a:solidFill>
                  <a:srgbClr val="4C1130"/>
                </a:solidFill>
                <a:latin typeface="Arial" panose="020B0604020202020204" pitchFamily="34" charset="0"/>
              </a:rPr>
            </a:br>
            <a:r>
              <a:rPr lang="en-US" altLang="en-US" sz="2430" b="1" dirty="0">
                <a:solidFill>
                  <a:srgbClr val="4C1130"/>
                </a:solidFill>
                <a:latin typeface="Arial" panose="020B0604020202020204" pitchFamily="34" charset="0"/>
              </a:rPr>
              <a:t>&lt;/body&gt;</a:t>
            </a:r>
            <a:br>
              <a:rPr lang="en-US" altLang="en-US" sz="2430" b="1" dirty="0">
                <a:solidFill>
                  <a:srgbClr val="4C1130"/>
                </a:solidFill>
                <a:latin typeface="Arial" panose="020B0604020202020204" pitchFamily="34" charset="0"/>
              </a:rPr>
            </a:br>
            <a:br>
              <a:rPr lang="en-US" altLang="en-US" sz="2430" b="1" dirty="0">
                <a:solidFill>
                  <a:srgbClr val="4C1130"/>
                </a:solidFill>
                <a:latin typeface="Arial" panose="020B0604020202020204" pitchFamily="34" charset="0"/>
              </a:rPr>
            </a:br>
            <a:r>
              <a:rPr lang="en-US" altLang="en-US" sz="2430" b="1" dirty="0">
                <a:solidFill>
                  <a:srgbClr val="4C1130"/>
                </a:solidFill>
                <a:latin typeface="Arial" panose="020B0604020202020204" pitchFamily="34" charset="0"/>
              </a:rPr>
              <a:t>&lt;/html&gt;</a:t>
            </a:r>
          </a:p>
        </p:txBody>
      </p:sp>
      <p:sp>
        <p:nvSpPr>
          <p:cNvPr id="2" name="Footer Placeholder 1">
            <a:extLst>
              <a:ext uri="{FF2B5EF4-FFF2-40B4-BE49-F238E27FC236}">
                <a16:creationId xmlns:a16="http://schemas.microsoft.com/office/drawing/2014/main" id="{606358ED-8A89-EAB6-A582-4D9208B0F6B9}"/>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62697047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9841CC9-6D82-C535-53D5-9B8815C4E6D9}"/>
              </a:ext>
            </a:extLst>
          </p:cNvPr>
          <p:cNvSpPr>
            <a:spLocks noGrp="1"/>
          </p:cNvSpPr>
          <p:nvPr>
            <p:ph type="title"/>
          </p:nvPr>
        </p:nvSpPr>
        <p:spPr/>
        <p:txBody>
          <a:bodyPr/>
          <a:lstStyle/>
          <a:p>
            <a:r>
              <a:rPr lang="en-US" altLang="en-US"/>
              <a:t>How to add CSS rules</a:t>
            </a:r>
          </a:p>
        </p:txBody>
      </p:sp>
      <p:sp>
        <p:nvSpPr>
          <p:cNvPr id="30723" name="Content Placeholder 2">
            <a:extLst>
              <a:ext uri="{FF2B5EF4-FFF2-40B4-BE49-F238E27FC236}">
                <a16:creationId xmlns:a16="http://schemas.microsoft.com/office/drawing/2014/main" id="{862CD78C-1CF7-952E-6A87-3B67517A4E06}"/>
              </a:ext>
            </a:extLst>
          </p:cNvPr>
          <p:cNvSpPr>
            <a:spLocks noGrp="1"/>
          </p:cNvSpPr>
          <p:nvPr>
            <p:ph sz="quarter" idx="1"/>
          </p:nvPr>
        </p:nvSpPr>
        <p:spPr>
          <a:xfrm>
            <a:off x="1981200" y="1219201"/>
            <a:ext cx="8229600" cy="4937125"/>
          </a:xfrm>
        </p:spPr>
        <p:txBody>
          <a:bodyPr/>
          <a:lstStyle/>
          <a:p>
            <a:r>
              <a:rPr lang="en-US" altLang="en-US"/>
              <a:t>In two places inside the XHTML document:</a:t>
            </a:r>
          </a:p>
          <a:p>
            <a:pPr lvl="1"/>
            <a:r>
              <a:rPr lang="en-US" altLang="en-US"/>
              <a:t>Inside the &lt;head&gt; element, contained with a &lt;style&gt; element</a:t>
            </a:r>
          </a:p>
          <a:p>
            <a:pPr lvl="1"/>
            <a:r>
              <a:rPr lang="en-US" altLang="en-US"/>
              <a:t>As a value of a style attribute on any element that can carry the style attribute</a:t>
            </a:r>
          </a:p>
          <a:p>
            <a:r>
              <a:rPr lang="en-US" altLang="en-US"/>
              <a:t>In a separate style sheet, or </a:t>
            </a:r>
            <a:r>
              <a:rPr lang="en-US" altLang="en-US" i="1"/>
              <a:t>external style sheet</a:t>
            </a:r>
            <a:r>
              <a:rPr lang="en-US" altLang="en-US"/>
              <a:t> using the &lt;link&gt; element.</a:t>
            </a:r>
          </a:p>
        </p:txBody>
      </p:sp>
      <p:sp>
        <p:nvSpPr>
          <p:cNvPr id="2" name="Footer Placeholder 1">
            <a:extLst>
              <a:ext uri="{FF2B5EF4-FFF2-40B4-BE49-F238E27FC236}">
                <a16:creationId xmlns:a16="http://schemas.microsoft.com/office/drawing/2014/main" id="{BEF0F97B-223B-C0E0-C168-5880B1ECD1D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3860646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A2F2D5C-6215-DD59-7ABD-DD71A3450D78}"/>
              </a:ext>
            </a:extLst>
          </p:cNvPr>
          <p:cNvSpPr>
            <a:spLocks noGrp="1"/>
          </p:cNvSpPr>
          <p:nvPr>
            <p:ph type="title"/>
          </p:nvPr>
        </p:nvSpPr>
        <p:spPr/>
        <p:txBody>
          <a:bodyPr/>
          <a:lstStyle/>
          <a:p>
            <a:r>
              <a:rPr lang="en-US" altLang="en-US"/>
              <a:t>How to add CSS rules (Cont’d)</a:t>
            </a:r>
          </a:p>
        </p:txBody>
      </p:sp>
      <p:sp>
        <p:nvSpPr>
          <p:cNvPr id="32771" name="Content Placeholder 2">
            <a:extLst>
              <a:ext uri="{FF2B5EF4-FFF2-40B4-BE49-F238E27FC236}">
                <a16:creationId xmlns:a16="http://schemas.microsoft.com/office/drawing/2014/main" id="{55C9A2D0-2D5A-D7E8-25F7-28CF28F07323}"/>
              </a:ext>
            </a:extLst>
          </p:cNvPr>
          <p:cNvSpPr>
            <a:spLocks noGrp="1"/>
          </p:cNvSpPr>
          <p:nvPr>
            <p:ph sz="quarter" idx="1"/>
          </p:nvPr>
        </p:nvSpPr>
        <p:spPr>
          <a:xfrm>
            <a:off x="1981200" y="1219201"/>
            <a:ext cx="8229600" cy="4937125"/>
          </a:xfrm>
        </p:spPr>
        <p:txBody>
          <a:bodyPr/>
          <a:lstStyle/>
          <a:p>
            <a:r>
              <a:rPr lang="en-US" altLang="en-US"/>
              <a:t>When the style sheet rules are held inside a &lt;style&gt; element in the head of the document, they are referred to as an </a:t>
            </a:r>
            <a:r>
              <a:rPr lang="en-US" altLang="en-US" b="1" i="1">
                <a:solidFill>
                  <a:srgbClr val="C00000"/>
                </a:solidFill>
              </a:rPr>
              <a:t>internal style sheet</a:t>
            </a:r>
            <a:r>
              <a:rPr lang="en-US" altLang="en-US" i="1"/>
              <a: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&lt;head&gt;</a:t>
            </a:r>
          </a:p>
          <a:p>
            <a:pPr lvl="1">
              <a:buFont typeface="Wingdings 3" panose="05040102010807070707" pitchFamily="18" charset="2"/>
              <a:buNone/>
            </a:pPr>
            <a:r>
              <a:rPr lang="en-US" altLang="en-US" sz="1500">
                <a:latin typeface="Courier New" panose="02070309020205020404" pitchFamily="49" charset="0"/>
                <a:cs typeface="Courier New" panose="02070309020205020404" pitchFamily="49" charset="0"/>
              </a:rPr>
              <a:t>&lt;title&gt;Internal Style sheet&lt;/title&gt;</a:t>
            </a:r>
          </a:p>
          <a:p>
            <a:pPr lvl="1">
              <a:buFont typeface="Wingdings 3" panose="05040102010807070707" pitchFamily="18" charset="2"/>
              <a:buNone/>
            </a:pPr>
            <a:r>
              <a:rPr lang="en-US" altLang="en-US" sz="1800" b="1">
                <a:solidFill>
                  <a:srgbClr val="C00000"/>
                </a:solidFill>
                <a:latin typeface="Courier New" panose="02070309020205020404" pitchFamily="49" charset="0"/>
                <a:cs typeface="Courier New" panose="02070309020205020404" pitchFamily="49" charset="0"/>
              </a:rPr>
              <a:t>&lt;style type=”text/css”&gt;</a:t>
            </a:r>
          </a:p>
          <a:p>
            <a:pPr lvl="2">
              <a:buFont typeface="Wingdings 3" panose="05040102010807070707" pitchFamily="18" charset="2"/>
              <a:buNone/>
            </a:pPr>
            <a:r>
              <a:rPr lang="en-US" altLang="en-US" sz="1600" b="1">
                <a:latin typeface="Courier New" panose="02070309020205020404" pitchFamily="49" charset="0"/>
                <a:cs typeface="Courier New" panose="02070309020205020404" pitchFamily="49" charset="0"/>
              </a:rPr>
              <a:t>body</a:t>
            </a:r>
            <a:r>
              <a:rPr lang="en-US" altLang="en-US" sz="1600">
                <a:latin typeface="Courier New" panose="02070309020205020404" pitchFamily="49" charset="0"/>
                <a:cs typeface="Courier New" panose="02070309020205020404" pitchFamily="49" charset="0"/>
              </a:rPr>
              <a:t> {</a:t>
            </a:r>
          </a:p>
          <a:p>
            <a:pPr lvl="3">
              <a:buFont typeface="Wingdings" panose="05000000000000000000" pitchFamily="2" charset="2"/>
              <a:buNone/>
            </a:pPr>
            <a:r>
              <a:rPr lang="en-US" altLang="en-US">
                <a:latin typeface="Courier New" panose="02070309020205020404" pitchFamily="49" charset="0"/>
                <a:cs typeface="Courier New" panose="02070309020205020404" pitchFamily="49" charset="0"/>
              </a:rPr>
              <a:t>color:#000000;</a:t>
            </a:r>
          </a:p>
          <a:p>
            <a:pPr lvl="3">
              <a:buFont typeface="Wingdings" panose="05000000000000000000" pitchFamily="2" charset="2"/>
              <a:buNone/>
            </a:pPr>
            <a:r>
              <a:rPr lang="en-US" altLang="en-US">
                <a:latin typeface="Courier New" panose="02070309020205020404" pitchFamily="49" charset="0"/>
                <a:cs typeface="Courier New" panose="02070309020205020404" pitchFamily="49" charset="0"/>
              </a:rPr>
              <a:t>background-color:#ffffff;</a:t>
            </a:r>
          </a:p>
          <a:p>
            <a:pPr lvl="3">
              <a:buFont typeface="Wingdings" panose="05000000000000000000" pitchFamily="2" charset="2"/>
              <a:buNone/>
            </a:pPr>
            <a:r>
              <a:rPr lang="en-US" altLang="en-US">
                <a:latin typeface="Courier New" panose="02070309020205020404" pitchFamily="49" charset="0"/>
                <a:cs typeface="Courier New" panose="02070309020205020404" pitchFamily="49" charset="0"/>
              </a:rPr>
              <a:t>font-family:arial, verdana, sans-serif; }</a:t>
            </a:r>
          </a:p>
          <a:p>
            <a:pPr lvl="3">
              <a:buFont typeface="Wingdings" panose="05000000000000000000" pitchFamily="2" charset="2"/>
              <a:buNone/>
            </a:pPr>
            <a:r>
              <a:rPr lang="en-US" altLang="en-US">
                <a:latin typeface="Courier New" panose="02070309020205020404" pitchFamily="49" charset="0"/>
                <a:cs typeface="Courier New" panose="02070309020205020404" pitchFamily="49" charset="0"/>
              </a:rPr>
              <a:t>h1 {font-size:18pt;}</a:t>
            </a:r>
          </a:p>
          <a:p>
            <a:pPr lvl="3">
              <a:buFont typeface="Wingdings" panose="05000000000000000000" pitchFamily="2" charset="2"/>
              <a:buNone/>
            </a:pPr>
            <a:r>
              <a:rPr lang="en-US" altLang="en-US">
                <a:latin typeface="Courier New" panose="02070309020205020404" pitchFamily="49" charset="0"/>
                <a:cs typeface="Courier New" panose="02070309020205020404" pitchFamily="49" charset="0"/>
              </a:rPr>
              <a:t>p {font-size:12pt;}</a:t>
            </a:r>
          </a:p>
          <a:p>
            <a:pPr lvl="1">
              <a:buFont typeface="Wingdings 3" panose="05040102010807070707" pitchFamily="18" charset="2"/>
              <a:buNone/>
            </a:pPr>
            <a:r>
              <a:rPr lang="en-US" altLang="en-US" sz="1800" b="1">
                <a:solidFill>
                  <a:srgbClr val="C00000"/>
                </a:solidFill>
                <a:latin typeface="Courier New" panose="02070309020205020404" pitchFamily="49" charset="0"/>
                <a:cs typeface="Courier New" panose="02070309020205020404" pitchFamily="49" charset="0"/>
              </a:rPr>
              <a:t>&lt;/style&gt;</a:t>
            </a:r>
          </a:p>
          <a:p>
            <a:pPr>
              <a:buFont typeface="Wingdings 3" panose="05040102010807070707" pitchFamily="18" charset="2"/>
              <a:buNone/>
            </a:pPr>
            <a:r>
              <a:rPr lang="en-US" altLang="en-US" sz="1800">
                <a:latin typeface="Courier New" panose="02070309020205020404" pitchFamily="49" charset="0"/>
                <a:cs typeface="Courier New" panose="02070309020205020404" pitchFamily="49" charset="0"/>
              </a:rPr>
              <a:t>&lt;/head&gt;</a:t>
            </a:r>
          </a:p>
        </p:txBody>
      </p:sp>
      <p:sp>
        <p:nvSpPr>
          <p:cNvPr id="2" name="Footer Placeholder 1">
            <a:extLst>
              <a:ext uri="{FF2B5EF4-FFF2-40B4-BE49-F238E27FC236}">
                <a16:creationId xmlns:a16="http://schemas.microsoft.com/office/drawing/2014/main" id="{FFDB48B1-8F94-D355-1C5D-6D02602DA17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5881556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E13E768-274F-AC1A-09D0-6DB088D52B30}"/>
              </a:ext>
            </a:extLst>
          </p:cNvPr>
          <p:cNvSpPr>
            <a:spLocks noGrp="1"/>
          </p:cNvSpPr>
          <p:nvPr>
            <p:ph type="title"/>
          </p:nvPr>
        </p:nvSpPr>
        <p:spPr/>
        <p:txBody>
          <a:bodyPr/>
          <a:lstStyle/>
          <a:p>
            <a:r>
              <a:rPr lang="en-US" altLang="en-US"/>
              <a:t>How to add CSS rules (Cont’d)</a:t>
            </a:r>
          </a:p>
        </p:txBody>
      </p:sp>
      <p:sp>
        <p:nvSpPr>
          <p:cNvPr id="3" name="Content Placeholder 2">
            <a:extLst>
              <a:ext uri="{FF2B5EF4-FFF2-40B4-BE49-F238E27FC236}">
                <a16:creationId xmlns:a16="http://schemas.microsoft.com/office/drawing/2014/main" id="{DE4B5AD4-091C-8756-C04F-B450B68C50FA}"/>
              </a:ext>
            </a:extLst>
          </p:cNvPr>
          <p:cNvSpPr>
            <a:spLocks noGrp="1"/>
          </p:cNvSpPr>
          <p:nvPr>
            <p:ph sz="quarter" idx="1"/>
          </p:nvPr>
        </p:nvSpPr>
        <p:spPr>
          <a:xfrm>
            <a:off x="1981200" y="1219201"/>
            <a:ext cx="8229600" cy="4937125"/>
          </a:xfrm>
        </p:spPr>
        <p:txBody>
          <a:bodyPr/>
          <a:lstStyle/>
          <a:p>
            <a:r>
              <a:rPr lang="en-US" altLang="en-US"/>
              <a:t>When style attributes are used on XHTML elements, they are known as </a:t>
            </a:r>
            <a:r>
              <a:rPr lang="en-US" altLang="en-US" b="1" i="1">
                <a:solidFill>
                  <a:srgbClr val="C00000"/>
                </a:solidFill>
              </a:rPr>
              <a:t>inline style rules</a:t>
            </a:r>
            <a:r>
              <a:rPr lang="en-US" altLang="en-US" i="1"/>
              <a:t>. For example:</a:t>
            </a:r>
          </a:p>
          <a:p>
            <a:pPr>
              <a:buFont typeface="Wingdings 3" panose="05040102010807070707" pitchFamily="18" charset="2"/>
              <a:buNone/>
            </a:pPr>
            <a:endParaRPr lang="en-US" altLang="en-US"/>
          </a:p>
          <a:p>
            <a:pPr>
              <a:buFont typeface="Wingdings 3" panose="05040102010807070707" pitchFamily="18" charset="2"/>
              <a:buNone/>
            </a:pPr>
            <a:r>
              <a:rPr lang="en-US" altLang="en-US" b="1">
                <a:latin typeface="Courier New" panose="02070309020205020404" pitchFamily="49" charset="0"/>
                <a:cs typeface="Courier New" panose="02070309020205020404" pitchFamily="49" charset="0"/>
              </a:rPr>
              <a:t>&lt;td </a:t>
            </a:r>
            <a:r>
              <a:rPr lang="en-US" altLang="en-US" b="1">
                <a:solidFill>
                  <a:srgbClr val="C00000"/>
                </a:solidFill>
                <a:latin typeface="Courier New" panose="02070309020205020404" pitchFamily="49" charset="0"/>
                <a:cs typeface="Courier New" panose="02070309020205020404" pitchFamily="49" charset="0"/>
              </a:rPr>
              <a:t>style</a:t>
            </a:r>
            <a:r>
              <a:rPr lang="en-US" altLang="en-US">
                <a:latin typeface="Courier New" panose="02070309020205020404" pitchFamily="49" charset="0"/>
                <a:cs typeface="Courier New" panose="02070309020205020404" pitchFamily="49" charset="0"/>
              </a:rPr>
              <a:t>=”font-family:courier; padding:5px; border-style:solid; border-width:1px; border-color:#000000;”</a:t>
            </a:r>
            <a:r>
              <a:rPr lang="en-US" altLang="en-US" b="1">
                <a:latin typeface="Courier New" panose="02070309020205020404" pitchFamily="49" charset="0"/>
                <a:cs typeface="Courier New" panose="02070309020205020404" pitchFamily="49" charset="0"/>
              </a:rPr>
              <a:t>&gt;</a:t>
            </a:r>
          </a:p>
          <a:p>
            <a:pPr>
              <a:buFont typeface="Wingdings 3" panose="05040102010807070707" pitchFamily="18" charset="2"/>
              <a:buNone/>
            </a:pPr>
            <a:endParaRPr lang="en-US" altLang="en-US" b="1">
              <a:latin typeface="Courier New" panose="02070309020205020404" pitchFamily="49" charset="0"/>
              <a:cs typeface="Courier New" panose="02070309020205020404" pitchFamily="49" charset="0"/>
            </a:endParaRPr>
          </a:p>
          <a:p>
            <a:pPr>
              <a:buFont typeface="Wingdings 3" panose="05040102010807070707" pitchFamily="18" charset="2"/>
              <a:buNone/>
            </a:pPr>
            <a:r>
              <a:rPr lang="en-US" altLang="en-US" b="1">
                <a:solidFill>
                  <a:srgbClr val="FF0000"/>
                </a:solidFill>
                <a:latin typeface="Calibri" panose="020F0502020204030204" pitchFamily="34" charset="0"/>
                <a:cs typeface="Calibri" panose="020F0502020204030204" pitchFamily="34" charset="0"/>
              </a:rPr>
              <a:t>However, this attribute has been deprecated in Transitional XHTML!</a:t>
            </a:r>
          </a:p>
        </p:txBody>
      </p:sp>
      <p:sp>
        <p:nvSpPr>
          <p:cNvPr id="2" name="Footer Placeholder 1">
            <a:extLst>
              <a:ext uri="{FF2B5EF4-FFF2-40B4-BE49-F238E27FC236}">
                <a16:creationId xmlns:a16="http://schemas.microsoft.com/office/drawing/2014/main" id="{F844E8AD-A6D2-66D2-1020-5A735C14782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07345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403311FA-32BA-8EC0-8EC2-957D0C91E7AE}"/>
              </a:ext>
            </a:extLst>
          </p:cNvPr>
          <p:cNvSpPr>
            <a:spLocks noGrp="1"/>
          </p:cNvSpPr>
          <p:nvPr>
            <p:ph type="title"/>
          </p:nvPr>
        </p:nvSpPr>
        <p:spPr/>
        <p:txBody>
          <a:bodyPr/>
          <a:lstStyle/>
          <a:p>
            <a:r>
              <a:rPr lang="en-US" altLang="en-US"/>
              <a:t>The &lt;link&gt; element</a:t>
            </a:r>
          </a:p>
        </p:txBody>
      </p:sp>
      <p:sp>
        <p:nvSpPr>
          <p:cNvPr id="36867" name="Content Placeholder 2">
            <a:extLst>
              <a:ext uri="{FF2B5EF4-FFF2-40B4-BE49-F238E27FC236}">
                <a16:creationId xmlns:a16="http://schemas.microsoft.com/office/drawing/2014/main" id="{57209089-8A0A-A8A7-6623-6FF7FFD9644E}"/>
              </a:ext>
            </a:extLst>
          </p:cNvPr>
          <p:cNvSpPr>
            <a:spLocks noGrp="1"/>
          </p:cNvSpPr>
          <p:nvPr>
            <p:ph sz="quarter" idx="1"/>
          </p:nvPr>
        </p:nvSpPr>
        <p:spPr>
          <a:xfrm>
            <a:off x="1981200" y="1219201"/>
            <a:ext cx="8229600" cy="4937125"/>
          </a:xfrm>
        </p:spPr>
        <p:txBody>
          <a:bodyPr/>
          <a:lstStyle/>
          <a:p>
            <a:r>
              <a:rPr lang="en-US" altLang="en-US"/>
              <a:t>The </a:t>
            </a:r>
            <a:r>
              <a:rPr lang="en-US" altLang="en-US" b="1"/>
              <a:t>&lt;link /&gt; </a:t>
            </a:r>
            <a:r>
              <a:rPr lang="en-US" altLang="en-US"/>
              <a:t>element is always an </a:t>
            </a:r>
            <a:r>
              <a:rPr lang="en-US" altLang="en-US" b="1" i="1"/>
              <a:t>empty element </a:t>
            </a:r>
            <a:r>
              <a:rPr lang="en-US" altLang="en-US"/>
              <a:t>that </a:t>
            </a:r>
            <a:r>
              <a:rPr lang="en-US" altLang="en-US" u="sng"/>
              <a:t>describes the relationship between two documents</a:t>
            </a:r>
            <a:r>
              <a:rPr lang="en-US" altLang="en-US"/>
              <a:t>.</a:t>
            </a:r>
          </a:p>
          <a:p>
            <a:r>
              <a:rPr lang="en-US" altLang="en-US"/>
              <a:t>It can be used in several ways, not just style sheets.</a:t>
            </a:r>
          </a:p>
          <a:p>
            <a:r>
              <a:rPr lang="en-US" altLang="en-US"/>
              <a:t>the &lt;link /&gt; element must carry three attributes: type, rel, and href.</a:t>
            </a:r>
          </a:p>
          <a:p>
            <a:endParaRPr lang="en-US" altLang="en-US"/>
          </a:p>
        </p:txBody>
      </p:sp>
      <p:sp>
        <p:nvSpPr>
          <p:cNvPr id="2" name="Footer Placeholder 1">
            <a:extLst>
              <a:ext uri="{FF2B5EF4-FFF2-40B4-BE49-F238E27FC236}">
                <a16:creationId xmlns:a16="http://schemas.microsoft.com/office/drawing/2014/main" id="{94270A7C-4B8F-1550-EB3C-E39C6E58531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3733024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23F70DB-1256-E749-D562-7E2B5A068A7E}"/>
              </a:ext>
            </a:extLst>
          </p:cNvPr>
          <p:cNvSpPr>
            <a:spLocks noGrp="1"/>
          </p:cNvSpPr>
          <p:nvPr>
            <p:ph type="title"/>
          </p:nvPr>
        </p:nvSpPr>
        <p:spPr/>
        <p:txBody>
          <a:bodyPr/>
          <a:lstStyle/>
          <a:p>
            <a:r>
              <a:rPr lang="en-US" altLang="en-US"/>
              <a:t>The &lt;link&gt; element (Cont’d)</a:t>
            </a:r>
          </a:p>
        </p:txBody>
      </p:sp>
      <p:sp>
        <p:nvSpPr>
          <p:cNvPr id="38915" name="Content Placeholder 2">
            <a:extLst>
              <a:ext uri="{FF2B5EF4-FFF2-40B4-BE49-F238E27FC236}">
                <a16:creationId xmlns:a16="http://schemas.microsoft.com/office/drawing/2014/main" id="{DE40AE25-BC02-AA39-18AB-47721B1D6C35}"/>
              </a:ext>
            </a:extLst>
          </p:cNvPr>
          <p:cNvSpPr>
            <a:spLocks noGrp="1"/>
          </p:cNvSpPr>
          <p:nvPr>
            <p:ph sz="quarter" idx="1"/>
          </p:nvPr>
        </p:nvSpPr>
        <p:spPr>
          <a:xfrm>
            <a:off x="1981200" y="1219201"/>
            <a:ext cx="8229600" cy="4937125"/>
          </a:xfrm>
        </p:spPr>
        <p:txBody>
          <a:bodyPr/>
          <a:lstStyle/>
          <a:p>
            <a:pPr algn="ctr">
              <a:buFont typeface="Wingdings 3" panose="05040102010807070707" pitchFamily="18" charset="2"/>
              <a:buNone/>
            </a:pPr>
            <a:r>
              <a:rPr lang="en-US" altLang="en-US" sz="2400">
                <a:latin typeface="Courier New" panose="02070309020205020404" pitchFamily="49" charset="0"/>
                <a:cs typeface="Courier New" panose="02070309020205020404" pitchFamily="49" charset="0"/>
              </a:rPr>
              <a:t>&lt;</a:t>
            </a:r>
            <a:r>
              <a:rPr lang="en-US" altLang="en-US" sz="2400" b="1">
                <a:latin typeface="Courier New" panose="02070309020205020404" pitchFamily="49" charset="0"/>
                <a:cs typeface="Courier New" panose="02070309020205020404" pitchFamily="49" charset="0"/>
              </a:rPr>
              <a:t>link</a:t>
            </a:r>
            <a:r>
              <a:rPr lang="en-US" altLang="en-US" sz="2400">
                <a:latin typeface="Courier New" panose="02070309020205020404" pitchFamily="49" charset="0"/>
                <a:cs typeface="Courier New" panose="02070309020205020404" pitchFamily="49" charset="0"/>
              </a:rPr>
              <a:t> </a:t>
            </a:r>
            <a:r>
              <a:rPr lang="en-US" altLang="en-US" sz="2400" b="1">
                <a:latin typeface="Courier New" panose="02070309020205020404" pitchFamily="49" charset="0"/>
                <a:cs typeface="Courier New" panose="02070309020205020404" pitchFamily="49" charset="0"/>
              </a:rPr>
              <a:t>rel</a:t>
            </a:r>
            <a:r>
              <a:rPr lang="en-US" altLang="en-US" sz="2400">
                <a:latin typeface="Courier New" panose="02070309020205020404" pitchFamily="49" charset="0"/>
                <a:cs typeface="Courier New" panose="02070309020205020404" pitchFamily="49" charset="0"/>
              </a:rPr>
              <a:t>=”stylesheet” </a:t>
            </a:r>
            <a:r>
              <a:rPr lang="en-US" altLang="en-US" sz="2400" b="1">
                <a:latin typeface="Courier New" panose="02070309020205020404" pitchFamily="49" charset="0"/>
                <a:cs typeface="Courier New" panose="02070309020205020404" pitchFamily="49" charset="0"/>
              </a:rPr>
              <a:t>type</a:t>
            </a:r>
            <a:r>
              <a:rPr lang="en-US" altLang="en-US" sz="2400">
                <a:latin typeface="Courier New" panose="02070309020205020404" pitchFamily="49" charset="0"/>
                <a:cs typeface="Courier New" panose="02070309020205020404" pitchFamily="49" charset="0"/>
              </a:rPr>
              <a:t>=”</a:t>
            </a:r>
            <a:r>
              <a:rPr lang="en-US" altLang="en-US" sz="2400" b="1">
                <a:solidFill>
                  <a:srgbClr val="0070C0"/>
                </a:solidFill>
                <a:latin typeface="Courier New" panose="02070309020205020404" pitchFamily="49" charset="0"/>
                <a:cs typeface="Courier New" panose="02070309020205020404" pitchFamily="49" charset="0"/>
              </a:rPr>
              <a:t>text/css</a:t>
            </a:r>
            <a:r>
              <a:rPr lang="en-US" altLang="en-US" sz="2400">
                <a:latin typeface="Courier New" panose="02070309020205020404" pitchFamily="49" charset="0"/>
                <a:cs typeface="Courier New" panose="02070309020205020404" pitchFamily="49" charset="0"/>
              </a:rPr>
              <a:t>” </a:t>
            </a:r>
            <a:r>
              <a:rPr lang="en-US" altLang="en-US" sz="2400" b="1">
                <a:latin typeface="Courier New" panose="02070309020205020404" pitchFamily="49" charset="0"/>
                <a:cs typeface="Courier New" panose="02070309020205020404" pitchFamily="49" charset="0"/>
              </a:rPr>
              <a:t>href</a:t>
            </a:r>
            <a:r>
              <a:rPr lang="en-US" altLang="en-US" sz="2400">
                <a:latin typeface="Courier New" panose="02070309020205020404" pitchFamily="49" charset="0"/>
                <a:cs typeface="Courier New" panose="02070309020205020404" pitchFamily="49" charset="0"/>
              </a:rPr>
              <a:t>=”../css/interface.css”  /&gt;</a:t>
            </a:r>
          </a:p>
          <a:p>
            <a:pPr algn="ctr">
              <a:buFont typeface="Wingdings 3" panose="05040102010807070707" pitchFamily="18" charset="2"/>
              <a:buNone/>
            </a:pPr>
            <a:endParaRPr lang="en-US" altLang="en-US" sz="2400">
              <a:latin typeface="Courier New" panose="02070309020205020404" pitchFamily="49" charset="0"/>
              <a:cs typeface="Courier New" panose="02070309020205020404" pitchFamily="49" charset="0"/>
            </a:endParaRPr>
          </a:p>
          <a:p>
            <a:r>
              <a:rPr lang="en-US" altLang="en-US"/>
              <a:t>The </a:t>
            </a:r>
            <a:r>
              <a:rPr lang="en-US" altLang="en-US" b="1"/>
              <a:t>rel </a:t>
            </a:r>
            <a:r>
              <a:rPr lang="en-US" altLang="en-US"/>
              <a:t>attribute is </a:t>
            </a:r>
            <a:r>
              <a:rPr lang="en-US" altLang="en-US" b="1"/>
              <a:t>required </a:t>
            </a:r>
            <a:r>
              <a:rPr lang="en-US" altLang="en-US"/>
              <a:t>and specifies the relationship between the document containing the link and the document being linked to.</a:t>
            </a:r>
          </a:p>
          <a:p>
            <a:r>
              <a:rPr lang="en-US" altLang="en-US"/>
              <a:t>The </a:t>
            </a:r>
            <a:r>
              <a:rPr lang="en-US" altLang="en-US" b="1"/>
              <a:t>type</a:t>
            </a:r>
            <a:r>
              <a:rPr lang="en-US" altLang="en-US"/>
              <a:t> attribute specifies the MIME type of the document being linked to.</a:t>
            </a:r>
          </a:p>
          <a:p>
            <a:r>
              <a:rPr lang="en-US" altLang="en-US"/>
              <a:t>The </a:t>
            </a:r>
            <a:r>
              <a:rPr lang="en-US" altLang="en-US" b="1"/>
              <a:t>href</a:t>
            </a:r>
            <a:r>
              <a:rPr lang="en-US" altLang="en-US"/>
              <a:t> attribute specifies the URL for the document being linked to.</a:t>
            </a:r>
          </a:p>
          <a:p>
            <a:endParaRPr lang="en-US" altLang="en-US"/>
          </a:p>
        </p:txBody>
      </p:sp>
      <p:sp>
        <p:nvSpPr>
          <p:cNvPr id="2" name="Footer Placeholder 1">
            <a:extLst>
              <a:ext uri="{FF2B5EF4-FFF2-40B4-BE49-F238E27FC236}">
                <a16:creationId xmlns:a16="http://schemas.microsoft.com/office/drawing/2014/main" id="{8D573103-3EB8-5364-E76B-555A4B15FD0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8053120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2956D95-D886-D9A5-4E50-330BD9EE3D99}"/>
              </a:ext>
            </a:extLst>
          </p:cNvPr>
          <p:cNvSpPr>
            <a:spLocks noGrp="1"/>
          </p:cNvSpPr>
          <p:nvPr>
            <p:ph type="title"/>
          </p:nvPr>
        </p:nvSpPr>
        <p:spPr/>
        <p:txBody>
          <a:bodyPr/>
          <a:lstStyle/>
          <a:p>
            <a:r>
              <a:rPr lang="en-US" altLang="en-US"/>
              <a:t>Advantages of External CSS</a:t>
            </a:r>
          </a:p>
        </p:txBody>
      </p:sp>
      <p:sp>
        <p:nvSpPr>
          <p:cNvPr id="40963" name="Content Placeholder 2">
            <a:extLst>
              <a:ext uri="{FF2B5EF4-FFF2-40B4-BE49-F238E27FC236}">
                <a16:creationId xmlns:a16="http://schemas.microsoft.com/office/drawing/2014/main" id="{C8D354F8-B9DD-DFE7-8A06-08FEB1471F82}"/>
              </a:ext>
            </a:extLst>
          </p:cNvPr>
          <p:cNvSpPr>
            <a:spLocks noGrp="1"/>
          </p:cNvSpPr>
          <p:nvPr>
            <p:ph sz="quarter" idx="1"/>
          </p:nvPr>
        </p:nvSpPr>
        <p:spPr>
          <a:xfrm>
            <a:off x="1981200" y="1219201"/>
            <a:ext cx="8229600" cy="4937125"/>
          </a:xfrm>
        </p:spPr>
        <p:txBody>
          <a:bodyPr/>
          <a:lstStyle/>
          <a:p>
            <a:r>
              <a:rPr lang="en-US" altLang="en-US"/>
              <a:t>The same style sheet can be </a:t>
            </a:r>
            <a:r>
              <a:rPr lang="en-US" altLang="en-US" i="1"/>
              <a:t>reused by all of the web pages in your site.</a:t>
            </a:r>
          </a:p>
          <a:p>
            <a:r>
              <a:rPr lang="en-US" altLang="en-US"/>
              <a:t>Because the style rules are written only once, rather than appearing on every element or in every document, the source documents are smaller</a:t>
            </a:r>
          </a:p>
          <a:p>
            <a:r>
              <a:rPr lang="en-US" altLang="en-US"/>
              <a:t>You can change the appearance of several pages by altering just the style sheet rather than each individual page.</a:t>
            </a:r>
          </a:p>
          <a:p>
            <a:r>
              <a:rPr lang="en-US" altLang="en-US"/>
              <a:t>The style sheet can act as a style template to help different authors achieve the same style of document without learning all of the individual style settings.</a:t>
            </a:r>
          </a:p>
        </p:txBody>
      </p:sp>
      <p:sp>
        <p:nvSpPr>
          <p:cNvPr id="2" name="Footer Placeholder 1">
            <a:extLst>
              <a:ext uri="{FF2B5EF4-FFF2-40B4-BE49-F238E27FC236}">
                <a16:creationId xmlns:a16="http://schemas.microsoft.com/office/drawing/2014/main" id="{6BBCAE7C-731B-4830-AE80-08A04E40EA1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8596989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76289147-AFA1-8CFC-5D8B-91F453E1F161}"/>
              </a:ext>
            </a:extLst>
          </p:cNvPr>
          <p:cNvSpPr>
            <a:spLocks noGrp="1"/>
          </p:cNvSpPr>
          <p:nvPr>
            <p:ph type="title"/>
          </p:nvPr>
        </p:nvSpPr>
        <p:spPr/>
        <p:txBody>
          <a:bodyPr/>
          <a:lstStyle/>
          <a:p>
            <a:r>
              <a:rPr lang="en-US" altLang="en-US"/>
              <a:t>CSS Properties</a:t>
            </a:r>
          </a:p>
        </p:txBody>
      </p:sp>
      <p:sp>
        <p:nvSpPr>
          <p:cNvPr id="43011" name="Content Placeholder 2">
            <a:extLst>
              <a:ext uri="{FF2B5EF4-FFF2-40B4-BE49-F238E27FC236}">
                <a16:creationId xmlns:a16="http://schemas.microsoft.com/office/drawing/2014/main" id="{D2BB745F-E6A4-1E6B-DBBD-C86AA8215FAF}"/>
              </a:ext>
            </a:extLst>
          </p:cNvPr>
          <p:cNvSpPr>
            <a:spLocks noGrp="1"/>
          </p:cNvSpPr>
          <p:nvPr>
            <p:ph sz="quarter" idx="1"/>
          </p:nvPr>
        </p:nvSpPr>
        <p:spPr>
          <a:xfrm>
            <a:off x="1981200" y="1219201"/>
            <a:ext cx="8229600" cy="4937125"/>
          </a:xfrm>
        </p:spPr>
        <p:txBody>
          <a:bodyPr/>
          <a:lstStyle/>
          <a:p>
            <a:endParaRPr lang="en-US" altLang="en-US"/>
          </a:p>
        </p:txBody>
      </p:sp>
      <p:pic>
        <p:nvPicPr>
          <p:cNvPr id="43012" name="Picture 2">
            <a:extLst>
              <a:ext uri="{FF2B5EF4-FFF2-40B4-BE49-F238E27FC236}">
                <a16:creationId xmlns:a16="http://schemas.microsoft.com/office/drawing/2014/main" id="{E743515E-3E6C-4D0D-D78C-DAB82B077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39" t="21941" r="4971" b="24051"/>
          <a:stretch>
            <a:fillRect/>
          </a:stretch>
        </p:blipFill>
        <p:spPr bwMode="auto">
          <a:xfrm>
            <a:off x="1819276" y="1905000"/>
            <a:ext cx="85439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C635497-D9FD-6E02-BB68-1D8FF8ED848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3542085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36985B2-D300-B6DF-EB2B-A22075031A7A}"/>
              </a:ext>
            </a:extLst>
          </p:cNvPr>
          <p:cNvSpPr>
            <a:spLocks noGrp="1"/>
          </p:cNvSpPr>
          <p:nvPr>
            <p:ph type="title"/>
          </p:nvPr>
        </p:nvSpPr>
        <p:spPr/>
        <p:txBody>
          <a:bodyPr/>
          <a:lstStyle/>
          <a:p>
            <a:r>
              <a:rPr lang="en-US" altLang="en-US"/>
              <a:t>CSS Properties (Cont’d)</a:t>
            </a:r>
          </a:p>
        </p:txBody>
      </p:sp>
      <p:sp>
        <p:nvSpPr>
          <p:cNvPr id="45059" name="Content Placeholder 2">
            <a:extLst>
              <a:ext uri="{FF2B5EF4-FFF2-40B4-BE49-F238E27FC236}">
                <a16:creationId xmlns:a16="http://schemas.microsoft.com/office/drawing/2014/main" id="{3A1C393B-919B-3701-E011-25B818A36217}"/>
              </a:ext>
            </a:extLst>
          </p:cNvPr>
          <p:cNvSpPr>
            <a:spLocks noGrp="1"/>
          </p:cNvSpPr>
          <p:nvPr>
            <p:ph sz="quarter" idx="1"/>
          </p:nvPr>
        </p:nvSpPr>
        <p:spPr>
          <a:xfrm>
            <a:off x="1981200" y="1219201"/>
            <a:ext cx="8229600" cy="4937125"/>
          </a:xfrm>
        </p:spPr>
        <p:txBody>
          <a:bodyPr/>
          <a:lstStyle/>
          <a:p>
            <a:endParaRPr lang="en-US" altLang="en-US"/>
          </a:p>
        </p:txBody>
      </p:sp>
      <p:pic>
        <p:nvPicPr>
          <p:cNvPr id="45060" name="Picture 2">
            <a:extLst>
              <a:ext uri="{FF2B5EF4-FFF2-40B4-BE49-F238E27FC236}">
                <a16:creationId xmlns:a16="http://schemas.microsoft.com/office/drawing/2014/main" id="{29E3C44E-8F77-7691-3297-9463D8C67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68" t="50552" r="61053" b="11458"/>
          <a:stretch>
            <a:fillRect/>
          </a:stretch>
        </p:blipFill>
        <p:spPr bwMode="auto">
          <a:xfrm>
            <a:off x="3962400" y="1219201"/>
            <a:ext cx="22098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a:extLst>
              <a:ext uri="{FF2B5EF4-FFF2-40B4-BE49-F238E27FC236}">
                <a16:creationId xmlns:a16="http://schemas.microsoft.com/office/drawing/2014/main" id="{3ABEFF29-150B-9BD8-1849-CC8BED3B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47" t="9375" r="51976" b="52635"/>
          <a:stretch>
            <a:fillRect/>
          </a:stretch>
        </p:blipFill>
        <p:spPr bwMode="auto">
          <a:xfrm>
            <a:off x="6172200" y="1219201"/>
            <a:ext cx="22098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
            <a:extLst>
              <a:ext uri="{FF2B5EF4-FFF2-40B4-BE49-F238E27FC236}">
                <a16:creationId xmlns:a16="http://schemas.microsoft.com/office/drawing/2014/main" id="{049DFA0B-C5C0-38A2-2449-66B3DADF9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68" t="9375" r="61053" b="49785"/>
          <a:stretch>
            <a:fillRect/>
          </a:stretch>
        </p:blipFill>
        <p:spPr bwMode="auto">
          <a:xfrm>
            <a:off x="1752600" y="1192214"/>
            <a:ext cx="22098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2">
            <a:extLst>
              <a:ext uri="{FF2B5EF4-FFF2-40B4-BE49-F238E27FC236}">
                <a16:creationId xmlns:a16="http://schemas.microsoft.com/office/drawing/2014/main" id="{CE231E55-AFF5-5AE8-D54A-4B159FAA9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47" t="47702" r="51976" b="11458"/>
          <a:stretch>
            <a:fillRect/>
          </a:stretch>
        </p:blipFill>
        <p:spPr bwMode="auto">
          <a:xfrm>
            <a:off x="8305800" y="1192214"/>
            <a:ext cx="22098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6F47122-FEA9-E3DB-7C66-52328C7A880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3813497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9F83921E-805C-73BA-22F1-FA0D83D2B156}"/>
              </a:ext>
            </a:extLst>
          </p:cNvPr>
          <p:cNvSpPr>
            <a:spLocks noGrp="1"/>
          </p:cNvSpPr>
          <p:nvPr>
            <p:ph type="title"/>
          </p:nvPr>
        </p:nvSpPr>
        <p:spPr/>
        <p:txBody>
          <a:bodyPr/>
          <a:lstStyle/>
          <a:p>
            <a:r>
              <a:rPr lang="en-US" altLang="en-US"/>
              <a:t>CSS Properties (Cont’d)</a:t>
            </a:r>
          </a:p>
        </p:txBody>
      </p:sp>
      <p:pic>
        <p:nvPicPr>
          <p:cNvPr id="47107" name="Picture 2">
            <a:extLst>
              <a:ext uri="{FF2B5EF4-FFF2-40B4-BE49-F238E27FC236}">
                <a16:creationId xmlns:a16="http://schemas.microsoft.com/office/drawing/2014/main" id="{1C6B00F9-08BB-6487-59F1-064096071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22" t="46753" r="42899" b="11458"/>
          <a:stretch>
            <a:fillRect/>
          </a:stretch>
        </p:blipFill>
        <p:spPr bwMode="auto">
          <a:xfrm>
            <a:off x="3886200" y="1143001"/>
            <a:ext cx="19812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ontent Placeholder 5">
            <a:extLst>
              <a:ext uri="{FF2B5EF4-FFF2-40B4-BE49-F238E27FC236}">
                <a16:creationId xmlns:a16="http://schemas.microsoft.com/office/drawing/2014/main" id="{DC9179AC-9A52-D130-8FCF-8BD1FB2D2EDE}"/>
              </a:ext>
            </a:extLst>
          </p:cNvPr>
          <p:cNvSpPr>
            <a:spLocks noGrp="1"/>
          </p:cNvSpPr>
          <p:nvPr>
            <p:ph sz="quarter" idx="1"/>
          </p:nvPr>
        </p:nvSpPr>
        <p:spPr>
          <a:xfrm>
            <a:off x="1981200" y="1219201"/>
            <a:ext cx="8229600" cy="4937125"/>
          </a:xfrm>
        </p:spPr>
        <p:txBody>
          <a:bodyPr/>
          <a:lstStyle/>
          <a:p>
            <a:endParaRPr lang="en-US" altLang="en-US"/>
          </a:p>
        </p:txBody>
      </p:sp>
      <p:pic>
        <p:nvPicPr>
          <p:cNvPr id="47109" name="Picture 2">
            <a:extLst>
              <a:ext uri="{FF2B5EF4-FFF2-40B4-BE49-F238E27FC236}">
                <a16:creationId xmlns:a16="http://schemas.microsoft.com/office/drawing/2014/main" id="{FFC253DC-09C4-91B0-CE11-E0585DA52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101" t="38205" r="33821" b="18945"/>
          <a:stretch>
            <a:fillRect/>
          </a:stretch>
        </p:blipFill>
        <p:spPr bwMode="auto">
          <a:xfrm>
            <a:off x="6096000" y="1143000"/>
            <a:ext cx="1981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a:extLst>
              <a:ext uri="{FF2B5EF4-FFF2-40B4-BE49-F238E27FC236}">
                <a16:creationId xmlns:a16="http://schemas.microsoft.com/office/drawing/2014/main" id="{A7391CE7-5682-5182-4139-795441D84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22" t="9375" r="42899" b="52635"/>
          <a:stretch>
            <a:fillRect/>
          </a:stretch>
        </p:blipFill>
        <p:spPr bwMode="auto">
          <a:xfrm>
            <a:off x="1828800" y="1219200"/>
            <a:ext cx="19812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
            <a:extLst>
              <a:ext uri="{FF2B5EF4-FFF2-40B4-BE49-F238E27FC236}">
                <a16:creationId xmlns:a16="http://schemas.microsoft.com/office/drawing/2014/main" id="{072F274F-E9C7-9E62-1E4D-A92151962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101" t="9375" r="33821" b="61795"/>
          <a:stretch>
            <a:fillRect/>
          </a:stretch>
        </p:blipFill>
        <p:spPr bwMode="auto">
          <a:xfrm>
            <a:off x="8153400" y="1219200"/>
            <a:ext cx="19812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2FCA7AA-987C-09D7-4939-35EE84117D9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0925672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4D815430-D74E-6F4F-3611-06701A881B26}"/>
              </a:ext>
            </a:extLst>
          </p:cNvPr>
          <p:cNvSpPr>
            <a:spLocks noGrp="1"/>
          </p:cNvSpPr>
          <p:nvPr>
            <p:ph type="title"/>
          </p:nvPr>
        </p:nvSpPr>
        <p:spPr/>
        <p:txBody>
          <a:bodyPr/>
          <a:lstStyle/>
          <a:p>
            <a:r>
              <a:rPr lang="en-US" altLang="en-US"/>
              <a:t>Controlling Fonts</a:t>
            </a:r>
          </a:p>
        </p:txBody>
      </p:sp>
      <p:sp>
        <p:nvSpPr>
          <p:cNvPr id="49155" name="Content Placeholder 2">
            <a:extLst>
              <a:ext uri="{FF2B5EF4-FFF2-40B4-BE49-F238E27FC236}">
                <a16:creationId xmlns:a16="http://schemas.microsoft.com/office/drawing/2014/main" id="{CA5E014A-3994-4444-84E2-86192EEFBAD6}"/>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Several properties allow you to control the appearance of text in your documents. These can be split into two groups:</a:t>
            </a:r>
          </a:p>
          <a:p>
            <a:r>
              <a:rPr lang="en-US" altLang="en-US"/>
              <a:t>Those that </a:t>
            </a:r>
            <a:r>
              <a:rPr lang="en-US" altLang="en-US" b="1"/>
              <a:t>directly affect </a:t>
            </a:r>
            <a:r>
              <a:rPr lang="en-US" altLang="en-US"/>
              <a:t>the font and its appearance</a:t>
            </a:r>
          </a:p>
          <a:p>
            <a:r>
              <a:rPr lang="en-US" altLang="en-US"/>
              <a:t>Those that have other formatting effects upon the text</a:t>
            </a:r>
          </a:p>
        </p:txBody>
      </p:sp>
      <p:sp>
        <p:nvSpPr>
          <p:cNvPr id="2" name="Footer Placeholder 1">
            <a:extLst>
              <a:ext uri="{FF2B5EF4-FFF2-40B4-BE49-F238E27FC236}">
                <a16:creationId xmlns:a16="http://schemas.microsoft.com/office/drawing/2014/main" id="{3B9C4CBC-F35C-3E4F-CBA6-5F52E651092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3900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a:extLst>
              <a:ext uri="{FF2B5EF4-FFF2-40B4-BE49-F238E27FC236}">
                <a16:creationId xmlns:a16="http://schemas.microsoft.com/office/drawing/2014/main" id="{135832A4-2FCC-0AEC-F091-4F65467A041B}"/>
              </a:ext>
            </a:extLst>
          </p:cNvPr>
          <p:cNvSpPr txBox="1">
            <a:spLocks noChangeArrowheads="1"/>
          </p:cNvSpPr>
          <p:nvPr/>
        </p:nvSpPr>
        <p:spPr bwMode="auto">
          <a:xfrm>
            <a:off x="2021205" y="1371600"/>
            <a:ext cx="5952173"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3870">
                <a:solidFill>
                  <a:srgbClr val="000000"/>
                </a:solidFill>
                <a:latin typeface="Arial" panose="020B0604020202020204" pitchFamily="34" charset="0"/>
              </a:rPr>
              <a:t>Questions?</a:t>
            </a:r>
          </a:p>
        </p:txBody>
      </p:sp>
      <p:sp>
        <p:nvSpPr>
          <p:cNvPr id="50179" name="Text Box 5">
            <a:extLst>
              <a:ext uri="{FF2B5EF4-FFF2-40B4-BE49-F238E27FC236}">
                <a16:creationId xmlns:a16="http://schemas.microsoft.com/office/drawing/2014/main" id="{ACF23D1C-7127-B962-187A-DDCA17709422}"/>
              </a:ext>
            </a:extLst>
          </p:cNvPr>
          <p:cNvSpPr txBox="1">
            <a:spLocks noChangeArrowheads="1"/>
          </p:cNvSpPr>
          <p:nvPr/>
        </p:nvSpPr>
        <p:spPr bwMode="auto">
          <a:xfrm>
            <a:off x="4672965" y="5212080"/>
            <a:ext cx="5612130" cy="94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2160">
                <a:solidFill>
                  <a:srgbClr val="000000"/>
                </a:solidFill>
                <a:latin typeface="Arial" panose="020B0604020202020204" pitchFamily="34" charset="0"/>
              </a:rPr>
              <a:t>There are 10 types of people in this world:</a:t>
            </a:r>
            <a:endParaRPr lang="en-US" altLang="en-US" sz="2160">
              <a:solidFill>
                <a:srgbClr val="000000"/>
              </a:solidFill>
            </a:endParaRPr>
          </a:p>
          <a:p>
            <a:pPr defTabSz="822960" fontAlgn="base">
              <a:lnSpc>
                <a:spcPct val="95000"/>
              </a:lnSpc>
              <a:spcBef>
                <a:spcPct val="0"/>
              </a:spcBef>
              <a:spcAft>
                <a:spcPct val="0"/>
              </a:spcAft>
              <a:buNone/>
            </a:pPr>
            <a:r>
              <a:rPr lang="en-US" altLang="en-US" sz="2160">
                <a:solidFill>
                  <a:srgbClr val="000000"/>
                </a:solidFill>
                <a:latin typeface="Arial" panose="020B0604020202020204" pitchFamily="34" charset="0"/>
              </a:rPr>
              <a:t>those who understand Binary and those who don't</a:t>
            </a:r>
          </a:p>
        </p:txBody>
      </p:sp>
      <p:sp>
        <p:nvSpPr>
          <p:cNvPr id="50180" name="Title 3">
            <a:extLst>
              <a:ext uri="{FF2B5EF4-FFF2-40B4-BE49-F238E27FC236}">
                <a16:creationId xmlns:a16="http://schemas.microsoft.com/office/drawing/2014/main" id="{17ADF202-D2FB-7EC8-907D-97312E5694B6}"/>
              </a:ext>
            </a:extLst>
          </p:cNvPr>
          <p:cNvSpPr>
            <a:spLocks noGrp="1" noChangeArrowheads="1"/>
          </p:cNvSpPr>
          <p:nvPr>
            <p:ph type="title"/>
          </p:nvPr>
        </p:nvSpPr>
        <p:spPr/>
        <p:txBody>
          <a:bodyPr/>
          <a:lstStyle/>
          <a:p>
            <a:endParaRPr lang="en-US" altLang="en-US"/>
          </a:p>
        </p:txBody>
      </p:sp>
      <p:sp>
        <p:nvSpPr>
          <p:cNvPr id="50181" name="Content Placeholder 4">
            <a:extLst>
              <a:ext uri="{FF2B5EF4-FFF2-40B4-BE49-F238E27FC236}">
                <a16:creationId xmlns:a16="http://schemas.microsoft.com/office/drawing/2014/main" id="{53839446-BC9B-35D5-0198-68961AF2D34D}"/>
              </a:ext>
            </a:extLst>
          </p:cNvPr>
          <p:cNvSpPr>
            <a:spLocks noGrp="1" noChangeArrowheads="1"/>
          </p:cNvSpPr>
          <p:nvPr>
            <p:ph idx="1"/>
          </p:nvPr>
        </p:nvSpPr>
        <p:spPr/>
        <p:txBody>
          <a:bodyPr/>
          <a:lstStyle/>
          <a:p>
            <a:endParaRPr lang="en-US" altLang="en-US"/>
          </a:p>
        </p:txBody>
      </p:sp>
      <p:sp>
        <p:nvSpPr>
          <p:cNvPr id="2" name="Footer Placeholder 1">
            <a:extLst>
              <a:ext uri="{FF2B5EF4-FFF2-40B4-BE49-F238E27FC236}">
                <a16:creationId xmlns:a16="http://schemas.microsoft.com/office/drawing/2014/main" id="{863A24F5-6DA3-4251-23C7-C4C4C6261A66}"/>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335792791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934DFE8B-0EA4-4465-013B-6C78C4E33B40}"/>
              </a:ext>
            </a:extLst>
          </p:cNvPr>
          <p:cNvSpPr>
            <a:spLocks noGrp="1"/>
          </p:cNvSpPr>
          <p:nvPr>
            <p:ph type="title"/>
          </p:nvPr>
        </p:nvSpPr>
        <p:spPr/>
        <p:txBody>
          <a:bodyPr/>
          <a:lstStyle/>
          <a:p>
            <a:r>
              <a:rPr lang="en-US" altLang="en-US"/>
              <a:t>Properties Directly Affecting the Font</a:t>
            </a:r>
          </a:p>
        </p:txBody>
      </p:sp>
      <p:sp>
        <p:nvSpPr>
          <p:cNvPr id="51203" name="Content Placeholder 2">
            <a:extLst>
              <a:ext uri="{FF2B5EF4-FFF2-40B4-BE49-F238E27FC236}">
                <a16:creationId xmlns:a16="http://schemas.microsoft.com/office/drawing/2014/main" id="{20552A21-7ACE-29D5-8BA6-E227B4BFB1BA}"/>
              </a:ext>
            </a:extLst>
          </p:cNvPr>
          <p:cNvSpPr>
            <a:spLocks noGrp="1"/>
          </p:cNvSpPr>
          <p:nvPr>
            <p:ph sz="quarter" idx="1"/>
          </p:nvPr>
        </p:nvSpPr>
        <p:spPr>
          <a:xfrm>
            <a:off x="1981200" y="1219201"/>
            <a:ext cx="8229600" cy="4937125"/>
          </a:xfrm>
        </p:spPr>
        <p:txBody>
          <a:bodyPr/>
          <a:lstStyle/>
          <a:p>
            <a:endParaRPr lang="en-US" altLang="en-US"/>
          </a:p>
        </p:txBody>
      </p:sp>
      <p:pic>
        <p:nvPicPr>
          <p:cNvPr id="51204" name="Picture 2">
            <a:extLst>
              <a:ext uri="{FF2B5EF4-FFF2-40B4-BE49-F238E27FC236}">
                <a16:creationId xmlns:a16="http://schemas.microsoft.com/office/drawing/2014/main" id="{C729FEFD-02BE-00A8-4ED1-2007B6546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88" t="18497" r="7777" b="9056"/>
          <a:stretch>
            <a:fillRect/>
          </a:stretch>
        </p:blipFill>
        <p:spPr bwMode="auto">
          <a:xfrm>
            <a:off x="1905000" y="1295400"/>
            <a:ext cx="80772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9BA9737-65FA-ED34-BE5F-F1EC9F282BD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0657949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6E2C2040-78BF-C3E7-A323-C43D25E27B23}"/>
              </a:ext>
            </a:extLst>
          </p:cNvPr>
          <p:cNvSpPr>
            <a:spLocks noGrp="1"/>
          </p:cNvSpPr>
          <p:nvPr>
            <p:ph type="title"/>
          </p:nvPr>
        </p:nvSpPr>
        <p:spPr/>
        <p:txBody>
          <a:bodyPr/>
          <a:lstStyle/>
          <a:p>
            <a:r>
              <a:rPr lang="en-US" altLang="en-US"/>
              <a:t>The font-size property</a:t>
            </a:r>
          </a:p>
        </p:txBody>
      </p:sp>
      <p:sp>
        <p:nvSpPr>
          <p:cNvPr id="53251" name="Content Placeholder 2">
            <a:extLst>
              <a:ext uri="{FF2B5EF4-FFF2-40B4-BE49-F238E27FC236}">
                <a16:creationId xmlns:a16="http://schemas.microsoft.com/office/drawing/2014/main" id="{C50CB918-D197-017A-1415-43DDEE0B4FD0}"/>
              </a:ext>
            </a:extLst>
          </p:cNvPr>
          <p:cNvSpPr>
            <a:spLocks noGrp="1"/>
          </p:cNvSpPr>
          <p:nvPr>
            <p:ph sz="quarter" idx="1"/>
          </p:nvPr>
        </p:nvSpPr>
        <p:spPr>
          <a:xfrm>
            <a:off x="1981200" y="1219201"/>
            <a:ext cx="8229600" cy="4937125"/>
          </a:xfrm>
        </p:spPr>
        <p:txBody>
          <a:bodyPr/>
          <a:lstStyle/>
          <a:p>
            <a:r>
              <a:rPr lang="en-US" altLang="en-US"/>
              <a:t>The font-size property enables you to specify a size for the font.</a:t>
            </a:r>
          </a:p>
          <a:p>
            <a:r>
              <a:rPr lang="en-US" altLang="en-US"/>
              <a:t>A value for this property can be specified in:</a:t>
            </a:r>
          </a:p>
          <a:p>
            <a:pPr lvl="1"/>
            <a:r>
              <a:rPr lang="en-US" altLang="en-US"/>
              <a:t>Absolute size</a:t>
            </a:r>
          </a:p>
          <a:p>
            <a:pPr lvl="2"/>
            <a:r>
              <a:rPr lang="en-US" altLang="en-US"/>
              <a:t>xx-small x-small small medium large x-large xx-large</a:t>
            </a:r>
          </a:p>
          <a:p>
            <a:pPr lvl="1"/>
            <a:r>
              <a:rPr lang="en-US" altLang="en-US"/>
              <a:t>Relative size</a:t>
            </a:r>
          </a:p>
          <a:p>
            <a:pPr lvl="2"/>
            <a:r>
              <a:rPr lang="en-US" altLang="en-US"/>
              <a:t>smaller larger</a:t>
            </a:r>
          </a:p>
          <a:p>
            <a:pPr lvl="1"/>
            <a:r>
              <a:rPr lang="en-US" altLang="en-US"/>
              <a:t>Length</a:t>
            </a:r>
          </a:p>
          <a:p>
            <a:pPr lvl="2"/>
            <a:r>
              <a:rPr lang="pt-BR" altLang="en-US"/>
              <a:t>Any of these units of length: </a:t>
            </a:r>
            <a:r>
              <a:rPr lang="pt-BR" altLang="en-US" sz="2400" b="1"/>
              <a:t>px</a:t>
            </a:r>
            <a:r>
              <a:rPr lang="pt-BR" altLang="en-US"/>
              <a:t> em ex pt in cm pc mm</a:t>
            </a:r>
            <a:endParaRPr lang="en-US" altLang="en-US"/>
          </a:p>
          <a:p>
            <a:pPr lvl="1"/>
            <a:r>
              <a:rPr lang="en-US" altLang="en-US"/>
              <a:t>Percentage (in relation to parent element)</a:t>
            </a:r>
          </a:p>
          <a:p>
            <a:pPr lvl="2"/>
            <a:r>
              <a:rPr lang="en-US" altLang="en-US"/>
              <a:t>2% 10% 25% 50% 100%</a:t>
            </a:r>
          </a:p>
        </p:txBody>
      </p:sp>
      <p:sp>
        <p:nvSpPr>
          <p:cNvPr id="2" name="Footer Placeholder 1">
            <a:extLst>
              <a:ext uri="{FF2B5EF4-FFF2-40B4-BE49-F238E27FC236}">
                <a16:creationId xmlns:a16="http://schemas.microsoft.com/office/drawing/2014/main" id="{8C066A2F-718F-6CB0-BB5E-6569CBFC453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6273959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94DB102F-41CB-3D52-0F42-5137FBE5E7D8}"/>
              </a:ext>
            </a:extLst>
          </p:cNvPr>
          <p:cNvSpPr>
            <a:spLocks noGrp="1"/>
          </p:cNvSpPr>
          <p:nvPr>
            <p:ph type="title"/>
          </p:nvPr>
        </p:nvSpPr>
        <p:spPr/>
        <p:txBody>
          <a:bodyPr/>
          <a:lstStyle/>
          <a:p>
            <a:r>
              <a:rPr lang="en-US" altLang="en-US"/>
              <a:t>The font-weight Property</a:t>
            </a:r>
          </a:p>
        </p:txBody>
      </p:sp>
      <p:sp>
        <p:nvSpPr>
          <p:cNvPr id="55299" name="Content Placeholder 2">
            <a:extLst>
              <a:ext uri="{FF2B5EF4-FFF2-40B4-BE49-F238E27FC236}">
                <a16:creationId xmlns:a16="http://schemas.microsoft.com/office/drawing/2014/main" id="{EDD41760-218D-A0BA-232B-173A80A8A774}"/>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latin typeface="Calibri" panose="020F0502020204030204" pitchFamily="34" charset="0"/>
                <a:cs typeface="Calibri" panose="020F0502020204030204" pitchFamily="34" charset="0"/>
              </a:rPr>
              <a:t>The possible values for font-weight are:</a:t>
            </a:r>
          </a:p>
          <a:p>
            <a:r>
              <a:rPr lang="en-US" altLang="en-US" sz="2000">
                <a:latin typeface="Calibri" panose="020F0502020204030204" pitchFamily="34" charset="0"/>
                <a:cs typeface="Calibri" panose="020F0502020204030204" pitchFamily="34" charset="0"/>
              </a:rPr>
              <a:t>normal bold bolder lighter 100 200 300 400 500 600 700 800 900</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For example:</a:t>
            </a:r>
          </a:p>
          <a:p>
            <a:pPr lvl="1">
              <a:buFont typeface="Wingdings 3" panose="05040102010807070707" pitchFamily="18" charset="2"/>
              <a:buNone/>
            </a:pPr>
            <a:r>
              <a:rPr lang="en-US" altLang="en-US" sz="2000"/>
              <a:t>p.one {font-weight:normal;}</a:t>
            </a:r>
          </a:p>
          <a:p>
            <a:pPr lvl="1">
              <a:buFont typeface="Wingdings 3" panose="05040102010807070707" pitchFamily="18" charset="2"/>
              <a:buNone/>
            </a:pPr>
            <a:r>
              <a:rPr lang="en-US" altLang="en-US" sz="2000"/>
              <a:t>p.two {font-weight:bold;}</a:t>
            </a:r>
          </a:p>
          <a:p>
            <a:pPr lvl="1">
              <a:buFont typeface="Wingdings 3" panose="05040102010807070707" pitchFamily="18" charset="2"/>
              <a:buNone/>
            </a:pPr>
            <a:r>
              <a:rPr lang="en-US" altLang="en-US" sz="2000"/>
              <a:t>p.three {font-weight:bolder;}</a:t>
            </a:r>
          </a:p>
          <a:p>
            <a:pPr lvl="1">
              <a:buFont typeface="Wingdings 3" panose="05040102010807070707" pitchFamily="18" charset="2"/>
              <a:buNone/>
            </a:pPr>
            <a:r>
              <a:rPr lang="en-US" altLang="en-US" sz="2000"/>
              <a:t>p.four {font-weight:lighter;}</a:t>
            </a:r>
          </a:p>
          <a:p>
            <a:pPr lvl="1">
              <a:buFont typeface="Wingdings 3" panose="05040102010807070707" pitchFamily="18" charset="2"/>
              <a:buNone/>
            </a:pPr>
            <a:r>
              <a:rPr lang="en-US" altLang="en-US" sz="2000"/>
              <a:t>p.five {font-weight:100;}</a:t>
            </a:r>
          </a:p>
          <a:p>
            <a:pPr lvl="1">
              <a:buFont typeface="Wingdings 3" panose="05040102010807070707" pitchFamily="18" charset="2"/>
              <a:buNone/>
            </a:pPr>
            <a:r>
              <a:rPr lang="en-US" altLang="en-US" sz="2000"/>
              <a:t>p.six {font-weight:200;}</a:t>
            </a:r>
            <a:endParaRPr lang="en-US" altLang="en-US" sz="200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09E533F0-8922-9B13-E159-C17EFEB943C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5870679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7A3E48D-294C-148E-F7F4-817DBA47C8E3}"/>
              </a:ext>
            </a:extLst>
          </p:cNvPr>
          <p:cNvSpPr>
            <a:spLocks noGrp="1"/>
          </p:cNvSpPr>
          <p:nvPr>
            <p:ph type="title"/>
          </p:nvPr>
        </p:nvSpPr>
        <p:spPr/>
        <p:txBody>
          <a:bodyPr/>
          <a:lstStyle/>
          <a:p>
            <a:r>
              <a:rPr lang="en-US" altLang="en-US"/>
              <a:t>The font-style Property</a:t>
            </a:r>
          </a:p>
        </p:txBody>
      </p:sp>
      <p:sp>
        <p:nvSpPr>
          <p:cNvPr id="57347" name="Content Placeholder 2">
            <a:extLst>
              <a:ext uri="{FF2B5EF4-FFF2-40B4-BE49-F238E27FC236}">
                <a16:creationId xmlns:a16="http://schemas.microsoft.com/office/drawing/2014/main" id="{93C18999-6866-9AB0-BA0E-51A607F0CBEE}"/>
              </a:ext>
            </a:extLst>
          </p:cNvPr>
          <p:cNvSpPr>
            <a:spLocks noGrp="1"/>
          </p:cNvSpPr>
          <p:nvPr>
            <p:ph sz="quarter" idx="1"/>
          </p:nvPr>
        </p:nvSpPr>
        <p:spPr>
          <a:xfrm>
            <a:off x="1981200" y="1219201"/>
            <a:ext cx="8229600" cy="4937125"/>
          </a:xfrm>
        </p:spPr>
        <p:txBody>
          <a:bodyPr/>
          <a:lstStyle/>
          <a:p>
            <a:r>
              <a:rPr lang="en-US" altLang="en-US"/>
              <a:t>The font-style property allows you to specify that a font should be normal, italic, or oblique.</a:t>
            </a:r>
          </a:p>
          <a:p>
            <a:r>
              <a:rPr lang="en-US" altLang="en-US"/>
              <a:t>For example:</a:t>
            </a:r>
          </a:p>
          <a:p>
            <a:pPr lvl="1">
              <a:buFont typeface="Wingdings 3" panose="05040102010807070707" pitchFamily="18" charset="2"/>
              <a:buNone/>
            </a:pPr>
            <a:r>
              <a:rPr lang="en-US" altLang="en-US" sz="2800"/>
              <a:t>p.one {font-style:normal;}</a:t>
            </a:r>
          </a:p>
          <a:p>
            <a:pPr lvl="1">
              <a:buFont typeface="Wingdings 3" panose="05040102010807070707" pitchFamily="18" charset="2"/>
              <a:buNone/>
            </a:pPr>
            <a:r>
              <a:rPr lang="en-US" altLang="en-US" sz="2800"/>
              <a:t>p.two {font-style:italic;}</a:t>
            </a:r>
          </a:p>
          <a:p>
            <a:pPr lvl="1">
              <a:buFont typeface="Wingdings 3" panose="05040102010807070707" pitchFamily="18" charset="2"/>
              <a:buNone/>
            </a:pPr>
            <a:r>
              <a:rPr lang="en-US" altLang="en-US" sz="2800"/>
              <a:t>p.three {font-style:oblique;}</a:t>
            </a:r>
          </a:p>
        </p:txBody>
      </p:sp>
      <p:sp>
        <p:nvSpPr>
          <p:cNvPr id="2" name="Footer Placeholder 1">
            <a:extLst>
              <a:ext uri="{FF2B5EF4-FFF2-40B4-BE49-F238E27FC236}">
                <a16:creationId xmlns:a16="http://schemas.microsoft.com/office/drawing/2014/main" id="{94CFE2DB-3993-E253-727F-69B5829CC0B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2606447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30983234-B012-2711-0D17-FB10DEDE0714}"/>
              </a:ext>
            </a:extLst>
          </p:cNvPr>
          <p:cNvSpPr>
            <a:spLocks noGrp="1"/>
          </p:cNvSpPr>
          <p:nvPr>
            <p:ph type="title"/>
          </p:nvPr>
        </p:nvSpPr>
        <p:spPr/>
        <p:txBody>
          <a:bodyPr/>
          <a:lstStyle/>
          <a:p>
            <a:r>
              <a:rPr lang="en-US" altLang="en-US"/>
              <a:t>Text Formatting</a:t>
            </a:r>
          </a:p>
        </p:txBody>
      </p:sp>
      <p:sp>
        <p:nvSpPr>
          <p:cNvPr id="59395" name="Content Placeholder 2">
            <a:extLst>
              <a:ext uri="{FF2B5EF4-FFF2-40B4-BE49-F238E27FC236}">
                <a16:creationId xmlns:a16="http://schemas.microsoft.com/office/drawing/2014/main" id="{34219E74-7557-5485-1A8E-4D7DE17A8B5B}"/>
              </a:ext>
            </a:extLst>
          </p:cNvPr>
          <p:cNvSpPr>
            <a:spLocks noGrp="1"/>
          </p:cNvSpPr>
          <p:nvPr>
            <p:ph sz="quarter" idx="1"/>
          </p:nvPr>
        </p:nvSpPr>
        <p:spPr>
          <a:xfrm>
            <a:off x="1981200" y="1219201"/>
            <a:ext cx="8229600" cy="4937125"/>
          </a:xfrm>
        </p:spPr>
        <p:txBody>
          <a:bodyPr/>
          <a:lstStyle/>
          <a:p>
            <a:r>
              <a:rPr lang="en-US" altLang="en-US"/>
              <a:t>In addition to the font properties, you can use several properties to affect the appearance or formatting of your text.</a:t>
            </a:r>
          </a:p>
        </p:txBody>
      </p:sp>
      <p:pic>
        <p:nvPicPr>
          <p:cNvPr id="59396" name="Picture 3">
            <a:extLst>
              <a:ext uri="{FF2B5EF4-FFF2-40B4-BE49-F238E27FC236}">
                <a16:creationId xmlns:a16="http://schemas.microsoft.com/office/drawing/2014/main" id="{2E4B456A-C658-210A-3849-28CE31501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23" t="29971" r="4846" b="12392"/>
          <a:stretch>
            <a:fillRect/>
          </a:stretch>
        </p:blipFill>
        <p:spPr bwMode="auto">
          <a:xfrm>
            <a:off x="1828801" y="2667000"/>
            <a:ext cx="8570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B78B8C5-4F98-7E15-BD02-0408954E236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3253434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A60639F-E3E6-DE17-2547-CE205AF1ECBD}"/>
              </a:ext>
            </a:extLst>
          </p:cNvPr>
          <p:cNvSpPr>
            <a:spLocks noGrp="1"/>
          </p:cNvSpPr>
          <p:nvPr>
            <p:ph type="title"/>
          </p:nvPr>
        </p:nvSpPr>
        <p:spPr/>
        <p:txBody>
          <a:bodyPr/>
          <a:lstStyle/>
          <a:p>
            <a:r>
              <a:rPr lang="en-US" altLang="en-US"/>
              <a:t>The color property</a:t>
            </a:r>
          </a:p>
        </p:txBody>
      </p:sp>
      <p:sp>
        <p:nvSpPr>
          <p:cNvPr id="61443" name="Content Placeholder 2">
            <a:extLst>
              <a:ext uri="{FF2B5EF4-FFF2-40B4-BE49-F238E27FC236}">
                <a16:creationId xmlns:a16="http://schemas.microsoft.com/office/drawing/2014/main" id="{32E73B20-A42F-28DC-79D1-A816CE9B6BA8}"/>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The color property allows you to specify the color of the text.</a:t>
            </a:r>
          </a:p>
          <a:p>
            <a:r>
              <a:rPr lang="en-US" altLang="en-US">
                <a:latin typeface="Calibri" panose="020F0502020204030204" pitchFamily="34" charset="0"/>
                <a:cs typeface="Calibri" panose="020F0502020204030204" pitchFamily="34" charset="0"/>
              </a:rPr>
              <a:t>For example:</a:t>
            </a:r>
          </a:p>
          <a:p>
            <a:pP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p {color:#ff0000;} /*Paragraph is red*/</a:t>
            </a:r>
          </a:p>
        </p:txBody>
      </p:sp>
      <p:sp>
        <p:nvSpPr>
          <p:cNvPr id="2" name="Footer Placeholder 1">
            <a:extLst>
              <a:ext uri="{FF2B5EF4-FFF2-40B4-BE49-F238E27FC236}">
                <a16:creationId xmlns:a16="http://schemas.microsoft.com/office/drawing/2014/main" id="{D0EB3FF0-1DD7-67C3-0C4B-6D9E380FE8A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34557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3DED51E-7CAA-A99B-D043-6EBE8BE00F0B}"/>
              </a:ext>
            </a:extLst>
          </p:cNvPr>
          <p:cNvSpPr>
            <a:spLocks noGrp="1"/>
          </p:cNvSpPr>
          <p:nvPr>
            <p:ph type="title"/>
          </p:nvPr>
        </p:nvSpPr>
        <p:spPr/>
        <p:txBody>
          <a:bodyPr/>
          <a:lstStyle/>
          <a:p>
            <a:r>
              <a:rPr lang="en-US" altLang="en-US"/>
              <a:t>The text-align Property</a:t>
            </a:r>
          </a:p>
        </p:txBody>
      </p:sp>
      <p:sp>
        <p:nvSpPr>
          <p:cNvPr id="63491" name="Content Placeholder 2">
            <a:extLst>
              <a:ext uri="{FF2B5EF4-FFF2-40B4-BE49-F238E27FC236}">
                <a16:creationId xmlns:a16="http://schemas.microsoft.com/office/drawing/2014/main" id="{EE198F5E-00C4-55B2-A808-3213B5CD921D}"/>
              </a:ext>
            </a:extLst>
          </p:cNvPr>
          <p:cNvSpPr>
            <a:spLocks noGrp="1"/>
          </p:cNvSpPr>
          <p:nvPr>
            <p:ph sz="quarter" idx="1"/>
          </p:nvPr>
        </p:nvSpPr>
        <p:spPr>
          <a:xfrm>
            <a:off x="1981200" y="1219201"/>
            <a:ext cx="8229600" cy="4937125"/>
          </a:xfrm>
        </p:spPr>
        <p:txBody>
          <a:bodyPr/>
          <a:lstStyle/>
          <a:p>
            <a:r>
              <a:rPr lang="en-US" altLang="en-US"/>
              <a:t>It aligns the text within its containing element or the browser window</a:t>
            </a:r>
          </a:p>
        </p:txBody>
      </p:sp>
      <p:pic>
        <p:nvPicPr>
          <p:cNvPr id="63492" name="Picture 3">
            <a:extLst>
              <a:ext uri="{FF2B5EF4-FFF2-40B4-BE49-F238E27FC236}">
                <a16:creationId xmlns:a16="http://schemas.microsoft.com/office/drawing/2014/main" id="{82ADA8CD-33A6-BCDE-338E-A165E8F6E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23" t="31516" r="3671" b="15152"/>
          <a:stretch>
            <a:fillRect/>
          </a:stretch>
        </p:blipFill>
        <p:spPr bwMode="auto">
          <a:xfrm>
            <a:off x="1804988" y="2438401"/>
            <a:ext cx="886301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8F080E9-C7DD-4E58-CD5D-C53708177EC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8564045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65B7C84A-95C6-C89A-6549-210EFADCBB22}"/>
              </a:ext>
            </a:extLst>
          </p:cNvPr>
          <p:cNvSpPr>
            <a:spLocks noGrp="1"/>
          </p:cNvSpPr>
          <p:nvPr>
            <p:ph type="title"/>
          </p:nvPr>
        </p:nvSpPr>
        <p:spPr/>
        <p:txBody>
          <a:bodyPr/>
          <a:lstStyle/>
          <a:p>
            <a:r>
              <a:rPr lang="en-US" altLang="en-US"/>
              <a:t>The vertical-align Property</a:t>
            </a:r>
          </a:p>
        </p:txBody>
      </p:sp>
      <p:sp>
        <p:nvSpPr>
          <p:cNvPr id="65539" name="Content Placeholder 2">
            <a:extLst>
              <a:ext uri="{FF2B5EF4-FFF2-40B4-BE49-F238E27FC236}">
                <a16:creationId xmlns:a16="http://schemas.microsoft.com/office/drawing/2014/main" id="{1928848F-FB43-2CA2-B6C3-E2C8149AA7B4}"/>
              </a:ext>
            </a:extLst>
          </p:cNvPr>
          <p:cNvSpPr>
            <a:spLocks noGrp="1"/>
          </p:cNvSpPr>
          <p:nvPr>
            <p:ph sz="quarter" idx="1"/>
          </p:nvPr>
        </p:nvSpPr>
        <p:spPr>
          <a:xfrm>
            <a:off x="1981200" y="1219201"/>
            <a:ext cx="8229600" cy="4937125"/>
          </a:xfrm>
        </p:spPr>
        <p:txBody>
          <a:bodyPr/>
          <a:lstStyle/>
          <a:p>
            <a:r>
              <a:rPr lang="en-US" altLang="en-US"/>
              <a:t>It allows you to control their vertical positioning within the containing element.</a:t>
            </a:r>
          </a:p>
          <a:p>
            <a:r>
              <a:rPr lang="en-US" altLang="en-US"/>
              <a:t>It is useful when working with inline elements, in particular images and portions of text</a:t>
            </a:r>
          </a:p>
          <a:p>
            <a:endParaRPr lang="en-US" altLang="en-US"/>
          </a:p>
          <a:p>
            <a:pPr>
              <a:buFont typeface="Wingdings 3" panose="05040102010807070707" pitchFamily="18" charset="2"/>
              <a:buNone/>
            </a:pPr>
            <a:r>
              <a:rPr lang="en-US" altLang="en-US"/>
              <a:t>For example:</a:t>
            </a:r>
          </a:p>
          <a:p>
            <a:r>
              <a:rPr lang="en-US" altLang="en-US">
                <a:latin typeface="Courier New" panose="02070309020205020404" pitchFamily="49" charset="0"/>
                <a:cs typeface="Courier New" panose="02070309020205020404" pitchFamily="49" charset="0"/>
              </a:rPr>
              <a:t>span.footnote {vertical-align:sub;}</a:t>
            </a:r>
          </a:p>
        </p:txBody>
      </p:sp>
      <p:sp>
        <p:nvSpPr>
          <p:cNvPr id="2" name="Footer Placeholder 1">
            <a:extLst>
              <a:ext uri="{FF2B5EF4-FFF2-40B4-BE49-F238E27FC236}">
                <a16:creationId xmlns:a16="http://schemas.microsoft.com/office/drawing/2014/main" id="{CF3466A8-0E0A-FCD5-0206-EA11B945812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9608898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8250411-CA0A-B2AD-D37D-C5204EFB48F6}"/>
              </a:ext>
            </a:extLst>
          </p:cNvPr>
          <p:cNvSpPr>
            <a:spLocks noGrp="1"/>
          </p:cNvSpPr>
          <p:nvPr>
            <p:ph type="title"/>
          </p:nvPr>
        </p:nvSpPr>
        <p:spPr/>
        <p:txBody>
          <a:bodyPr/>
          <a:lstStyle/>
          <a:p>
            <a:r>
              <a:rPr lang="en-US" altLang="en-US"/>
              <a:t>The vertical-align Property</a:t>
            </a:r>
          </a:p>
        </p:txBody>
      </p:sp>
      <p:sp>
        <p:nvSpPr>
          <p:cNvPr id="67587" name="Content Placeholder 2">
            <a:extLst>
              <a:ext uri="{FF2B5EF4-FFF2-40B4-BE49-F238E27FC236}">
                <a16:creationId xmlns:a16="http://schemas.microsoft.com/office/drawing/2014/main" id="{32C00B21-059A-94A6-B398-35B17E2E8D3E}"/>
              </a:ext>
            </a:extLst>
          </p:cNvPr>
          <p:cNvSpPr>
            <a:spLocks noGrp="1"/>
          </p:cNvSpPr>
          <p:nvPr>
            <p:ph sz="quarter" idx="1"/>
          </p:nvPr>
        </p:nvSpPr>
        <p:spPr>
          <a:xfrm>
            <a:off x="1981200" y="1219201"/>
            <a:ext cx="8229600" cy="4937125"/>
          </a:xfrm>
        </p:spPr>
        <p:txBody>
          <a:bodyPr/>
          <a:lstStyle/>
          <a:p>
            <a:endParaRPr lang="en-US" altLang="en-US"/>
          </a:p>
        </p:txBody>
      </p:sp>
      <p:pic>
        <p:nvPicPr>
          <p:cNvPr id="67588" name="Picture 2">
            <a:extLst>
              <a:ext uri="{FF2B5EF4-FFF2-40B4-BE49-F238E27FC236}">
                <a16:creationId xmlns:a16="http://schemas.microsoft.com/office/drawing/2014/main" id="{AC3D5130-0FE0-097F-DE4D-7A90153C6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61" t="23604" r="4784" b="7359"/>
          <a:stretch>
            <a:fillRect/>
          </a:stretch>
        </p:blipFill>
        <p:spPr bwMode="auto">
          <a:xfrm>
            <a:off x="1828800" y="1600200"/>
            <a:ext cx="8572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E89D42C-01B7-3103-4667-6FFE4174BAE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504724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043DA16-CDED-F9B4-8E86-72D31CB92826}"/>
              </a:ext>
            </a:extLst>
          </p:cNvPr>
          <p:cNvSpPr>
            <a:spLocks noGrp="1"/>
          </p:cNvSpPr>
          <p:nvPr>
            <p:ph type="title"/>
          </p:nvPr>
        </p:nvSpPr>
        <p:spPr/>
        <p:txBody>
          <a:bodyPr/>
          <a:lstStyle/>
          <a:p>
            <a:r>
              <a:rPr lang="en-US" altLang="en-US"/>
              <a:t>The vertical-align Property (Cont’d)</a:t>
            </a:r>
          </a:p>
        </p:txBody>
      </p:sp>
      <p:sp>
        <p:nvSpPr>
          <p:cNvPr id="69635" name="Content Placeholder 2">
            <a:extLst>
              <a:ext uri="{FF2B5EF4-FFF2-40B4-BE49-F238E27FC236}">
                <a16:creationId xmlns:a16="http://schemas.microsoft.com/office/drawing/2014/main" id="{F6C1E1B0-9352-F04B-20BE-0DA549924BAB}"/>
              </a:ext>
            </a:extLst>
          </p:cNvPr>
          <p:cNvSpPr>
            <a:spLocks noGrp="1"/>
          </p:cNvSpPr>
          <p:nvPr>
            <p:ph sz="quarter" idx="1"/>
          </p:nvPr>
        </p:nvSpPr>
        <p:spPr>
          <a:xfrm>
            <a:off x="1981200" y="1219201"/>
            <a:ext cx="8229600" cy="4937125"/>
          </a:xfrm>
        </p:spPr>
        <p:txBody>
          <a:bodyPr/>
          <a:lstStyle/>
          <a:p>
            <a:endParaRPr lang="en-US" altLang="en-US"/>
          </a:p>
        </p:txBody>
      </p:sp>
      <p:pic>
        <p:nvPicPr>
          <p:cNvPr id="69636" name="Picture 2">
            <a:extLst>
              <a:ext uri="{FF2B5EF4-FFF2-40B4-BE49-F238E27FC236}">
                <a16:creationId xmlns:a16="http://schemas.microsoft.com/office/drawing/2014/main" id="{B4B73C31-9694-4C63-E311-F7407825B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45" t="33333" r="6599" b="5882"/>
          <a:stretch>
            <a:fillRect/>
          </a:stretch>
        </p:blipFill>
        <p:spPr bwMode="auto">
          <a:xfrm>
            <a:off x="1735138" y="1981200"/>
            <a:ext cx="87804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21E5FA9-826B-AD8A-79B1-456342D9A54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46259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828E2E2B-FCB1-6E7C-A94F-3F3BEA590E14}"/>
              </a:ext>
            </a:extLst>
          </p:cNvPr>
          <p:cNvSpPr txBox="1">
            <a:spLocks noChangeArrowheads="1"/>
          </p:cNvSpPr>
          <p:nvPr/>
        </p:nvSpPr>
        <p:spPr bwMode="auto">
          <a:xfrm>
            <a:off x="1473201" y="3062288"/>
            <a:ext cx="90836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5000"/>
              </a:lnSpc>
              <a:spcBef>
                <a:spcPct val="0"/>
              </a:spcBef>
              <a:spcAft>
                <a:spcPct val="0"/>
              </a:spcAft>
              <a:buNone/>
            </a:pPr>
            <a:r>
              <a:rPr lang="en-US" altLang="en-US" b="1">
                <a:solidFill>
                  <a:srgbClr val="073763"/>
                </a:solidFill>
                <a:latin typeface="Arial" panose="020B0604020202020204" pitchFamily="34" charset="0"/>
                <a:cs typeface="Arial" panose="020B0604020202020204" pitchFamily="34" charset="0"/>
              </a:rPr>
              <a:t>Web Programming</a:t>
            </a:r>
          </a:p>
        </p:txBody>
      </p:sp>
      <p:sp>
        <p:nvSpPr>
          <p:cNvPr id="3076" name="Text Box 6">
            <a:extLst>
              <a:ext uri="{FF2B5EF4-FFF2-40B4-BE49-F238E27FC236}">
                <a16:creationId xmlns:a16="http://schemas.microsoft.com/office/drawing/2014/main" id="{5FB5EB2D-217E-5101-50EC-DD708F084C7E}"/>
              </a:ext>
            </a:extLst>
          </p:cNvPr>
          <p:cNvSpPr txBox="1">
            <a:spLocks noChangeArrowheads="1"/>
          </p:cNvSpPr>
          <p:nvPr/>
        </p:nvSpPr>
        <p:spPr bwMode="auto">
          <a:xfrm>
            <a:off x="5953125" y="5578475"/>
            <a:ext cx="4324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lnSpc>
                <a:spcPct val="95000"/>
              </a:lnSpc>
              <a:spcBef>
                <a:spcPct val="0"/>
              </a:spcBef>
              <a:spcAft>
                <a:spcPct val="0"/>
              </a:spcAft>
              <a:buNone/>
            </a:pPr>
            <a:r>
              <a:rPr lang="en-US" altLang="en-US" sz="2400">
                <a:solidFill>
                  <a:srgbClr val="000000"/>
                </a:solidFill>
                <a:latin typeface="Arial" panose="020B0604020202020204" pitchFamily="34" charset="0"/>
                <a:cs typeface="Arial" panose="020B0604020202020204" pitchFamily="34" charset="0"/>
              </a:rPr>
              <a:t>Md. Masudur Rahman</a:t>
            </a:r>
          </a:p>
        </p:txBody>
      </p:sp>
      <p:sp>
        <p:nvSpPr>
          <p:cNvPr id="3077" name="TextBox 4">
            <a:extLst>
              <a:ext uri="{FF2B5EF4-FFF2-40B4-BE49-F238E27FC236}">
                <a16:creationId xmlns:a16="http://schemas.microsoft.com/office/drawing/2014/main" id="{78A6521E-08CE-87F5-5734-AD7E4AA140C6}"/>
              </a:ext>
            </a:extLst>
          </p:cNvPr>
          <p:cNvSpPr txBox="1">
            <a:spLocks noChangeArrowheads="1"/>
          </p:cNvSpPr>
          <p:nvPr/>
        </p:nvSpPr>
        <p:spPr bwMode="auto">
          <a:xfrm>
            <a:off x="4876800" y="3605214"/>
            <a:ext cx="243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dirty="0">
                <a:solidFill>
                  <a:prstClr val="black"/>
                </a:solidFill>
                <a:cs typeface="Arial" panose="020B0604020202020204" pitchFamily="34" charset="0"/>
              </a:rPr>
              <a:t>Week 2</a:t>
            </a:r>
            <a:br>
              <a:rPr lang="en-US" altLang="en-US" sz="1800" b="1" dirty="0">
                <a:solidFill>
                  <a:prstClr val="black"/>
                </a:solidFill>
                <a:cs typeface="Arial" panose="020B0604020202020204" pitchFamily="34" charset="0"/>
              </a:rPr>
            </a:br>
            <a:r>
              <a:rPr lang="en-US" altLang="en-US" sz="1800" b="1" dirty="0">
                <a:solidFill>
                  <a:prstClr val="black"/>
                </a:solidFill>
                <a:cs typeface="Arial" panose="020B0604020202020204" pitchFamily="34" charset="0"/>
              </a:rPr>
              <a:t>Slides 32-43</a:t>
            </a:r>
          </a:p>
        </p:txBody>
      </p:sp>
      <p:sp>
        <p:nvSpPr>
          <p:cNvPr id="2" name="Footer Placeholder 1">
            <a:extLst>
              <a:ext uri="{FF2B5EF4-FFF2-40B4-BE49-F238E27FC236}">
                <a16:creationId xmlns:a16="http://schemas.microsoft.com/office/drawing/2014/main" id="{D721F9AC-B909-F1B2-7F05-B428FFD09F1F}"/>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400697757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37D71BB6-13CF-1564-4DF2-4C7493C4E5FC}"/>
              </a:ext>
            </a:extLst>
          </p:cNvPr>
          <p:cNvSpPr>
            <a:spLocks noGrp="1"/>
          </p:cNvSpPr>
          <p:nvPr>
            <p:ph type="title"/>
          </p:nvPr>
        </p:nvSpPr>
        <p:spPr/>
        <p:txBody>
          <a:bodyPr/>
          <a:lstStyle/>
          <a:p>
            <a:r>
              <a:rPr lang="en-US" altLang="en-US"/>
              <a:t>The word spacing Property</a:t>
            </a:r>
          </a:p>
        </p:txBody>
      </p:sp>
      <p:sp>
        <p:nvSpPr>
          <p:cNvPr id="71683" name="Content Placeholder 2">
            <a:extLst>
              <a:ext uri="{FF2B5EF4-FFF2-40B4-BE49-F238E27FC236}">
                <a16:creationId xmlns:a16="http://schemas.microsoft.com/office/drawing/2014/main" id="{2A5FFAC6-C7A2-0570-7115-DB76372AAEC9}"/>
              </a:ext>
            </a:extLst>
          </p:cNvPr>
          <p:cNvSpPr>
            <a:spLocks noGrp="1"/>
          </p:cNvSpPr>
          <p:nvPr>
            <p:ph sz="quarter" idx="1"/>
          </p:nvPr>
        </p:nvSpPr>
        <p:spPr>
          <a:xfrm>
            <a:off x="1981200" y="1219201"/>
            <a:ext cx="8229600" cy="4937125"/>
          </a:xfrm>
        </p:spPr>
        <p:txBody>
          <a:bodyPr/>
          <a:lstStyle/>
          <a:p>
            <a:r>
              <a:rPr lang="en-US" altLang="en-US"/>
              <a:t>The word-spacing property sets the gap between words</a:t>
            </a:r>
          </a:p>
          <a:p>
            <a:pPr algn="ct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span.wider {</a:t>
            </a:r>
            <a:r>
              <a:rPr lang="en-US" altLang="en-US" b="1">
                <a:solidFill>
                  <a:srgbClr val="C00000"/>
                </a:solidFill>
                <a:latin typeface="Courier New" panose="02070309020205020404" pitchFamily="49" charset="0"/>
                <a:cs typeface="Courier New" panose="02070309020205020404" pitchFamily="49" charset="0"/>
              </a:rPr>
              <a:t>word-spacing</a:t>
            </a:r>
            <a:r>
              <a:rPr lang="en-US" altLang="en-US">
                <a:latin typeface="Courier New" panose="02070309020205020404" pitchFamily="49" charset="0"/>
                <a:cs typeface="Courier New" panose="02070309020205020404" pitchFamily="49" charset="0"/>
              </a:rPr>
              <a:t>:20px;}</a:t>
            </a:r>
          </a:p>
          <a:p>
            <a:pPr>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D082D0E4-203C-120F-BDF2-54C33679FED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94119586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DDF1D21E-1C4C-FB13-ED33-27DA87C952CB}"/>
              </a:ext>
            </a:extLst>
          </p:cNvPr>
          <p:cNvSpPr>
            <a:spLocks noGrp="1"/>
          </p:cNvSpPr>
          <p:nvPr>
            <p:ph type="title"/>
          </p:nvPr>
        </p:nvSpPr>
        <p:spPr/>
        <p:txBody>
          <a:bodyPr/>
          <a:lstStyle/>
          <a:p>
            <a:r>
              <a:rPr lang="en-US" altLang="en-US"/>
              <a:t>Text Pseudo Classes</a:t>
            </a:r>
          </a:p>
        </p:txBody>
      </p:sp>
      <p:sp>
        <p:nvSpPr>
          <p:cNvPr id="73731" name="Content Placeholder 2">
            <a:extLst>
              <a:ext uri="{FF2B5EF4-FFF2-40B4-BE49-F238E27FC236}">
                <a16:creationId xmlns:a16="http://schemas.microsoft.com/office/drawing/2014/main" id="{64DBA3AF-8F13-50E7-3166-5D48691D5EC7}"/>
              </a:ext>
            </a:extLst>
          </p:cNvPr>
          <p:cNvSpPr>
            <a:spLocks noGrp="1"/>
          </p:cNvSpPr>
          <p:nvPr>
            <p:ph sz="quarter" idx="1"/>
          </p:nvPr>
        </p:nvSpPr>
        <p:spPr>
          <a:xfrm>
            <a:off x="1981200" y="1219201"/>
            <a:ext cx="8229600" cy="4937125"/>
          </a:xfrm>
        </p:spPr>
        <p:txBody>
          <a:bodyPr/>
          <a:lstStyle/>
          <a:p>
            <a:r>
              <a:rPr lang="en-US" altLang="en-US"/>
              <a:t>They allow you to render either the first letter or the first line of an element in a different way than the rest of that element.</a:t>
            </a:r>
          </a:p>
          <a:p>
            <a:pPr lvl="1"/>
            <a:r>
              <a:rPr lang="en-US" altLang="en-US"/>
              <a:t>The first letter Pseudo-Class: (first-letter)</a:t>
            </a:r>
          </a:p>
          <a:p>
            <a:pPr lvl="2"/>
            <a:r>
              <a:rPr lang="en-US" altLang="en-US"/>
              <a:t>Allows you to specify a rule just for the first letter of an element</a:t>
            </a:r>
          </a:p>
          <a:p>
            <a:pPr lvl="2" algn="ct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p.pageOne</a:t>
            </a:r>
            <a:r>
              <a:rPr lang="en-US" altLang="en-US" sz="2800" b="1">
                <a:latin typeface="Courier New" panose="02070309020205020404" pitchFamily="49" charset="0"/>
                <a:cs typeface="Courier New" panose="02070309020205020404" pitchFamily="49" charset="0"/>
              </a:rPr>
              <a:t>:</a:t>
            </a:r>
            <a:r>
              <a:rPr lang="en-US" altLang="en-US" sz="2400" b="1">
                <a:solidFill>
                  <a:srgbClr val="C00000"/>
                </a:solidFill>
                <a:latin typeface="Courier New" panose="02070309020205020404" pitchFamily="49" charset="0"/>
                <a:cs typeface="Courier New" panose="02070309020205020404" pitchFamily="49" charset="0"/>
              </a:rPr>
              <a:t>first-letter</a:t>
            </a:r>
            <a:r>
              <a:rPr lang="en-US" altLang="en-US">
                <a:latin typeface="Courier New" panose="02070309020205020404" pitchFamily="49" charset="0"/>
                <a:cs typeface="Courier New" panose="02070309020205020404" pitchFamily="49" charset="0"/>
              </a:rPr>
              <a:t> {font-size:42px;}</a:t>
            </a:r>
          </a:p>
          <a:p>
            <a:pPr lvl="1"/>
            <a:endParaRPr lang="en-US" altLang="en-US"/>
          </a:p>
          <a:p>
            <a:pPr lvl="1"/>
            <a:r>
              <a:rPr lang="en-US" altLang="en-US"/>
              <a:t>The first line Pseudo-Class: (first-line)</a:t>
            </a:r>
          </a:p>
          <a:p>
            <a:pPr lvl="2"/>
            <a:r>
              <a:rPr lang="en-US" altLang="en-US" sz="2200"/>
              <a:t>allow you to render the first line of any paragraph differently from the rest of the paragraph.</a:t>
            </a:r>
            <a:endParaRPr lang="en-US" altLang="en-US"/>
          </a:p>
          <a:p>
            <a:pPr lvl="2" algn="ctr">
              <a:buFont typeface="Wingdings 3" panose="05040102010807070707" pitchFamily="18" charset="2"/>
              <a:buNone/>
            </a:pPr>
            <a:r>
              <a:rPr lang="en-US" altLang="en-US">
                <a:latin typeface="Courier New" panose="02070309020205020404" pitchFamily="49" charset="0"/>
                <a:cs typeface="Courier New" panose="02070309020205020404" pitchFamily="49" charset="0"/>
              </a:rPr>
              <a:t>p</a:t>
            </a:r>
            <a:r>
              <a:rPr lang="en-US" altLang="en-US" sz="2800" b="1">
                <a:latin typeface="Courier New" panose="02070309020205020404" pitchFamily="49" charset="0"/>
                <a:cs typeface="Courier New" panose="02070309020205020404" pitchFamily="49" charset="0"/>
              </a:rPr>
              <a:t>:</a:t>
            </a:r>
            <a:r>
              <a:rPr lang="en-US" altLang="en-US" sz="2400" b="1">
                <a:solidFill>
                  <a:srgbClr val="C00000"/>
                </a:solidFill>
                <a:latin typeface="Courier New" panose="02070309020205020404" pitchFamily="49" charset="0"/>
                <a:cs typeface="Courier New" panose="02070309020205020404" pitchFamily="49" charset="0"/>
              </a:rPr>
              <a:t>first-line</a:t>
            </a:r>
            <a:r>
              <a:rPr lang="en-US" altLang="en-US">
                <a:latin typeface="Courier New" panose="02070309020205020404" pitchFamily="49" charset="0"/>
                <a:cs typeface="Courier New" panose="02070309020205020404" pitchFamily="49" charset="0"/>
              </a:rPr>
              <a:t> {font-weight:bold;}</a:t>
            </a:r>
          </a:p>
        </p:txBody>
      </p:sp>
      <p:sp>
        <p:nvSpPr>
          <p:cNvPr id="2" name="Footer Placeholder 1">
            <a:extLst>
              <a:ext uri="{FF2B5EF4-FFF2-40B4-BE49-F238E27FC236}">
                <a16:creationId xmlns:a16="http://schemas.microsoft.com/office/drawing/2014/main" id="{2A7A397C-1D37-071D-614C-05EB3DE431E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125832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C270A28-8AC7-BA59-005A-795089F93610}"/>
              </a:ext>
            </a:extLst>
          </p:cNvPr>
          <p:cNvSpPr>
            <a:spLocks noGrp="1"/>
          </p:cNvSpPr>
          <p:nvPr>
            <p:ph type="title"/>
          </p:nvPr>
        </p:nvSpPr>
        <p:spPr/>
        <p:txBody>
          <a:bodyPr/>
          <a:lstStyle/>
          <a:p>
            <a:r>
              <a:rPr lang="en-US" altLang="en-US"/>
              <a:t>Text Pseudo Classes: Example</a:t>
            </a:r>
          </a:p>
        </p:txBody>
      </p:sp>
      <p:sp>
        <p:nvSpPr>
          <p:cNvPr id="75779" name="Content Placeholder 2">
            <a:extLst>
              <a:ext uri="{FF2B5EF4-FFF2-40B4-BE49-F238E27FC236}">
                <a16:creationId xmlns:a16="http://schemas.microsoft.com/office/drawing/2014/main" id="{41FDD57C-0D3D-41F5-87BD-18BB2412CB61}"/>
              </a:ext>
            </a:extLst>
          </p:cNvPr>
          <p:cNvSpPr>
            <a:spLocks noGrp="1"/>
          </p:cNvSpPr>
          <p:nvPr>
            <p:ph sz="quarter" idx="1"/>
          </p:nvPr>
        </p:nvSpPr>
        <p:spPr>
          <a:xfrm>
            <a:off x="1981200" y="1219201"/>
            <a:ext cx="8229600" cy="4937125"/>
          </a:xfrm>
        </p:spPr>
        <p:txBody>
          <a:bodyPr/>
          <a:lstStyle/>
          <a:p>
            <a:endParaRPr lang="en-US" altLang="en-US"/>
          </a:p>
        </p:txBody>
      </p:sp>
      <p:pic>
        <p:nvPicPr>
          <p:cNvPr id="75780" name="Picture 2">
            <a:extLst>
              <a:ext uri="{FF2B5EF4-FFF2-40B4-BE49-F238E27FC236}">
                <a16:creationId xmlns:a16="http://schemas.microsoft.com/office/drawing/2014/main" id="{7A222242-9863-0788-2B1E-F48F0FA95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2" t="22270" r="1833" b="34904"/>
          <a:stretch>
            <a:fillRect/>
          </a:stretch>
        </p:blipFill>
        <p:spPr bwMode="auto">
          <a:xfrm>
            <a:off x="2590800" y="1752600"/>
            <a:ext cx="67056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6AC3E87-D416-4CC1-F634-CD4063490C6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1470961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E683F3EB-B243-AAAE-F70F-5E750CA0AC32}"/>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90193753-C228-0CFA-2465-72B9A8B73821}"/>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10</a:t>
            </a:r>
            <a:br>
              <a:rPr lang="en-US" dirty="0"/>
            </a:br>
            <a:r>
              <a:rPr lang="en-US" dirty="0"/>
              <a:t>Slides 323-375</a:t>
            </a:r>
          </a:p>
        </p:txBody>
      </p:sp>
      <p:sp>
        <p:nvSpPr>
          <p:cNvPr id="2" name="Footer Placeholder 1">
            <a:extLst>
              <a:ext uri="{FF2B5EF4-FFF2-40B4-BE49-F238E27FC236}">
                <a16:creationId xmlns:a16="http://schemas.microsoft.com/office/drawing/2014/main" id="{8282CEE9-D187-5B0A-2343-D61D7CD7EAE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1180861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a:extLst>
              <a:ext uri="{FF2B5EF4-FFF2-40B4-BE49-F238E27FC236}">
                <a16:creationId xmlns:a16="http://schemas.microsoft.com/office/drawing/2014/main" id="{C25D07FC-BF7B-326D-88D7-35E24040BAC7}"/>
              </a:ext>
            </a:extLst>
          </p:cNvPr>
          <p:cNvSpPr>
            <a:spLocks noGrp="1"/>
          </p:cNvSpPr>
          <p:nvPr>
            <p:ph type="ctrTitle"/>
          </p:nvPr>
        </p:nvSpPr>
        <p:spPr/>
        <p:txBody>
          <a:bodyPr/>
          <a:lstStyle/>
          <a:p>
            <a:pPr eaLnBrk="1" hangingPunct="1"/>
            <a:r>
              <a:rPr lang="en-US" altLang="en-US"/>
              <a:t>A Deeper look at CSS</a:t>
            </a:r>
          </a:p>
        </p:txBody>
      </p:sp>
      <p:sp>
        <p:nvSpPr>
          <p:cNvPr id="5" name="Subtitle 4">
            <a:extLst>
              <a:ext uri="{FF2B5EF4-FFF2-40B4-BE49-F238E27FC236}">
                <a16:creationId xmlns:a16="http://schemas.microsoft.com/office/drawing/2014/main" id="{F5381EDD-BC6F-2352-17D9-178EEF6B501B}"/>
              </a:ext>
            </a:extLst>
          </p:cNvPr>
          <p:cNvSpPr>
            <a:spLocks noGrp="1"/>
          </p:cNvSpPr>
          <p:nvPr>
            <p:ph type="subTitle" idx="1"/>
          </p:nvPr>
        </p:nvSpPr>
        <p:spPr/>
        <p:txBody>
          <a:bodyPr>
            <a:normAutofit/>
          </a:bodyPr>
          <a:lstStyle/>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D1201D89-D3AF-E63D-BF91-77B0337EA6A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2443377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6D0B507-3A2E-D953-F9C3-4E647394E6A5}"/>
              </a:ext>
            </a:extLst>
          </p:cNvPr>
          <p:cNvSpPr>
            <a:spLocks noGrp="1"/>
          </p:cNvSpPr>
          <p:nvPr>
            <p:ph type="title"/>
          </p:nvPr>
        </p:nvSpPr>
        <p:spPr/>
        <p:txBody>
          <a:bodyPr/>
          <a:lstStyle/>
          <a:p>
            <a:r>
              <a:rPr lang="en-US" altLang="en-US"/>
              <a:t>Universal Selector</a:t>
            </a:r>
          </a:p>
        </p:txBody>
      </p:sp>
      <p:sp>
        <p:nvSpPr>
          <p:cNvPr id="14339" name="Content Placeholder 2">
            <a:extLst>
              <a:ext uri="{FF2B5EF4-FFF2-40B4-BE49-F238E27FC236}">
                <a16:creationId xmlns:a16="http://schemas.microsoft.com/office/drawing/2014/main" id="{E635D8B4-7A24-90C9-D554-6515388433BC}"/>
              </a:ext>
            </a:extLst>
          </p:cNvPr>
          <p:cNvSpPr>
            <a:spLocks noGrp="1"/>
          </p:cNvSpPr>
          <p:nvPr>
            <p:ph sz="quarter" idx="1"/>
          </p:nvPr>
        </p:nvSpPr>
        <p:spPr>
          <a:xfrm>
            <a:off x="1981200" y="1219201"/>
            <a:ext cx="8229600" cy="4937125"/>
          </a:xfrm>
        </p:spPr>
        <p:txBody>
          <a:bodyPr/>
          <a:lstStyle/>
          <a:p>
            <a:r>
              <a:rPr lang="en-US" altLang="en-US"/>
              <a:t>The </a:t>
            </a:r>
            <a:r>
              <a:rPr lang="en-US" altLang="en-US" i="1"/>
              <a:t>universal selector is an asterisk; it is like a wildcard and matches all element types in the document.</a:t>
            </a:r>
          </a:p>
          <a:p>
            <a:endParaRPr lang="en-US" altLang="en-US" i="1"/>
          </a:p>
          <a:p>
            <a:pPr lvl="4">
              <a:buFont typeface="Wingdings" panose="05000000000000000000" pitchFamily="2" charset="2"/>
              <a:buNone/>
            </a:pPr>
            <a:r>
              <a:rPr lang="en-US" altLang="en-US" sz="3200"/>
              <a:t>*  {  }</a:t>
            </a:r>
          </a:p>
        </p:txBody>
      </p:sp>
      <p:sp>
        <p:nvSpPr>
          <p:cNvPr id="2" name="Footer Placeholder 1">
            <a:extLst>
              <a:ext uri="{FF2B5EF4-FFF2-40B4-BE49-F238E27FC236}">
                <a16:creationId xmlns:a16="http://schemas.microsoft.com/office/drawing/2014/main" id="{16B3D4DE-092A-4A55-71A5-8DBA6BA88DA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5947562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2C77835-EFF7-794E-337B-200BB2D8C60F}"/>
              </a:ext>
            </a:extLst>
          </p:cNvPr>
          <p:cNvSpPr>
            <a:spLocks noGrp="1"/>
          </p:cNvSpPr>
          <p:nvPr>
            <p:ph type="title"/>
          </p:nvPr>
        </p:nvSpPr>
        <p:spPr/>
        <p:txBody>
          <a:bodyPr/>
          <a:lstStyle/>
          <a:p>
            <a:r>
              <a:rPr lang="en-US" altLang="en-US"/>
              <a:t>The Type Selector</a:t>
            </a:r>
          </a:p>
        </p:txBody>
      </p:sp>
      <p:sp>
        <p:nvSpPr>
          <p:cNvPr id="16387" name="Content Placeholder 2">
            <a:extLst>
              <a:ext uri="{FF2B5EF4-FFF2-40B4-BE49-F238E27FC236}">
                <a16:creationId xmlns:a16="http://schemas.microsoft.com/office/drawing/2014/main" id="{77CE733E-9A2E-D81A-34D7-150C8E761C66}"/>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The type selector matches all of the elements specified in the comma-delimited list. </a:t>
            </a:r>
          </a:p>
          <a:p>
            <a:r>
              <a:rPr lang="en-US" altLang="en-US">
                <a:latin typeface="Calibri" panose="020F0502020204030204" pitchFamily="34" charset="0"/>
                <a:cs typeface="Calibri" panose="020F0502020204030204" pitchFamily="34" charset="0"/>
              </a:rPr>
              <a:t>It allows you to apply the same rules to several elements.</a:t>
            </a:r>
          </a:p>
          <a:p>
            <a:endParaRPr lang="en-US" altLang="en-US">
              <a:latin typeface="Calibri" panose="020F0502020204030204" pitchFamily="34" charset="0"/>
              <a:cs typeface="Calibri" panose="020F0502020204030204" pitchFamily="34" charset="0"/>
            </a:endParaRPr>
          </a:p>
          <a:p>
            <a:pPr lvl="4">
              <a:buFont typeface="Wingdings" panose="05000000000000000000" pitchFamily="2" charset="2"/>
              <a:buNone/>
            </a:pPr>
            <a:r>
              <a:rPr lang="en-US" altLang="en-US" sz="4000">
                <a:latin typeface="Calibri" panose="020F0502020204030204" pitchFamily="34" charset="0"/>
                <a:cs typeface="Calibri" panose="020F0502020204030204" pitchFamily="34" charset="0"/>
              </a:rPr>
              <a:t>h1, h2, p  {  }</a:t>
            </a:r>
          </a:p>
          <a:p>
            <a:endParaRPr lang="en-US" altLang="en-US" sz="2800"/>
          </a:p>
          <a:p>
            <a:r>
              <a:rPr lang="en-US" altLang="en-US" sz="2800"/>
              <a:t>If you have the same rules that apply to several elements, this technique can lead to a </a:t>
            </a:r>
            <a:r>
              <a:rPr lang="en-US" altLang="en-US" sz="2800" b="1">
                <a:solidFill>
                  <a:srgbClr val="FF0000"/>
                </a:solidFill>
              </a:rPr>
              <a:t>smaller</a:t>
            </a:r>
            <a:r>
              <a:rPr lang="en-US" altLang="en-US" sz="2800"/>
              <a:t> style sheet, </a:t>
            </a:r>
            <a:r>
              <a:rPr lang="en-US" altLang="en-US" sz="2800" b="1">
                <a:solidFill>
                  <a:srgbClr val="FF0000"/>
                </a:solidFill>
              </a:rPr>
              <a:t>saving</a:t>
            </a:r>
            <a:r>
              <a:rPr lang="en-US" altLang="en-US" sz="2800"/>
              <a:t> bandwidth and load on your server.</a:t>
            </a:r>
            <a:endParaRPr lang="en-US" altLang="en-US" sz="960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FDDE552A-B763-7071-3065-B1B40C4B705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1401890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05D223A-2768-F48E-AB97-E2705B21747C}"/>
              </a:ext>
            </a:extLst>
          </p:cNvPr>
          <p:cNvSpPr>
            <a:spLocks noGrp="1"/>
          </p:cNvSpPr>
          <p:nvPr>
            <p:ph type="title"/>
          </p:nvPr>
        </p:nvSpPr>
        <p:spPr/>
        <p:txBody>
          <a:bodyPr/>
          <a:lstStyle/>
          <a:p>
            <a:r>
              <a:rPr lang="en-US" altLang="en-US"/>
              <a:t>The Class Selector</a:t>
            </a:r>
          </a:p>
        </p:txBody>
      </p:sp>
      <p:sp>
        <p:nvSpPr>
          <p:cNvPr id="18435" name="Content Placeholder 2">
            <a:extLst>
              <a:ext uri="{FF2B5EF4-FFF2-40B4-BE49-F238E27FC236}">
                <a16:creationId xmlns:a16="http://schemas.microsoft.com/office/drawing/2014/main" id="{BABFF708-8AA3-9B30-A915-59879F565CA5}"/>
              </a:ext>
            </a:extLst>
          </p:cNvPr>
          <p:cNvSpPr>
            <a:spLocks noGrp="1"/>
          </p:cNvSpPr>
          <p:nvPr>
            <p:ph sz="quarter" idx="1"/>
          </p:nvPr>
        </p:nvSpPr>
        <p:spPr>
          <a:xfrm>
            <a:off x="1981200" y="1219201"/>
            <a:ext cx="8229600" cy="4937125"/>
          </a:xfrm>
        </p:spPr>
        <p:txBody>
          <a:bodyPr/>
          <a:lstStyle/>
          <a:p>
            <a:r>
              <a:rPr lang="en-US" altLang="en-US"/>
              <a:t>The class selector allows you to match a rule with an element carrying a class attribute whose value you specify in the class selector.</a:t>
            </a:r>
          </a:p>
          <a:p>
            <a:endParaRPr lang="en-US" altLang="en-US"/>
          </a:p>
          <a:p>
            <a:r>
              <a:rPr lang="en-US" altLang="en-US" u="sng"/>
              <a:t>For example</a:t>
            </a:r>
            <a:r>
              <a:rPr lang="en-US" altLang="en-US"/>
              <a:t>:</a:t>
            </a:r>
          </a:p>
          <a:p>
            <a:pPr>
              <a:buFont typeface="Wingdings 3" panose="05040102010807070707" pitchFamily="18" charset="2"/>
              <a:buNone/>
            </a:pPr>
            <a:r>
              <a:rPr lang="en-US" altLang="en-US"/>
              <a:t>	&lt;p class="</a:t>
            </a:r>
            <a:r>
              <a:rPr lang="en-US" altLang="en-US" b="1"/>
              <a:t>BackgroundNote</a:t>
            </a:r>
            <a:r>
              <a:rPr lang="en-US" altLang="en-US"/>
              <a:t>"&gt;</a:t>
            </a:r>
          </a:p>
          <a:p>
            <a:pPr>
              <a:buFont typeface="Wingdings 3" panose="05040102010807070707" pitchFamily="18" charset="2"/>
              <a:buNone/>
            </a:pPr>
            <a:r>
              <a:rPr lang="en-US" altLang="en-US"/>
              <a:t>		This paragraph contains an aside.</a:t>
            </a:r>
          </a:p>
          <a:p>
            <a:pPr>
              <a:buFont typeface="Wingdings 3" panose="05040102010807070707" pitchFamily="18" charset="2"/>
              <a:buNone/>
            </a:pPr>
            <a:r>
              <a:rPr lang="en-US" altLang="en-US"/>
              <a:t>	&lt;/p&gt;</a:t>
            </a:r>
          </a:p>
        </p:txBody>
      </p:sp>
      <p:sp>
        <p:nvSpPr>
          <p:cNvPr id="2" name="Footer Placeholder 1">
            <a:extLst>
              <a:ext uri="{FF2B5EF4-FFF2-40B4-BE49-F238E27FC236}">
                <a16:creationId xmlns:a16="http://schemas.microsoft.com/office/drawing/2014/main" id="{BEB93EBE-5748-EE32-47B1-D6BAE7E4C21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6953018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85A59D3-43B0-6B7F-FE3E-6C0FAC9E8EAB}"/>
              </a:ext>
            </a:extLst>
          </p:cNvPr>
          <p:cNvSpPr>
            <a:spLocks noGrp="1"/>
          </p:cNvSpPr>
          <p:nvPr>
            <p:ph type="title"/>
          </p:nvPr>
        </p:nvSpPr>
        <p:spPr/>
        <p:txBody>
          <a:bodyPr/>
          <a:lstStyle/>
          <a:p>
            <a:r>
              <a:rPr lang="en-US" altLang="en-US"/>
              <a:t>The Class Selector (Cont’d)</a:t>
            </a:r>
          </a:p>
        </p:txBody>
      </p:sp>
      <p:sp>
        <p:nvSpPr>
          <p:cNvPr id="3" name="Content Placeholder 2">
            <a:extLst>
              <a:ext uri="{FF2B5EF4-FFF2-40B4-BE49-F238E27FC236}">
                <a16:creationId xmlns:a16="http://schemas.microsoft.com/office/drawing/2014/main" id="{B6C9940A-0972-3AE4-9CBC-7AB633DD8B09}"/>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defRPr/>
            </a:pPr>
            <a:r>
              <a:rPr lang="en-US" dirty="0"/>
              <a:t>You can use a class selector in one of two ways here: </a:t>
            </a:r>
          </a:p>
          <a:p>
            <a:pPr marL="514350" indent="-514350">
              <a:buFont typeface="+mj-lt"/>
              <a:buAutoNum type="arabicPeriod"/>
              <a:defRPr/>
            </a:pPr>
            <a:r>
              <a:rPr lang="en-US" dirty="0"/>
              <a:t>Assign a rule that applies to </a:t>
            </a:r>
            <a:r>
              <a:rPr lang="en-US" b="1" dirty="0"/>
              <a:t>any element </a:t>
            </a:r>
            <a:r>
              <a:rPr lang="en-US" dirty="0"/>
              <a:t>that has a class attribute whose value is </a:t>
            </a:r>
            <a:r>
              <a:rPr lang="en-US" b="1" dirty="0" err="1"/>
              <a:t>BackgroundNote</a:t>
            </a:r>
            <a:r>
              <a:rPr lang="en-US" dirty="0"/>
              <a:t>, like so, simply preceding the value of the class attribute with a period:</a:t>
            </a:r>
          </a:p>
          <a:p>
            <a:pPr marL="514350" indent="-514350">
              <a:buNone/>
              <a:defRPr/>
            </a:pPr>
            <a:r>
              <a:rPr lang="en-US" b="1" dirty="0">
                <a:solidFill>
                  <a:srgbClr val="002060"/>
                </a:solidFill>
              </a:rPr>
              <a:t>			</a:t>
            </a:r>
            <a:r>
              <a:rPr lang="en-US" sz="3200" b="1" dirty="0">
                <a:solidFill>
                  <a:srgbClr val="002060"/>
                </a:solidFill>
              </a:rPr>
              <a:t>.</a:t>
            </a:r>
            <a:r>
              <a:rPr lang="en-US" sz="3200" b="1" dirty="0" err="1">
                <a:solidFill>
                  <a:srgbClr val="002060"/>
                </a:solidFill>
              </a:rPr>
              <a:t>BackgroundNote</a:t>
            </a:r>
            <a:r>
              <a:rPr lang="en-US" sz="3200" b="1" dirty="0">
                <a:solidFill>
                  <a:srgbClr val="002060"/>
                </a:solidFill>
              </a:rPr>
              <a:t> {}</a:t>
            </a:r>
            <a:endParaRPr lang="en-US" dirty="0"/>
          </a:p>
          <a:p>
            <a:pPr marL="514350" indent="-514350">
              <a:buFont typeface="+mj-lt"/>
              <a:buAutoNum type="arabicPeriod" startAt="2"/>
              <a:defRPr/>
            </a:pPr>
            <a:r>
              <a:rPr lang="en-US" u="sng" dirty="0"/>
              <a:t>Or</a:t>
            </a:r>
            <a:r>
              <a:rPr lang="en-US" dirty="0"/>
              <a:t> Create a selector that selects </a:t>
            </a:r>
            <a:r>
              <a:rPr lang="en-US" b="1" dirty="0"/>
              <a:t>only the &lt;p&gt; elements </a:t>
            </a:r>
            <a:r>
              <a:rPr lang="en-US" dirty="0"/>
              <a:t>that carry a class attribute with a value of </a:t>
            </a:r>
            <a:r>
              <a:rPr lang="en-US" dirty="0" err="1"/>
              <a:t>BackgroundNote</a:t>
            </a:r>
            <a:r>
              <a:rPr lang="en-US" dirty="0"/>
              <a:t> (not other elements) like so:</a:t>
            </a:r>
          </a:p>
          <a:p>
            <a:pPr>
              <a:buFont typeface="Wingdings 3" panose="05040102010807070707" pitchFamily="18" charset="2"/>
              <a:buNone/>
              <a:defRPr/>
            </a:pPr>
            <a:r>
              <a:rPr lang="en-US" dirty="0"/>
              <a:t>			</a:t>
            </a:r>
            <a:r>
              <a:rPr lang="en-US" sz="3200" b="1" dirty="0" err="1">
                <a:solidFill>
                  <a:srgbClr val="002060"/>
                </a:solidFill>
              </a:rPr>
              <a:t>p.BackgroundNote</a:t>
            </a:r>
            <a:r>
              <a:rPr lang="en-US" sz="3200" b="1" dirty="0">
                <a:solidFill>
                  <a:srgbClr val="002060"/>
                </a:solidFill>
              </a:rPr>
              <a:t> {}</a:t>
            </a:r>
            <a:endParaRPr lang="en-US" b="1" dirty="0">
              <a:solidFill>
                <a:srgbClr val="002060"/>
              </a:solidFill>
            </a:endParaRPr>
          </a:p>
        </p:txBody>
      </p:sp>
      <p:sp>
        <p:nvSpPr>
          <p:cNvPr id="2" name="Footer Placeholder 1">
            <a:extLst>
              <a:ext uri="{FF2B5EF4-FFF2-40B4-BE49-F238E27FC236}">
                <a16:creationId xmlns:a16="http://schemas.microsoft.com/office/drawing/2014/main" id="{9342A9CD-A75C-828E-FE7A-6DDAE393880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0533609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CF0B0C2-C77F-436A-8E5B-F117A8B5EAD9}"/>
              </a:ext>
            </a:extLst>
          </p:cNvPr>
          <p:cNvSpPr>
            <a:spLocks noGrp="1"/>
          </p:cNvSpPr>
          <p:nvPr>
            <p:ph type="title"/>
          </p:nvPr>
        </p:nvSpPr>
        <p:spPr/>
        <p:txBody>
          <a:bodyPr/>
          <a:lstStyle/>
          <a:p>
            <a:r>
              <a:rPr lang="en-US" altLang="en-US"/>
              <a:t>The ID Selector</a:t>
            </a:r>
          </a:p>
        </p:txBody>
      </p:sp>
      <p:sp>
        <p:nvSpPr>
          <p:cNvPr id="22531" name="Content Placeholder 2">
            <a:extLst>
              <a:ext uri="{FF2B5EF4-FFF2-40B4-BE49-F238E27FC236}">
                <a16:creationId xmlns:a16="http://schemas.microsoft.com/office/drawing/2014/main" id="{D9D4903D-72B0-5B93-B7FB-F04A9CD2D0E0}"/>
              </a:ext>
            </a:extLst>
          </p:cNvPr>
          <p:cNvSpPr>
            <a:spLocks noGrp="1"/>
          </p:cNvSpPr>
          <p:nvPr>
            <p:ph sz="quarter" idx="1"/>
          </p:nvPr>
        </p:nvSpPr>
        <p:spPr>
          <a:xfrm>
            <a:off x="1981200" y="1219201"/>
            <a:ext cx="8229600" cy="4937125"/>
          </a:xfrm>
        </p:spPr>
        <p:txBody>
          <a:bodyPr/>
          <a:lstStyle/>
          <a:p>
            <a:r>
              <a:rPr lang="en-US" altLang="en-US"/>
              <a:t>The id selector works just like a class selector, but works on the value of id attributes. </a:t>
            </a:r>
          </a:p>
          <a:p>
            <a:r>
              <a:rPr lang="en-US" altLang="en-US"/>
              <a:t>Rather than using a period before the value of the id attribute, a hash or pound sign (#) is required. </a:t>
            </a:r>
          </a:p>
          <a:p>
            <a:r>
              <a:rPr lang="en-US" altLang="en-US"/>
              <a:t>For example: </a:t>
            </a:r>
          </a:p>
          <a:p>
            <a:pPr>
              <a:buFont typeface="Wingdings 3" panose="05040102010807070707" pitchFamily="18" charset="2"/>
              <a:buNone/>
            </a:pPr>
            <a:r>
              <a:rPr lang="en-US" altLang="en-US"/>
              <a:t>			&lt;p id="abstract"&gt; A Paragraph&lt;/p&gt; </a:t>
            </a:r>
          </a:p>
          <a:p>
            <a:r>
              <a:rPr lang="en-US" altLang="en-US"/>
              <a:t>can be identified with this selector.</a:t>
            </a:r>
          </a:p>
          <a:p>
            <a:pPr>
              <a:buFont typeface="Wingdings 3" panose="05040102010807070707" pitchFamily="18" charset="2"/>
              <a:buNone/>
            </a:pPr>
            <a:r>
              <a:rPr lang="en-US" altLang="en-US"/>
              <a:t>		p#abstract { }</a:t>
            </a:r>
          </a:p>
          <a:p>
            <a:r>
              <a:rPr lang="en-US" altLang="en-US"/>
              <a:t>Because the value of an id attribute should be unique within a document, this selector should apply only to the content of one element.</a:t>
            </a:r>
          </a:p>
        </p:txBody>
      </p:sp>
      <p:sp>
        <p:nvSpPr>
          <p:cNvPr id="2" name="Footer Placeholder 1">
            <a:extLst>
              <a:ext uri="{FF2B5EF4-FFF2-40B4-BE49-F238E27FC236}">
                <a16:creationId xmlns:a16="http://schemas.microsoft.com/office/drawing/2014/main" id="{5D5B68D0-C971-549C-F9F8-D14BE77F773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71343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664E8B0-58FD-FBD5-AC62-A9AB3B101728}"/>
              </a:ext>
            </a:extLst>
          </p:cNvPr>
          <p:cNvSpPr>
            <a:spLocks noGrp="1"/>
          </p:cNvSpPr>
          <p:nvPr>
            <p:ph type="title"/>
          </p:nvPr>
        </p:nvSpPr>
        <p:spPr/>
        <p:txBody>
          <a:bodyPr/>
          <a:lstStyle/>
          <a:p>
            <a:pPr eaLnBrk="1" hangingPunct="1"/>
            <a:r>
              <a:rPr lang="en-US" altLang="en-US"/>
              <a:t>HTML Tags and elements</a:t>
            </a:r>
          </a:p>
        </p:txBody>
      </p:sp>
      <p:sp>
        <p:nvSpPr>
          <p:cNvPr id="4" name="Rectangle 3">
            <a:extLst>
              <a:ext uri="{FF2B5EF4-FFF2-40B4-BE49-F238E27FC236}">
                <a16:creationId xmlns:a16="http://schemas.microsoft.com/office/drawing/2014/main" id="{203E0642-5264-F9B2-50CC-F348FBFB660D}"/>
              </a:ext>
            </a:extLst>
          </p:cNvPr>
          <p:cNvSpPr/>
          <p:nvPr/>
        </p:nvSpPr>
        <p:spPr>
          <a:xfrm>
            <a:off x="3810000" y="2438400"/>
            <a:ext cx="3657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a:rPr>
              <a:t>&lt;p&gt;Here is a paragraph&lt;/p&gt;</a:t>
            </a:r>
          </a:p>
        </p:txBody>
      </p:sp>
      <p:sp>
        <p:nvSpPr>
          <p:cNvPr id="5124" name="TextBox 4">
            <a:extLst>
              <a:ext uri="{FF2B5EF4-FFF2-40B4-BE49-F238E27FC236}">
                <a16:creationId xmlns:a16="http://schemas.microsoft.com/office/drawing/2014/main" id="{6D0AD84C-0028-4833-8385-0B52618CFBE8}"/>
              </a:ext>
            </a:extLst>
          </p:cNvPr>
          <p:cNvSpPr txBox="1">
            <a:spLocks noChangeArrowheads="1"/>
          </p:cNvSpPr>
          <p:nvPr/>
        </p:nvSpPr>
        <p:spPr bwMode="auto">
          <a:xfrm>
            <a:off x="3352800" y="4648200"/>
            <a:ext cx="978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Start tag</a:t>
            </a:r>
          </a:p>
        </p:txBody>
      </p:sp>
      <p:sp>
        <p:nvSpPr>
          <p:cNvPr id="5125" name="TextBox 5">
            <a:extLst>
              <a:ext uri="{FF2B5EF4-FFF2-40B4-BE49-F238E27FC236}">
                <a16:creationId xmlns:a16="http://schemas.microsoft.com/office/drawing/2014/main" id="{E483B885-0D6C-77AA-F268-0587FE3083D9}"/>
              </a:ext>
            </a:extLst>
          </p:cNvPr>
          <p:cNvSpPr txBox="1">
            <a:spLocks noChangeArrowheads="1"/>
          </p:cNvSpPr>
          <p:nvPr/>
        </p:nvSpPr>
        <p:spPr bwMode="auto">
          <a:xfrm>
            <a:off x="7010400" y="4648200"/>
            <a:ext cx="887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End tag</a:t>
            </a:r>
          </a:p>
        </p:txBody>
      </p:sp>
      <p:sp>
        <p:nvSpPr>
          <p:cNvPr id="5126" name="TextBox 6">
            <a:extLst>
              <a:ext uri="{FF2B5EF4-FFF2-40B4-BE49-F238E27FC236}">
                <a16:creationId xmlns:a16="http://schemas.microsoft.com/office/drawing/2014/main" id="{71722D43-0287-5779-C7A6-2AE5A20E8D67}"/>
              </a:ext>
            </a:extLst>
          </p:cNvPr>
          <p:cNvSpPr txBox="1">
            <a:spLocks noChangeArrowheads="1"/>
          </p:cNvSpPr>
          <p:nvPr/>
        </p:nvSpPr>
        <p:spPr bwMode="auto">
          <a:xfrm>
            <a:off x="5151438" y="4648200"/>
            <a:ext cx="936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Content</a:t>
            </a:r>
          </a:p>
        </p:txBody>
      </p:sp>
      <p:cxnSp>
        <p:nvCxnSpPr>
          <p:cNvPr id="9" name="Straight Arrow Connector 8">
            <a:extLst>
              <a:ext uri="{FF2B5EF4-FFF2-40B4-BE49-F238E27FC236}">
                <a16:creationId xmlns:a16="http://schemas.microsoft.com/office/drawing/2014/main" id="{2659B0D9-DFDB-98A2-D1A2-8AD5E93E0A31}"/>
              </a:ext>
            </a:extLst>
          </p:cNvPr>
          <p:cNvCxnSpPr>
            <a:stCxn id="5124" idx="0"/>
          </p:cNvCxnSpPr>
          <p:nvPr/>
        </p:nvCxnSpPr>
        <p:spPr>
          <a:xfrm flipV="1">
            <a:off x="3842262" y="3067050"/>
            <a:ext cx="490027" cy="1581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6DEE53A-3987-F0C8-8257-5A988CD6F372}"/>
              </a:ext>
            </a:extLst>
          </p:cNvPr>
          <p:cNvCxnSpPr/>
          <p:nvPr/>
        </p:nvCxnSpPr>
        <p:spPr>
          <a:xfrm flipH="1" flipV="1">
            <a:off x="5624514" y="3103564"/>
            <a:ext cx="28575" cy="15446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1841DE0-661B-E1DB-72EF-EECD16B73187}"/>
              </a:ext>
            </a:extLst>
          </p:cNvPr>
          <p:cNvCxnSpPr/>
          <p:nvPr/>
        </p:nvCxnSpPr>
        <p:spPr>
          <a:xfrm flipH="1" flipV="1">
            <a:off x="6899275" y="3067050"/>
            <a:ext cx="508000" cy="1581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B0BECB3-1EEB-6820-5BBE-50600B09C159}"/>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80599271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4B827D8-3B09-CCDB-8E6D-20EBD5E4239C}"/>
              </a:ext>
            </a:extLst>
          </p:cNvPr>
          <p:cNvSpPr>
            <a:spLocks noGrp="1"/>
          </p:cNvSpPr>
          <p:nvPr>
            <p:ph type="title"/>
          </p:nvPr>
        </p:nvSpPr>
        <p:spPr/>
        <p:txBody>
          <a:bodyPr/>
          <a:lstStyle/>
          <a:p>
            <a:r>
              <a:rPr lang="en-US" altLang="en-US"/>
              <a:t>The Child Selector</a:t>
            </a:r>
          </a:p>
        </p:txBody>
      </p:sp>
      <p:sp>
        <p:nvSpPr>
          <p:cNvPr id="24579" name="Content Placeholder 2">
            <a:extLst>
              <a:ext uri="{FF2B5EF4-FFF2-40B4-BE49-F238E27FC236}">
                <a16:creationId xmlns:a16="http://schemas.microsoft.com/office/drawing/2014/main" id="{37F7777F-2463-C515-1EA6-162F45C6D5F2}"/>
              </a:ext>
            </a:extLst>
          </p:cNvPr>
          <p:cNvSpPr>
            <a:spLocks noGrp="1"/>
          </p:cNvSpPr>
          <p:nvPr>
            <p:ph sz="quarter" idx="1"/>
          </p:nvPr>
        </p:nvSpPr>
        <p:spPr>
          <a:xfrm>
            <a:off x="1981200" y="1219201"/>
            <a:ext cx="8229600" cy="4937125"/>
          </a:xfrm>
        </p:spPr>
        <p:txBody>
          <a:bodyPr/>
          <a:lstStyle/>
          <a:p>
            <a:r>
              <a:rPr lang="en-US" altLang="en-US"/>
              <a:t>The child selector matches an element that is a </a:t>
            </a:r>
            <a:r>
              <a:rPr lang="en-US" altLang="en-US" sz="3200" b="1"/>
              <a:t>direct child </a:t>
            </a:r>
            <a:r>
              <a:rPr lang="en-US" altLang="en-US"/>
              <a:t>of another.</a:t>
            </a:r>
          </a:p>
          <a:p>
            <a:r>
              <a:rPr lang="en-US" altLang="en-US" u="sng"/>
              <a:t>For example</a:t>
            </a:r>
            <a:r>
              <a:rPr lang="en-US" altLang="en-US"/>
              <a:t>:</a:t>
            </a:r>
          </a:p>
          <a:p>
            <a:pPr>
              <a:buFont typeface="Wingdings 3" panose="05040102010807070707" pitchFamily="18" charset="2"/>
              <a:buNone/>
            </a:pPr>
            <a:r>
              <a:rPr lang="en-US" altLang="en-US"/>
              <a:t> 				</a:t>
            </a:r>
            <a:r>
              <a:rPr lang="en-US" altLang="en-US" sz="4000" b="1"/>
              <a:t>td</a:t>
            </a:r>
            <a:r>
              <a:rPr lang="en-US" altLang="en-US" sz="4400" b="1">
                <a:solidFill>
                  <a:srgbClr val="C00000"/>
                </a:solidFill>
              </a:rPr>
              <a:t>&gt;</a:t>
            </a:r>
            <a:r>
              <a:rPr lang="en-US" altLang="en-US" sz="4000" b="1"/>
              <a:t>b { }</a:t>
            </a:r>
            <a:endParaRPr lang="en-US" altLang="en-US" sz="3200" b="1"/>
          </a:p>
          <a:p>
            <a:endParaRPr lang="en-US" altLang="en-US"/>
          </a:p>
          <a:p>
            <a:r>
              <a:rPr lang="en-US" altLang="en-US"/>
              <a:t>In this case it matches any &lt;b&gt; elements that are direct children of &lt;td&gt; elements</a:t>
            </a:r>
          </a:p>
        </p:txBody>
      </p:sp>
      <p:sp>
        <p:nvSpPr>
          <p:cNvPr id="2" name="Footer Placeholder 1">
            <a:extLst>
              <a:ext uri="{FF2B5EF4-FFF2-40B4-BE49-F238E27FC236}">
                <a16:creationId xmlns:a16="http://schemas.microsoft.com/office/drawing/2014/main" id="{2C968CBD-9D1D-89E9-DC9D-DBF77A0C233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0391815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E5B2754-8B4A-4D56-D2CC-DC7FD90788FF}"/>
              </a:ext>
            </a:extLst>
          </p:cNvPr>
          <p:cNvSpPr>
            <a:spLocks noGrp="1"/>
          </p:cNvSpPr>
          <p:nvPr>
            <p:ph type="title"/>
          </p:nvPr>
        </p:nvSpPr>
        <p:spPr/>
        <p:txBody>
          <a:bodyPr/>
          <a:lstStyle/>
          <a:p>
            <a:r>
              <a:rPr lang="en-US" altLang="en-US"/>
              <a:t>The Descendent Selector</a:t>
            </a:r>
          </a:p>
        </p:txBody>
      </p:sp>
      <p:sp>
        <p:nvSpPr>
          <p:cNvPr id="26627" name="Content Placeholder 2">
            <a:extLst>
              <a:ext uri="{FF2B5EF4-FFF2-40B4-BE49-F238E27FC236}">
                <a16:creationId xmlns:a16="http://schemas.microsoft.com/office/drawing/2014/main" id="{B9DB4002-EC01-1110-4945-4B37558CD7FD}"/>
              </a:ext>
            </a:extLst>
          </p:cNvPr>
          <p:cNvSpPr>
            <a:spLocks noGrp="1"/>
          </p:cNvSpPr>
          <p:nvPr>
            <p:ph sz="quarter" idx="1"/>
          </p:nvPr>
        </p:nvSpPr>
        <p:spPr>
          <a:xfrm>
            <a:off x="1981200" y="1219201"/>
            <a:ext cx="8229600" cy="4937125"/>
          </a:xfrm>
        </p:spPr>
        <p:txBody>
          <a:bodyPr/>
          <a:lstStyle/>
          <a:p>
            <a:r>
              <a:rPr lang="en-US" altLang="en-US"/>
              <a:t>The descendent selector matches an element type that is a descendent of another specified element, at any level of nesting. </a:t>
            </a:r>
          </a:p>
          <a:p>
            <a:r>
              <a:rPr lang="en-US" altLang="en-US"/>
              <a:t>For the descendent selector the combinator is the space. </a:t>
            </a:r>
            <a:r>
              <a:rPr lang="en-US" altLang="en-US" u="sng"/>
              <a:t>For example</a:t>
            </a:r>
            <a:r>
              <a:rPr lang="en-US" altLang="en-US"/>
              <a:t>:</a:t>
            </a:r>
          </a:p>
          <a:p>
            <a:pPr>
              <a:buFont typeface="Wingdings 3" panose="05040102010807070707" pitchFamily="18" charset="2"/>
              <a:buNone/>
            </a:pPr>
            <a:r>
              <a:rPr lang="en-US" altLang="en-US"/>
              <a:t>				</a:t>
            </a:r>
            <a:r>
              <a:rPr lang="en-US" altLang="en-US" sz="3200" b="1">
                <a:solidFill>
                  <a:srgbClr val="002060"/>
                </a:solidFill>
              </a:rPr>
              <a:t>table  b { }</a:t>
            </a:r>
            <a:endParaRPr lang="en-US" altLang="en-US" b="1">
              <a:solidFill>
                <a:srgbClr val="002060"/>
              </a:solidFill>
            </a:endParaRPr>
          </a:p>
          <a:p>
            <a:r>
              <a:rPr lang="en-US" altLang="en-US"/>
              <a:t>In this case, the selector matches any &lt;b&gt; element that is a child of the &lt;table&gt; element, which means it</a:t>
            </a:r>
          </a:p>
          <a:p>
            <a:r>
              <a:rPr lang="en-US" altLang="en-US"/>
              <a:t>would apply to &lt;b&gt; elements both in &lt;td&gt; and &lt;th&gt; elements.</a:t>
            </a:r>
          </a:p>
        </p:txBody>
      </p:sp>
      <p:sp>
        <p:nvSpPr>
          <p:cNvPr id="2" name="Footer Placeholder 1">
            <a:extLst>
              <a:ext uri="{FF2B5EF4-FFF2-40B4-BE49-F238E27FC236}">
                <a16:creationId xmlns:a16="http://schemas.microsoft.com/office/drawing/2014/main" id="{66C17B4D-D19A-D051-A0BE-452CEDE7F2B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2582638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EFE6A8B-70BD-2B9B-6703-294627533BA8}"/>
              </a:ext>
            </a:extLst>
          </p:cNvPr>
          <p:cNvSpPr>
            <a:spLocks noGrp="1"/>
          </p:cNvSpPr>
          <p:nvPr>
            <p:ph type="title"/>
          </p:nvPr>
        </p:nvSpPr>
        <p:spPr/>
        <p:txBody>
          <a:bodyPr/>
          <a:lstStyle/>
          <a:p>
            <a:r>
              <a:rPr lang="en-US" altLang="en-US"/>
              <a:t>The Adjacent Sibling Selector</a:t>
            </a:r>
          </a:p>
        </p:txBody>
      </p:sp>
      <p:sp>
        <p:nvSpPr>
          <p:cNvPr id="28675" name="Content Placeholder 2">
            <a:extLst>
              <a:ext uri="{FF2B5EF4-FFF2-40B4-BE49-F238E27FC236}">
                <a16:creationId xmlns:a16="http://schemas.microsoft.com/office/drawing/2014/main" id="{B8287067-59E3-DA43-8941-61704A7FE54E}"/>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An adjacent sibling selector matches an element type that is the next sibling of another.</a:t>
            </a:r>
          </a:p>
          <a:p>
            <a:r>
              <a:rPr lang="en-US" altLang="en-US">
                <a:latin typeface="Calibri" panose="020F0502020204030204" pitchFamily="34" charset="0"/>
                <a:cs typeface="Calibri" panose="020F0502020204030204" pitchFamily="34" charset="0"/>
              </a:rPr>
              <a:t>For example:</a:t>
            </a: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		</a:t>
            </a:r>
            <a:r>
              <a:rPr lang="en-US" altLang="en-US" sz="4000" b="1">
                <a:latin typeface="Calibri" panose="020F0502020204030204" pitchFamily="34" charset="0"/>
                <a:cs typeface="Calibri" panose="020F0502020204030204" pitchFamily="34" charset="0"/>
              </a:rPr>
              <a:t>h1</a:t>
            </a:r>
            <a:r>
              <a:rPr lang="en-US" altLang="en-US" sz="5400" b="1">
                <a:solidFill>
                  <a:srgbClr val="C00000"/>
                </a:solidFill>
                <a:latin typeface="Calibri" panose="020F0502020204030204" pitchFamily="34" charset="0"/>
                <a:cs typeface="Calibri" panose="020F0502020204030204" pitchFamily="34" charset="0"/>
              </a:rPr>
              <a:t>+</a:t>
            </a:r>
            <a:r>
              <a:rPr lang="en-US" altLang="en-US" sz="4000" b="1">
                <a:latin typeface="Calibri" panose="020F0502020204030204" pitchFamily="34" charset="0"/>
                <a:cs typeface="Calibri" panose="020F0502020204030204" pitchFamily="34" charset="0"/>
              </a:rPr>
              <a:t>p { }</a:t>
            </a:r>
          </a:p>
          <a:p>
            <a:pPr>
              <a:buFont typeface="Wingdings 3" panose="05040102010807070707" pitchFamily="18" charset="2"/>
              <a:buNone/>
            </a:pPr>
            <a:endParaRPr lang="en-US" altLang="en-US" sz="4000" b="1">
              <a:latin typeface="Calibri" panose="020F0502020204030204" pitchFamily="34" charset="0"/>
              <a:cs typeface="Calibri" panose="020F0502020204030204" pitchFamily="34" charset="0"/>
            </a:endParaRPr>
          </a:p>
          <a:p>
            <a:r>
              <a:rPr lang="en-US" altLang="en-US">
                <a:latin typeface="Calibri" panose="020F0502020204030204" pitchFamily="34" charset="0"/>
                <a:cs typeface="Calibri" panose="020F0502020204030204" pitchFamily="34" charset="0"/>
              </a:rPr>
              <a:t>This makes the </a:t>
            </a:r>
            <a:r>
              <a:rPr lang="en-US" altLang="en-US" b="1">
                <a:latin typeface="Calibri" panose="020F0502020204030204" pitchFamily="34" charset="0"/>
                <a:cs typeface="Calibri" panose="020F0502020204030204" pitchFamily="34" charset="0"/>
              </a:rPr>
              <a:t>first paragraph </a:t>
            </a:r>
            <a:r>
              <a:rPr lang="en-US" altLang="en-US" b="1" u="sng">
                <a:latin typeface="Calibri" panose="020F0502020204030204" pitchFamily="34" charset="0"/>
                <a:cs typeface="Calibri" panose="020F0502020204030204" pitchFamily="34" charset="0"/>
              </a:rPr>
              <a:t>after any</a:t>
            </a:r>
            <a:r>
              <a:rPr lang="en-US" altLang="en-US" b="1">
                <a:latin typeface="Calibri" panose="020F0502020204030204" pitchFamily="34" charset="0"/>
                <a:cs typeface="Calibri" panose="020F0502020204030204" pitchFamily="34" charset="0"/>
              </a:rPr>
              <a:t> level 1 heading </a:t>
            </a:r>
            <a:r>
              <a:rPr lang="en-US" altLang="en-US">
                <a:latin typeface="Calibri" panose="020F0502020204030204" pitchFamily="34" charset="0"/>
                <a:cs typeface="Calibri" panose="020F0502020204030204" pitchFamily="34" charset="0"/>
              </a:rPr>
              <a:t>a different style.</a:t>
            </a:r>
            <a:r>
              <a:rPr lang="en-US" altLang="en-US" sz="2400">
                <a:latin typeface="Calibri" panose="020F0502020204030204" pitchFamily="34" charset="0"/>
                <a:cs typeface="Calibri" panose="020F0502020204030204" pitchFamily="34" charset="0"/>
              </a:rPr>
              <a:t> </a:t>
            </a:r>
          </a:p>
          <a:p>
            <a:r>
              <a:rPr lang="en-US" altLang="en-US" sz="2400">
                <a:latin typeface="Calibri" panose="020F0502020204030204" pitchFamily="34" charset="0"/>
                <a:cs typeface="Calibri" panose="020F0502020204030204" pitchFamily="34" charset="0"/>
              </a:rPr>
              <a:t>For this example, this would apply only to the &lt;p&gt; element directly after a heading.</a:t>
            </a:r>
          </a:p>
        </p:txBody>
      </p:sp>
      <p:sp>
        <p:nvSpPr>
          <p:cNvPr id="2" name="Footer Placeholder 1">
            <a:extLst>
              <a:ext uri="{FF2B5EF4-FFF2-40B4-BE49-F238E27FC236}">
                <a16:creationId xmlns:a16="http://schemas.microsoft.com/office/drawing/2014/main" id="{235A4A17-23C7-A116-DFEF-761E62C9E62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2358969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BA5EF480-806C-6E8B-1FFE-FB19B08C204C}"/>
              </a:ext>
            </a:extLst>
          </p:cNvPr>
          <p:cNvSpPr>
            <a:spLocks noGrp="1"/>
          </p:cNvSpPr>
          <p:nvPr>
            <p:ph type="title"/>
          </p:nvPr>
        </p:nvSpPr>
        <p:spPr/>
        <p:txBody>
          <a:bodyPr/>
          <a:lstStyle/>
          <a:p>
            <a:r>
              <a:rPr lang="en-US" altLang="en-US"/>
              <a:t>Using Child and Adjacent Sibling Selector</a:t>
            </a:r>
          </a:p>
        </p:txBody>
      </p:sp>
      <p:sp>
        <p:nvSpPr>
          <p:cNvPr id="30723" name="Content Placeholder 2">
            <a:extLst>
              <a:ext uri="{FF2B5EF4-FFF2-40B4-BE49-F238E27FC236}">
                <a16:creationId xmlns:a16="http://schemas.microsoft.com/office/drawing/2014/main" id="{10B3D58F-DD77-F1C6-9DAE-3354EE034F64}"/>
              </a:ext>
            </a:extLst>
          </p:cNvPr>
          <p:cNvSpPr>
            <a:spLocks noGrp="1"/>
          </p:cNvSpPr>
          <p:nvPr>
            <p:ph sz="quarter" idx="1"/>
          </p:nvPr>
        </p:nvSpPr>
        <p:spPr>
          <a:xfrm>
            <a:off x="1981200" y="1219201"/>
            <a:ext cx="8229600" cy="4937125"/>
          </a:xfrm>
        </p:spPr>
        <p:txBody>
          <a:bodyPr/>
          <a:lstStyle/>
          <a:p>
            <a:r>
              <a:rPr lang="en-US" altLang="en-US"/>
              <a:t>They both are very important because they can reduce the number of class attributes you need to add into an XHTML document.</a:t>
            </a:r>
          </a:p>
          <a:p>
            <a:endParaRPr lang="en-US" altLang="en-US"/>
          </a:p>
        </p:txBody>
      </p:sp>
      <p:sp>
        <p:nvSpPr>
          <p:cNvPr id="2" name="Footer Placeholder 1">
            <a:extLst>
              <a:ext uri="{FF2B5EF4-FFF2-40B4-BE49-F238E27FC236}">
                <a16:creationId xmlns:a16="http://schemas.microsoft.com/office/drawing/2014/main" id="{01349E15-D7AD-873E-CCD9-9492EBCF7C4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1849959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6B95845-E994-34BD-E3CF-2F85F1E6C3FB}"/>
              </a:ext>
            </a:extLst>
          </p:cNvPr>
          <p:cNvSpPr>
            <a:spLocks noGrp="1"/>
          </p:cNvSpPr>
          <p:nvPr>
            <p:ph type="title"/>
          </p:nvPr>
        </p:nvSpPr>
        <p:spPr/>
        <p:txBody>
          <a:bodyPr/>
          <a:lstStyle/>
          <a:p>
            <a:r>
              <a:rPr lang="en-US" altLang="en-US"/>
              <a:t>Using Child and Adjacent Sibling Selector (Cont’d)</a:t>
            </a:r>
          </a:p>
        </p:txBody>
      </p:sp>
      <p:sp>
        <p:nvSpPr>
          <p:cNvPr id="32771" name="Content Placeholder 2">
            <a:extLst>
              <a:ext uri="{FF2B5EF4-FFF2-40B4-BE49-F238E27FC236}">
                <a16:creationId xmlns:a16="http://schemas.microsoft.com/office/drawing/2014/main" id="{AAC67577-4BB3-3BA5-4AF4-A1A2F2A8E54E}"/>
              </a:ext>
            </a:extLst>
          </p:cNvPr>
          <p:cNvSpPr>
            <a:spLocks noGrp="1"/>
          </p:cNvSpPr>
          <p:nvPr>
            <p:ph sz="quarter" idx="1"/>
          </p:nvPr>
        </p:nvSpPr>
        <p:spPr>
          <a:xfrm>
            <a:off x="1981200" y="1219201"/>
            <a:ext cx="8229600" cy="4937125"/>
          </a:xfrm>
        </p:spPr>
        <p:txBody>
          <a:bodyPr/>
          <a:lstStyle/>
          <a:p>
            <a:r>
              <a:rPr lang="en-US" altLang="en-US"/>
              <a:t>Look at the following example:</a:t>
            </a:r>
          </a:p>
          <a:p>
            <a:endParaRPr lang="en-US" altLang="en-US"/>
          </a:p>
          <a:p>
            <a:endParaRPr lang="en-US" altLang="en-US"/>
          </a:p>
        </p:txBody>
      </p:sp>
      <p:pic>
        <p:nvPicPr>
          <p:cNvPr id="32772" name="Picture 2">
            <a:extLst>
              <a:ext uri="{FF2B5EF4-FFF2-40B4-BE49-F238E27FC236}">
                <a16:creationId xmlns:a16="http://schemas.microsoft.com/office/drawing/2014/main" id="{5B2193F5-E19B-002B-A8C5-CA4E9F289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5385" r="1553" b="29671"/>
          <a:stretch>
            <a:fillRect/>
          </a:stretch>
        </p:blipFill>
        <p:spPr bwMode="auto">
          <a:xfrm>
            <a:off x="2743200" y="1862138"/>
            <a:ext cx="62484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65DCC59-4D34-4CD8-1E89-6A14A55E4D3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5612322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1E97CE5-5007-ABED-ADA1-4D2A2DBDFB03}"/>
              </a:ext>
            </a:extLst>
          </p:cNvPr>
          <p:cNvSpPr>
            <a:spLocks noGrp="1"/>
          </p:cNvSpPr>
          <p:nvPr>
            <p:ph type="title"/>
          </p:nvPr>
        </p:nvSpPr>
        <p:spPr/>
        <p:txBody>
          <a:bodyPr/>
          <a:lstStyle/>
          <a:p>
            <a:r>
              <a:rPr lang="en-US" altLang="en-US"/>
              <a:t>Using Child and Adjacent Sibling Selector (Cont’d)</a:t>
            </a:r>
          </a:p>
        </p:txBody>
      </p:sp>
      <p:sp>
        <p:nvSpPr>
          <p:cNvPr id="34819" name="Content Placeholder 2">
            <a:extLst>
              <a:ext uri="{FF2B5EF4-FFF2-40B4-BE49-F238E27FC236}">
                <a16:creationId xmlns:a16="http://schemas.microsoft.com/office/drawing/2014/main" id="{6215D96D-23D4-AE38-D4A4-254084311BBF}"/>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The three different paragraph styles are as follows:</a:t>
            </a:r>
          </a:p>
          <a:p>
            <a:r>
              <a:rPr lang="en-US" altLang="en-US"/>
              <a:t>The first paragraph has no border or background color.</a:t>
            </a:r>
          </a:p>
          <a:p>
            <a:r>
              <a:rPr lang="en-US" altLang="en-US"/>
              <a:t>The paragraphs inside the &lt;div&gt; element all have borders.</a:t>
            </a:r>
          </a:p>
          <a:p>
            <a:r>
              <a:rPr lang="en-US" altLang="en-US"/>
              <a:t>The last three paragraphs have a gray background.</a:t>
            </a:r>
          </a:p>
        </p:txBody>
      </p:sp>
      <p:pic>
        <p:nvPicPr>
          <p:cNvPr id="34820" name="Picture 2">
            <a:extLst>
              <a:ext uri="{FF2B5EF4-FFF2-40B4-BE49-F238E27FC236}">
                <a16:creationId xmlns:a16="http://schemas.microsoft.com/office/drawing/2014/main" id="{87A3A248-D762-0D64-FEC8-07C42B88B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5385" r="1553" b="29671"/>
          <a:stretch>
            <a:fillRect/>
          </a:stretch>
        </p:blipFill>
        <p:spPr bwMode="auto">
          <a:xfrm>
            <a:off x="3429000" y="3200400"/>
            <a:ext cx="45164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2E482C3-5885-E90B-ABB4-41C602AB64A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036565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798E529-86CA-EC49-98EC-7767DE1F42A5}"/>
              </a:ext>
            </a:extLst>
          </p:cNvPr>
          <p:cNvSpPr>
            <a:spLocks noGrp="1"/>
          </p:cNvSpPr>
          <p:nvPr>
            <p:ph type="title"/>
          </p:nvPr>
        </p:nvSpPr>
        <p:spPr/>
        <p:txBody>
          <a:bodyPr/>
          <a:lstStyle/>
          <a:p>
            <a:r>
              <a:rPr lang="en-US" altLang="en-US"/>
              <a:t>Without Child and Adjacent Sibling Selectors</a:t>
            </a:r>
          </a:p>
        </p:txBody>
      </p:sp>
      <p:sp>
        <p:nvSpPr>
          <p:cNvPr id="36867" name="Content Placeholder 2">
            <a:extLst>
              <a:ext uri="{FF2B5EF4-FFF2-40B4-BE49-F238E27FC236}">
                <a16:creationId xmlns:a16="http://schemas.microsoft.com/office/drawing/2014/main" id="{19F1CFBC-F0C2-5B14-C71F-99A2F7872045}"/>
              </a:ext>
            </a:extLst>
          </p:cNvPr>
          <p:cNvSpPr>
            <a:spLocks noGrp="1"/>
          </p:cNvSpPr>
          <p:nvPr>
            <p:ph sz="quarter" idx="1"/>
          </p:nvPr>
        </p:nvSpPr>
        <p:spPr>
          <a:xfrm>
            <a:off x="1752600" y="1219201"/>
            <a:ext cx="4572000" cy="4937125"/>
          </a:xfrm>
          <a:ln>
            <a:solidFill>
              <a:schemeClr val="tx1"/>
            </a:solidFill>
            <a:miter lim="800000"/>
            <a:headEnd/>
            <a:tailEnd/>
          </a:ln>
        </p:spPr>
        <p:txBody>
          <a:bodyPr/>
          <a:lstStyle/>
          <a:p>
            <a:r>
              <a:rPr lang="en-US" altLang="en-US" sz="2000" b="1" u="sng">
                <a:latin typeface="Courier New" panose="02070309020205020404" pitchFamily="49" charset="0"/>
                <a:cs typeface="Courier New" panose="02070309020205020404" pitchFamily="49" charset="0"/>
              </a:rPr>
              <a:t>XHTML</a:t>
            </a:r>
            <a:r>
              <a:rPr lang="en-US" altLang="en-US" sz="2000">
                <a:latin typeface="Courier New" panose="02070309020205020404" pitchFamily="49" charset="0"/>
                <a:cs typeface="Courier New" panose="02070309020205020404" pitchFamily="49" charset="0"/>
              </a:rPr>
              <a:t>:</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&lt;p&gt;Here is an example of some adjacent sibling and child selectors.&lt;/p&gt;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&lt;div&gt;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 </a:t>
            </a:r>
            <a:r>
              <a:rPr lang="en-US" altLang="en-US" sz="2000">
                <a:solidFill>
                  <a:srgbClr val="C00000"/>
                </a:solidFill>
                <a:latin typeface="Courier New" panose="02070309020205020404" pitchFamily="49" charset="0"/>
                <a:cs typeface="Courier New" panose="02070309020205020404" pitchFamily="49" charset="0"/>
              </a:rPr>
              <a:t>class="style1"</a:t>
            </a:r>
            <a:r>
              <a:rPr lang="en-US" altLang="en-US" sz="2000">
                <a:latin typeface="Courier New" panose="02070309020205020404" pitchFamily="49" charset="0"/>
                <a:cs typeface="Courier New" panose="02070309020205020404" pitchFamily="49" charset="0"/>
              </a:rPr>
              <a:t>&gt;One&lt;/p&gt;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 </a:t>
            </a:r>
            <a:r>
              <a:rPr lang="en-US" altLang="en-US" sz="2000">
                <a:solidFill>
                  <a:srgbClr val="C00000"/>
                </a:solidFill>
                <a:latin typeface="Courier New" panose="02070309020205020404" pitchFamily="49" charset="0"/>
                <a:cs typeface="Courier New" panose="02070309020205020404" pitchFamily="49" charset="0"/>
              </a:rPr>
              <a:t>class="style1"&gt;</a:t>
            </a:r>
            <a:r>
              <a:rPr lang="en-US" altLang="en-US" sz="2000">
                <a:latin typeface="Courier New" panose="02070309020205020404" pitchFamily="49" charset="0"/>
                <a:cs typeface="Courier New" panose="02070309020205020404" pitchFamily="49" charset="0"/>
              </a:rPr>
              <a:t>Two&lt;/p&gt;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 </a:t>
            </a:r>
            <a:r>
              <a:rPr lang="en-US" altLang="en-US" sz="2000">
                <a:solidFill>
                  <a:srgbClr val="C00000"/>
                </a:solidFill>
                <a:latin typeface="Courier New" panose="02070309020205020404" pitchFamily="49" charset="0"/>
                <a:cs typeface="Courier New" panose="02070309020205020404" pitchFamily="49" charset="0"/>
              </a:rPr>
              <a:t>class="style2"&gt;</a:t>
            </a:r>
            <a:r>
              <a:rPr lang="en-US" altLang="en-US" sz="2000">
                <a:latin typeface="Courier New" panose="02070309020205020404" pitchFamily="49" charset="0"/>
                <a:cs typeface="Courier New" panose="02070309020205020404" pitchFamily="49" charset="0"/>
              </a:rPr>
              <a:t>Three&lt;/p&gt;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 </a:t>
            </a:r>
            <a:r>
              <a:rPr lang="en-US" altLang="en-US" sz="2000">
                <a:solidFill>
                  <a:srgbClr val="C00000"/>
                </a:solidFill>
                <a:latin typeface="Courier New" panose="02070309020205020404" pitchFamily="49" charset="0"/>
                <a:cs typeface="Courier New" panose="02070309020205020404" pitchFamily="49" charset="0"/>
              </a:rPr>
              <a:t>class="style2"</a:t>
            </a:r>
            <a:r>
              <a:rPr lang="en-US" altLang="en-US" sz="2000">
                <a:latin typeface="Courier New" panose="02070309020205020404" pitchFamily="49" charset="0"/>
                <a:cs typeface="Courier New" panose="02070309020205020404" pitchFamily="49" charset="0"/>
              </a:rPr>
              <a:t>&gt;Four&lt;/p&gt;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 </a:t>
            </a:r>
            <a:r>
              <a:rPr lang="en-US" altLang="en-US" sz="2000">
                <a:solidFill>
                  <a:srgbClr val="C00000"/>
                </a:solidFill>
                <a:latin typeface="Courier New" panose="02070309020205020404" pitchFamily="49" charset="0"/>
                <a:cs typeface="Courier New" panose="02070309020205020404" pitchFamily="49" charset="0"/>
              </a:rPr>
              <a:t>class="style2"</a:t>
            </a:r>
            <a:r>
              <a:rPr lang="en-US" altLang="en-US" sz="2000">
                <a:latin typeface="Courier New" panose="02070309020205020404" pitchFamily="49" charset="0"/>
                <a:cs typeface="Courier New" panose="02070309020205020404" pitchFamily="49" charset="0"/>
              </a:rPr>
              <a:t>&gt;Five&lt;/p&gt;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&lt;/div&gt; </a:t>
            </a:r>
          </a:p>
        </p:txBody>
      </p:sp>
      <p:sp>
        <p:nvSpPr>
          <p:cNvPr id="36868" name="Content Placeholder 2">
            <a:extLst>
              <a:ext uri="{FF2B5EF4-FFF2-40B4-BE49-F238E27FC236}">
                <a16:creationId xmlns:a16="http://schemas.microsoft.com/office/drawing/2014/main" id="{6575FD2A-4D97-9BE4-09CD-B81A16732E56}"/>
              </a:ext>
            </a:extLst>
          </p:cNvPr>
          <p:cNvSpPr txBox="1">
            <a:spLocks/>
          </p:cNvSpPr>
          <p:nvPr/>
        </p:nvSpPr>
        <p:spPr bwMode="auto">
          <a:xfrm>
            <a:off x="6400800" y="1219201"/>
            <a:ext cx="3962400" cy="493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73050" indent="-27305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0" fontAlgn="base" hangingPunct="0">
              <a:spcAft>
                <a:spcPct val="0"/>
              </a:spcAft>
              <a:buClr>
                <a:srgbClr val="727CA3"/>
              </a:buClr>
            </a:pPr>
            <a:r>
              <a:rPr lang="en-US" altLang="en-US" sz="2000" b="1" u="sng">
                <a:solidFill>
                  <a:prstClr val="black"/>
                </a:solidFill>
                <a:latin typeface="Courier New" panose="02070309020205020404" pitchFamily="49" charset="0"/>
                <a:cs typeface="Courier New" panose="02070309020205020404" pitchFamily="49" charset="0"/>
              </a:rPr>
              <a:t>CSS</a:t>
            </a:r>
            <a:r>
              <a:rPr lang="en-US" altLang="en-US" sz="2000">
                <a:solidFill>
                  <a:prstClr val="black"/>
                </a:solidFill>
                <a:latin typeface="Courier New" panose="02070309020205020404" pitchFamily="49" charset="0"/>
                <a:cs typeface="Courier New" panose="02070309020205020404" pitchFamily="49" charset="0"/>
              </a:rPr>
              <a:t>:</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p.style1{</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	border:1px solid black;</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a:t>
            </a:r>
          </a:p>
          <a:p>
            <a:pPr eaLnBrk="0" fontAlgn="base" hangingPunct="0">
              <a:spcAft>
                <a:spcPct val="0"/>
              </a:spcAft>
              <a:buClr>
                <a:srgbClr val="727CA3"/>
              </a:buClr>
              <a:buNone/>
            </a:pPr>
            <a:endParaRPr lang="en-US" altLang="en-US" sz="2000">
              <a:solidFill>
                <a:prstClr val="black"/>
              </a:solidFill>
              <a:latin typeface="Courier New" panose="02070309020205020404" pitchFamily="49" charset="0"/>
              <a:cs typeface="Courier New" panose="02070309020205020404" pitchFamily="49" charset="0"/>
            </a:endParaRP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p.style2{</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	border:1px solid black;</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	background-color: gray;</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a:t>
            </a:r>
          </a:p>
        </p:txBody>
      </p:sp>
      <p:pic>
        <p:nvPicPr>
          <p:cNvPr id="36869" name="Picture 2">
            <a:extLst>
              <a:ext uri="{FF2B5EF4-FFF2-40B4-BE49-F238E27FC236}">
                <a16:creationId xmlns:a16="http://schemas.microsoft.com/office/drawing/2014/main" id="{0333BDC9-F24C-B1AA-9941-6DBB379D3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5385" r="1553" b="29671"/>
          <a:stretch>
            <a:fillRect/>
          </a:stretch>
        </p:blipFill>
        <p:spPr bwMode="auto">
          <a:xfrm>
            <a:off x="6858001" y="4343400"/>
            <a:ext cx="2733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22BAF6E-311A-180E-2D71-CD0B06D1BDF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59558983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95F6F76-EF4F-EC1A-175B-9CDA0687FE23}"/>
              </a:ext>
            </a:extLst>
          </p:cNvPr>
          <p:cNvSpPr>
            <a:spLocks noGrp="1"/>
          </p:cNvSpPr>
          <p:nvPr>
            <p:ph type="title"/>
          </p:nvPr>
        </p:nvSpPr>
        <p:spPr/>
        <p:txBody>
          <a:bodyPr/>
          <a:lstStyle/>
          <a:p>
            <a:r>
              <a:rPr lang="en-US" altLang="en-US"/>
              <a:t>Using Child and Adjacent Sibling Selector (Cont’d)</a:t>
            </a:r>
          </a:p>
        </p:txBody>
      </p:sp>
      <p:sp>
        <p:nvSpPr>
          <p:cNvPr id="38915" name="Content Placeholder 2">
            <a:extLst>
              <a:ext uri="{FF2B5EF4-FFF2-40B4-BE49-F238E27FC236}">
                <a16:creationId xmlns:a16="http://schemas.microsoft.com/office/drawing/2014/main" id="{FD3DFE5D-611A-A78C-7131-D7C5137E5A64}"/>
              </a:ext>
            </a:extLst>
          </p:cNvPr>
          <p:cNvSpPr>
            <a:spLocks noGrp="1"/>
          </p:cNvSpPr>
          <p:nvPr>
            <p:ph sz="quarter" idx="1"/>
          </p:nvPr>
        </p:nvSpPr>
        <p:spPr>
          <a:xfrm>
            <a:off x="1981200" y="1219201"/>
            <a:ext cx="4191000" cy="4937125"/>
          </a:xfrm>
          <a:ln>
            <a:solidFill>
              <a:schemeClr val="tx1"/>
            </a:solidFill>
            <a:miter lim="800000"/>
            <a:headEnd/>
            <a:tailEnd/>
          </a:ln>
        </p:spPr>
        <p:txBody>
          <a:bodyPr/>
          <a:lstStyle/>
          <a:p>
            <a:r>
              <a:rPr lang="en-US" altLang="en-US" sz="2000" b="1" u="sng">
                <a:latin typeface="Courier New" panose="02070309020205020404" pitchFamily="49" charset="0"/>
                <a:cs typeface="Courier New" panose="02070309020205020404" pitchFamily="49" charset="0"/>
              </a:rPr>
              <a:t>XHTML</a:t>
            </a:r>
            <a:r>
              <a:rPr lang="en-US" altLang="en-US" sz="2000">
                <a:latin typeface="Courier New" panose="02070309020205020404" pitchFamily="49" charset="0"/>
                <a:cs typeface="Courier New" panose="02070309020205020404" pitchFamily="49" charset="0"/>
              </a:rPr>
              <a:t>:</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&lt;p&gt;Here is an example of some adjacent sibling and child selectors.&lt;/p&gt;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&lt;div&gt;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&lt;p&gt;One&lt;/p&gt;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&lt;p&gt;Two&lt;/p&gt;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&lt;p&gt;Three&lt;/p&gt;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&lt;p&gt;Four&lt;/p&gt;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&lt;p&gt;Five&lt;/p&gt;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&lt;/div&gt; </a:t>
            </a:r>
          </a:p>
        </p:txBody>
      </p:sp>
      <p:sp>
        <p:nvSpPr>
          <p:cNvPr id="38916" name="Content Placeholder 2">
            <a:extLst>
              <a:ext uri="{FF2B5EF4-FFF2-40B4-BE49-F238E27FC236}">
                <a16:creationId xmlns:a16="http://schemas.microsoft.com/office/drawing/2014/main" id="{EB4DDDA9-7A49-E3D7-B10B-23C72EFE1FDD}"/>
              </a:ext>
            </a:extLst>
          </p:cNvPr>
          <p:cNvSpPr txBox="1">
            <a:spLocks/>
          </p:cNvSpPr>
          <p:nvPr/>
        </p:nvSpPr>
        <p:spPr bwMode="auto">
          <a:xfrm>
            <a:off x="6248400" y="1219201"/>
            <a:ext cx="4191000" cy="493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73050" indent="-27305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0" fontAlgn="base" hangingPunct="0">
              <a:spcAft>
                <a:spcPct val="0"/>
              </a:spcAft>
              <a:buClr>
                <a:srgbClr val="727CA3"/>
              </a:buClr>
            </a:pPr>
            <a:r>
              <a:rPr lang="en-US" altLang="en-US" sz="2000" b="1" u="sng">
                <a:solidFill>
                  <a:prstClr val="black"/>
                </a:solidFill>
                <a:latin typeface="Courier New" panose="02070309020205020404" pitchFamily="49" charset="0"/>
                <a:cs typeface="Courier New" panose="02070309020205020404" pitchFamily="49" charset="0"/>
              </a:rPr>
              <a:t>CSS</a:t>
            </a:r>
            <a:r>
              <a:rPr lang="en-US" altLang="en-US" sz="2000">
                <a:solidFill>
                  <a:prstClr val="black"/>
                </a:solidFill>
                <a:latin typeface="Courier New" panose="02070309020205020404" pitchFamily="49" charset="0"/>
                <a:cs typeface="Courier New" panose="02070309020205020404" pitchFamily="49" charset="0"/>
              </a:rPr>
              <a:t>:</a:t>
            </a:r>
          </a:p>
          <a:p>
            <a:pPr eaLnBrk="0" fontAlgn="base" hangingPunct="0">
              <a:spcAft>
                <a:spcPct val="0"/>
              </a:spcAft>
              <a:buClr>
                <a:srgbClr val="727CA3"/>
              </a:buClr>
              <a:buNone/>
            </a:pPr>
            <a:r>
              <a:rPr lang="en-US" altLang="en-US" sz="2000" b="1">
                <a:solidFill>
                  <a:srgbClr val="C00000"/>
                </a:solidFill>
                <a:latin typeface="Courier New" panose="02070309020205020404" pitchFamily="49" charset="0"/>
                <a:cs typeface="Courier New" panose="02070309020205020404" pitchFamily="49" charset="0"/>
              </a:rPr>
              <a:t>div&gt;p</a:t>
            </a:r>
            <a:r>
              <a:rPr lang="en-US" altLang="en-US" sz="2000">
                <a:solidFill>
                  <a:prstClr val="black"/>
                </a:solidFill>
                <a:latin typeface="Courier New" panose="02070309020205020404" pitchFamily="49" charset="0"/>
                <a:cs typeface="Courier New" panose="02070309020205020404" pitchFamily="49" charset="0"/>
              </a:rPr>
              <a:t> {</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border:1px solid black;}</a:t>
            </a:r>
          </a:p>
          <a:p>
            <a:pPr eaLnBrk="0" fontAlgn="base" hangingPunct="0">
              <a:spcAft>
                <a:spcPct val="0"/>
              </a:spcAft>
              <a:buClr>
                <a:srgbClr val="727CA3"/>
              </a:buClr>
              <a:buNone/>
            </a:pPr>
            <a:endParaRPr lang="en-US" altLang="en-US" sz="2000">
              <a:solidFill>
                <a:prstClr val="black"/>
              </a:solidFill>
              <a:latin typeface="Courier New" panose="02070309020205020404" pitchFamily="49" charset="0"/>
              <a:cs typeface="Courier New" panose="02070309020205020404" pitchFamily="49" charset="0"/>
            </a:endParaRPr>
          </a:p>
          <a:p>
            <a:pPr eaLnBrk="0" fontAlgn="base" hangingPunct="0">
              <a:spcAft>
                <a:spcPct val="0"/>
              </a:spcAft>
              <a:buClr>
                <a:srgbClr val="727CA3"/>
              </a:buClr>
              <a:buNone/>
            </a:pPr>
            <a:r>
              <a:rPr lang="en-US" altLang="en-US" sz="2000" b="1">
                <a:solidFill>
                  <a:srgbClr val="C00000"/>
                </a:solidFill>
                <a:latin typeface="Courier New" panose="02070309020205020404" pitchFamily="49" charset="0"/>
                <a:cs typeface="Courier New" panose="02070309020205020404" pitchFamily="49" charset="0"/>
              </a:rPr>
              <a:t>p+p+p</a:t>
            </a:r>
            <a:r>
              <a:rPr lang="en-US" altLang="en-US" sz="2000">
                <a:solidFill>
                  <a:prstClr val="black"/>
                </a:solidFill>
                <a:latin typeface="Courier New" panose="02070309020205020404" pitchFamily="49" charset="0"/>
                <a:cs typeface="Courier New" panose="02070309020205020404" pitchFamily="49" charset="0"/>
              </a:rPr>
              <a:t> {</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	background-color:gray;}</a:t>
            </a:r>
          </a:p>
        </p:txBody>
      </p:sp>
      <p:pic>
        <p:nvPicPr>
          <p:cNvPr id="38917" name="Picture 2">
            <a:extLst>
              <a:ext uri="{FF2B5EF4-FFF2-40B4-BE49-F238E27FC236}">
                <a16:creationId xmlns:a16="http://schemas.microsoft.com/office/drawing/2014/main" id="{F8E14597-7587-981B-99FF-E598E4E02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5385" r="1553" b="29671"/>
          <a:stretch>
            <a:fillRect/>
          </a:stretch>
        </p:blipFill>
        <p:spPr bwMode="auto">
          <a:xfrm>
            <a:off x="6705600" y="3886200"/>
            <a:ext cx="33289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FD75EBC-348B-9026-9F74-46A8A3655AE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8166596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4A056E01-3D5D-831F-95E8-D3E741BAAB52}"/>
              </a:ext>
            </a:extLst>
          </p:cNvPr>
          <p:cNvSpPr>
            <a:spLocks noGrp="1"/>
          </p:cNvSpPr>
          <p:nvPr>
            <p:ph type="title"/>
          </p:nvPr>
        </p:nvSpPr>
        <p:spPr/>
        <p:txBody>
          <a:bodyPr/>
          <a:lstStyle/>
          <a:p>
            <a:r>
              <a:rPr lang="en-US" altLang="en-US"/>
              <a:t>Attribute Selectors</a:t>
            </a:r>
          </a:p>
        </p:txBody>
      </p:sp>
      <p:sp>
        <p:nvSpPr>
          <p:cNvPr id="40963" name="Content Placeholder 2">
            <a:extLst>
              <a:ext uri="{FF2B5EF4-FFF2-40B4-BE49-F238E27FC236}">
                <a16:creationId xmlns:a16="http://schemas.microsoft.com/office/drawing/2014/main" id="{7CD3FCAD-D8A1-2328-F1F3-A5932F9AD736}"/>
              </a:ext>
            </a:extLst>
          </p:cNvPr>
          <p:cNvSpPr>
            <a:spLocks noGrp="1"/>
          </p:cNvSpPr>
          <p:nvPr>
            <p:ph sz="quarter" idx="1"/>
          </p:nvPr>
        </p:nvSpPr>
        <p:spPr>
          <a:xfrm>
            <a:off x="1981200" y="1219201"/>
            <a:ext cx="8229600" cy="4937125"/>
          </a:xfrm>
        </p:spPr>
        <p:txBody>
          <a:bodyPr/>
          <a:lstStyle/>
          <a:p>
            <a:r>
              <a:rPr lang="en-US" altLang="en-US"/>
              <a:t>Attribute selectors enable you to use the attributes that an element carries in the selector. </a:t>
            </a:r>
          </a:p>
          <a:p>
            <a:r>
              <a:rPr lang="en-US" altLang="en-US"/>
              <a:t>You can use attribute selectors in several ways, as shown in the next table:</a:t>
            </a:r>
          </a:p>
          <a:p>
            <a:endParaRPr lang="en-US" altLang="en-US"/>
          </a:p>
        </p:txBody>
      </p:sp>
      <p:sp>
        <p:nvSpPr>
          <p:cNvPr id="2" name="Footer Placeholder 1">
            <a:extLst>
              <a:ext uri="{FF2B5EF4-FFF2-40B4-BE49-F238E27FC236}">
                <a16:creationId xmlns:a16="http://schemas.microsoft.com/office/drawing/2014/main" id="{8EC372CF-F0BF-437C-FC6B-49D8C136EFC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25722381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A083EDCB-8AE8-80F2-41F9-653A178D989F}"/>
              </a:ext>
            </a:extLst>
          </p:cNvPr>
          <p:cNvSpPr>
            <a:spLocks noGrp="1"/>
          </p:cNvSpPr>
          <p:nvPr>
            <p:ph type="title"/>
          </p:nvPr>
        </p:nvSpPr>
        <p:spPr/>
        <p:txBody>
          <a:bodyPr/>
          <a:lstStyle/>
          <a:p>
            <a:r>
              <a:rPr lang="en-US" altLang="en-US"/>
              <a:t>Attribute Selectors (Cont’d)</a:t>
            </a:r>
          </a:p>
        </p:txBody>
      </p:sp>
      <p:graphicFrame>
        <p:nvGraphicFramePr>
          <p:cNvPr id="4" name="Content Placeholder 3">
            <a:extLst>
              <a:ext uri="{FF2B5EF4-FFF2-40B4-BE49-F238E27FC236}">
                <a16:creationId xmlns:a16="http://schemas.microsoft.com/office/drawing/2014/main" id="{C904BDE0-E656-BFDE-FDA3-453A655E175D}"/>
              </a:ext>
            </a:extLst>
          </p:cNvPr>
          <p:cNvGraphicFramePr>
            <a:graphicFrameLocks noGrp="1"/>
          </p:cNvGraphicFramePr>
          <p:nvPr>
            <p:ph sz="quarter" idx="1"/>
          </p:nvPr>
        </p:nvGraphicFramePr>
        <p:xfrm>
          <a:off x="1981200" y="1219200"/>
          <a:ext cx="8229600" cy="485140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370840">
                <a:tc>
                  <a:txBody>
                    <a:bodyPr/>
                    <a:lstStyle/>
                    <a:p>
                      <a:r>
                        <a:rPr lang="en-US" dirty="0"/>
                        <a:t>Name</a:t>
                      </a:r>
                    </a:p>
                  </a:txBody>
                  <a:tcPr/>
                </a:tc>
                <a:tc>
                  <a:txBody>
                    <a:bodyPr/>
                    <a:lstStyle/>
                    <a:p>
                      <a:r>
                        <a:rPr lang="en-US" dirty="0"/>
                        <a:t>Example</a:t>
                      </a:r>
                    </a:p>
                  </a:txBody>
                  <a:tcPr/>
                </a:tc>
                <a:tc>
                  <a:txBody>
                    <a:bodyPr/>
                    <a:lstStyle/>
                    <a:p>
                      <a:r>
                        <a:rPr lang="en-US" dirty="0"/>
                        <a:t>Matches</a:t>
                      </a:r>
                    </a:p>
                  </a:txBody>
                  <a:tcPr/>
                </a:tc>
                <a:extLst>
                  <a:ext uri="{0D108BD9-81ED-4DB2-BD59-A6C34878D82A}">
                    <a16:rowId xmlns:a16="http://schemas.microsoft.com/office/drawing/2014/main" val="10000"/>
                  </a:ext>
                </a:extLst>
              </a:tr>
              <a:tr h="370840">
                <a:tc>
                  <a:txBody>
                    <a:bodyPr/>
                    <a:lstStyle/>
                    <a:p>
                      <a:r>
                        <a:rPr lang="en-US" dirty="0"/>
                        <a:t>Existence</a:t>
                      </a:r>
                      <a:r>
                        <a:rPr lang="en-US" baseline="0" dirty="0"/>
                        <a:t> selector</a:t>
                      </a:r>
                      <a:endParaRPr lang="en-US" dirty="0"/>
                    </a:p>
                  </a:txBody>
                  <a:tcPr/>
                </a:tc>
                <a:tc>
                  <a:txBody>
                    <a:bodyPr/>
                    <a:lstStyle/>
                    <a:p>
                      <a:r>
                        <a:rPr lang="en-US" sz="2400" dirty="0"/>
                        <a:t>p[ id ]</a:t>
                      </a:r>
                    </a:p>
                  </a:txBody>
                  <a:tcPr/>
                </a:tc>
                <a:tc>
                  <a:txBody>
                    <a:bodyPr/>
                    <a:lstStyle/>
                    <a:p>
                      <a:r>
                        <a:rPr lang="en-US" dirty="0"/>
                        <a:t>Any &lt;p&gt; element carrying an attribute called id</a:t>
                      </a:r>
                    </a:p>
                  </a:txBody>
                  <a:tcPr/>
                </a:tc>
                <a:extLst>
                  <a:ext uri="{0D108BD9-81ED-4DB2-BD59-A6C34878D82A}">
                    <a16:rowId xmlns:a16="http://schemas.microsoft.com/office/drawing/2014/main" val="10001"/>
                  </a:ext>
                </a:extLst>
              </a:tr>
              <a:tr h="370840">
                <a:tc>
                  <a:txBody>
                    <a:bodyPr/>
                    <a:lstStyle/>
                    <a:p>
                      <a:r>
                        <a:rPr lang="en-US" dirty="0"/>
                        <a:t>Equality selector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p[ id </a:t>
                      </a:r>
                      <a:r>
                        <a:rPr lang="en-US" sz="2800" b="1" dirty="0">
                          <a:solidFill>
                            <a:srgbClr val="C00000"/>
                          </a:solidFill>
                        </a:rPr>
                        <a:t>=</a:t>
                      </a:r>
                      <a:r>
                        <a:rPr lang="en-US" sz="2000" dirty="0"/>
                        <a:t> "summary" ]</a:t>
                      </a:r>
                    </a:p>
                  </a:txBody>
                  <a:tcPr/>
                </a:tc>
                <a:tc>
                  <a:txBody>
                    <a:bodyPr/>
                    <a:lstStyle/>
                    <a:p>
                      <a:r>
                        <a:rPr lang="en-US" dirty="0"/>
                        <a:t>Any &lt;p&gt; element carrying an attribute called id whose value is summary</a:t>
                      </a:r>
                    </a:p>
                  </a:txBody>
                  <a:tcPr/>
                </a:tc>
                <a:extLst>
                  <a:ext uri="{0D108BD9-81ED-4DB2-BD59-A6C34878D82A}">
                    <a16:rowId xmlns:a16="http://schemas.microsoft.com/office/drawing/2014/main" val="10002"/>
                  </a:ext>
                </a:extLst>
              </a:tr>
              <a:tr h="370840">
                <a:tc>
                  <a:txBody>
                    <a:bodyPr/>
                    <a:lstStyle/>
                    <a:p>
                      <a:r>
                        <a:rPr lang="en-US" dirty="0"/>
                        <a:t>Space selector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p[class</a:t>
                      </a:r>
                      <a:r>
                        <a:rPr lang="en-US" b="0" baseline="0" dirty="0"/>
                        <a:t> </a:t>
                      </a:r>
                      <a:r>
                        <a:rPr lang="en-US" sz="2400" b="1" baseline="0" dirty="0">
                          <a:solidFill>
                            <a:srgbClr val="C00000"/>
                          </a:solidFill>
                        </a:rPr>
                        <a:t>~=</a:t>
                      </a:r>
                      <a:r>
                        <a:rPr lang="en-US" b="0" baseline="0" dirty="0"/>
                        <a:t> "XHTML"</a:t>
                      </a:r>
                      <a:r>
                        <a:rPr lang="en-US" b="0" dirty="0"/>
                        <a:t>]</a:t>
                      </a:r>
                    </a:p>
                  </a:txBody>
                  <a:tcPr/>
                </a:tc>
                <a:tc>
                  <a:txBody>
                    <a:bodyPr/>
                    <a:lstStyle/>
                    <a:p>
                      <a:r>
                        <a:rPr lang="en-US" dirty="0"/>
                        <a:t>Any &lt;p&gt;</a:t>
                      </a:r>
                      <a:r>
                        <a:rPr lang="en-US" baseline="0" dirty="0"/>
                        <a:t> element carrying an attribute called class, </a:t>
                      </a:r>
                      <a:r>
                        <a:rPr kumimoji="0" lang="en-US" sz="1800" kern="1200" baseline="0" dirty="0">
                          <a:solidFill>
                            <a:schemeClr val="dk1"/>
                          </a:solidFill>
                          <a:latin typeface="+mn-lt"/>
                          <a:ea typeface="+mn-ea"/>
                          <a:cs typeface="+mn-cs"/>
                        </a:rPr>
                        <a:t>whose value is a list of space-separated words, one of which is exactly the same as XHTML.</a:t>
                      </a:r>
                      <a:endParaRPr lang="en-US" dirty="0"/>
                    </a:p>
                  </a:txBody>
                  <a:tcPr/>
                </a:tc>
                <a:extLst>
                  <a:ext uri="{0D108BD9-81ED-4DB2-BD59-A6C34878D82A}">
                    <a16:rowId xmlns:a16="http://schemas.microsoft.com/office/drawing/2014/main" val="10003"/>
                  </a:ext>
                </a:extLst>
              </a:tr>
              <a:tr h="370840">
                <a:tc>
                  <a:txBody>
                    <a:bodyPr/>
                    <a:lstStyle/>
                    <a:p>
                      <a:r>
                        <a:rPr lang="en-US" dirty="0"/>
                        <a:t>Hyphen selector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p[language</a:t>
                      </a:r>
                      <a:r>
                        <a:rPr lang="en-US" b="0" dirty="0">
                          <a:solidFill>
                            <a:srgbClr val="C00000"/>
                          </a:solidFill>
                        </a:rPr>
                        <a:t> </a:t>
                      </a:r>
                      <a:r>
                        <a:rPr lang="en-US" sz="2400" b="1" dirty="0">
                          <a:solidFill>
                            <a:srgbClr val="C00000"/>
                          </a:solidFill>
                        </a:rPr>
                        <a:t>|=</a:t>
                      </a:r>
                      <a:r>
                        <a:rPr lang="en-US" b="0" dirty="0">
                          <a:solidFill>
                            <a:srgbClr val="C00000"/>
                          </a:solidFill>
                        </a:rPr>
                        <a:t> </a:t>
                      </a:r>
                      <a:r>
                        <a:rPr lang="en-US" b="0" dirty="0"/>
                        <a:t>"en"]</a:t>
                      </a:r>
                    </a:p>
                  </a:txBody>
                  <a:tcPr/>
                </a:tc>
                <a:tc>
                  <a:txBody>
                    <a:bodyPr/>
                    <a:lstStyle/>
                    <a:p>
                      <a:r>
                        <a:rPr kumimoji="0" lang="en-US" sz="1800" kern="1200" baseline="0" dirty="0">
                          <a:solidFill>
                            <a:schemeClr val="dk1"/>
                          </a:solidFill>
                          <a:latin typeface="+mn-lt"/>
                          <a:ea typeface="+mn-ea"/>
                          <a:cs typeface="+mn-cs"/>
                        </a:rPr>
                        <a:t>Any &lt;p&gt; element carrying an attribute called language whose value begins with</a:t>
                      </a:r>
                    </a:p>
                    <a:p>
                      <a:r>
                        <a:rPr kumimoji="0" lang="en-US" sz="1800" kern="1200" baseline="0" dirty="0">
                          <a:solidFill>
                            <a:schemeClr val="dk1"/>
                          </a:solidFill>
                          <a:latin typeface="+mn-lt"/>
                          <a:ea typeface="+mn-ea"/>
                          <a:cs typeface="+mn-cs"/>
                        </a:rPr>
                        <a:t>en and is followed with a hyphen (it is designed for use with language attributes).</a:t>
                      </a:r>
                      <a:endParaRPr lang="en-US" dirty="0"/>
                    </a:p>
                  </a:txBody>
                  <a:tcPr/>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D81CD9FD-46E3-7710-BA34-9A6608DB3DF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83836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C346736-C6F5-B95F-2EA6-AC431594A060}"/>
              </a:ext>
            </a:extLst>
          </p:cNvPr>
          <p:cNvSpPr>
            <a:spLocks noGrp="1"/>
          </p:cNvSpPr>
          <p:nvPr>
            <p:ph type="title"/>
          </p:nvPr>
        </p:nvSpPr>
        <p:spPr/>
        <p:txBody>
          <a:bodyPr/>
          <a:lstStyle/>
          <a:p>
            <a:pPr eaLnBrk="1" hangingPunct="1"/>
            <a:r>
              <a:rPr lang="en-US" altLang="en-US"/>
              <a:t>HTML Elements</a:t>
            </a:r>
          </a:p>
        </p:txBody>
      </p:sp>
      <p:sp>
        <p:nvSpPr>
          <p:cNvPr id="3" name="Content Placeholder 2">
            <a:extLst>
              <a:ext uri="{FF2B5EF4-FFF2-40B4-BE49-F238E27FC236}">
                <a16:creationId xmlns:a16="http://schemas.microsoft.com/office/drawing/2014/main" id="{CCB5ADD5-97BD-54D3-F6C0-B38B1F9CAABA}"/>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b="1" dirty="0"/>
              <a:t>Links: &lt;a&gt;&lt;/a&gt; </a:t>
            </a:r>
          </a:p>
          <a:p>
            <a:pPr eaLnBrk="1" fontAlgn="auto" hangingPunct="1">
              <a:spcAft>
                <a:spcPts val="0"/>
              </a:spcAft>
              <a:buNone/>
              <a:defRPr/>
            </a:pPr>
            <a:r>
              <a:rPr lang="en-US" dirty="0"/>
              <a:t>	</a:t>
            </a:r>
            <a:r>
              <a:rPr lang="en-US" sz="2400" dirty="0"/>
              <a:t>&lt;a </a:t>
            </a:r>
            <a:r>
              <a:rPr lang="en-US" sz="2400" dirty="0" err="1"/>
              <a:t>href</a:t>
            </a:r>
            <a:r>
              <a:rPr lang="en-US" sz="2400" dirty="0"/>
              <a:t>=“http://www.google.com“&gt; Search &lt;/a&gt;</a:t>
            </a:r>
          </a:p>
          <a:p>
            <a:pPr eaLnBrk="1" fontAlgn="auto" hangingPunct="1">
              <a:spcAft>
                <a:spcPts val="0"/>
              </a:spcAft>
              <a:buNone/>
              <a:defRPr/>
            </a:pPr>
            <a:endParaRPr lang="en-US" sz="2800" dirty="0"/>
          </a:p>
          <a:p>
            <a:pPr eaLnBrk="1" fontAlgn="auto" hangingPunct="1">
              <a:spcAft>
                <a:spcPts val="0"/>
              </a:spcAft>
              <a:defRPr/>
            </a:pPr>
            <a:r>
              <a:rPr lang="en-US" sz="2800" b="1" dirty="0"/>
              <a:t>Images</a:t>
            </a:r>
            <a:r>
              <a:rPr lang="en-US" sz="2800" dirty="0"/>
              <a:t>: </a:t>
            </a:r>
            <a:r>
              <a:rPr lang="en-US" sz="2800" b="1" dirty="0"/>
              <a:t>&lt;</a:t>
            </a:r>
            <a:r>
              <a:rPr lang="en-US" sz="2800" b="1" dirty="0" err="1"/>
              <a:t>img</a:t>
            </a:r>
            <a:r>
              <a:rPr lang="en-US" sz="2800" b="1" dirty="0"/>
              <a:t>&gt;</a:t>
            </a:r>
          </a:p>
          <a:p>
            <a:pPr eaLnBrk="1" fontAlgn="auto" hangingPunct="1">
              <a:spcAft>
                <a:spcPts val="0"/>
              </a:spcAft>
              <a:buNone/>
              <a:defRPr/>
            </a:pPr>
            <a:r>
              <a:rPr lang="en-US" sz="2800" dirty="0"/>
              <a:t>	</a:t>
            </a:r>
            <a:r>
              <a:rPr lang="en-US" sz="2400" dirty="0"/>
              <a:t>&lt;</a:t>
            </a:r>
            <a:r>
              <a:rPr lang="en-US" sz="2400" dirty="0" err="1"/>
              <a:t>img</a:t>
            </a:r>
            <a:r>
              <a:rPr lang="en-US" sz="2400" dirty="0"/>
              <a:t> </a:t>
            </a:r>
            <a:r>
              <a:rPr lang="en-US" sz="2400" dirty="0" err="1"/>
              <a:t>src</a:t>
            </a:r>
            <a:r>
              <a:rPr lang="en-US" sz="2400" dirty="0"/>
              <a:t>=“myPicture.jpg” width=“300” height”100”/&gt;</a:t>
            </a:r>
          </a:p>
          <a:p>
            <a:pPr eaLnBrk="1" fontAlgn="auto" hangingPunct="1">
              <a:spcAft>
                <a:spcPts val="0"/>
              </a:spcAft>
              <a:defRPr/>
            </a:pPr>
            <a:endParaRPr lang="en-US" sz="2400" dirty="0"/>
          </a:p>
          <a:p>
            <a:pPr eaLnBrk="1" fontAlgn="auto" hangingPunct="1">
              <a:spcAft>
                <a:spcPts val="0"/>
              </a:spcAft>
              <a:defRPr/>
            </a:pPr>
            <a:r>
              <a:rPr lang="en-US" sz="2800" b="1" dirty="0"/>
              <a:t>Lines: &lt;hr/&gt;  It is used to separate content</a:t>
            </a:r>
          </a:p>
          <a:p>
            <a:pPr lvl="1" eaLnBrk="1" fontAlgn="auto" hangingPunct="1">
              <a:spcAft>
                <a:spcPts val="0"/>
              </a:spcAft>
              <a:buNone/>
              <a:defRPr/>
            </a:pPr>
            <a:r>
              <a:rPr lang="en-US" dirty="0"/>
              <a:t>&lt;p&gt; my paragraph &lt;/p&gt;</a:t>
            </a:r>
          </a:p>
          <a:p>
            <a:pPr lvl="1" eaLnBrk="1" fontAlgn="auto" hangingPunct="1">
              <a:spcAft>
                <a:spcPts val="0"/>
              </a:spcAft>
              <a:buNone/>
              <a:defRPr/>
            </a:pPr>
            <a:r>
              <a:rPr lang="en-US" dirty="0"/>
              <a:t>&lt;hr/&gt;</a:t>
            </a:r>
          </a:p>
          <a:p>
            <a:pPr lvl="1" eaLnBrk="1" fontAlgn="auto" hangingPunct="1">
              <a:spcAft>
                <a:spcPts val="0"/>
              </a:spcAft>
              <a:buNone/>
              <a:defRPr/>
            </a:pPr>
            <a:r>
              <a:rPr lang="en-US" dirty="0"/>
              <a:t>&lt;p&gt; another paragraph &lt;/p&gt;</a:t>
            </a:r>
          </a:p>
          <a:p>
            <a:pPr eaLnBrk="1" fontAlgn="auto" hangingPunct="1">
              <a:spcAft>
                <a:spcPts val="0"/>
              </a:spcAft>
              <a:buNone/>
              <a:defRPr/>
            </a:pPr>
            <a:endParaRPr lang="en-US" dirty="0"/>
          </a:p>
          <a:p>
            <a:pPr eaLnBrk="1" fontAlgn="auto" hangingPunct="1">
              <a:spcAft>
                <a:spcPts val="0"/>
              </a:spcAft>
              <a:buNone/>
              <a:defRPr/>
            </a:pPr>
            <a:endParaRPr lang="en-US" dirty="0"/>
          </a:p>
        </p:txBody>
      </p:sp>
      <p:sp>
        <p:nvSpPr>
          <p:cNvPr id="2" name="Footer Placeholder 1">
            <a:extLst>
              <a:ext uri="{FF2B5EF4-FFF2-40B4-BE49-F238E27FC236}">
                <a16:creationId xmlns:a16="http://schemas.microsoft.com/office/drawing/2014/main" id="{D1E523A1-0FE6-D6C9-FE07-2DB45BC1CB49}"/>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33475848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4C9B5B3-52BA-E954-D281-A4723EE77DE4}"/>
              </a:ext>
            </a:extLst>
          </p:cNvPr>
          <p:cNvSpPr>
            <a:spLocks noGrp="1"/>
          </p:cNvSpPr>
          <p:nvPr>
            <p:ph type="title"/>
          </p:nvPr>
        </p:nvSpPr>
        <p:spPr/>
        <p:txBody>
          <a:bodyPr/>
          <a:lstStyle/>
          <a:p>
            <a:r>
              <a:rPr lang="en-US" altLang="en-US"/>
              <a:t>Attribute Selectors (Cont’d)</a:t>
            </a:r>
          </a:p>
        </p:txBody>
      </p:sp>
      <p:graphicFrame>
        <p:nvGraphicFramePr>
          <p:cNvPr id="4" name="Content Placeholder 3">
            <a:extLst>
              <a:ext uri="{FF2B5EF4-FFF2-40B4-BE49-F238E27FC236}">
                <a16:creationId xmlns:a16="http://schemas.microsoft.com/office/drawing/2014/main" id="{A909A607-2F9F-B094-6E44-9BB14C3BB362}"/>
              </a:ext>
            </a:extLst>
          </p:cNvPr>
          <p:cNvGraphicFramePr>
            <a:graphicFrameLocks noGrp="1"/>
          </p:cNvGraphicFramePr>
          <p:nvPr>
            <p:ph sz="quarter" idx="1"/>
          </p:nvPr>
        </p:nvGraphicFramePr>
        <p:xfrm>
          <a:off x="1981200" y="1219200"/>
          <a:ext cx="8229600" cy="2840038"/>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370882">
                <a:tc>
                  <a:txBody>
                    <a:bodyPr/>
                    <a:lstStyle/>
                    <a:p>
                      <a:r>
                        <a:rPr lang="en-US" sz="1800" dirty="0"/>
                        <a:t>Name</a:t>
                      </a:r>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Example</a:t>
                      </a:r>
                    </a:p>
                  </a:txBody>
                  <a:tcPr marT="45725" marB="45725"/>
                </a:tc>
                <a:tc>
                  <a:txBody>
                    <a:bodyPr/>
                    <a:lstStyle/>
                    <a:p>
                      <a:r>
                        <a:rPr lang="en-US" sz="1800" dirty="0"/>
                        <a:t>Matches</a:t>
                      </a:r>
                    </a:p>
                  </a:txBody>
                  <a:tcPr marT="45725" marB="45725"/>
                </a:tc>
                <a:extLst>
                  <a:ext uri="{0D108BD9-81ED-4DB2-BD59-A6C34878D82A}">
                    <a16:rowId xmlns:a16="http://schemas.microsoft.com/office/drawing/2014/main" val="10000"/>
                  </a:ext>
                </a:extLst>
              </a:tr>
              <a:tr h="640152">
                <a:tc>
                  <a:txBody>
                    <a:bodyPr/>
                    <a:lstStyle/>
                    <a:p>
                      <a:r>
                        <a:rPr lang="en-US" sz="1800" dirty="0"/>
                        <a:t>Prefix selector (CCS3)</a:t>
                      </a:r>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p[ </a:t>
                      </a:r>
                      <a:r>
                        <a:rPr lang="en-US" sz="2400" dirty="0" err="1"/>
                        <a:t>attr</a:t>
                      </a:r>
                      <a:r>
                        <a:rPr lang="en-US" sz="2800" b="1" dirty="0">
                          <a:solidFill>
                            <a:srgbClr val="C00000"/>
                          </a:solidFill>
                        </a:rPr>
                        <a:t>^=</a:t>
                      </a:r>
                      <a:r>
                        <a:rPr lang="en-US" sz="2400" dirty="0"/>
                        <a:t>"b" ]</a:t>
                      </a:r>
                    </a:p>
                  </a:txBody>
                  <a:tcPr marT="45725" marB="45725"/>
                </a:tc>
                <a:tc>
                  <a:txBody>
                    <a:bodyPr/>
                    <a:lstStyle/>
                    <a:p>
                      <a:r>
                        <a:rPr kumimoji="0" lang="en-US" sz="1800" kern="1200" baseline="0" dirty="0">
                          <a:solidFill>
                            <a:schemeClr val="dk1"/>
                          </a:solidFill>
                          <a:latin typeface="+mn-lt"/>
                          <a:ea typeface="+mn-ea"/>
                          <a:cs typeface="+mn-cs"/>
                        </a:rPr>
                        <a:t>Any &lt;p&gt; element carrying any attribute whose value begins with b. </a:t>
                      </a:r>
                      <a:endParaRPr lang="en-US" sz="1800" dirty="0"/>
                    </a:p>
                  </a:txBody>
                  <a:tcPr marT="45725" marB="45725"/>
                </a:tc>
                <a:extLst>
                  <a:ext uri="{0D108BD9-81ED-4DB2-BD59-A6C34878D82A}">
                    <a16:rowId xmlns:a16="http://schemas.microsoft.com/office/drawing/2014/main" val="10001"/>
                  </a:ext>
                </a:extLst>
              </a:tr>
              <a:tr h="914502">
                <a:tc>
                  <a:txBody>
                    <a:bodyPr/>
                    <a:lstStyle/>
                    <a:p>
                      <a:r>
                        <a:rPr lang="en-US" sz="1800" dirty="0"/>
                        <a:t>Substring selector  (CSS3)</a:t>
                      </a:r>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p[ </a:t>
                      </a:r>
                      <a:r>
                        <a:rPr lang="en-US" sz="2400" dirty="0" err="1"/>
                        <a:t>attr</a:t>
                      </a:r>
                      <a:r>
                        <a:rPr lang="en-US" sz="2800" b="1" dirty="0">
                          <a:solidFill>
                            <a:srgbClr val="C00000"/>
                          </a:solidFill>
                        </a:rPr>
                        <a:t>*=</a:t>
                      </a:r>
                      <a:r>
                        <a:rPr lang="en-US" sz="2400" dirty="0"/>
                        <a:t>"on"]</a:t>
                      </a:r>
                    </a:p>
                  </a:txBody>
                  <a:tcPr marT="45725" marB="45725"/>
                </a:tc>
                <a:tc>
                  <a:txBody>
                    <a:bodyPr/>
                    <a:lstStyle/>
                    <a:p>
                      <a:r>
                        <a:rPr kumimoji="0" lang="en-US" sz="1800" kern="1200" baseline="0" dirty="0">
                          <a:solidFill>
                            <a:schemeClr val="dk1"/>
                          </a:solidFill>
                          <a:latin typeface="+mn-lt"/>
                          <a:ea typeface="+mn-ea"/>
                          <a:cs typeface="+mn-cs"/>
                        </a:rPr>
                        <a:t>Any &lt;p&gt; element carrying any attribute whose value contains the letters on. </a:t>
                      </a:r>
                      <a:endParaRPr lang="en-US" sz="1800" dirty="0"/>
                    </a:p>
                  </a:txBody>
                  <a:tcPr marT="45725" marB="45725"/>
                </a:tc>
                <a:extLst>
                  <a:ext uri="{0D108BD9-81ED-4DB2-BD59-A6C34878D82A}">
                    <a16:rowId xmlns:a16="http://schemas.microsoft.com/office/drawing/2014/main" val="10002"/>
                  </a:ext>
                </a:extLst>
              </a:tr>
              <a:tr h="914502">
                <a:tc>
                  <a:txBody>
                    <a:bodyPr/>
                    <a:lstStyle/>
                    <a:p>
                      <a:r>
                        <a:rPr lang="en-US" sz="1800" dirty="0" err="1"/>
                        <a:t>Sufix</a:t>
                      </a:r>
                      <a:r>
                        <a:rPr lang="en-US" sz="1800" dirty="0"/>
                        <a:t> selector (CSS3)</a:t>
                      </a:r>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p[ </a:t>
                      </a:r>
                      <a:r>
                        <a:rPr lang="en-US" sz="2400" dirty="0" err="1"/>
                        <a:t>attr</a:t>
                      </a:r>
                      <a:r>
                        <a:rPr lang="en-US" sz="2800" b="1" dirty="0">
                          <a:solidFill>
                            <a:srgbClr val="C00000"/>
                          </a:solidFill>
                        </a:rPr>
                        <a:t>$=</a:t>
                      </a:r>
                      <a:r>
                        <a:rPr lang="en-US" sz="2400" dirty="0"/>
                        <a:t>"x"]</a:t>
                      </a:r>
                    </a:p>
                  </a:txBody>
                  <a:tcPr marT="45725" marB="45725"/>
                </a:tc>
                <a:tc>
                  <a:txBody>
                    <a:bodyPr/>
                    <a:lstStyle/>
                    <a:p>
                      <a:r>
                        <a:rPr kumimoji="0" lang="en-US" sz="1800" kern="1200" baseline="0" dirty="0">
                          <a:solidFill>
                            <a:schemeClr val="dk1"/>
                          </a:solidFill>
                          <a:latin typeface="+mn-lt"/>
                          <a:ea typeface="+mn-ea"/>
                          <a:cs typeface="+mn-cs"/>
                        </a:rPr>
                        <a:t>Any &lt;p&gt; element carrying any attribute whose value contains the ends in the letter x. </a:t>
                      </a:r>
                      <a:endParaRPr lang="en-US" sz="1800" dirty="0"/>
                    </a:p>
                  </a:txBody>
                  <a:tcPr marT="45725" marB="45725"/>
                </a:tc>
                <a:extLst>
                  <a:ext uri="{0D108BD9-81ED-4DB2-BD59-A6C34878D82A}">
                    <a16:rowId xmlns:a16="http://schemas.microsoft.com/office/drawing/2014/main" val="10003"/>
                  </a:ext>
                </a:extLst>
              </a:tr>
            </a:tbl>
          </a:graphicData>
        </a:graphic>
      </p:graphicFrame>
      <p:sp>
        <p:nvSpPr>
          <p:cNvPr id="2" name="Footer Placeholder 1">
            <a:extLst>
              <a:ext uri="{FF2B5EF4-FFF2-40B4-BE49-F238E27FC236}">
                <a16:creationId xmlns:a16="http://schemas.microsoft.com/office/drawing/2014/main" id="{7F63ED50-65E1-F873-25A4-F979BF01244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4672854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7963B57-2F13-4626-ABB0-B36C3CF8F555}"/>
              </a:ext>
            </a:extLst>
          </p:cNvPr>
          <p:cNvSpPr>
            <a:spLocks noGrp="1"/>
          </p:cNvSpPr>
          <p:nvPr>
            <p:ph type="title"/>
          </p:nvPr>
        </p:nvSpPr>
        <p:spPr/>
        <p:txBody>
          <a:bodyPr/>
          <a:lstStyle/>
          <a:p>
            <a:r>
              <a:rPr lang="en-US" altLang="en-US"/>
              <a:t>Attribute Selectors Example</a:t>
            </a:r>
          </a:p>
        </p:txBody>
      </p:sp>
      <p:sp>
        <p:nvSpPr>
          <p:cNvPr id="47107" name="Content Placeholder 2">
            <a:extLst>
              <a:ext uri="{FF2B5EF4-FFF2-40B4-BE49-F238E27FC236}">
                <a16:creationId xmlns:a16="http://schemas.microsoft.com/office/drawing/2014/main" id="{F452F63E-D57E-EFC9-20CD-5D352737181D}"/>
              </a:ext>
            </a:extLst>
          </p:cNvPr>
          <p:cNvSpPr>
            <a:spLocks noGrp="1"/>
          </p:cNvSpPr>
          <p:nvPr>
            <p:ph sz="quarter" idx="1"/>
          </p:nvPr>
        </p:nvSpPr>
        <p:spPr>
          <a:xfrm>
            <a:off x="1981200" y="1219201"/>
            <a:ext cx="8229600" cy="4937125"/>
          </a:xfrm>
        </p:spPr>
        <p:txBody>
          <a:bodyPr/>
          <a:lstStyle/>
          <a:p>
            <a:endParaRPr lang="en-US" altLang="en-US"/>
          </a:p>
        </p:txBody>
      </p:sp>
      <p:pic>
        <p:nvPicPr>
          <p:cNvPr id="47108" name="Picture 3">
            <a:extLst>
              <a:ext uri="{FF2B5EF4-FFF2-40B4-BE49-F238E27FC236}">
                <a16:creationId xmlns:a16="http://schemas.microsoft.com/office/drawing/2014/main" id="{4DE24BA0-B6DB-7D8B-C5D8-3A933AA1F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5385" r="1553" b="28571"/>
          <a:stretch>
            <a:fillRect/>
          </a:stretch>
        </p:blipFill>
        <p:spPr bwMode="auto">
          <a:xfrm>
            <a:off x="2209800" y="1219201"/>
            <a:ext cx="7620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C142D98-7EAD-AE47-2371-8B06D5CBA9F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50933035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59499FC-7162-89B3-F572-2A25F04BDEA3}"/>
              </a:ext>
            </a:extLst>
          </p:cNvPr>
          <p:cNvSpPr>
            <a:spLocks noGrp="1"/>
          </p:cNvSpPr>
          <p:nvPr>
            <p:ph type="title"/>
          </p:nvPr>
        </p:nvSpPr>
        <p:spPr/>
        <p:txBody>
          <a:bodyPr/>
          <a:lstStyle/>
          <a:p>
            <a:r>
              <a:rPr lang="en-US" altLang="en-US"/>
              <a:t>Attribute Selectors Example: XHTML</a:t>
            </a:r>
          </a:p>
        </p:txBody>
      </p:sp>
      <p:sp>
        <p:nvSpPr>
          <p:cNvPr id="49155" name="Content Placeholder 2">
            <a:extLst>
              <a:ext uri="{FF2B5EF4-FFF2-40B4-BE49-F238E27FC236}">
                <a16:creationId xmlns:a16="http://schemas.microsoft.com/office/drawing/2014/main" id="{0C01196D-6C7E-E2CE-6AB2-AC9AC8B81A98}"/>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id</a:t>
            </a:r>
            <a:r>
              <a:rPr lang="en-US" altLang="en-US" sz="2000" b="1">
                <a:latin typeface="Courier New" panose="02070309020205020404" pitchFamily="49" charset="0"/>
                <a:cs typeface="Courier New" panose="02070309020205020404" pitchFamily="49" charset="0"/>
              </a:rPr>
              <a:t>="introduction"&gt;</a:t>
            </a:r>
            <a:r>
              <a:rPr lang="en-US" altLang="en-US" sz="2000">
                <a:latin typeface="Courier New" panose="02070309020205020404" pitchFamily="49" charset="0"/>
                <a:cs typeface="Courier New" panose="02070309020205020404" pitchFamily="49" charset="0"/>
              </a:rPr>
              <a:t>Paragraph with id&lt;/p&gt;</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id</a:t>
            </a:r>
            <a:r>
              <a:rPr lang="en-US" altLang="en-US" sz="2000" b="1">
                <a:latin typeface="Courier New" panose="02070309020205020404" pitchFamily="49" charset="0"/>
                <a:cs typeface="Courier New" panose="02070309020205020404" pitchFamily="49" charset="0"/>
              </a:rPr>
              <a:t>="summary"&gt;</a:t>
            </a:r>
            <a:r>
              <a:rPr lang="en-US" altLang="en-US" sz="2000">
                <a:latin typeface="Courier New" panose="02070309020205020404" pitchFamily="49" charset="0"/>
                <a:cs typeface="Courier New" panose="02070309020205020404" pitchFamily="49" charset="0"/>
              </a:rPr>
              <a:t>Paragraph with id summary&lt;/p&gt;</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class</a:t>
            </a:r>
            <a:r>
              <a:rPr lang="en-US" altLang="en-US" sz="2000" b="1">
                <a:latin typeface="Courier New" panose="02070309020205020404" pitchFamily="49" charset="0"/>
                <a:cs typeface="Courier New" panose="02070309020205020404" pitchFamily="49" charset="0"/>
              </a:rPr>
              <a:t>="important XHTML"&gt;</a:t>
            </a:r>
            <a:r>
              <a:rPr lang="en-US" altLang="en-US" sz="2000">
                <a:latin typeface="Courier New" panose="02070309020205020404" pitchFamily="49" charset="0"/>
                <a:cs typeface="Courier New" panose="02070309020205020404" pitchFamily="49" charset="0"/>
              </a:rPr>
              <a:t>Paragraph with class equal to important XHTML&lt;/p&gt;</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lang</a:t>
            </a:r>
            <a:r>
              <a:rPr lang="en-US" altLang="en-US" sz="2000" b="1">
                <a:latin typeface="Courier New" panose="02070309020205020404" pitchFamily="49" charset="0"/>
                <a:cs typeface="Courier New" panose="02070309020205020404" pitchFamily="49" charset="0"/>
              </a:rPr>
              <a:t>="en-us"&gt;</a:t>
            </a:r>
            <a:r>
              <a:rPr lang="en-US" altLang="en-US" sz="2000">
                <a:latin typeface="Courier New" panose="02070309020205020404" pitchFamily="49" charset="0"/>
                <a:cs typeface="Courier New" panose="02070309020205020404" pitchFamily="49" charset="0"/>
              </a:rPr>
              <a:t>Paragraph with lang attribute&lt;/p&gt;</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class</a:t>
            </a:r>
            <a:r>
              <a:rPr lang="en-US" altLang="en-US" sz="2000" b="1">
                <a:latin typeface="Courier New" panose="02070309020205020404" pitchFamily="49" charset="0"/>
                <a:cs typeface="Courier New" panose="02070309020205020404" pitchFamily="49" charset="0"/>
              </a:rPr>
              <a:t>="begins"&gt;</a:t>
            </a:r>
            <a:r>
              <a:rPr lang="en-US" altLang="en-US" sz="2000">
                <a:latin typeface="Courier New" panose="02070309020205020404" pitchFamily="49" charset="0"/>
                <a:cs typeface="Courier New" panose="02070309020205020404" pitchFamily="49" charset="0"/>
              </a:rPr>
              <a:t>Paragraph with class equal to begins&lt;/p&gt;</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class</a:t>
            </a:r>
            <a:r>
              <a:rPr lang="en-US" altLang="en-US" sz="2000" b="1">
                <a:latin typeface="Courier New" panose="02070309020205020404" pitchFamily="49" charset="0"/>
                <a:cs typeface="Courier New" panose="02070309020205020404" pitchFamily="49" charset="0"/>
              </a:rPr>
              <a:t>="contains"&gt;</a:t>
            </a:r>
            <a:r>
              <a:rPr lang="en-US" altLang="en-US" sz="2000">
                <a:latin typeface="Courier New" panose="02070309020205020404" pitchFamily="49" charset="0"/>
                <a:cs typeface="Courier New" panose="02070309020205020404" pitchFamily="49" charset="0"/>
              </a:rPr>
              <a:t>Paragraph with class equal to contains&lt;/p&gt;</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&lt;</a:t>
            </a:r>
            <a:r>
              <a:rPr lang="en-US" altLang="en-US" sz="2000" b="1">
                <a:solidFill>
                  <a:srgbClr val="7030A0"/>
                </a:solidFill>
                <a:latin typeface="Courier New" panose="02070309020205020404" pitchFamily="49" charset="0"/>
                <a:cs typeface="Courier New" panose="02070309020205020404" pitchFamily="49" charset="0"/>
              </a:rPr>
              <a:t>p</a:t>
            </a:r>
            <a:r>
              <a:rPr lang="en-US" altLang="en-US" sz="2000" b="1">
                <a:latin typeface="Courier New" panose="02070309020205020404" pitchFamily="49" charset="0"/>
                <a:cs typeface="Courier New" panose="02070309020205020404" pitchFamily="49" charset="0"/>
              </a:rPr>
              <a:t> </a:t>
            </a:r>
            <a:r>
              <a:rPr lang="en-US" altLang="en-US" sz="2000" b="1">
                <a:solidFill>
                  <a:srgbClr val="FF0000"/>
                </a:solidFill>
                <a:latin typeface="Courier New" panose="02070309020205020404" pitchFamily="49" charset="0"/>
                <a:cs typeface="Courier New" panose="02070309020205020404" pitchFamily="49" charset="0"/>
              </a:rPr>
              <a:t>class</a:t>
            </a:r>
            <a:r>
              <a:rPr lang="en-US" altLang="en-US" sz="2000" b="1">
                <a:latin typeface="Courier New" panose="02070309020205020404" pitchFamily="49" charset="0"/>
                <a:cs typeface="Courier New" panose="02070309020205020404" pitchFamily="49" charset="0"/>
              </a:rPr>
              <a:t>="suffix"&gt;</a:t>
            </a:r>
            <a:r>
              <a:rPr lang="en-US" altLang="en-US" sz="2000">
                <a:latin typeface="Courier New" panose="02070309020205020404" pitchFamily="49" charset="0"/>
                <a:cs typeface="Courier New" panose="02070309020205020404" pitchFamily="49" charset="0"/>
              </a:rPr>
              <a:t>Paragraph with class equal to suffix&lt;/p&gt;</a:t>
            </a:r>
          </a:p>
        </p:txBody>
      </p:sp>
      <p:sp>
        <p:nvSpPr>
          <p:cNvPr id="2" name="Footer Placeholder 1">
            <a:extLst>
              <a:ext uri="{FF2B5EF4-FFF2-40B4-BE49-F238E27FC236}">
                <a16:creationId xmlns:a16="http://schemas.microsoft.com/office/drawing/2014/main" id="{4EB932AC-CFCC-6A3E-1920-0373CF666B0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0211205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9097C7F7-6AD8-57A2-82B5-37AF13E56AD5}"/>
              </a:ext>
            </a:extLst>
          </p:cNvPr>
          <p:cNvSpPr>
            <a:spLocks noGrp="1"/>
          </p:cNvSpPr>
          <p:nvPr>
            <p:ph type="title"/>
          </p:nvPr>
        </p:nvSpPr>
        <p:spPr/>
        <p:txBody>
          <a:bodyPr/>
          <a:lstStyle/>
          <a:p>
            <a:r>
              <a:rPr lang="en-US" altLang="en-US"/>
              <a:t>Attribute Selectors Example: CSS</a:t>
            </a:r>
          </a:p>
        </p:txBody>
      </p:sp>
      <p:sp>
        <p:nvSpPr>
          <p:cNvPr id="51203" name="Content Placeholder 2">
            <a:extLst>
              <a:ext uri="{FF2B5EF4-FFF2-40B4-BE49-F238E27FC236}">
                <a16:creationId xmlns:a16="http://schemas.microsoft.com/office/drawing/2014/main" id="{0297DA63-56E2-BC90-73A9-668A37A2DED3}"/>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id</a:t>
            </a:r>
            <a:r>
              <a:rPr lang="en-US" altLang="en-US" sz="2400" b="1">
                <a:latin typeface="Courier New" panose="02070309020205020404" pitchFamily="49" charset="0"/>
                <a:cs typeface="Courier New" panose="02070309020205020404" pitchFamily="49" charset="0"/>
              </a:rPr>
              <a:t>]</a:t>
            </a:r>
            <a:r>
              <a:rPr lang="en-US" altLang="en-US" sz="2400">
                <a:latin typeface="Courier New" panose="02070309020205020404" pitchFamily="49" charset="0"/>
                <a:cs typeface="Courier New" panose="02070309020205020404" pitchFamily="49" charset="0"/>
              </a:rPr>
              <a:t> {border:1px solid #000000;}</a:t>
            </a:r>
          </a:p>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id</a:t>
            </a:r>
            <a:r>
              <a:rPr lang="en-US" altLang="en-US" sz="2400" b="1">
                <a:latin typeface="Courier New" panose="02070309020205020404" pitchFamily="49" charset="0"/>
                <a:cs typeface="Courier New" panose="02070309020205020404" pitchFamily="49" charset="0"/>
              </a:rPr>
              <a:t>=summary]</a:t>
            </a:r>
            <a:r>
              <a:rPr lang="en-US" altLang="en-US" sz="2400">
                <a:latin typeface="Courier New" panose="02070309020205020404" pitchFamily="49" charset="0"/>
                <a:cs typeface="Courier New" panose="02070309020205020404" pitchFamily="49" charset="0"/>
              </a:rPr>
              <a:t> {background-color:#999999;}</a:t>
            </a:r>
          </a:p>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class</a:t>
            </a:r>
            <a:r>
              <a:rPr lang="en-US" altLang="en-US" sz="2400" b="1">
                <a:latin typeface="Courier New" panose="02070309020205020404" pitchFamily="49" charset="0"/>
                <a:cs typeface="Courier New" panose="02070309020205020404" pitchFamily="49" charset="0"/>
              </a:rPr>
              <a:t>~=XHTML]</a:t>
            </a:r>
            <a:r>
              <a:rPr lang="en-US" altLang="en-US" sz="2400">
                <a:latin typeface="Courier New" panose="02070309020205020404" pitchFamily="49" charset="0"/>
                <a:cs typeface="Courier New" panose="02070309020205020404" pitchFamily="49" charset="0"/>
              </a:rPr>
              <a:t> {border:3px solid #000000;}</a:t>
            </a:r>
          </a:p>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lang</a:t>
            </a:r>
            <a:r>
              <a:rPr lang="en-US" altLang="en-US" sz="2400" b="1">
                <a:latin typeface="Courier New" panose="02070309020205020404" pitchFamily="49" charset="0"/>
                <a:cs typeface="Courier New" panose="02070309020205020404" pitchFamily="49" charset="0"/>
              </a:rPr>
              <a:t>|="en"]</a:t>
            </a:r>
            <a:r>
              <a:rPr lang="en-US" altLang="en-US" sz="2400">
                <a:latin typeface="Courier New" panose="02070309020205020404" pitchFamily="49" charset="0"/>
                <a:cs typeface="Courier New" panose="02070309020205020404" pitchFamily="49" charset="0"/>
              </a:rPr>
              <a:t> {color:white; background-color:black;}</a:t>
            </a:r>
          </a:p>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class</a:t>
            </a:r>
            <a:r>
              <a:rPr lang="en-US" altLang="en-US" sz="2400" b="1">
                <a:latin typeface="Courier New" panose="02070309020205020404" pitchFamily="49" charset="0"/>
                <a:cs typeface="Courier New" panose="02070309020205020404" pitchFamily="49" charset="0"/>
              </a:rPr>
              <a:t>^="b"]</a:t>
            </a:r>
            <a:r>
              <a:rPr lang="en-US" altLang="en-US" sz="2400">
                <a:latin typeface="Courier New" panose="02070309020205020404" pitchFamily="49" charset="0"/>
                <a:cs typeface="Courier New" panose="02070309020205020404" pitchFamily="49" charset="0"/>
              </a:rPr>
              <a:t> {border:3px solid #333333;}</a:t>
            </a:r>
          </a:p>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class</a:t>
            </a:r>
            <a:r>
              <a:rPr lang="en-US" altLang="en-US" sz="2400" b="1">
                <a:latin typeface="Courier New" panose="02070309020205020404" pitchFamily="49" charset="0"/>
                <a:cs typeface="Courier New" panose="02070309020205020404" pitchFamily="49" charset="0"/>
              </a:rPr>
              <a:t>*="on"]</a:t>
            </a:r>
            <a:r>
              <a:rPr lang="en-US" altLang="en-US" sz="2400">
                <a:latin typeface="Courier New" panose="02070309020205020404" pitchFamily="49" charset="0"/>
                <a:cs typeface="Courier New" panose="02070309020205020404" pitchFamily="49" charset="0"/>
              </a:rPr>
              <a:t> {color:#ffffff; background-color:#333333;}</a:t>
            </a:r>
          </a:p>
          <a:p>
            <a:pPr>
              <a:buFont typeface="Wingdings 3" panose="05040102010807070707" pitchFamily="18" charset="2"/>
              <a:buNone/>
            </a:pPr>
            <a:r>
              <a:rPr lang="en-US" altLang="en-US" sz="2400" b="1">
                <a:solidFill>
                  <a:srgbClr val="7030A0"/>
                </a:solidFill>
                <a:latin typeface="Courier New" panose="02070309020205020404" pitchFamily="49" charset="0"/>
                <a:cs typeface="Courier New" panose="02070309020205020404" pitchFamily="49" charset="0"/>
              </a:rPr>
              <a:t>p</a:t>
            </a:r>
            <a:r>
              <a:rPr lang="en-US" altLang="en-US" sz="2400" b="1">
                <a:latin typeface="Courier New" panose="02070309020205020404" pitchFamily="49" charset="0"/>
                <a:cs typeface="Courier New" panose="02070309020205020404" pitchFamily="49" charset="0"/>
              </a:rPr>
              <a:t>[</a:t>
            </a:r>
            <a:r>
              <a:rPr lang="en-US" altLang="en-US" sz="2400" b="1">
                <a:solidFill>
                  <a:srgbClr val="7030A0"/>
                </a:solidFill>
                <a:latin typeface="Courier New" panose="02070309020205020404" pitchFamily="49" charset="0"/>
                <a:cs typeface="Courier New" panose="02070309020205020404" pitchFamily="49" charset="0"/>
              </a:rPr>
              <a:t>class</a:t>
            </a:r>
            <a:r>
              <a:rPr lang="en-US" altLang="en-US" sz="2400" b="1">
                <a:latin typeface="Courier New" panose="02070309020205020404" pitchFamily="49" charset="0"/>
                <a:cs typeface="Courier New" panose="02070309020205020404" pitchFamily="49" charset="0"/>
              </a:rPr>
              <a:t>$="x"]</a:t>
            </a:r>
            <a:r>
              <a:rPr lang="en-US" altLang="en-US" sz="2400">
                <a:latin typeface="Courier New" panose="02070309020205020404" pitchFamily="49" charset="0"/>
                <a:cs typeface="Courier New" panose="02070309020205020404" pitchFamily="49" charset="0"/>
              </a:rPr>
              <a:t> {border:1px solid #333333;}</a:t>
            </a:r>
          </a:p>
        </p:txBody>
      </p:sp>
      <p:sp>
        <p:nvSpPr>
          <p:cNvPr id="2" name="Footer Placeholder 1">
            <a:extLst>
              <a:ext uri="{FF2B5EF4-FFF2-40B4-BE49-F238E27FC236}">
                <a16:creationId xmlns:a16="http://schemas.microsoft.com/office/drawing/2014/main" id="{E85C9F51-AA1A-2472-63E0-2C6769B44C6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2033603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795F5B9-085E-F25A-FA1D-D6060CAFE547}"/>
              </a:ext>
            </a:extLst>
          </p:cNvPr>
          <p:cNvSpPr>
            <a:spLocks noGrp="1"/>
          </p:cNvSpPr>
          <p:nvPr>
            <p:ph type="title"/>
          </p:nvPr>
        </p:nvSpPr>
        <p:spPr/>
        <p:txBody>
          <a:bodyPr/>
          <a:lstStyle/>
          <a:p>
            <a:r>
              <a:rPr lang="en-US" altLang="en-US"/>
              <a:t>The Box Model</a:t>
            </a:r>
          </a:p>
        </p:txBody>
      </p:sp>
      <p:sp>
        <p:nvSpPr>
          <p:cNvPr id="53251" name="Content Placeholder 2">
            <a:extLst>
              <a:ext uri="{FF2B5EF4-FFF2-40B4-BE49-F238E27FC236}">
                <a16:creationId xmlns:a16="http://schemas.microsoft.com/office/drawing/2014/main" id="{4F979236-F32E-7E32-CC33-D2EB7E2F832F}"/>
              </a:ext>
            </a:extLst>
          </p:cNvPr>
          <p:cNvSpPr>
            <a:spLocks noGrp="1"/>
          </p:cNvSpPr>
          <p:nvPr>
            <p:ph sz="quarter" idx="1"/>
          </p:nvPr>
        </p:nvSpPr>
        <p:spPr>
          <a:xfrm>
            <a:off x="1981200" y="1219201"/>
            <a:ext cx="8229600" cy="4937125"/>
          </a:xfrm>
        </p:spPr>
        <p:txBody>
          <a:bodyPr/>
          <a:lstStyle/>
          <a:p>
            <a:r>
              <a:rPr lang="en-US" altLang="en-US"/>
              <a:t>Every element gets treated as a </a:t>
            </a:r>
            <a:r>
              <a:rPr lang="en-US" altLang="en-US" i="1"/>
              <a:t>box in CSS</a:t>
            </a:r>
          </a:p>
          <a:p>
            <a:r>
              <a:rPr lang="en-US" altLang="en-US" i="1"/>
              <a:t>Remembering this will really help you understand how to </a:t>
            </a:r>
            <a:r>
              <a:rPr lang="en-US" altLang="en-US"/>
              <a:t>create attractive layouts with CSS.</a:t>
            </a:r>
          </a:p>
          <a:p>
            <a:endParaRPr lang="en-US" altLang="en-US"/>
          </a:p>
          <a:p>
            <a:pPr>
              <a:buFont typeface="Wingdings 3" panose="05040102010807070707" pitchFamily="18" charset="2"/>
              <a:buNone/>
            </a:pPr>
            <a:endParaRPr lang="en-US" altLang="en-US"/>
          </a:p>
        </p:txBody>
      </p:sp>
      <p:graphicFrame>
        <p:nvGraphicFramePr>
          <p:cNvPr id="4" name="Table 3">
            <a:extLst>
              <a:ext uri="{FF2B5EF4-FFF2-40B4-BE49-F238E27FC236}">
                <a16:creationId xmlns:a16="http://schemas.microsoft.com/office/drawing/2014/main" id="{625DAEF4-CD20-955B-C6E2-8CAB8D635716}"/>
              </a:ext>
            </a:extLst>
          </p:cNvPr>
          <p:cNvGraphicFramePr>
            <a:graphicFrameLocks noGrp="1"/>
          </p:cNvGraphicFramePr>
          <p:nvPr/>
        </p:nvGraphicFramePr>
        <p:xfrm>
          <a:off x="2286000" y="2743200"/>
          <a:ext cx="7620000" cy="3352801"/>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437843">
                <a:tc>
                  <a:txBody>
                    <a:bodyPr/>
                    <a:lstStyle/>
                    <a:p>
                      <a:pPr algn="ctr"/>
                      <a:r>
                        <a:rPr lang="en-US" sz="1800" dirty="0"/>
                        <a:t>Property</a:t>
                      </a:r>
                    </a:p>
                  </a:txBody>
                  <a:tcPr/>
                </a:tc>
                <a:tc>
                  <a:txBody>
                    <a:bodyPr/>
                    <a:lstStyle/>
                    <a:p>
                      <a:pPr algn="ctr"/>
                      <a:r>
                        <a:rPr lang="en-US" sz="1800" dirty="0"/>
                        <a:t>Description</a:t>
                      </a:r>
                    </a:p>
                  </a:txBody>
                  <a:tcPr/>
                </a:tc>
                <a:extLst>
                  <a:ext uri="{0D108BD9-81ED-4DB2-BD59-A6C34878D82A}">
                    <a16:rowId xmlns:a16="http://schemas.microsoft.com/office/drawing/2014/main" val="10000"/>
                  </a:ext>
                </a:extLst>
              </a:tr>
              <a:tr h="1403498">
                <a:tc>
                  <a:txBody>
                    <a:bodyPr/>
                    <a:lstStyle/>
                    <a:p>
                      <a:pPr algn="l"/>
                      <a:r>
                        <a:rPr lang="en-US" sz="2000" b="1" dirty="0"/>
                        <a:t>border</a:t>
                      </a:r>
                    </a:p>
                  </a:txBody>
                  <a:tcPr anchor="ctr"/>
                </a:tc>
                <a:tc>
                  <a:txBody>
                    <a:bodyPr/>
                    <a:lstStyle/>
                    <a:p>
                      <a:pPr algn="l"/>
                      <a:r>
                        <a:rPr lang="en-US" sz="2000" dirty="0"/>
                        <a:t>Every box has a border (even if you do</a:t>
                      </a:r>
                      <a:r>
                        <a:rPr lang="en-US" sz="2000" baseline="0" dirty="0"/>
                        <a:t> not see it) </a:t>
                      </a:r>
                    </a:p>
                    <a:p>
                      <a:pPr algn="l"/>
                      <a:r>
                        <a:rPr lang="en-US" sz="2000" baseline="0" dirty="0"/>
                        <a:t>Separates the edge of the box from other boxes</a:t>
                      </a:r>
                      <a:endParaRPr lang="en-US" sz="2000" dirty="0"/>
                    </a:p>
                  </a:txBody>
                  <a:tcPr anchor="ctr"/>
                </a:tc>
                <a:extLst>
                  <a:ext uri="{0D108BD9-81ED-4DB2-BD59-A6C34878D82A}">
                    <a16:rowId xmlns:a16="http://schemas.microsoft.com/office/drawing/2014/main" val="10001"/>
                  </a:ext>
                </a:extLst>
              </a:tr>
              <a:tr h="755730">
                <a:tc>
                  <a:txBody>
                    <a:bodyPr/>
                    <a:lstStyle/>
                    <a:p>
                      <a:pPr algn="l"/>
                      <a:r>
                        <a:rPr lang="en-US" sz="2000" b="1" dirty="0"/>
                        <a:t>margin</a:t>
                      </a:r>
                    </a:p>
                  </a:txBody>
                  <a:tcPr anchor="ctr"/>
                </a:tc>
                <a:tc>
                  <a:txBody>
                    <a:bodyPr/>
                    <a:lstStyle/>
                    <a:p>
                      <a:pPr algn="l"/>
                      <a:r>
                        <a:rPr lang="en-US" sz="2000" dirty="0"/>
                        <a:t>Distance between the edge of a box and the box</a:t>
                      </a:r>
                      <a:r>
                        <a:rPr lang="en-US" sz="2000" baseline="0" dirty="0"/>
                        <a:t> next to it</a:t>
                      </a:r>
                      <a:endParaRPr lang="en-US" sz="2000" dirty="0"/>
                    </a:p>
                  </a:txBody>
                  <a:tcPr anchor="ctr"/>
                </a:tc>
                <a:extLst>
                  <a:ext uri="{0D108BD9-81ED-4DB2-BD59-A6C34878D82A}">
                    <a16:rowId xmlns:a16="http://schemas.microsoft.com/office/drawing/2014/main" val="10002"/>
                  </a:ext>
                </a:extLst>
              </a:tr>
              <a:tr h="755730">
                <a:tc>
                  <a:txBody>
                    <a:bodyPr/>
                    <a:lstStyle/>
                    <a:p>
                      <a:pPr algn="l"/>
                      <a:r>
                        <a:rPr lang="en-US" sz="2000" b="1" dirty="0"/>
                        <a:t>padding</a:t>
                      </a:r>
                    </a:p>
                  </a:txBody>
                  <a:tcPr anchor="ctr"/>
                </a:tc>
                <a:tc>
                  <a:txBody>
                    <a:bodyPr/>
                    <a:lstStyle/>
                    <a:p>
                      <a:pPr algn="l"/>
                      <a:r>
                        <a:rPr lang="en-US" sz="2000" dirty="0"/>
                        <a:t>Space between the content</a:t>
                      </a:r>
                      <a:r>
                        <a:rPr lang="en-US" sz="2000" baseline="0" dirty="0"/>
                        <a:t> of the box and its border</a:t>
                      </a:r>
                      <a:endParaRPr lang="en-US" sz="2000" dirty="0"/>
                    </a:p>
                  </a:txBody>
                  <a:tcPr anchor="ctr"/>
                </a:tc>
                <a:extLst>
                  <a:ext uri="{0D108BD9-81ED-4DB2-BD59-A6C34878D82A}">
                    <a16:rowId xmlns:a16="http://schemas.microsoft.com/office/drawing/2014/main" val="10003"/>
                  </a:ext>
                </a:extLst>
              </a:tr>
            </a:tbl>
          </a:graphicData>
        </a:graphic>
      </p:graphicFrame>
      <p:sp>
        <p:nvSpPr>
          <p:cNvPr id="2" name="Footer Placeholder 1">
            <a:extLst>
              <a:ext uri="{FF2B5EF4-FFF2-40B4-BE49-F238E27FC236}">
                <a16:creationId xmlns:a16="http://schemas.microsoft.com/office/drawing/2014/main" id="{8B605D9C-05DA-03AB-5AE5-116AE88F3AB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28653061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070C8C5-3787-95D1-E61F-4F3DFC4A64C0}"/>
              </a:ext>
            </a:extLst>
          </p:cNvPr>
          <p:cNvSpPr>
            <a:spLocks noGrp="1"/>
          </p:cNvSpPr>
          <p:nvPr>
            <p:ph type="title"/>
          </p:nvPr>
        </p:nvSpPr>
        <p:spPr/>
        <p:txBody>
          <a:bodyPr/>
          <a:lstStyle/>
          <a:p>
            <a:r>
              <a:rPr lang="en-US" altLang="en-US"/>
              <a:t>The Box Model (Cont’d)</a:t>
            </a:r>
          </a:p>
        </p:txBody>
      </p:sp>
      <p:sp>
        <p:nvSpPr>
          <p:cNvPr id="55299" name="Content Placeholder 2">
            <a:extLst>
              <a:ext uri="{FF2B5EF4-FFF2-40B4-BE49-F238E27FC236}">
                <a16:creationId xmlns:a16="http://schemas.microsoft.com/office/drawing/2014/main" id="{B123B2E1-D55A-9312-BF4B-EF137CBB88AD}"/>
              </a:ext>
            </a:extLst>
          </p:cNvPr>
          <p:cNvSpPr>
            <a:spLocks noGrp="1"/>
          </p:cNvSpPr>
          <p:nvPr>
            <p:ph sz="quarter" idx="1"/>
          </p:nvPr>
        </p:nvSpPr>
        <p:spPr>
          <a:xfrm>
            <a:off x="1981200" y="1219201"/>
            <a:ext cx="8229600" cy="4937125"/>
          </a:xfrm>
        </p:spPr>
        <p:txBody>
          <a:bodyPr/>
          <a:lstStyle/>
          <a:p>
            <a:endParaRPr lang="en-US" altLang="en-US"/>
          </a:p>
        </p:txBody>
      </p:sp>
      <p:pic>
        <p:nvPicPr>
          <p:cNvPr id="55300" name="Picture 2">
            <a:extLst>
              <a:ext uri="{FF2B5EF4-FFF2-40B4-BE49-F238E27FC236}">
                <a16:creationId xmlns:a16="http://schemas.microsoft.com/office/drawing/2014/main" id="{6EF7F27D-BAC4-D856-C39C-0477D0D28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73" t="27435" r="31204" b="8974"/>
          <a:stretch>
            <a:fillRect/>
          </a:stretch>
        </p:blipFill>
        <p:spPr bwMode="auto">
          <a:xfrm>
            <a:off x="2743200" y="1447800"/>
            <a:ext cx="66294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430B589-3707-2E33-48E7-10D719BE6E0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7988696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00484605-91E4-E9AC-EAC5-4A2F2D7B5265}"/>
              </a:ext>
            </a:extLst>
          </p:cNvPr>
          <p:cNvSpPr>
            <a:spLocks noGrp="1"/>
          </p:cNvSpPr>
          <p:nvPr>
            <p:ph type="title"/>
          </p:nvPr>
        </p:nvSpPr>
        <p:spPr/>
        <p:txBody>
          <a:bodyPr/>
          <a:lstStyle/>
          <a:p>
            <a:r>
              <a:rPr lang="en-US" altLang="en-US"/>
              <a:t>The Box Model (Cont’d)</a:t>
            </a:r>
          </a:p>
        </p:txBody>
      </p:sp>
      <p:sp>
        <p:nvSpPr>
          <p:cNvPr id="57347" name="Content Placeholder 2">
            <a:extLst>
              <a:ext uri="{FF2B5EF4-FFF2-40B4-BE49-F238E27FC236}">
                <a16:creationId xmlns:a16="http://schemas.microsoft.com/office/drawing/2014/main" id="{AC277383-3D88-F0C1-76D1-119C16D3391B}"/>
              </a:ext>
            </a:extLst>
          </p:cNvPr>
          <p:cNvSpPr>
            <a:spLocks noGrp="1"/>
          </p:cNvSpPr>
          <p:nvPr>
            <p:ph sz="quarter" idx="1"/>
          </p:nvPr>
        </p:nvSpPr>
        <p:spPr>
          <a:xfrm>
            <a:off x="1981200" y="1219201"/>
            <a:ext cx="8229600" cy="4937125"/>
          </a:xfrm>
        </p:spPr>
        <p:txBody>
          <a:bodyPr/>
          <a:lstStyle/>
          <a:p>
            <a:r>
              <a:rPr lang="en-US" altLang="en-US"/>
              <a:t>The </a:t>
            </a:r>
            <a:r>
              <a:rPr lang="en-US" altLang="en-US" b="1"/>
              <a:t>padding</a:t>
            </a:r>
            <a:r>
              <a:rPr lang="en-US" altLang="en-US"/>
              <a:t> and </a:t>
            </a:r>
            <a:r>
              <a:rPr lang="en-US" altLang="en-US" b="1"/>
              <a:t>margin</a:t>
            </a:r>
            <a:r>
              <a:rPr lang="en-US" altLang="en-US"/>
              <a:t> properties are especially important in creating </a:t>
            </a:r>
            <a:r>
              <a:rPr lang="en-US" altLang="en-US" i="1"/>
              <a:t>white space, which is the space </a:t>
            </a:r>
            <a:r>
              <a:rPr lang="en-US" altLang="en-US"/>
              <a:t>between parts of the page, in your designs</a:t>
            </a:r>
          </a:p>
          <a:p>
            <a:pPr>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D09DFD25-C884-11E3-1388-8AA22B89ACB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3728654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F0757DA-2132-66BB-B5C1-D63F312EE031}"/>
              </a:ext>
            </a:extLst>
          </p:cNvPr>
          <p:cNvSpPr>
            <a:spLocks noGrp="1"/>
          </p:cNvSpPr>
          <p:nvPr>
            <p:ph type="title"/>
          </p:nvPr>
        </p:nvSpPr>
        <p:spPr/>
        <p:txBody>
          <a:bodyPr/>
          <a:lstStyle/>
          <a:p>
            <a:r>
              <a:rPr lang="en-US" altLang="en-US"/>
              <a:t>The Box Model (Cont’d)</a:t>
            </a:r>
          </a:p>
        </p:txBody>
      </p:sp>
      <p:sp>
        <p:nvSpPr>
          <p:cNvPr id="59395" name="Content Placeholder 2">
            <a:extLst>
              <a:ext uri="{FF2B5EF4-FFF2-40B4-BE49-F238E27FC236}">
                <a16:creationId xmlns:a16="http://schemas.microsoft.com/office/drawing/2014/main" id="{67D62635-01FC-2390-0999-29EB88CAE957}"/>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b="1" u="sng"/>
              <a:t>Note that</a:t>
            </a:r>
            <a:r>
              <a:rPr lang="en-US" altLang="en-US" b="1"/>
              <a:t>:</a:t>
            </a:r>
          </a:p>
          <a:p>
            <a:r>
              <a:rPr lang="en-US" altLang="en-US"/>
              <a:t>When a bottom margin of one element meets the top margin of another, only the </a:t>
            </a:r>
            <a:r>
              <a:rPr lang="en-US" altLang="en-US" b="1"/>
              <a:t>larger of the two </a:t>
            </a:r>
            <a:r>
              <a:rPr lang="en-US" altLang="en-US"/>
              <a:t>will show</a:t>
            </a:r>
          </a:p>
          <a:p>
            <a:r>
              <a:rPr lang="en-US" altLang="en-US"/>
              <a:t>If they are the </a:t>
            </a:r>
            <a:r>
              <a:rPr lang="en-US" altLang="en-US" b="1" u="sng"/>
              <a:t>same size</a:t>
            </a:r>
            <a:r>
              <a:rPr lang="en-US" altLang="en-US"/>
              <a:t>, the margin will be equivalent to the size of just one of the margins. </a:t>
            </a:r>
          </a:p>
          <a:p>
            <a:r>
              <a:rPr lang="en-US" altLang="en-US"/>
              <a:t>See next figure.</a:t>
            </a:r>
          </a:p>
          <a:p>
            <a:endParaRPr lang="en-US" altLang="en-US"/>
          </a:p>
        </p:txBody>
      </p:sp>
      <p:sp>
        <p:nvSpPr>
          <p:cNvPr id="2" name="Footer Placeholder 1">
            <a:extLst>
              <a:ext uri="{FF2B5EF4-FFF2-40B4-BE49-F238E27FC236}">
                <a16:creationId xmlns:a16="http://schemas.microsoft.com/office/drawing/2014/main" id="{A4239AB6-ADBF-7767-1DB9-5396B243E0E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636596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0FEFD01-163E-DA8C-8916-D919CC1CCDCD}"/>
              </a:ext>
            </a:extLst>
          </p:cNvPr>
          <p:cNvSpPr>
            <a:spLocks noGrp="1"/>
          </p:cNvSpPr>
          <p:nvPr>
            <p:ph type="title"/>
          </p:nvPr>
        </p:nvSpPr>
        <p:spPr/>
        <p:txBody>
          <a:bodyPr/>
          <a:lstStyle/>
          <a:p>
            <a:r>
              <a:rPr lang="en-US" altLang="en-US"/>
              <a:t>The Box Model (Cont’d)</a:t>
            </a:r>
          </a:p>
        </p:txBody>
      </p:sp>
      <p:sp>
        <p:nvSpPr>
          <p:cNvPr id="61443" name="Content Placeholder 2">
            <a:extLst>
              <a:ext uri="{FF2B5EF4-FFF2-40B4-BE49-F238E27FC236}">
                <a16:creationId xmlns:a16="http://schemas.microsoft.com/office/drawing/2014/main" id="{1ECCDF6E-6953-2FB4-DA40-015D83C8F12C}"/>
              </a:ext>
            </a:extLst>
          </p:cNvPr>
          <p:cNvSpPr>
            <a:spLocks noGrp="1"/>
          </p:cNvSpPr>
          <p:nvPr>
            <p:ph sz="quarter" idx="1"/>
          </p:nvPr>
        </p:nvSpPr>
        <p:spPr>
          <a:xfrm>
            <a:off x="1981200" y="5715001"/>
            <a:ext cx="8229600" cy="441325"/>
          </a:xfrm>
        </p:spPr>
        <p:txBody>
          <a:bodyPr/>
          <a:lstStyle/>
          <a:p>
            <a:pPr algn="ctr">
              <a:buFont typeface="Wingdings 3" panose="05040102010807070707" pitchFamily="18" charset="2"/>
              <a:buNone/>
            </a:pPr>
            <a:r>
              <a:rPr lang="en-US" altLang="en-US"/>
              <a:t>Vertical margins of two adjacent boxes collapsing</a:t>
            </a:r>
          </a:p>
        </p:txBody>
      </p:sp>
      <p:pic>
        <p:nvPicPr>
          <p:cNvPr id="61444" name="Picture 2">
            <a:extLst>
              <a:ext uri="{FF2B5EF4-FFF2-40B4-BE49-F238E27FC236}">
                <a16:creationId xmlns:a16="http://schemas.microsoft.com/office/drawing/2014/main" id="{D8BB9877-E488-DEFD-EE9E-32504BE17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82" t="12088" r="8884" b="3297"/>
          <a:stretch>
            <a:fillRect/>
          </a:stretch>
        </p:blipFill>
        <p:spPr bwMode="auto">
          <a:xfrm>
            <a:off x="4038601" y="1219200"/>
            <a:ext cx="35591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367BB16-4DEC-1454-32A9-F7996EF56A6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3153578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E1760018-E732-4D51-3B5B-E5B2A467240D}"/>
              </a:ext>
            </a:extLst>
          </p:cNvPr>
          <p:cNvSpPr>
            <a:spLocks noGrp="1"/>
          </p:cNvSpPr>
          <p:nvPr>
            <p:ph type="title"/>
          </p:nvPr>
        </p:nvSpPr>
        <p:spPr/>
        <p:txBody>
          <a:bodyPr/>
          <a:lstStyle/>
          <a:p>
            <a:r>
              <a:rPr lang="en-US" altLang="en-US"/>
              <a:t>The Box Model (Cont’d)</a:t>
            </a:r>
          </a:p>
        </p:txBody>
      </p:sp>
      <p:sp>
        <p:nvSpPr>
          <p:cNvPr id="63491" name="Content Placeholder 2">
            <a:extLst>
              <a:ext uri="{FF2B5EF4-FFF2-40B4-BE49-F238E27FC236}">
                <a16:creationId xmlns:a16="http://schemas.microsoft.com/office/drawing/2014/main" id="{B64D7BB4-4A08-F59B-9494-69C3AB7776D3}"/>
              </a:ext>
            </a:extLst>
          </p:cNvPr>
          <p:cNvSpPr>
            <a:spLocks noGrp="1"/>
          </p:cNvSpPr>
          <p:nvPr>
            <p:ph sz="quarter" idx="1"/>
          </p:nvPr>
        </p:nvSpPr>
        <p:spPr>
          <a:xfrm>
            <a:off x="1981200" y="1219201"/>
            <a:ext cx="8229600" cy="4937125"/>
          </a:xfrm>
        </p:spPr>
        <p:txBody>
          <a:bodyPr/>
          <a:lstStyle/>
          <a:p>
            <a:r>
              <a:rPr lang="en-US" altLang="en-US"/>
              <a:t>A </a:t>
            </a:r>
            <a:r>
              <a:rPr lang="en-US" altLang="en-US" b="1"/>
              <a:t>block element</a:t>
            </a:r>
            <a:r>
              <a:rPr lang="en-US" altLang="en-US"/>
              <a:t> will also, by default, take up the </a:t>
            </a:r>
            <a:r>
              <a:rPr lang="en-US" altLang="en-US" b="1" u="sng"/>
              <a:t>full width </a:t>
            </a:r>
            <a:r>
              <a:rPr lang="en-US" altLang="en-US"/>
              <a:t>of the page for the box model (or the element it is contained within)</a:t>
            </a:r>
          </a:p>
          <a:p>
            <a:r>
              <a:rPr lang="en-US" altLang="en-US"/>
              <a:t>An </a:t>
            </a:r>
            <a:r>
              <a:rPr lang="en-US" altLang="en-US" b="1"/>
              <a:t>inline element</a:t>
            </a:r>
            <a:r>
              <a:rPr lang="en-US" altLang="en-US"/>
              <a:t> will take up only </a:t>
            </a:r>
            <a:r>
              <a:rPr lang="en-US" altLang="en-US" b="1" u="sng"/>
              <a:t>as much space as it needs</a:t>
            </a:r>
            <a:r>
              <a:rPr lang="en-US" altLang="en-US"/>
              <a:t>.</a:t>
            </a:r>
          </a:p>
        </p:txBody>
      </p:sp>
      <p:pic>
        <p:nvPicPr>
          <p:cNvPr id="63492" name="Picture 2">
            <a:extLst>
              <a:ext uri="{FF2B5EF4-FFF2-40B4-BE49-F238E27FC236}">
                <a16:creationId xmlns:a16="http://schemas.microsoft.com/office/drawing/2014/main" id="{65C8883B-107B-D356-ED63-80002F870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5" t="18681" r="2795" b="51649"/>
          <a:stretch>
            <a:fillRect/>
          </a:stretch>
        </p:blipFill>
        <p:spPr bwMode="auto">
          <a:xfrm>
            <a:off x="2743200" y="3733801"/>
            <a:ext cx="6324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379415B-3FA7-F1A1-0482-395BB32CEA0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67603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F4EAA6FD-44F6-0A89-3EBD-EA7081958043}"/>
              </a:ext>
            </a:extLst>
          </p:cNvPr>
          <p:cNvSpPr>
            <a:spLocks noGrp="1"/>
          </p:cNvSpPr>
          <p:nvPr>
            <p:ph type="title"/>
          </p:nvPr>
        </p:nvSpPr>
        <p:spPr/>
        <p:txBody>
          <a:bodyPr/>
          <a:lstStyle/>
          <a:p>
            <a:pPr eaLnBrk="1" hangingPunct="1"/>
            <a:r>
              <a:rPr lang="en-US" altLang="en-US"/>
              <a:t>Nesting tags</a:t>
            </a:r>
          </a:p>
        </p:txBody>
      </p:sp>
      <p:sp>
        <p:nvSpPr>
          <p:cNvPr id="3" name="Rectangle 2">
            <a:extLst>
              <a:ext uri="{FF2B5EF4-FFF2-40B4-BE49-F238E27FC236}">
                <a16:creationId xmlns:a16="http://schemas.microsoft.com/office/drawing/2014/main" id="{774F4420-17BA-9507-0368-5151F74F1144}"/>
              </a:ext>
            </a:extLst>
          </p:cNvPr>
          <p:cNvSpPr/>
          <p:nvPr/>
        </p:nvSpPr>
        <p:spPr>
          <a:xfrm>
            <a:off x="3200401" y="2362200"/>
            <a:ext cx="6742113"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a:rPr>
              <a:t>&lt;p&gt;&lt;strong&gt;Here is a paragraph.&lt;/strong&gt;&lt;/p&gt;</a:t>
            </a:r>
          </a:p>
        </p:txBody>
      </p:sp>
      <p:sp>
        <p:nvSpPr>
          <p:cNvPr id="10" name="Rectangle 9">
            <a:extLst>
              <a:ext uri="{FF2B5EF4-FFF2-40B4-BE49-F238E27FC236}">
                <a16:creationId xmlns:a16="http://schemas.microsoft.com/office/drawing/2014/main" id="{7B21EE00-7CFA-6F4A-6D99-AB2EA9A5A651}"/>
              </a:ext>
            </a:extLst>
          </p:cNvPr>
          <p:cNvSpPr/>
          <p:nvPr/>
        </p:nvSpPr>
        <p:spPr>
          <a:xfrm>
            <a:off x="3200401" y="3429000"/>
            <a:ext cx="6742113"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a:rPr>
              <a:t>&lt;p&gt;&lt;strong&gt;&lt;</a:t>
            </a:r>
            <a:r>
              <a:rPr lang="en-US" dirty="0" err="1">
                <a:solidFill>
                  <a:prstClr val="white"/>
                </a:solidFill>
                <a:latin typeface="Calibri"/>
              </a:rPr>
              <a:t>em</a:t>
            </a:r>
            <a:r>
              <a:rPr lang="en-US" dirty="0">
                <a:solidFill>
                  <a:prstClr val="white"/>
                </a:solidFill>
                <a:latin typeface="Calibri"/>
              </a:rPr>
              <a:t>&gt;Here is a paragraph.&lt;/</a:t>
            </a:r>
            <a:r>
              <a:rPr lang="en-US" dirty="0" err="1">
                <a:solidFill>
                  <a:prstClr val="white"/>
                </a:solidFill>
                <a:latin typeface="Calibri"/>
              </a:rPr>
              <a:t>em</a:t>
            </a:r>
            <a:r>
              <a:rPr lang="en-US" dirty="0">
                <a:solidFill>
                  <a:prstClr val="white"/>
                </a:solidFill>
                <a:latin typeface="Calibri"/>
              </a:rPr>
              <a:t>&gt;&lt;/strong&gt;&lt;/p&gt;</a:t>
            </a:r>
          </a:p>
        </p:txBody>
      </p:sp>
      <p:sp>
        <p:nvSpPr>
          <p:cNvPr id="11" name="Rectangle 10">
            <a:extLst>
              <a:ext uri="{FF2B5EF4-FFF2-40B4-BE49-F238E27FC236}">
                <a16:creationId xmlns:a16="http://schemas.microsoft.com/office/drawing/2014/main" id="{1502C426-7893-28C2-AA0D-9A7FBE709B21}"/>
              </a:ext>
            </a:extLst>
          </p:cNvPr>
          <p:cNvSpPr/>
          <p:nvPr/>
        </p:nvSpPr>
        <p:spPr>
          <a:xfrm>
            <a:off x="3165476" y="4419600"/>
            <a:ext cx="6742113"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a:rPr>
              <a:t>&lt;p&gt;&lt;strong&gt;&lt;</a:t>
            </a:r>
            <a:r>
              <a:rPr lang="en-US" dirty="0" err="1">
                <a:solidFill>
                  <a:prstClr val="white"/>
                </a:solidFill>
                <a:latin typeface="Calibri"/>
              </a:rPr>
              <a:t>em</a:t>
            </a:r>
            <a:r>
              <a:rPr lang="en-US" dirty="0">
                <a:solidFill>
                  <a:prstClr val="white"/>
                </a:solidFill>
                <a:latin typeface="Calibri"/>
              </a:rPr>
              <a:t>&gt;Here is a paragraph. &lt;/strong&gt;&lt;/</a:t>
            </a:r>
            <a:r>
              <a:rPr lang="en-US" dirty="0" err="1">
                <a:solidFill>
                  <a:prstClr val="white"/>
                </a:solidFill>
                <a:latin typeface="Calibri"/>
              </a:rPr>
              <a:t>em</a:t>
            </a:r>
            <a:r>
              <a:rPr lang="en-US" dirty="0">
                <a:solidFill>
                  <a:prstClr val="white"/>
                </a:solidFill>
                <a:latin typeface="Calibri"/>
              </a:rPr>
              <a:t>&gt;&lt;/p&gt;</a:t>
            </a:r>
          </a:p>
        </p:txBody>
      </p:sp>
      <p:sp>
        <p:nvSpPr>
          <p:cNvPr id="12" name="Left Brace 11">
            <a:extLst>
              <a:ext uri="{FF2B5EF4-FFF2-40B4-BE49-F238E27FC236}">
                <a16:creationId xmlns:a16="http://schemas.microsoft.com/office/drawing/2014/main" id="{4FEE8411-7641-B851-D4CF-1CAA2772EF20}"/>
              </a:ext>
            </a:extLst>
          </p:cNvPr>
          <p:cNvSpPr/>
          <p:nvPr/>
        </p:nvSpPr>
        <p:spPr>
          <a:xfrm>
            <a:off x="2514600" y="2438400"/>
            <a:ext cx="717550" cy="184785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sp>
        <p:nvSpPr>
          <p:cNvPr id="9223" name="Rectangle 12">
            <a:extLst>
              <a:ext uri="{FF2B5EF4-FFF2-40B4-BE49-F238E27FC236}">
                <a16:creationId xmlns:a16="http://schemas.microsoft.com/office/drawing/2014/main" id="{3A551ED1-3753-8241-8825-4E033F9F3778}"/>
              </a:ext>
            </a:extLst>
          </p:cNvPr>
          <p:cNvSpPr>
            <a:spLocks noChangeArrowheads="1"/>
          </p:cNvSpPr>
          <p:nvPr/>
        </p:nvSpPr>
        <p:spPr bwMode="auto">
          <a:xfrm>
            <a:off x="1768475" y="3176588"/>
            <a:ext cx="696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Good</a:t>
            </a:r>
          </a:p>
        </p:txBody>
      </p:sp>
      <p:sp>
        <p:nvSpPr>
          <p:cNvPr id="9224" name="Rectangle 13">
            <a:extLst>
              <a:ext uri="{FF2B5EF4-FFF2-40B4-BE49-F238E27FC236}">
                <a16:creationId xmlns:a16="http://schemas.microsoft.com/office/drawing/2014/main" id="{6621B0CB-C128-6235-4D5C-39E55520CE57}"/>
              </a:ext>
            </a:extLst>
          </p:cNvPr>
          <p:cNvSpPr>
            <a:spLocks noChangeArrowheads="1"/>
          </p:cNvSpPr>
          <p:nvPr/>
        </p:nvSpPr>
        <p:spPr bwMode="auto">
          <a:xfrm>
            <a:off x="1797050" y="465455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Bad</a:t>
            </a:r>
          </a:p>
        </p:txBody>
      </p:sp>
      <p:cxnSp>
        <p:nvCxnSpPr>
          <p:cNvPr id="16" name="Straight Connector 15">
            <a:extLst>
              <a:ext uri="{FF2B5EF4-FFF2-40B4-BE49-F238E27FC236}">
                <a16:creationId xmlns:a16="http://schemas.microsoft.com/office/drawing/2014/main" id="{63971B90-67DE-0068-8F22-F546720438AB}"/>
              </a:ext>
            </a:extLst>
          </p:cNvPr>
          <p:cNvCxnSpPr>
            <a:stCxn id="9224" idx="3"/>
            <a:endCxn id="11" idx="1"/>
          </p:cNvCxnSpPr>
          <p:nvPr/>
        </p:nvCxnSpPr>
        <p:spPr>
          <a:xfrm flipV="1">
            <a:off x="2339187" y="4838700"/>
            <a:ext cx="826289" cy="516"/>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C829D90-E04A-0115-74C2-47E0B847E4FA}"/>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399146603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557CBAE-3194-656A-00F6-2DE283E71384}"/>
              </a:ext>
            </a:extLst>
          </p:cNvPr>
          <p:cNvSpPr>
            <a:spLocks noGrp="1"/>
          </p:cNvSpPr>
          <p:nvPr>
            <p:ph type="title"/>
          </p:nvPr>
        </p:nvSpPr>
        <p:spPr/>
        <p:txBody>
          <a:bodyPr/>
          <a:lstStyle/>
          <a:p>
            <a:r>
              <a:rPr lang="en-US" altLang="en-US"/>
              <a:t>The Border Properties</a:t>
            </a:r>
          </a:p>
        </p:txBody>
      </p:sp>
      <p:sp>
        <p:nvSpPr>
          <p:cNvPr id="65539" name="Content Placeholder 2">
            <a:extLst>
              <a:ext uri="{FF2B5EF4-FFF2-40B4-BE49-F238E27FC236}">
                <a16:creationId xmlns:a16="http://schemas.microsoft.com/office/drawing/2014/main" id="{06F02CC8-30BC-AD3C-27FF-8F6EFA8C8476}"/>
              </a:ext>
            </a:extLst>
          </p:cNvPr>
          <p:cNvSpPr>
            <a:spLocks noGrp="1"/>
          </p:cNvSpPr>
          <p:nvPr>
            <p:ph sz="quarter" idx="1"/>
          </p:nvPr>
        </p:nvSpPr>
        <p:spPr>
          <a:xfrm>
            <a:off x="1981200" y="1219201"/>
            <a:ext cx="8229600" cy="4937125"/>
          </a:xfrm>
        </p:spPr>
        <p:txBody>
          <a:bodyPr/>
          <a:lstStyle/>
          <a:p>
            <a:r>
              <a:rPr lang="en-US" altLang="en-US"/>
              <a:t>The border properties allow you to specify how the border of the box representing an element should look.</a:t>
            </a:r>
          </a:p>
          <a:p>
            <a:r>
              <a:rPr lang="en-US" altLang="en-US"/>
              <a:t>There are three properties of a border you can change:</a:t>
            </a:r>
            <a:endParaRPr lang="en-US" altLang="en-US" b="1">
              <a:solidFill>
                <a:srgbClr val="C00000"/>
              </a:solidFill>
            </a:endParaRPr>
          </a:p>
          <a:p>
            <a:pPr lvl="1"/>
            <a:r>
              <a:rPr lang="en-US" altLang="en-US" sz="2600" b="1">
                <a:solidFill>
                  <a:srgbClr val="C00000"/>
                </a:solidFill>
              </a:rPr>
              <a:t>border-color:</a:t>
            </a:r>
            <a:r>
              <a:rPr lang="en-US" altLang="en-US" sz="2100"/>
              <a:t> </a:t>
            </a:r>
            <a:r>
              <a:rPr lang="en-US" altLang="en-US" sz="2500"/>
              <a:t>to indicate the color a border should be</a:t>
            </a:r>
          </a:p>
          <a:p>
            <a:pPr lvl="1"/>
            <a:r>
              <a:rPr lang="en-US" altLang="en-US" sz="2600" b="1">
                <a:solidFill>
                  <a:srgbClr val="C00000"/>
                </a:solidFill>
              </a:rPr>
              <a:t>border-style: </a:t>
            </a:r>
            <a:r>
              <a:rPr lang="en-US" altLang="en-US" sz="2500"/>
              <a:t>to indicate whether a border should be a solid, dashed, or double line, or one of the other possible values</a:t>
            </a:r>
          </a:p>
          <a:p>
            <a:pPr lvl="1"/>
            <a:r>
              <a:rPr lang="en-US" altLang="en-US" sz="2600" b="1">
                <a:solidFill>
                  <a:srgbClr val="C00000"/>
                </a:solidFill>
              </a:rPr>
              <a:t>border-width: </a:t>
            </a:r>
            <a:r>
              <a:rPr lang="en-US" altLang="en-US" sz="2500"/>
              <a:t>to indicate the width a border should be</a:t>
            </a:r>
            <a:endParaRPr lang="en-US" altLang="en-US"/>
          </a:p>
        </p:txBody>
      </p:sp>
      <p:sp>
        <p:nvSpPr>
          <p:cNvPr id="2" name="Footer Placeholder 1">
            <a:extLst>
              <a:ext uri="{FF2B5EF4-FFF2-40B4-BE49-F238E27FC236}">
                <a16:creationId xmlns:a16="http://schemas.microsoft.com/office/drawing/2014/main" id="{CDF67272-A565-D8B2-ED22-F40B4CB98B4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9975497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07A38989-0649-04D7-90A5-2B94FC971D06}"/>
              </a:ext>
            </a:extLst>
          </p:cNvPr>
          <p:cNvSpPr>
            <a:spLocks noGrp="1"/>
          </p:cNvSpPr>
          <p:nvPr>
            <p:ph type="title"/>
          </p:nvPr>
        </p:nvSpPr>
        <p:spPr/>
        <p:txBody>
          <a:bodyPr/>
          <a:lstStyle/>
          <a:p>
            <a:r>
              <a:rPr lang="en-US" altLang="en-US"/>
              <a:t>border-color property</a:t>
            </a:r>
          </a:p>
        </p:txBody>
      </p:sp>
      <p:sp>
        <p:nvSpPr>
          <p:cNvPr id="67587" name="Content Placeholder 2">
            <a:extLst>
              <a:ext uri="{FF2B5EF4-FFF2-40B4-BE49-F238E27FC236}">
                <a16:creationId xmlns:a16="http://schemas.microsoft.com/office/drawing/2014/main" id="{66057199-258B-69F1-61E5-B1137726F0A1}"/>
              </a:ext>
            </a:extLst>
          </p:cNvPr>
          <p:cNvSpPr>
            <a:spLocks noGrp="1"/>
          </p:cNvSpPr>
          <p:nvPr>
            <p:ph sz="quarter" idx="1"/>
          </p:nvPr>
        </p:nvSpPr>
        <p:spPr>
          <a:xfrm>
            <a:off x="1981200" y="1219201"/>
            <a:ext cx="8229600" cy="4937125"/>
          </a:xfrm>
        </p:spPr>
        <p:txBody>
          <a:bodyPr/>
          <a:lstStyle/>
          <a:p>
            <a:r>
              <a:rPr lang="en-US" altLang="en-US"/>
              <a:t>The border-color property allows you to change the color of the border surrounding a box.</a:t>
            </a:r>
          </a:p>
          <a:p>
            <a:r>
              <a:rPr lang="en-US" altLang="en-US"/>
              <a:t>The value can be a hex code for the color or a color name</a:t>
            </a:r>
          </a:p>
          <a:p>
            <a:r>
              <a:rPr lang="en-US" altLang="en-US"/>
              <a:t>It can also be expressed as values for red, green, and blue; between 0 and 255; or percentages of red green and blue. </a:t>
            </a:r>
          </a:p>
        </p:txBody>
      </p:sp>
      <p:pic>
        <p:nvPicPr>
          <p:cNvPr id="67588" name="Picture 2">
            <a:extLst>
              <a:ext uri="{FF2B5EF4-FFF2-40B4-BE49-F238E27FC236}">
                <a16:creationId xmlns:a16="http://schemas.microsoft.com/office/drawing/2014/main" id="{004E063F-8219-4150-2FD6-6E7C5DF47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56" t="36502" r="9138" b="8745"/>
          <a:stretch>
            <a:fillRect/>
          </a:stretch>
        </p:blipFill>
        <p:spPr bwMode="auto">
          <a:xfrm>
            <a:off x="1905001" y="4038600"/>
            <a:ext cx="83613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38259A3-2E96-D4FA-B7A5-9D081E23BD8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6573685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7AC3D94F-12A5-6694-83B0-53B11568A74A}"/>
              </a:ext>
            </a:extLst>
          </p:cNvPr>
          <p:cNvSpPr>
            <a:spLocks noGrp="1"/>
          </p:cNvSpPr>
          <p:nvPr>
            <p:ph type="title"/>
          </p:nvPr>
        </p:nvSpPr>
        <p:spPr/>
        <p:txBody>
          <a:bodyPr/>
          <a:lstStyle/>
          <a:p>
            <a:r>
              <a:rPr lang="en-US" altLang="en-US"/>
              <a:t>border-color property</a:t>
            </a:r>
          </a:p>
        </p:txBody>
      </p:sp>
      <p:sp>
        <p:nvSpPr>
          <p:cNvPr id="69635" name="Content Placeholder 2">
            <a:extLst>
              <a:ext uri="{FF2B5EF4-FFF2-40B4-BE49-F238E27FC236}">
                <a16:creationId xmlns:a16="http://schemas.microsoft.com/office/drawing/2014/main" id="{DB8C0A93-DD94-3D28-CE2C-658E52AD8B7B}"/>
              </a:ext>
            </a:extLst>
          </p:cNvPr>
          <p:cNvSpPr>
            <a:spLocks noGrp="1"/>
          </p:cNvSpPr>
          <p:nvPr>
            <p:ph sz="quarter" idx="1"/>
          </p:nvPr>
        </p:nvSpPr>
        <p:spPr>
          <a:xfrm>
            <a:off x="1981200" y="1219201"/>
            <a:ext cx="8229600" cy="4937125"/>
          </a:xfrm>
        </p:spPr>
        <p:txBody>
          <a:bodyPr/>
          <a:lstStyle/>
          <a:p>
            <a:r>
              <a:rPr lang="en-US" altLang="en-US"/>
              <a:t>The color of the bottom, left, top, and right sides of a box’s border can be changed individually using the following properties:</a:t>
            </a:r>
          </a:p>
          <a:p>
            <a:pPr lvl="1"/>
            <a:r>
              <a:rPr lang="en-US" altLang="en-US"/>
              <a:t>border-bottom-color</a:t>
            </a:r>
          </a:p>
          <a:p>
            <a:pPr lvl="1"/>
            <a:r>
              <a:rPr lang="en-US" altLang="en-US"/>
              <a:t>border-right-color</a:t>
            </a:r>
          </a:p>
          <a:p>
            <a:pPr lvl="1"/>
            <a:r>
              <a:rPr lang="en-US" altLang="en-US"/>
              <a:t>border-top-color</a:t>
            </a:r>
          </a:p>
          <a:p>
            <a:pPr lvl="1"/>
            <a:r>
              <a:rPr lang="en-US" altLang="en-US"/>
              <a:t>border-left-color</a:t>
            </a:r>
          </a:p>
        </p:txBody>
      </p:sp>
      <p:sp>
        <p:nvSpPr>
          <p:cNvPr id="2" name="Footer Placeholder 1">
            <a:extLst>
              <a:ext uri="{FF2B5EF4-FFF2-40B4-BE49-F238E27FC236}">
                <a16:creationId xmlns:a16="http://schemas.microsoft.com/office/drawing/2014/main" id="{6C74E30F-1B76-0680-47B5-F8F53BF7CBD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8286834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418433F3-40F2-C8B4-40D5-6F12FDCCF9BC}"/>
              </a:ext>
            </a:extLst>
          </p:cNvPr>
          <p:cNvSpPr>
            <a:spLocks noGrp="1"/>
          </p:cNvSpPr>
          <p:nvPr>
            <p:ph type="title"/>
          </p:nvPr>
        </p:nvSpPr>
        <p:spPr/>
        <p:txBody>
          <a:bodyPr/>
          <a:lstStyle/>
          <a:p>
            <a:r>
              <a:rPr lang="en-US" altLang="en-US"/>
              <a:t>border-color property</a:t>
            </a:r>
          </a:p>
        </p:txBody>
      </p:sp>
      <p:sp>
        <p:nvSpPr>
          <p:cNvPr id="71683" name="Content Placeholder 2">
            <a:extLst>
              <a:ext uri="{FF2B5EF4-FFF2-40B4-BE49-F238E27FC236}">
                <a16:creationId xmlns:a16="http://schemas.microsoft.com/office/drawing/2014/main" id="{65527969-8029-7A38-656F-C3AB40A1974D}"/>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 p { </a:t>
            </a:r>
          </a:p>
          <a:p>
            <a:pPr>
              <a:buFont typeface="Wingdings 3" panose="05040102010807070707" pitchFamily="18" charset="2"/>
              <a:buNone/>
            </a:pPr>
            <a:r>
              <a:rPr lang="en-US" altLang="en-US"/>
              <a:t>	border-bottom-color: red;</a:t>
            </a:r>
          </a:p>
          <a:p>
            <a:pPr>
              <a:buFont typeface="Wingdings 3" panose="05040102010807070707" pitchFamily="18" charset="2"/>
              <a:buNone/>
            </a:pPr>
            <a:r>
              <a:rPr lang="en-US" altLang="en-US"/>
              <a:t> 	border-top-color: blue;</a:t>
            </a:r>
          </a:p>
          <a:p>
            <a:pPr>
              <a:buFont typeface="Wingdings 3" panose="05040102010807070707" pitchFamily="18" charset="2"/>
              <a:buNone/>
            </a:pPr>
            <a:r>
              <a:rPr lang="en-US" altLang="en-US"/>
              <a:t>	 border-right-color: green; </a:t>
            </a:r>
          </a:p>
          <a:p>
            <a:pPr>
              <a:buFont typeface="Wingdings 3" panose="05040102010807070707" pitchFamily="18" charset="2"/>
              <a:buNone/>
            </a:pPr>
            <a:r>
              <a:rPr lang="en-US" altLang="en-US"/>
              <a:t>	 border-left-color: fuchsia;</a:t>
            </a:r>
          </a:p>
          <a:p>
            <a:pPr>
              <a:buFont typeface="Wingdings 3" panose="05040102010807070707" pitchFamily="18" charset="2"/>
              <a:buNone/>
            </a:pPr>
            <a:r>
              <a:rPr lang="en-US" altLang="en-US"/>
              <a:t> 	border-style: solid;</a:t>
            </a:r>
          </a:p>
          <a:p>
            <a:r>
              <a:rPr lang="en-US" altLang="en-US"/>
              <a:t>}</a:t>
            </a:r>
          </a:p>
        </p:txBody>
      </p:sp>
      <p:pic>
        <p:nvPicPr>
          <p:cNvPr id="71684" name="Picture 3">
            <a:extLst>
              <a:ext uri="{FF2B5EF4-FFF2-40B4-BE49-F238E27FC236}">
                <a16:creationId xmlns:a16="http://schemas.microsoft.com/office/drawing/2014/main" id="{F57FF618-55B5-E500-8F81-0B09D2C4F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7" t="15935" r="4037" b="55495"/>
          <a:stretch>
            <a:fillRect/>
          </a:stretch>
        </p:blipFill>
        <p:spPr bwMode="auto">
          <a:xfrm>
            <a:off x="3352800" y="4191000"/>
            <a:ext cx="563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2C8EA4A-AA79-DC27-1C9D-E399FE882EE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2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01F3B4E4-FCA3-F86F-643E-ABA71346E95C}"/>
              </a:ext>
            </a:extLst>
          </p:cNvPr>
          <p:cNvSpPr>
            <a:spLocks noGrp="1"/>
          </p:cNvSpPr>
          <p:nvPr>
            <p:ph type="title"/>
          </p:nvPr>
        </p:nvSpPr>
        <p:spPr/>
        <p:txBody>
          <a:bodyPr/>
          <a:lstStyle/>
          <a:p>
            <a:r>
              <a:rPr lang="en-US" altLang="en-US"/>
              <a:t>border-style property</a:t>
            </a:r>
          </a:p>
        </p:txBody>
      </p:sp>
      <p:sp>
        <p:nvSpPr>
          <p:cNvPr id="73731" name="Content Placeholder 2">
            <a:extLst>
              <a:ext uri="{FF2B5EF4-FFF2-40B4-BE49-F238E27FC236}">
                <a16:creationId xmlns:a16="http://schemas.microsoft.com/office/drawing/2014/main" id="{A108730E-3DBC-82BB-6506-6A26D05603B7}"/>
              </a:ext>
            </a:extLst>
          </p:cNvPr>
          <p:cNvSpPr>
            <a:spLocks noGrp="1"/>
          </p:cNvSpPr>
          <p:nvPr>
            <p:ph sz="quarter" idx="1"/>
          </p:nvPr>
        </p:nvSpPr>
        <p:spPr>
          <a:xfrm>
            <a:off x="1981200" y="1219201"/>
            <a:ext cx="8229600" cy="4937125"/>
          </a:xfrm>
        </p:spPr>
        <p:txBody>
          <a:bodyPr/>
          <a:lstStyle/>
          <a:p>
            <a:r>
              <a:rPr lang="en-US" altLang="en-US"/>
              <a:t>The border-style property allows you to specify the style of the border.</a:t>
            </a:r>
          </a:p>
          <a:p>
            <a:r>
              <a:rPr lang="en-US" altLang="en-US"/>
              <a:t>The default value for this property is </a:t>
            </a:r>
            <a:r>
              <a:rPr lang="en-US" altLang="en-US" b="1"/>
              <a:t>none</a:t>
            </a:r>
            <a:r>
              <a:rPr lang="en-US" altLang="en-US"/>
              <a:t>, so no border shows automatically.</a:t>
            </a:r>
          </a:p>
        </p:txBody>
      </p:sp>
      <p:sp>
        <p:nvSpPr>
          <p:cNvPr id="2" name="Footer Placeholder 1">
            <a:extLst>
              <a:ext uri="{FF2B5EF4-FFF2-40B4-BE49-F238E27FC236}">
                <a16:creationId xmlns:a16="http://schemas.microsoft.com/office/drawing/2014/main" id="{AA918619-1269-8974-8D9D-3DC98D14FAA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4294012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393C9645-77DB-FD1A-18BF-85A69BBC4C90}"/>
              </a:ext>
            </a:extLst>
          </p:cNvPr>
          <p:cNvSpPr>
            <a:spLocks noGrp="1"/>
          </p:cNvSpPr>
          <p:nvPr>
            <p:ph type="title"/>
          </p:nvPr>
        </p:nvSpPr>
        <p:spPr/>
        <p:txBody>
          <a:bodyPr/>
          <a:lstStyle/>
          <a:p>
            <a:r>
              <a:rPr lang="en-US" altLang="en-US"/>
              <a:t>border-style property (cont’d)</a:t>
            </a:r>
          </a:p>
        </p:txBody>
      </p:sp>
      <p:sp>
        <p:nvSpPr>
          <p:cNvPr id="75779" name="Content Placeholder 2">
            <a:extLst>
              <a:ext uri="{FF2B5EF4-FFF2-40B4-BE49-F238E27FC236}">
                <a16:creationId xmlns:a16="http://schemas.microsoft.com/office/drawing/2014/main" id="{E2F4BE47-5A06-A53E-32BF-A8AC4C16CBB1}"/>
              </a:ext>
            </a:extLst>
          </p:cNvPr>
          <p:cNvSpPr>
            <a:spLocks noGrp="1"/>
          </p:cNvSpPr>
          <p:nvPr>
            <p:ph sz="quarter" idx="1"/>
          </p:nvPr>
        </p:nvSpPr>
        <p:spPr>
          <a:xfrm>
            <a:off x="1981200" y="1219201"/>
            <a:ext cx="8229600" cy="4937125"/>
          </a:xfrm>
        </p:spPr>
        <p:txBody>
          <a:bodyPr/>
          <a:lstStyle/>
          <a:p>
            <a:endParaRPr lang="en-US" altLang="en-US"/>
          </a:p>
        </p:txBody>
      </p:sp>
      <p:pic>
        <p:nvPicPr>
          <p:cNvPr id="75780" name="Picture 2">
            <a:extLst>
              <a:ext uri="{FF2B5EF4-FFF2-40B4-BE49-F238E27FC236}">
                <a16:creationId xmlns:a16="http://schemas.microsoft.com/office/drawing/2014/main" id="{93754260-48D7-D045-340B-1D6990FCA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96" t="35696" r="5182" b="8147"/>
          <a:stretch>
            <a:fillRect/>
          </a:stretch>
        </p:blipFill>
        <p:spPr bwMode="auto">
          <a:xfrm>
            <a:off x="2209800" y="1295401"/>
            <a:ext cx="76962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D80FC7C-04C0-65AF-AEA2-15A771FB7CA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39882159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8293EDF4-756B-7E1A-76D9-82630EE40494}"/>
              </a:ext>
            </a:extLst>
          </p:cNvPr>
          <p:cNvSpPr>
            <a:spLocks noGrp="1"/>
          </p:cNvSpPr>
          <p:nvPr>
            <p:ph type="title"/>
          </p:nvPr>
        </p:nvSpPr>
        <p:spPr/>
        <p:txBody>
          <a:bodyPr/>
          <a:lstStyle/>
          <a:p>
            <a:r>
              <a:rPr lang="en-US" altLang="en-US"/>
              <a:t>border-style property (cont’d)</a:t>
            </a:r>
          </a:p>
        </p:txBody>
      </p:sp>
      <p:sp>
        <p:nvSpPr>
          <p:cNvPr id="77827" name="Content Placeholder 2">
            <a:extLst>
              <a:ext uri="{FF2B5EF4-FFF2-40B4-BE49-F238E27FC236}">
                <a16:creationId xmlns:a16="http://schemas.microsoft.com/office/drawing/2014/main" id="{C9C86398-192A-A338-8EE3-2182801589C5}"/>
              </a:ext>
            </a:extLst>
          </p:cNvPr>
          <p:cNvSpPr>
            <a:spLocks noGrp="1"/>
          </p:cNvSpPr>
          <p:nvPr>
            <p:ph sz="quarter" idx="1"/>
          </p:nvPr>
        </p:nvSpPr>
        <p:spPr>
          <a:xfrm>
            <a:off x="1981200" y="1219201"/>
            <a:ext cx="8229600" cy="4937125"/>
          </a:xfrm>
        </p:spPr>
        <p:txBody>
          <a:bodyPr/>
          <a:lstStyle/>
          <a:p>
            <a:endParaRPr lang="en-US" altLang="en-US"/>
          </a:p>
        </p:txBody>
      </p:sp>
      <p:pic>
        <p:nvPicPr>
          <p:cNvPr id="77828" name="Picture 2">
            <a:extLst>
              <a:ext uri="{FF2B5EF4-FFF2-40B4-BE49-F238E27FC236}">
                <a16:creationId xmlns:a16="http://schemas.microsoft.com/office/drawing/2014/main" id="{8702672C-2D09-B975-C4E6-5FDEDD399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6484" r="1553" b="31868"/>
          <a:stretch>
            <a:fillRect/>
          </a:stretch>
        </p:blipFill>
        <p:spPr bwMode="auto">
          <a:xfrm>
            <a:off x="1981200" y="1219201"/>
            <a:ext cx="8153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F8EC1FA-E0C5-13B4-7800-45A207FD816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5241150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07DDD98-6EF0-FAF6-DE24-48F54B7EC8EC}"/>
              </a:ext>
            </a:extLst>
          </p:cNvPr>
          <p:cNvSpPr>
            <a:spLocks noGrp="1"/>
          </p:cNvSpPr>
          <p:nvPr>
            <p:ph type="title"/>
          </p:nvPr>
        </p:nvSpPr>
        <p:spPr/>
        <p:txBody>
          <a:bodyPr/>
          <a:lstStyle/>
          <a:p>
            <a:r>
              <a:rPr lang="en-US" altLang="en-US"/>
              <a:t>border-style property (cont’d)</a:t>
            </a:r>
          </a:p>
        </p:txBody>
      </p:sp>
      <p:sp>
        <p:nvSpPr>
          <p:cNvPr id="79875" name="Content Placeholder 2">
            <a:extLst>
              <a:ext uri="{FF2B5EF4-FFF2-40B4-BE49-F238E27FC236}">
                <a16:creationId xmlns:a16="http://schemas.microsoft.com/office/drawing/2014/main" id="{A0231EA1-15AE-1E19-6141-B48E9F26CDF9}"/>
              </a:ext>
            </a:extLst>
          </p:cNvPr>
          <p:cNvSpPr>
            <a:spLocks noGrp="1"/>
          </p:cNvSpPr>
          <p:nvPr>
            <p:ph sz="quarter" idx="1"/>
          </p:nvPr>
        </p:nvSpPr>
        <p:spPr>
          <a:xfrm>
            <a:off x="1981200" y="1219201"/>
            <a:ext cx="8229600" cy="4937125"/>
          </a:xfrm>
        </p:spPr>
        <p:txBody>
          <a:bodyPr/>
          <a:lstStyle/>
          <a:p>
            <a:r>
              <a:rPr lang="en-US" altLang="en-US"/>
              <a:t>The style of the bottom, left, top, and right borders of a box can be changed using the following properties:</a:t>
            </a:r>
          </a:p>
          <a:p>
            <a:pPr lvl="1"/>
            <a:r>
              <a:rPr lang="en-US" altLang="en-US"/>
              <a:t>border-bottom-style</a:t>
            </a:r>
          </a:p>
          <a:p>
            <a:pPr lvl="1"/>
            <a:r>
              <a:rPr lang="en-US" altLang="en-US"/>
              <a:t>border-right-style</a:t>
            </a:r>
          </a:p>
          <a:p>
            <a:pPr lvl="1"/>
            <a:r>
              <a:rPr lang="en-US" altLang="en-US"/>
              <a:t>border-top-style</a:t>
            </a:r>
          </a:p>
          <a:p>
            <a:pPr lvl="1"/>
            <a:r>
              <a:rPr lang="en-US" altLang="en-US"/>
              <a:t>border-left-style</a:t>
            </a:r>
          </a:p>
        </p:txBody>
      </p:sp>
      <p:sp>
        <p:nvSpPr>
          <p:cNvPr id="2" name="Footer Placeholder 1">
            <a:extLst>
              <a:ext uri="{FF2B5EF4-FFF2-40B4-BE49-F238E27FC236}">
                <a16:creationId xmlns:a16="http://schemas.microsoft.com/office/drawing/2014/main" id="{F483706A-7E58-739D-EC31-4C89284C165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9005354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D5E2788D-2193-9242-F85A-F2938C09C639}"/>
              </a:ext>
            </a:extLst>
          </p:cNvPr>
          <p:cNvSpPr>
            <a:spLocks noGrp="1"/>
          </p:cNvSpPr>
          <p:nvPr>
            <p:ph type="title"/>
          </p:nvPr>
        </p:nvSpPr>
        <p:spPr/>
        <p:txBody>
          <a:bodyPr/>
          <a:lstStyle/>
          <a:p>
            <a:r>
              <a:rPr lang="en-US" altLang="en-US"/>
              <a:t>border-style property (cont’d)</a:t>
            </a:r>
          </a:p>
        </p:txBody>
      </p:sp>
      <p:sp>
        <p:nvSpPr>
          <p:cNvPr id="81923" name="Content Placeholder 2">
            <a:extLst>
              <a:ext uri="{FF2B5EF4-FFF2-40B4-BE49-F238E27FC236}">
                <a16:creationId xmlns:a16="http://schemas.microsoft.com/office/drawing/2014/main" id="{FFECCBD1-B0D8-DA78-07C2-7B13A8C5DD2E}"/>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	</a:t>
            </a:r>
            <a:r>
              <a:rPr lang="en-US" altLang="en-US" b="1"/>
              <a:t>border-top-style</a:t>
            </a:r>
            <a:r>
              <a:rPr lang="en-US" altLang="en-US"/>
              <a:t>:	dashed;</a:t>
            </a:r>
          </a:p>
          <a:p>
            <a:pPr>
              <a:buFont typeface="Wingdings 3" panose="05040102010807070707" pitchFamily="18" charset="2"/>
              <a:buNone/>
            </a:pPr>
            <a:r>
              <a:rPr lang="en-US" altLang="en-US"/>
              <a:t>	</a:t>
            </a:r>
            <a:r>
              <a:rPr lang="en-US" altLang="en-US" b="1"/>
              <a:t>border-bottom-style</a:t>
            </a:r>
            <a:r>
              <a:rPr lang="en-US" altLang="en-US"/>
              <a:t>:	dotted;</a:t>
            </a:r>
          </a:p>
          <a:p>
            <a:pPr>
              <a:buFont typeface="Wingdings 3" panose="05040102010807070707" pitchFamily="18" charset="2"/>
              <a:buNone/>
            </a:pPr>
            <a:r>
              <a:rPr lang="en-US" altLang="en-US"/>
              <a:t>	</a:t>
            </a:r>
            <a:r>
              <a:rPr lang="en-US" altLang="en-US" b="1"/>
              <a:t>border-right-style:</a:t>
            </a:r>
            <a:r>
              <a:rPr lang="en-US" altLang="en-US"/>
              <a:t>	inset;</a:t>
            </a:r>
          </a:p>
          <a:p>
            <a:pPr>
              <a:buFont typeface="Wingdings 3" panose="05040102010807070707" pitchFamily="18" charset="2"/>
              <a:buNone/>
            </a:pPr>
            <a:r>
              <a:rPr lang="en-US" altLang="en-US"/>
              <a:t>	</a:t>
            </a:r>
            <a:r>
              <a:rPr lang="en-US" altLang="en-US" b="1"/>
              <a:t>border-left-style:</a:t>
            </a:r>
            <a:r>
              <a:rPr lang="en-US" altLang="en-US"/>
              <a:t>	solid;</a:t>
            </a:r>
          </a:p>
          <a:p>
            <a:endParaRPr lang="en-US" altLang="en-US"/>
          </a:p>
        </p:txBody>
      </p:sp>
      <p:pic>
        <p:nvPicPr>
          <p:cNvPr id="81924" name="Picture 2">
            <a:extLst>
              <a:ext uri="{FF2B5EF4-FFF2-40B4-BE49-F238E27FC236}">
                <a16:creationId xmlns:a16="http://schemas.microsoft.com/office/drawing/2014/main" id="{F7149403-DA1B-B41E-1F6C-4049C44BC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5" t="16484" r="2795" b="60439"/>
          <a:stretch>
            <a:fillRect/>
          </a:stretch>
        </p:blipFill>
        <p:spPr bwMode="auto">
          <a:xfrm>
            <a:off x="1981201" y="3429000"/>
            <a:ext cx="79978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71741E7-77DA-0F74-392F-B99B44A4271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4083524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F1F56D-F3E4-C2B5-52B6-ACE2CB390FF4}"/>
              </a:ext>
            </a:extLst>
          </p:cNvPr>
          <p:cNvSpPr>
            <a:spLocks noGrp="1"/>
          </p:cNvSpPr>
          <p:nvPr>
            <p:ph type="title"/>
          </p:nvPr>
        </p:nvSpPr>
        <p:spPr/>
        <p:txBody>
          <a:bodyPr/>
          <a:lstStyle/>
          <a:p>
            <a:r>
              <a:rPr lang="en-US" altLang="en-US"/>
              <a:t>border-width property</a:t>
            </a:r>
          </a:p>
        </p:txBody>
      </p:sp>
      <p:sp>
        <p:nvSpPr>
          <p:cNvPr id="83971" name="Content Placeholder 2">
            <a:extLst>
              <a:ext uri="{FF2B5EF4-FFF2-40B4-BE49-F238E27FC236}">
                <a16:creationId xmlns:a16="http://schemas.microsoft.com/office/drawing/2014/main" id="{77A4D68A-0DC7-7264-73E8-0178633A889E}"/>
              </a:ext>
            </a:extLst>
          </p:cNvPr>
          <p:cNvSpPr>
            <a:spLocks noGrp="1"/>
          </p:cNvSpPr>
          <p:nvPr>
            <p:ph sz="quarter" idx="1"/>
          </p:nvPr>
        </p:nvSpPr>
        <p:spPr>
          <a:xfrm>
            <a:off x="1981200" y="1219201"/>
            <a:ext cx="8229600" cy="4937125"/>
          </a:xfrm>
        </p:spPr>
        <p:txBody>
          <a:bodyPr/>
          <a:lstStyle/>
          <a:p>
            <a:r>
              <a:rPr lang="en-US" altLang="en-US"/>
              <a:t>The border-width property allows you to set the width of your borders.</a:t>
            </a:r>
          </a:p>
          <a:p>
            <a:r>
              <a:rPr lang="en-US" altLang="en-US"/>
              <a:t>The value of the border-width property cannot be a percentage</a:t>
            </a:r>
          </a:p>
          <a:p>
            <a:r>
              <a:rPr lang="en-US" altLang="en-US"/>
              <a:t>It must be a length or one of the following values:</a:t>
            </a:r>
          </a:p>
          <a:p>
            <a:pPr lvl="1"/>
            <a:r>
              <a:rPr lang="en-US" altLang="en-US"/>
              <a:t>thin</a:t>
            </a:r>
          </a:p>
          <a:p>
            <a:pPr lvl="1"/>
            <a:r>
              <a:rPr lang="en-US" altLang="en-US"/>
              <a:t>medium</a:t>
            </a:r>
          </a:p>
          <a:p>
            <a:pPr lvl="1"/>
            <a:r>
              <a:rPr lang="en-US" altLang="en-US"/>
              <a:t>thick</a:t>
            </a:r>
          </a:p>
        </p:txBody>
      </p:sp>
      <p:sp>
        <p:nvSpPr>
          <p:cNvPr id="2" name="Footer Placeholder 1">
            <a:extLst>
              <a:ext uri="{FF2B5EF4-FFF2-40B4-BE49-F238E27FC236}">
                <a16:creationId xmlns:a16="http://schemas.microsoft.com/office/drawing/2014/main" id="{D21CB871-D5AE-3E04-9AFF-9E674150F15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55553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613B832-B967-2BE1-D747-FFA919D896F1}"/>
              </a:ext>
            </a:extLst>
          </p:cNvPr>
          <p:cNvSpPr>
            <a:spLocks noGrp="1"/>
          </p:cNvSpPr>
          <p:nvPr>
            <p:ph type="title"/>
          </p:nvPr>
        </p:nvSpPr>
        <p:spPr/>
        <p:txBody>
          <a:bodyPr/>
          <a:lstStyle/>
          <a:p>
            <a:pPr eaLnBrk="1" hangingPunct="1"/>
            <a:r>
              <a:rPr lang="en-US" altLang="en-US"/>
              <a:t>Empty Elements</a:t>
            </a:r>
          </a:p>
        </p:txBody>
      </p:sp>
      <p:sp>
        <p:nvSpPr>
          <p:cNvPr id="11267" name="TextBox 2">
            <a:extLst>
              <a:ext uri="{FF2B5EF4-FFF2-40B4-BE49-F238E27FC236}">
                <a16:creationId xmlns:a16="http://schemas.microsoft.com/office/drawing/2014/main" id="{0BC9D81C-0E3F-2A61-10EC-442E361A3E8D}"/>
              </a:ext>
            </a:extLst>
          </p:cNvPr>
          <p:cNvSpPr txBox="1">
            <a:spLocks noChangeArrowheads="1"/>
          </p:cNvSpPr>
          <p:nvPr/>
        </p:nvSpPr>
        <p:spPr bwMode="auto">
          <a:xfrm>
            <a:off x="2438400" y="1828800"/>
            <a:ext cx="6858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a:solidFill>
                  <a:prstClr val="black"/>
                </a:solidFill>
                <a:cs typeface="Arial" panose="020B0604020202020204" pitchFamily="34" charset="0"/>
              </a:rPr>
              <a:t>HTML Elements with no content. They can be closed in the start tag.</a:t>
            </a:r>
          </a:p>
          <a:p>
            <a:pPr fontAlgn="base">
              <a:spcBef>
                <a:spcPct val="0"/>
              </a:spcBef>
              <a:spcAft>
                <a:spcPct val="0"/>
              </a:spcAft>
              <a:buNone/>
            </a:pPr>
            <a:endParaRPr lang="en-US" altLang="en-US">
              <a:solidFill>
                <a:prstClr val="black"/>
              </a:solidFill>
              <a:cs typeface="Arial" panose="020B0604020202020204" pitchFamily="34" charset="0"/>
            </a:endParaRPr>
          </a:p>
          <a:p>
            <a:pPr fontAlgn="base">
              <a:spcBef>
                <a:spcPct val="0"/>
              </a:spcBef>
              <a:spcAft>
                <a:spcPct val="0"/>
              </a:spcAft>
              <a:buNone/>
            </a:pPr>
            <a:r>
              <a:rPr lang="en-US" altLang="en-US">
                <a:solidFill>
                  <a:prstClr val="black"/>
                </a:solidFill>
                <a:cs typeface="Arial" panose="020B0604020202020204" pitchFamily="34" charset="0"/>
              </a:rPr>
              <a:t>Example:</a:t>
            </a:r>
          </a:p>
          <a:p>
            <a:pPr fontAlgn="base">
              <a:spcBef>
                <a:spcPct val="0"/>
              </a:spcBef>
              <a:spcAft>
                <a:spcPct val="0"/>
              </a:spcAft>
              <a:buNone/>
            </a:pPr>
            <a:r>
              <a:rPr lang="en-US" altLang="en-US">
                <a:solidFill>
                  <a:prstClr val="black"/>
                </a:solidFill>
                <a:cs typeface="Arial" panose="020B0604020202020204" pitchFamily="34" charset="0"/>
              </a:rPr>
              <a:t>&lt;br&gt; : line break</a:t>
            </a:r>
          </a:p>
        </p:txBody>
      </p:sp>
      <p:sp>
        <p:nvSpPr>
          <p:cNvPr id="2" name="Footer Placeholder 1">
            <a:extLst>
              <a:ext uri="{FF2B5EF4-FFF2-40B4-BE49-F238E27FC236}">
                <a16:creationId xmlns:a16="http://schemas.microsoft.com/office/drawing/2014/main" id="{19DCE2A3-AB67-1E34-C267-6DCAA466C3CE}"/>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862266858"/>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6C2545DF-FF0D-9441-8D1F-E2B57795D83E}"/>
              </a:ext>
            </a:extLst>
          </p:cNvPr>
          <p:cNvSpPr>
            <a:spLocks noGrp="1"/>
          </p:cNvSpPr>
          <p:nvPr>
            <p:ph type="title"/>
          </p:nvPr>
        </p:nvSpPr>
        <p:spPr/>
        <p:txBody>
          <a:bodyPr/>
          <a:lstStyle/>
          <a:p>
            <a:r>
              <a:rPr lang="en-US" altLang="en-US"/>
              <a:t>border-width property (Cont’d)</a:t>
            </a:r>
          </a:p>
        </p:txBody>
      </p:sp>
      <p:sp>
        <p:nvSpPr>
          <p:cNvPr id="86019" name="Content Placeholder 2">
            <a:extLst>
              <a:ext uri="{FF2B5EF4-FFF2-40B4-BE49-F238E27FC236}">
                <a16:creationId xmlns:a16="http://schemas.microsoft.com/office/drawing/2014/main" id="{FDDA46F6-C7EE-38FE-8C70-27026AF96580}"/>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p  {	</a:t>
            </a:r>
          </a:p>
          <a:p>
            <a:pPr>
              <a:buFont typeface="Wingdings 3" panose="05040102010807070707" pitchFamily="18" charset="2"/>
              <a:buNone/>
            </a:pPr>
            <a:r>
              <a:rPr lang="en-US" altLang="en-US"/>
              <a:t>	</a:t>
            </a:r>
            <a:r>
              <a:rPr lang="en-US" altLang="en-US" sz="2800" b="1"/>
              <a:t>border-width:</a:t>
            </a:r>
            <a:r>
              <a:rPr lang="en-US" altLang="en-US"/>
              <a:t> 	5px;</a:t>
            </a:r>
          </a:p>
          <a:p>
            <a:pPr>
              <a:buFont typeface="Wingdings 3" panose="05040102010807070707" pitchFamily="18" charset="2"/>
              <a:buNone/>
            </a:pPr>
            <a:r>
              <a:rPr lang="en-US" altLang="en-US"/>
              <a:t>	</a:t>
            </a:r>
            <a:r>
              <a:rPr lang="en-US" altLang="en-US" sz="2400"/>
              <a:t>border-style:	solid;</a:t>
            </a:r>
            <a:endParaRPr lang="en-US" altLang="en-US"/>
          </a:p>
          <a:p>
            <a:pPr>
              <a:buFont typeface="Wingdings 3" panose="05040102010807070707" pitchFamily="18" charset="2"/>
              <a:buNone/>
            </a:pPr>
            <a:r>
              <a:rPr lang="en-US" altLang="en-US"/>
              <a:t>}</a:t>
            </a:r>
          </a:p>
          <a:p>
            <a:endParaRPr lang="en-US" altLang="en-US"/>
          </a:p>
        </p:txBody>
      </p:sp>
      <p:pic>
        <p:nvPicPr>
          <p:cNvPr id="86020" name="Picture 2">
            <a:extLst>
              <a:ext uri="{FF2B5EF4-FFF2-40B4-BE49-F238E27FC236}">
                <a16:creationId xmlns:a16="http://schemas.microsoft.com/office/drawing/2014/main" id="{FA6BE83B-0E31-72AA-7C9B-EE00B9E46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5" t="17583" r="2795" b="72528"/>
          <a:stretch>
            <a:fillRect/>
          </a:stretch>
        </p:blipFill>
        <p:spPr bwMode="auto">
          <a:xfrm>
            <a:off x="1828800" y="3886200"/>
            <a:ext cx="83645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A020176-1C9B-AD53-5744-01AB6051162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0551549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758C06AD-BD75-684E-685E-614912769F49}"/>
              </a:ext>
            </a:extLst>
          </p:cNvPr>
          <p:cNvSpPr>
            <a:spLocks noGrp="1"/>
          </p:cNvSpPr>
          <p:nvPr>
            <p:ph type="title"/>
          </p:nvPr>
        </p:nvSpPr>
        <p:spPr/>
        <p:txBody>
          <a:bodyPr/>
          <a:lstStyle/>
          <a:p>
            <a:r>
              <a:rPr lang="en-US" altLang="en-US"/>
              <a:t>border-width property (Cont’d)</a:t>
            </a:r>
          </a:p>
        </p:txBody>
      </p:sp>
      <p:sp>
        <p:nvSpPr>
          <p:cNvPr id="88067" name="Content Placeholder 2">
            <a:extLst>
              <a:ext uri="{FF2B5EF4-FFF2-40B4-BE49-F238E27FC236}">
                <a16:creationId xmlns:a16="http://schemas.microsoft.com/office/drawing/2014/main" id="{670C7D71-FB83-ABD6-3381-953BBB7F0EFB}"/>
              </a:ext>
            </a:extLst>
          </p:cNvPr>
          <p:cNvSpPr>
            <a:spLocks noGrp="1"/>
          </p:cNvSpPr>
          <p:nvPr>
            <p:ph sz="quarter" idx="1"/>
          </p:nvPr>
        </p:nvSpPr>
        <p:spPr>
          <a:xfrm>
            <a:off x="1981200" y="1219201"/>
            <a:ext cx="8229600" cy="4937125"/>
          </a:xfrm>
        </p:spPr>
        <p:txBody>
          <a:bodyPr/>
          <a:lstStyle/>
          <a:p>
            <a:r>
              <a:rPr lang="en-US" altLang="en-US"/>
              <a:t>The width of the bottom, top, left, and right borders of a box can be changed using the following properties:</a:t>
            </a:r>
          </a:p>
          <a:p>
            <a:pPr lvl="1"/>
            <a:r>
              <a:rPr lang="en-US" altLang="en-US"/>
              <a:t>border-bottom-width</a:t>
            </a:r>
          </a:p>
          <a:p>
            <a:pPr lvl="1"/>
            <a:r>
              <a:rPr lang="en-US" altLang="en-US"/>
              <a:t>border-right-width</a:t>
            </a:r>
          </a:p>
          <a:p>
            <a:pPr lvl="1"/>
            <a:r>
              <a:rPr lang="en-US" altLang="en-US"/>
              <a:t>border-top-width</a:t>
            </a:r>
          </a:p>
          <a:p>
            <a:pPr lvl="1"/>
            <a:r>
              <a:rPr lang="en-US" altLang="en-US"/>
              <a:t>border-left-width</a:t>
            </a:r>
          </a:p>
        </p:txBody>
      </p:sp>
      <p:sp>
        <p:nvSpPr>
          <p:cNvPr id="2" name="Footer Placeholder 1">
            <a:extLst>
              <a:ext uri="{FF2B5EF4-FFF2-40B4-BE49-F238E27FC236}">
                <a16:creationId xmlns:a16="http://schemas.microsoft.com/office/drawing/2014/main" id="{914B593C-F7ED-C877-AE89-7A1691E153A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07512262"/>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4E0C0716-70FF-95A0-C87E-DE075F0A4311}"/>
              </a:ext>
            </a:extLst>
          </p:cNvPr>
          <p:cNvSpPr>
            <a:spLocks noGrp="1"/>
          </p:cNvSpPr>
          <p:nvPr>
            <p:ph type="title"/>
          </p:nvPr>
        </p:nvSpPr>
        <p:spPr/>
        <p:txBody>
          <a:bodyPr/>
          <a:lstStyle/>
          <a:p>
            <a:r>
              <a:rPr lang="en-US" altLang="en-US"/>
              <a:t>border-width property (Cont’d)</a:t>
            </a:r>
          </a:p>
        </p:txBody>
      </p:sp>
      <p:sp>
        <p:nvSpPr>
          <p:cNvPr id="90115" name="Content Placeholder 2">
            <a:extLst>
              <a:ext uri="{FF2B5EF4-FFF2-40B4-BE49-F238E27FC236}">
                <a16:creationId xmlns:a16="http://schemas.microsoft.com/office/drawing/2014/main" id="{566C49B5-62A5-B132-2D2F-9EC4CAF522CD}"/>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latin typeface="Calibri" panose="020F0502020204030204" pitchFamily="34" charset="0"/>
                <a:cs typeface="Calibri" panose="020F0502020204030204" pitchFamily="34" charset="0"/>
              </a:rPr>
              <a:t>h1 {</a:t>
            </a:r>
            <a:r>
              <a:rPr lang="en-US" altLang="en-US"/>
              <a:t>	</a:t>
            </a:r>
          </a:p>
          <a:p>
            <a:pPr>
              <a:buFont typeface="Wingdings 3" panose="05040102010807070707" pitchFamily="18" charset="2"/>
              <a:buNone/>
            </a:pPr>
            <a:r>
              <a:rPr lang="en-US" altLang="en-US"/>
              <a:t>	</a:t>
            </a:r>
            <a:r>
              <a:rPr lang="en-US" altLang="en-US" b="1"/>
              <a:t>border-top-width</a:t>
            </a:r>
            <a:r>
              <a:rPr lang="en-US" altLang="en-US"/>
              <a:t>: 		</a:t>
            </a:r>
            <a:r>
              <a:rPr lang="en-US" altLang="en-US" sz="3200">
                <a:latin typeface="Calibri" panose="020F0502020204030204" pitchFamily="34" charset="0"/>
                <a:cs typeface="Calibri" panose="020F0502020204030204" pitchFamily="34" charset="0"/>
              </a:rPr>
              <a:t>1</a:t>
            </a:r>
            <a:r>
              <a:rPr lang="en-US" altLang="en-US"/>
              <a:t>5px;</a:t>
            </a:r>
          </a:p>
          <a:p>
            <a:pPr>
              <a:buFont typeface="Wingdings 3" panose="05040102010807070707" pitchFamily="18" charset="2"/>
              <a:buNone/>
            </a:pPr>
            <a:r>
              <a:rPr lang="en-US" altLang="en-US"/>
              <a:t>	</a:t>
            </a:r>
            <a:r>
              <a:rPr lang="en-US" altLang="en-US" b="1"/>
              <a:t>border-bottom-width: </a:t>
            </a:r>
            <a:r>
              <a:rPr lang="en-US" altLang="en-US"/>
              <a:t>	30px;</a:t>
            </a:r>
          </a:p>
          <a:p>
            <a:pPr>
              <a:buFont typeface="Wingdings 3" panose="05040102010807070707" pitchFamily="18" charset="2"/>
              <a:buNone/>
            </a:pPr>
            <a:r>
              <a:rPr lang="en-US" altLang="en-US"/>
              <a:t>	</a:t>
            </a:r>
            <a:r>
              <a:rPr lang="en-US" altLang="en-US" b="1"/>
              <a:t>border-left-width: </a:t>
            </a:r>
            <a:r>
              <a:rPr lang="en-US" altLang="en-US"/>
              <a:t>		5px;</a:t>
            </a:r>
          </a:p>
          <a:p>
            <a:pPr>
              <a:buFont typeface="Wingdings 3" panose="05040102010807070707" pitchFamily="18" charset="2"/>
              <a:buNone/>
            </a:pPr>
            <a:r>
              <a:rPr lang="en-US" altLang="en-US"/>
              <a:t>	</a:t>
            </a:r>
            <a:r>
              <a:rPr lang="en-US" altLang="en-US" b="1"/>
              <a:t>border-right-width: </a:t>
            </a:r>
            <a:r>
              <a:rPr lang="en-US" altLang="en-US"/>
              <a:t>		5px;</a:t>
            </a:r>
          </a:p>
          <a:p>
            <a:pPr>
              <a:buFont typeface="Wingdings 3" panose="05040102010807070707" pitchFamily="18" charset="2"/>
              <a:buNone/>
            </a:pPr>
            <a:r>
              <a:rPr lang="en-US" altLang="en-US"/>
              <a:t>	</a:t>
            </a:r>
            <a:r>
              <a:rPr lang="en-US" altLang="en-US" sz="2000"/>
              <a:t>border-style: solid;</a:t>
            </a:r>
            <a:endParaRPr lang="en-US" altLang="en-US"/>
          </a:p>
          <a:p>
            <a:pPr>
              <a:buFont typeface="Wingdings 3" panose="05040102010807070707" pitchFamily="18" charset="2"/>
              <a:buNone/>
            </a:pPr>
            <a:r>
              <a:rPr lang="en-US" altLang="en-US"/>
              <a:t>}</a:t>
            </a:r>
          </a:p>
          <a:p>
            <a:endParaRPr lang="en-US" altLang="en-US"/>
          </a:p>
        </p:txBody>
      </p:sp>
      <p:pic>
        <p:nvPicPr>
          <p:cNvPr id="90116" name="Picture 2">
            <a:extLst>
              <a:ext uri="{FF2B5EF4-FFF2-40B4-BE49-F238E27FC236}">
                <a16:creationId xmlns:a16="http://schemas.microsoft.com/office/drawing/2014/main" id="{21F7CD8A-4D25-28B4-1A84-F49701524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 t="16484" r="1553" b="71428"/>
          <a:stretch>
            <a:fillRect/>
          </a:stretch>
        </p:blipFill>
        <p:spPr bwMode="auto">
          <a:xfrm>
            <a:off x="2030414" y="4724400"/>
            <a:ext cx="81041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6FCA5BF-921D-3A22-8C81-E1D23F55FB2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2118343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3ABC7493-5A40-B85C-F74A-ACE9C93E7DDA}"/>
              </a:ext>
            </a:extLst>
          </p:cNvPr>
          <p:cNvSpPr>
            <a:spLocks noGrp="1"/>
          </p:cNvSpPr>
          <p:nvPr>
            <p:ph type="title"/>
          </p:nvPr>
        </p:nvSpPr>
        <p:spPr/>
        <p:txBody>
          <a:bodyPr/>
          <a:lstStyle/>
          <a:p>
            <a:r>
              <a:rPr lang="en-US" altLang="en-US"/>
              <a:t>border property</a:t>
            </a:r>
          </a:p>
        </p:txBody>
      </p:sp>
      <p:sp>
        <p:nvSpPr>
          <p:cNvPr id="92163" name="Content Placeholder 2">
            <a:extLst>
              <a:ext uri="{FF2B5EF4-FFF2-40B4-BE49-F238E27FC236}">
                <a16:creationId xmlns:a16="http://schemas.microsoft.com/office/drawing/2014/main" id="{94D39FEB-5F22-A297-BB41-498116CFBA9D}"/>
              </a:ext>
            </a:extLst>
          </p:cNvPr>
          <p:cNvSpPr>
            <a:spLocks noGrp="1"/>
          </p:cNvSpPr>
          <p:nvPr>
            <p:ph sz="quarter" idx="1"/>
          </p:nvPr>
        </p:nvSpPr>
        <p:spPr>
          <a:xfrm>
            <a:off x="1981200" y="1219201"/>
            <a:ext cx="8229600" cy="4937125"/>
          </a:xfrm>
        </p:spPr>
        <p:txBody>
          <a:bodyPr/>
          <a:lstStyle/>
          <a:p>
            <a:r>
              <a:rPr lang="en-US" altLang="en-US"/>
              <a:t>The border property allows you to specify color, style, and width of lines in one property:</a:t>
            </a:r>
          </a:p>
          <a:p>
            <a:pPr>
              <a:buFont typeface="Wingdings 3" panose="05040102010807070707" pitchFamily="18" charset="2"/>
              <a:buNone/>
            </a:pPr>
            <a:r>
              <a:rPr lang="es-ES" altLang="en-US"/>
              <a:t>			p { border: 4px solid red;}</a:t>
            </a:r>
          </a:p>
          <a:p>
            <a:pPr>
              <a:buFont typeface="Wingdings 3" panose="05040102010807070707" pitchFamily="18" charset="2"/>
              <a:buNone/>
            </a:pPr>
            <a:endParaRPr lang="es-ES" altLang="en-US"/>
          </a:p>
          <a:p>
            <a:pPr>
              <a:buFont typeface="Wingdings 3" panose="05040102010807070707" pitchFamily="18" charset="2"/>
              <a:buNone/>
            </a:pPr>
            <a:endParaRPr lang="es-ES" altLang="en-US"/>
          </a:p>
          <a:p>
            <a:pPr>
              <a:buFont typeface="Wingdings 3" panose="05040102010807070707" pitchFamily="18" charset="2"/>
              <a:buNone/>
            </a:pPr>
            <a:endParaRPr lang="es-ES" altLang="en-US"/>
          </a:p>
          <a:p>
            <a:pPr>
              <a:buFont typeface="Wingdings 3" panose="05040102010807070707" pitchFamily="18" charset="2"/>
              <a:buNone/>
            </a:pPr>
            <a:endParaRPr lang="es-ES" altLang="en-US"/>
          </a:p>
          <a:p>
            <a:pPr>
              <a:buFont typeface="Wingdings 3" panose="05040102010807070707" pitchFamily="18" charset="2"/>
              <a:buNone/>
            </a:pPr>
            <a:endParaRPr lang="en-US" altLang="en-US"/>
          </a:p>
          <a:p>
            <a:r>
              <a:rPr lang="en-US" altLang="en-US"/>
              <a:t>In this shorthand, the values </a:t>
            </a:r>
            <a:r>
              <a:rPr lang="en-US" altLang="en-US" b="1"/>
              <a:t>should not have anything</a:t>
            </a:r>
            <a:r>
              <a:rPr lang="en-US" altLang="en-US"/>
              <a:t> (other than a space) between them.</a:t>
            </a:r>
            <a:endParaRPr lang="es-ES" altLang="en-US"/>
          </a:p>
        </p:txBody>
      </p:sp>
      <p:pic>
        <p:nvPicPr>
          <p:cNvPr id="92164" name="Picture 2">
            <a:extLst>
              <a:ext uri="{FF2B5EF4-FFF2-40B4-BE49-F238E27FC236}">
                <a16:creationId xmlns:a16="http://schemas.microsoft.com/office/drawing/2014/main" id="{55C0450C-4CB8-461B-9C81-7F14EDD95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4" t="17583" r="1863" b="73627"/>
          <a:stretch>
            <a:fillRect/>
          </a:stretch>
        </p:blipFill>
        <p:spPr bwMode="auto">
          <a:xfrm>
            <a:off x="2133601" y="3505200"/>
            <a:ext cx="80676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EC3DCC6-F7A4-7FEC-1721-F9F33626199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38340982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521F4272-C8FF-4009-08F5-8C33D065121A}"/>
              </a:ext>
            </a:extLst>
          </p:cNvPr>
          <p:cNvSpPr>
            <a:spLocks noGrp="1"/>
          </p:cNvSpPr>
          <p:nvPr>
            <p:ph type="title"/>
          </p:nvPr>
        </p:nvSpPr>
        <p:spPr/>
        <p:txBody>
          <a:bodyPr/>
          <a:lstStyle/>
          <a:p>
            <a:r>
              <a:rPr lang="en-US" altLang="en-US"/>
              <a:t>border property</a:t>
            </a:r>
          </a:p>
        </p:txBody>
      </p:sp>
      <p:sp>
        <p:nvSpPr>
          <p:cNvPr id="94211" name="Content Placeholder 2">
            <a:extLst>
              <a:ext uri="{FF2B5EF4-FFF2-40B4-BE49-F238E27FC236}">
                <a16:creationId xmlns:a16="http://schemas.microsoft.com/office/drawing/2014/main" id="{F3218542-65B4-A645-6EB6-C291655A8E6B}"/>
              </a:ext>
            </a:extLst>
          </p:cNvPr>
          <p:cNvSpPr>
            <a:spLocks noGrp="1"/>
          </p:cNvSpPr>
          <p:nvPr>
            <p:ph sz="quarter" idx="1"/>
          </p:nvPr>
        </p:nvSpPr>
        <p:spPr>
          <a:xfrm>
            <a:off x="1981200" y="1219201"/>
            <a:ext cx="8229600" cy="4937125"/>
          </a:xfrm>
        </p:spPr>
        <p:txBody>
          <a:bodyPr/>
          <a:lstStyle/>
          <a:p>
            <a:r>
              <a:rPr lang="en-US" altLang="en-US"/>
              <a:t>The three color, style, and width of lines can be specify individually for each side of the box in the same way using these properties:</a:t>
            </a:r>
          </a:p>
          <a:p>
            <a:pPr lvl="1"/>
            <a:r>
              <a:rPr lang="en-US" altLang="en-US"/>
              <a:t>border-bottom</a:t>
            </a:r>
          </a:p>
          <a:p>
            <a:pPr lvl="1"/>
            <a:r>
              <a:rPr lang="en-US" altLang="en-US"/>
              <a:t>border-top</a:t>
            </a:r>
          </a:p>
          <a:p>
            <a:pPr lvl="1"/>
            <a:r>
              <a:rPr lang="en-US" altLang="en-US"/>
              <a:t>border-left</a:t>
            </a:r>
          </a:p>
          <a:p>
            <a:pPr lvl="1"/>
            <a:r>
              <a:rPr lang="en-US" altLang="en-US"/>
              <a:t>border-right</a:t>
            </a:r>
          </a:p>
        </p:txBody>
      </p:sp>
      <p:sp>
        <p:nvSpPr>
          <p:cNvPr id="2" name="Footer Placeholder 1">
            <a:extLst>
              <a:ext uri="{FF2B5EF4-FFF2-40B4-BE49-F238E27FC236}">
                <a16:creationId xmlns:a16="http://schemas.microsoft.com/office/drawing/2014/main" id="{F371B113-1836-49B9-3DBF-6847A948D82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93623942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1C569AF9-C5AF-9F60-4A0E-1BF619DFDC75}"/>
              </a:ext>
            </a:extLst>
          </p:cNvPr>
          <p:cNvSpPr>
            <a:spLocks noGrp="1"/>
          </p:cNvSpPr>
          <p:nvPr>
            <p:ph type="title"/>
          </p:nvPr>
        </p:nvSpPr>
        <p:spPr/>
        <p:txBody>
          <a:bodyPr/>
          <a:lstStyle/>
          <a:p>
            <a:r>
              <a:rPr lang="en-US" altLang="en-US"/>
              <a:t>The padding property</a:t>
            </a:r>
          </a:p>
        </p:txBody>
      </p:sp>
      <p:sp>
        <p:nvSpPr>
          <p:cNvPr id="96259" name="Content Placeholder 2">
            <a:extLst>
              <a:ext uri="{FF2B5EF4-FFF2-40B4-BE49-F238E27FC236}">
                <a16:creationId xmlns:a16="http://schemas.microsoft.com/office/drawing/2014/main" id="{BA9F6348-1902-9C3C-0EB2-C70419350CAA}"/>
              </a:ext>
            </a:extLst>
          </p:cNvPr>
          <p:cNvSpPr>
            <a:spLocks noGrp="1"/>
          </p:cNvSpPr>
          <p:nvPr>
            <p:ph sz="quarter" idx="1"/>
          </p:nvPr>
        </p:nvSpPr>
        <p:spPr>
          <a:xfrm>
            <a:off x="1981200" y="1219201"/>
            <a:ext cx="8229600" cy="4937125"/>
          </a:xfrm>
        </p:spPr>
        <p:txBody>
          <a:bodyPr/>
          <a:lstStyle/>
          <a:p>
            <a:r>
              <a:rPr lang="en-US" altLang="en-US"/>
              <a:t>The </a:t>
            </a:r>
            <a:r>
              <a:rPr lang="en-US" altLang="en-US" b="1"/>
              <a:t>padding</a:t>
            </a:r>
            <a:r>
              <a:rPr lang="en-US" altLang="en-US"/>
              <a:t> property allows you to specify how much space should appear between the content of an element and its border.</a:t>
            </a:r>
          </a:p>
          <a:p>
            <a:r>
              <a:rPr lang="en-US" altLang="en-US"/>
              <a:t>The value of this attribute should be either a length, a percentage, or the word </a:t>
            </a:r>
            <a:r>
              <a:rPr lang="en-US" altLang="en-US" b="1"/>
              <a:t>inherit</a:t>
            </a:r>
            <a:r>
              <a:rPr lang="en-US" altLang="en-US"/>
              <a:t>. </a:t>
            </a:r>
          </a:p>
          <a:p>
            <a:r>
              <a:rPr lang="en-US" altLang="en-US"/>
              <a:t>If the value is </a:t>
            </a:r>
            <a:r>
              <a:rPr lang="en-US" altLang="en-US" b="1"/>
              <a:t>inherit </a:t>
            </a:r>
            <a:r>
              <a:rPr lang="en-US" altLang="en-US"/>
              <a:t>it will have the same padding as its parent element.</a:t>
            </a:r>
          </a:p>
          <a:p>
            <a:endParaRPr lang="en-US" altLang="en-US"/>
          </a:p>
          <a:p>
            <a:pPr>
              <a:buFont typeface="Wingdings 3" panose="05040102010807070707" pitchFamily="18" charset="2"/>
              <a:buNone/>
            </a:pPr>
            <a:r>
              <a:rPr lang="en-US" altLang="en-US"/>
              <a:t>			</a:t>
            </a:r>
            <a:r>
              <a:rPr lang="en-US" altLang="en-US" sz="2800" b="1">
                <a:latin typeface="Courier New" panose="02070309020205020404" pitchFamily="49" charset="0"/>
                <a:cs typeface="Courier New" panose="02070309020205020404" pitchFamily="49" charset="0"/>
              </a:rPr>
              <a:t>td {</a:t>
            </a:r>
            <a:r>
              <a:rPr lang="en-US" altLang="en-US" sz="2800" b="1">
                <a:solidFill>
                  <a:srgbClr val="C00000"/>
                </a:solidFill>
                <a:latin typeface="Courier New" panose="02070309020205020404" pitchFamily="49" charset="0"/>
                <a:cs typeface="Courier New" panose="02070309020205020404" pitchFamily="49" charset="0"/>
              </a:rPr>
              <a:t>padding</a:t>
            </a:r>
            <a:r>
              <a:rPr lang="en-US" altLang="en-US" sz="2800" b="1">
                <a:latin typeface="Courier New" panose="02070309020205020404" pitchFamily="49" charset="0"/>
                <a:cs typeface="Courier New" panose="02070309020205020404" pitchFamily="49" charset="0"/>
              </a:rPr>
              <a:t>:5px;}</a:t>
            </a:r>
          </a:p>
        </p:txBody>
      </p:sp>
      <p:sp>
        <p:nvSpPr>
          <p:cNvPr id="2" name="Footer Placeholder 1">
            <a:extLst>
              <a:ext uri="{FF2B5EF4-FFF2-40B4-BE49-F238E27FC236}">
                <a16:creationId xmlns:a16="http://schemas.microsoft.com/office/drawing/2014/main" id="{A75B62AB-2214-2331-F93B-CE1BD3CAA7F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1443159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52F0E04-6526-6A7A-A17B-81F00292B13B}"/>
              </a:ext>
            </a:extLst>
          </p:cNvPr>
          <p:cNvSpPr>
            <a:spLocks noGrp="1"/>
          </p:cNvSpPr>
          <p:nvPr>
            <p:ph type="title"/>
          </p:nvPr>
        </p:nvSpPr>
        <p:spPr/>
        <p:txBody>
          <a:bodyPr/>
          <a:lstStyle/>
          <a:p>
            <a:r>
              <a:rPr lang="en-US" altLang="en-US"/>
              <a:t>The padding property (Cont'd)</a:t>
            </a:r>
          </a:p>
        </p:txBody>
      </p:sp>
      <p:sp>
        <p:nvSpPr>
          <p:cNvPr id="98307" name="Content Placeholder 2">
            <a:extLst>
              <a:ext uri="{FF2B5EF4-FFF2-40B4-BE49-F238E27FC236}">
                <a16:creationId xmlns:a16="http://schemas.microsoft.com/office/drawing/2014/main" id="{3A9248CE-8673-33FE-AFFC-5C5A23DD2C13}"/>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If a percentage is used, the percentage is of the containing box. </a:t>
            </a:r>
          </a:p>
          <a:p>
            <a:r>
              <a:rPr lang="en-US" altLang="en-US">
                <a:latin typeface="Calibri" panose="020F0502020204030204" pitchFamily="34" charset="0"/>
                <a:cs typeface="Calibri" panose="020F0502020204030204" pitchFamily="34" charset="0"/>
              </a:rPr>
              <a:t>So, if the rule indicates the padding on the &lt;body&gt; element should be 10 percent, 5 percent of the browser window’s width will be inside the content of the &lt;body&gt; element on each side as padding. </a:t>
            </a:r>
          </a:p>
        </p:txBody>
      </p:sp>
      <p:sp>
        <p:nvSpPr>
          <p:cNvPr id="4" name="Rectangle 3">
            <a:extLst>
              <a:ext uri="{FF2B5EF4-FFF2-40B4-BE49-F238E27FC236}">
                <a16:creationId xmlns:a16="http://schemas.microsoft.com/office/drawing/2014/main" id="{20704B9A-F159-8931-5E6E-B733F7691913}"/>
              </a:ext>
            </a:extLst>
          </p:cNvPr>
          <p:cNvSpPr/>
          <p:nvPr/>
        </p:nvSpPr>
        <p:spPr>
          <a:xfrm>
            <a:off x="3276600" y="3810000"/>
            <a:ext cx="5029200" cy="2286000"/>
          </a:xfrm>
          <a:prstGeom prst="rect">
            <a:avLst/>
          </a:prstGeom>
          <a:ln>
            <a:prstDash val="dash"/>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5" name="Rectangle 4">
            <a:extLst>
              <a:ext uri="{FF2B5EF4-FFF2-40B4-BE49-F238E27FC236}">
                <a16:creationId xmlns:a16="http://schemas.microsoft.com/office/drawing/2014/main" id="{DB142BEA-13C5-F087-0EEA-5C2712781EC2}"/>
              </a:ext>
            </a:extLst>
          </p:cNvPr>
          <p:cNvSpPr/>
          <p:nvPr/>
        </p:nvSpPr>
        <p:spPr>
          <a:xfrm>
            <a:off x="3886200" y="4191000"/>
            <a:ext cx="3733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Gill Sans MT"/>
            </a:endParaRPr>
          </a:p>
        </p:txBody>
      </p:sp>
      <p:sp>
        <p:nvSpPr>
          <p:cNvPr id="98310" name="TextBox 5">
            <a:extLst>
              <a:ext uri="{FF2B5EF4-FFF2-40B4-BE49-F238E27FC236}">
                <a16:creationId xmlns:a16="http://schemas.microsoft.com/office/drawing/2014/main" id="{17C31332-5C77-C959-0898-3C848E674E7C}"/>
              </a:ext>
            </a:extLst>
          </p:cNvPr>
          <p:cNvSpPr txBox="1">
            <a:spLocks noChangeArrowheads="1"/>
          </p:cNvSpPr>
          <p:nvPr/>
        </p:nvSpPr>
        <p:spPr bwMode="auto">
          <a:xfrm>
            <a:off x="7696201" y="44958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a:t>
            </a:r>
          </a:p>
        </p:txBody>
      </p:sp>
      <p:cxnSp>
        <p:nvCxnSpPr>
          <p:cNvPr id="8" name="Straight Arrow Connector 7">
            <a:extLst>
              <a:ext uri="{FF2B5EF4-FFF2-40B4-BE49-F238E27FC236}">
                <a16:creationId xmlns:a16="http://schemas.microsoft.com/office/drawing/2014/main" id="{5868DC25-E12F-88D0-24F9-5B24FEDEE4B2}"/>
              </a:ext>
            </a:extLst>
          </p:cNvPr>
          <p:cNvCxnSpPr/>
          <p:nvPr/>
        </p:nvCxnSpPr>
        <p:spPr>
          <a:xfrm>
            <a:off x="7696200" y="4875214"/>
            <a:ext cx="5334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8312" name="TextBox 8">
            <a:extLst>
              <a:ext uri="{FF2B5EF4-FFF2-40B4-BE49-F238E27FC236}">
                <a16:creationId xmlns:a16="http://schemas.microsoft.com/office/drawing/2014/main" id="{EF2DE61F-8684-8FCE-76C6-067E217C7C7C}"/>
              </a:ext>
            </a:extLst>
          </p:cNvPr>
          <p:cNvSpPr txBox="1">
            <a:spLocks noChangeArrowheads="1"/>
          </p:cNvSpPr>
          <p:nvPr/>
        </p:nvSpPr>
        <p:spPr bwMode="auto">
          <a:xfrm>
            <a:off x="3352801" y="44958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a:t>
            </a:r>
          </a:p>
        </p:txBody>
      </p:sp>
      <p:cxnSp>
        <p:nvCxnSpPr>
          <p:cNvPr id="10" name="Straight Arrow Connector 9">
            <a:extLst>
              <a:ext uri="{FF2B5EF4-FFF2-40B4-BE49-F238E27FC236}">
                <a16:creationId xmlns:a16="http://schemas.microsoft.com/office/drawing/2014/main" id="{E1FF9B9B-4726-4C35-32C0-0ABDC94207EF}"/>
              </a:ext>
            </a:extLst>
          </p:cNvPr>
          <p:cNvCxnSpPr/>
          <p:nvPr/>
        </p:nvCxnSpPr>
        <p:spPr>
          <a:xfrm>
            <a:off x="3352800" y="4875214"/>
            <a:ext cx="5334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8314" name="TextBox 10">
            <a:extLst>
              <a:ext uri="{FF2B5EF4-FFF2-40B4-BE49-F238E27FC236}">
                <a16:creationId xmlns:a16="http://schemas.microsoft.com/office/drawing/2014/main" id="{C327EDA1-5BA0-8C1C-7BBB-9F033CC434B9}"/>
              </a:ext>
            </a:extLst>
          </p:cNvPr>
          <p:cNvSpPr txBox="1">
            <a:spLocks noChangeArrowheads="1"/>
          </p:cNvSpPr>
          <p:nvPr/>
        </p:nvSpPr>
        <p:spPr bwMode="auto">
          <a:xfrm>
            <a:off x="5638801" y="56388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a:t>
            </a:r>
          </a:p>
        </p:txBody>
      </p:sp>
      <p:sp>
        <p:nvSpPr>
          <p:cNvPr id="98315" name="TextBox 11">
            <a:extLst>
              <a:ext uri="{FF2B5EF4-FFF2-40B4-BE49-F238E27FC236}">
                <a16:creationId xmlns:a16="http://schemas.microsoft.com/office/drawing/2014/main" id="{77634EED-0C55-B67A-2D7F-FBF14D0F7BD0}"/>
              </a:ext>
            </a:extLst>
          </p:cNvPr>
          <p:cNvSpPr txBox="1">
            <a:spLocks noChangeArrowheads="1"/>
          </p:cNvSpPr>
          <p:nvPr/>
        </p:nvSpPr>
        <p:spPr bwMode="auto">
          <a:xfrm>
            <a:off x="5562601" y="38100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a:t>
            </a:r>
          </a:p>
        </p:txBody>
      </p:sp>
      <p:cxnSp>
        <p:nvCxnSpPr>
          <p:cNvPr id="14" name="Straight Arrow Connector 13">
            <a:extLst>
              <a:ext uri="{FF2B5EF4-FFF2-40B4-BE49-F238E27FC236}">
                <a16:creationId xmlns:a16="http://schemas.microsoft.com/office/drawing/2014/main" id="{3D704ED5-4C81-EBA4-3ED0-000911CFA406}"/>
              </a:ext>
            </a:extLst>
          </p:cNvPr>
          <p:cNvCxnSpPr/>
          <p:nvPr/>
        </p:nvCxnSpPr>
        <p:spPr>
          <a:xfrm rot="5400000">
            <a:off x="6019801" y="3962401"/>
            <a:ext cx="3048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2EC7F7-64F5-5784-6D76-FE93992C2E6A}"/>
              </a:ext>
            </a:extLst>
          </p:cNvPr>
          <p:cNvCxnSpPr/>
          <p:nvPr/>
        </p:nvCxnSpPr>
        <p:spPr>
          <a:xfrm rot="5400000">
            <a:off x="6020594" y="5866606"/>
            <a:ext cx="304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8318" name="TextBox 15">
            <a:extLst>
              <a:ext uri="{FF2B5EF4-FFF2-40B4-BE49-F238E27FC236}">
                <a16:creationId xmlns:a16="http://schemas.microsoft.com/office/drawing/2014/main" id="{DCF54D99-2D7A-DE7D-7BE7-9E687EF80485}"/>
              </a:ext>
            </a:extLst>
          </p:cNvPr>
          <p:cNvSpPr txBox="1">
            <a:spLocks noChangeArrowheads="1"/>
          </p:cNvSpPr>
          <p:nvPr/>
        </p:nvSpPr>
        <p:spPr bwMode="auto">
          <a:xfrm>
            <a:off x="5410201" y="46482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b="1">
                <a:solidFill>
                  <a:prstClr val="white"/>
                </a:solidFill>
                <a:latin typeface="Arial" panose="020B0604020202020204" pitchFamily="34" charset="0"/>
                <a:cs typeface="Arial" panose="020B0604020202020204" pitchFamily="34" charset="0"/>
              </a:rPr>
              <a:t>90%</a:t>
            </a:r>
          </a:p>
        </p:txBody>
      </p:sp>
      <p:cxnSp>
        <p:nvCxnSpPr>
          <p:cNvPr id="17" name="Straight Arrow Connector 16">
            <a:extLst>
              <a:ext uri="{FF2B5EF4-FFF2-40B4-BE49-F238E27FC236}">
                <a16:creationId xmlns:a16="http://schemas.microsoft.com/office/drawing/2014/main" id="{78E01454-3B83-441E-32ED-0B44D64BE4FB}"/>
              </a:ext>
            </a:extLst>
          </p:cNvPr>
          <p:cNvCxnSpPr/>
          <p:nvPr/>
        </p:nvCxnSpPr>
        <p:spPr>
          <a:xfrm>
            <a:off x="3962400" y="5029200"/>
            <a:ext cx="3581400" cy="1588"/>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123DE1C-F9A4-F261-9300-39E8973FA20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7090983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50665874-5719-564E-7351-6E6CCD662D65}"/>
              </a:ext>
            </a:extLst>
          </p:cNvPr>
          <p:cNvSpPr>
            <a:spLocks noGrp="1"/>
          </p:cNvSpPr>
          <p:nvPr>
            <p:ph type="title"/>
          </p:nvPr>
        </p:nvSpPr>
        <p:spPr/>
        <p:txBody>
          <a:bodyPr/>
          <a:lstStyle/>
          <a:p>
            <a:r>
              <a:rPr lang="en-US" altLang="en-US"/>
              <a:t>The padding property (Cont'd)</a:t>
            </a:r>
          </a:p>
        </p:txBody>
      </p:sp>
      <p:sp>
        <p:nvSpPr>
          <p:cNvPr id="100355" name="Content Placeholder 2">
            <a:extLst>
              <a:ext uri="{FF2B5EF4-FFF2-40B4-BE49-F238E27FC236}">
                <a16:creationId xmlns:a16="http://schemas.microsoft.com/office/drawing/2014/main" id="{F8AD5459-B691-3D56-D9FD-541F95B5B1E0}"/>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Alternatively, if the rule indicated that a &lt;td&gt; element should have a </a:t>
            </a:r>
            <a:r>
              <a:rPr lang="en-US" altLang="en-US" b="1" u="sng">
                <a:latin typeface="Calibri" panose="020F0502020204030204" pitchFamily="34" charset="0"/>
                <a:cs typeface="Calibri" panose="020F0502020204030204" pitchFamily="34" charset="0"/>
              </a:rPr>
              <a:t>10 percent padding </a:t>
            </a:r>
            <a:r>
              <a:rPr lang="en-US" altLang="en-US">
                <a:latin typeface="Calibri" panose="020F0502020204030204" pitchFamily="34" charset="0"/>
                <a:cs typeface="Calibri" panose="020F0502020204030204" pitchFamily="34" charset="0"/>
              </a:rPr>
              <a:t>in a cell that is 100 pixels square, there will be a </a:t>
            </a:r>
            <a:r>
              <a:rPr lang="en-US" altLang="en-US" b="1">
                <a:latin typeface="Calibri" panose="020F0502020204030204" pitchFamily="34" charset="0"/>
                <a:cs typeface="Calibri" panose="020F0502020204030204" pitchFamily="34" charset="0"/>
              </a:rPr>
              <a:t>5-pixel padding </a:t>
            </a:r>
            <a:r>
              <a:rPr lang="en-US" altLang="en-US">
                <a:latin typeface="Calibri" panose="020F0502020204030204" pitchFamily="34" charset="0"/>
                <a:cs typeface="Calibri" panose="020F0502020204030204" pitchFamily="34" charset="0"/>
              </a:rPr>
              <a:t>around each side of the square inside the border.</a:t>
            </a:r>
          </a:p>
          <a:p>
            <a:endParaRPr lang="en-US" altLang="en-US"/>
          </a:p>
        </p:txBody>
      </p:sp>
      <p:sp>
        <p:nvSpPr>
          <p:cNvPr id="4" name="Rectangle 3">
            <a:extLst>
              <a:ext uri="{FF2B5EF4-FFF2-40B4-BE49-F238E27FC236}">
                <a16:creationId xmlns:a16="http://schemas.microsoft.com/office/drawing/2014/main" id="{DB61490C-02D1-4DB8-B46E-0D093C1DF48D}"/>
              </a:ext>
            </a:extLst>
          </p:cNvPr>
          <p:cNvSpPr/>
          <p:nvPr/>
        </p:nvSpPr>
        <p:spPr>
          <a:xfrm>
            <a:off x="3276600" y="3505200"/>
            <a:ext cx="5029200" cy="2286000"/>
          </a:xfrm>
          <a:prstGeom prst="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5" name="Rectangle 4">
            <a:extLst>
              <a:ext uri="{FF2B5EF4-FFF2-40B4-BE49-F238E27FC236}">
                <a16:creationId xmlns:a16="http://schemas.microsoft.com/office/drawing/2014/main" id="{097AC4ED-B2FB-5B08-5694-7F0A074683DC}"/>
              </a:ext>
            </a:extLst>
          </p:cNvPr>
          <p:cNvSpPr/>
          <p:nvPr/>
        </p:nvSpPr>
        <p:spPr>
          <a:xfrm>
            <a:off x="3886200" y="3886200"/>
            <a:ext cx="3733800" cy="1447800"/>
          </a:xfrm>
          <a:prstGeom prst="rect">
            <a:avLst/>
          </a:prstGeom>
          <a:ln>
            <a:prstDash val="dash"/>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en-US" dirty="0">
                <a:solidFill>
                  <a:prstClr val="black"/>
                </a:solidFill>
                <a:latin typeface="Gill Sans MT"/>
              </a:rPr>
              <a:t>Cell Contents</a:t>
            </a:r>
          </a:p>
        </p:txBody>
      </p:sp>
      <p:sp>
        <p:nvSpPr>
          <p:cNvPr id="100358" name="TextBox 5">
            <a:extLst>
              <a:ext uri="{FF2B5EF4-FFF2-40B4-BE49-F238E27FC236}">
                <a16:creationId xmlns:a16="http://schemas.microsoft.com/office/drawing/2014/main" id="{3298B98F-7C9D-9A32-56A0-35D169C947C4}"/>
              </a:ext>
            </a:extLst>
          </p:cNvPr>
          <p:cNvSpPr txBox="1">
            <a:spLocks noChangeArrowheads="1"/>
          </p:cNvSpPr>
          <p:nvPr/>
        </p:nvSpPr>
        <p:spPr bwMode="auto">
          <a:xfrm>
            <a:off x="7696201" y="4191000"/>
            <a:ext cx="55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5px</a:t>
            </a:r>
          </a:p>
        </p:txBody>
      </p:sp>
      <p:cxnSp>
        <p:nvCxnSpPr>
          <p:cNvPr id="7" name="Straight Arrow Connector 6">
            <a:extLst>
              <a:ext uri="{FF2B5EF4-FFF2-40B4-BE49-F238E27FC236}">
                <a16:creationId xmlns:a16="http://schemas.microsoft.com/office/drawing/2014/main" id="{E87435E7-F05C-2C44-8E6B-18C894BDD06E}"/>
              </a:ext>
            </a:extLst>
          </p:cNvPr>
          <p:cNvCxnSpPr/>
          <p:nvPr/>
        </p:nvCxnSpPr>
        <p:spPr>
          <a:xfrm>
            <a:off x="7696200" y="4570414"/>
            <a:ext cx="5334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0360" name="TextBox 7">
            <a:extLst>
              <a:ext uri="{FF2B5EF4-FFF2-40B4-BE49-F238E27FC236}">
                <a16:creationId xmlns:a16="http://schemas.microsoft.com/office/drawing/2014/main" id="{45B23106-7DBF-360A-8A61-2E8B28465F97}"/>
              </a:ext>
            </a:extLst>
          </p:cNvPr>
          <p:cNvSpPr txBox="1">
            <a:spLocks noChangeArrowheads="1"/>
          </p:cNvSpPr>
          <p:nvPr/>
        </p:nvSpPr>
        <p:spPr bwMode="auto">
          <a:xfrm>
            <a:off x="3352801" y="4191000"/>
            <a:ext cx="55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5px</a:t>
            </a:r>
          </a:p>
        </p:txBody>
      </p:sp>
      <p:cxnSp>
        <p:nvCxnSpPr>
          <p:cNvPr id="9" name="Straight Arrow Connector 8">
            <a:extLst>
              <a:ext uri="{FF2B5EF4-FFF2-40B4-BE49-F238E27FC236}">
                <a16:creationId xmlns:a16="http://schemas.microsoft.com/office/drawing/2014/main" id="{22CD752F-F5C4-3262-83BA-FFED753928CC}"/>
              </a:ext>
            </a:extLst>
          </p:cNvPr>
          <p:cNvCxnSpPr/>
          <p:nvPr/>
        </p:nvCxnSpPr>
        <p:spPr>
          <a:xfrm>
            <a:off x="3352800" y="4570414"/>
            <a:ext cx="5334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0362" name="TextBox 9">
            <a:extLst>
              <a:ext uri="{FF2B5EF4-FFF2-40B4-BE49-F238E27FC236}">
                <a16:creationId xmlns:a16="http://schemas.microsoft.com/office/drawing/2014/main" id="{859AD0D4-D03D-42BE-CE19-8040284B8F6A}"/>
              </a:ext>
            </a:extLst>
          </p:cNvPr>
          <p:cNvSpPr txBox="1">
            <a:spLocks noChangeArrowheads="1"/>
          </p:cNvSpPr>
          <p:nvPr/>
        </p:nvSpPr>
        <p:spPr bwMode="auto">
          <a:xfrm>
            <a:off x="5638801" y="5334000"/>
            <a:ext cx="55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5px</a:t>
            </a:r>
          </a:p>
        </p:txBody>
      </p:sp>
      <p:sp>
        <p:nvSpPr>
          <p:cNvPr id="100363" name="TextBox 10">
            <a:extLst>
              <a:ext uri="{FF2B5EF4-FFF2-40B4-BE49-F238E27FC236}">
                <a16:creationId xmlns:a16="http://schemas.microsoft.com/office/drawing/2014/main" id="{E60A05C3-731D-9788-785E-F84C2ECC870C}"/>
              </a:ext>
            </a:extLst>
          </p:cNvPr>
          <p:cNvSpPr txBox="1">
            <a:spLocks noChangeArrowheads="1"/>
          </p:cNvSpPr>
          <p:nvPr/>
        </p:nvSpPr>
        <p:spPr bwMode="auto">
          <a:xfrm>
            <a:off x="5562601" y="3505200"/>
            <a:ext cx="55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5px</a:t>
            </a:r>
          </a:p>
        </p:txBody>
      </p:sp>
      <p:cxnSp>
        <p:nvCxnSpPr>
          <p:cNvPr id="12" name="Straight Arrow Connector 11">
            <a:extLst>
              <a:ext uri="{FF2B5EF4-FFF2-40B4-BE49-F238E27FC236}">
                <a16:creationId xmlns:a16="http://schemas.microsoft.com/office/drawing/2014/main" id="{D01B91AE-85BB-3D3D-26AB-3013A810F4AA}"/>
              </a:ext>
            </a:extLst>
          </p:cNvPr>
          <p:cNvCxnSpPr/>
          <p:nvPr/>
        </p:nvCxnSpPr>
        <p:spPr>
          <a:xfrm rot="5400000">
            <a:off x="6019801" y="3657601"/>
            <a:ext cx="3048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D317F-51F8-271B-FB93-17324DB399B2}"/>
              </a:ext>
            </a:extLst>
          </p:cNvPr>
          <p:cNvCxnSpPr/>
          <p:nvPr/>
        </p:nvCxnSpPr>
        <p:spPr>
          <a:xfrm rot="5400000">
            <a:off x="6020594" y="5561806"/>
            <a:ext cx="304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0366" name="TextBox 15">
            <a:extLst>
              <a:ext uri="{FF2B5EF4-FFF2-40B4-BE49-F238E27FC236}">
                <a16:creationId xmlns:a16="http://schemas.microsoft.com/office/drawing/2014/main" id="{C36E2847-03F3-660F-C52D-D9DE97A80A2A}"/>
              </a:ext>
            </a:extLst>
          </p:cNvPr>
          <p:cNvSpPr txBox="1">
            <a:spLocks noChangeArrowheads="1"/>
          </p:cNvSpPr>
          <p:nvPr/>
        </p:nvSpPr>
        <p:spPr bwMode="auto">
          <a:xfrm>
            <a:off x="5410200" y="29718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1800">
                <a:solidFill>
                  <a:prstClr val="black"/>
                </a:solidFill>
                <a:latin typeface="Arial" panose="020B0604020202020204" pitchFamily="34" charset="0"/>
                <a:cs typeface="Arial" panose="020B0604020202020204" pitchFamily="34" charset="0"/>
              </a:rPr>
              <a:t>100px</a:t>
            </a:r>
          </a:p>
        </p:txBody>
      </p:sp>
      <p:cxnSp>
        <p:nvCxnSpPr>
          <p:cNvPr id="17" name="Straight Arrow Connector 16">
            <a:extLst>
              <a:ext uri="{FF2B5EF4-FFF2-40B4-BE49-F238E27FC236}">
                <a16:creationId xmlns:a16="http://schemas.microsoft.com/office/drawing/2014/main" id="{E0B33D08-4EE8-7968-3A77-39FE52902570}"/>
              </a:ext>
            </a:extLst>
          </p:cNvPr>
          <p:cNvCxnSpPr/>
          <p:nvPr/>
        </p:nvCxnSpPr>
        <p:spPr>
          <a:xfrm>
            <a:off x="3276600" y="3352800"/>
            <a:ext cx="50292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53BA261-FECC-4564-BB45-DA95B4C1910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6646638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E299F105-2E50-3B16-F88A-B27C650F5ACD}"/>
              </a:ext>
            </a:extLst>
          </p:cNvPr>
          <p:cNvSpPr>
            <a:spLocks noGrp="1"/>
          </p:cNvSpPr>
          <p:nvPr>
            <p:ph type="title"/>
          </p:nvPr>
        </p:nvSpPr>
        <p:spPr/>
        <p:txBody>
          <a:bodyPr/>
          <a:lstStyle/>
          <a:p>
            <a:r>
              <a:rPr lang="en-US" altLang="en-US"/>
              <a:t>The padding property (Cont'd)</a:t>
            </a:r>
          </a:p>
        </p:txBody>
      </p:sp>
      <p:sp>
        <p:nvSpPr>
          <p:cNvPr id="102403" name="Content Placeholder 2">
            <a:extLst>
              <a:ext uri="{FF2B5EF4-FFF2-40B4-BE49-F238E27FC236}">
                <a16:creationId xmlns:a16="http://schemas.microsoft.com/office/drawing/2014/main" id="{D37DA081-EBBE-D63E-CA89-801E50E39C16}"/>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You can specify different amounts of padding inside each side of a box using the following properties:</a:t>
            </a:r>
          </a:p>
          <a:p>
            <a:r>
              <a:rPr lang="en-US" altLang="en-US"/>
              <a:t>padding-bottom</a:t>
            </a:r>
          </a:p>
          <a:p>
            <a:r>
              <a:rPr lang="en-US" altLang="en-US"/>
              <a:t>padding-top</a:t>
            </a:r>
          </a:p>
          <a:p>
            <a:r>
              <a:rPr lang="en-US" altLang="en-US"/>
              <a:t>padding-left</a:t>
            </a:r>
          </a:p>
          <a:p>
            <a:r>
              <a:rPr lang="en-US" altLang="en-US"/>
              <a:t>padding-right</a:t>
            </a:r>
          </a:p>
        </p:txBody>
      </p:sp>
      <p:sp>
        <p:nvSpPr>
          <p:cNvPr id="2" name="Footer Placeholder 1">
            <a:extLst>
              <a:ext uri="{FF2B5EF4-FFF2-40B4-BE49-F238E27FC236}">
                <a16:creationId xmlns:a16="http://schemas.microsoft.com/office/drawing/2014/main" id="{CC026A12-210D-4637-5D89-2E5CD107679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9771751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80122BAA-EB14-1CAF-141D-11A253E63BB2}"/>
              </a:ext>
            </a:extLst>
          </p:cNvPr>
          <p:cNvSpPr>
            <a:spLocks noGrp="1"/>
          </p:cNvSpPr>
          <p:nvPr>
            <p:ph type="title"/>
          </p:nvPr>
        </p:nvSpPr>
        <p:spPr/>
        <p:txBody>
          <a:bodyPr/>
          <a:lstStyle/>
          <a:p>
            <a:r>
              <a:rPr lang="en-US" altLang="en-US"/>
              <a:t>The padding property (Cont'd)</a:t>
            </a:r>
          </a:p>
        </p:txBody>
      </p:sp>
      <p:sp>
        <p:nvSpPr>
          <p:cNvPr id="104451" name="Content Placeholder 2">
            <a:extLst>
              <a:ext uri="{FF2B5EF4-FFF2-40B4-BE49-F238E27FC236}">
                <a16:creationId xmlns:a16="http://schemas.microsoft.com/office/drawing/2014/main" id="{06E0BEDD-3CD9-262E-E30E-DBD50FB4D902}"/>
              </a:ext>
            </a:extLst>
          </p:cNvPr>
          <p:cNvSpPr>
            <a:spLocks noGrp="1"/>
          </p:cNvSpPr>
          <p:nvPr>
            <p:ph sz="quarter" idx="1"/>
          </p:nvPr>
        </p:nvSpPr>
        <p:spPr>
          <a:xfrm>
            <a:off x="5791200" y="1219201"/>
            <a:ext cx="4419600" cy="4937125"/>
          </a:xfrm>
        </p:spPr>
        <p:txBody>
          <a:bodyPr/>
          <a:lstStyle/>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p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background-color:#FFFF99;</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border: black solid 4px;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width: 150px;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a:t>
            </a:r>
          </a:p>
          <a:p>
            <a:pPr>
              <a:buFont typeface="Wingdings 3" panose="05040102010807070707" pitchFamily="18" charset="2"/>
              <a:buNone/>
            </a:pPr>
            <a:endParaRPr lang="en-US" altLang="en-US" sz="2000">
              <a:latin typeface="Courier New" panose="02070309020205020404" pitchFamily="49" charset="0"/>
              <a:cs typeface="Courier New" panose="02070309020205020404" pitchFamily="49" charset="0"/>
            </a:endParaRP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p.extra-padding{</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a:t>
            </a:r>
            <a:r>
              <a:rPr lang="en-US" altLang="en-US" sz="2000" b="1">
                <a:latin typeface="Courier New" panose="02070309020205020404" pitchFamily="49" charset="0"/>
                <a:cs typeface="Courier New" panose="02070309020205020404" pitchFamily="49" charset="0"/>
              </a:rPr>
              <a:t>padding-top</a:t>
            </a:r>
            <a:r>
              <a:rPr lang="en-US" altLang="en-US" sz="2000">
                <a:latin typeface="Courier New" panose="02070309020205020404" pitchFamily="49" charset="0"/>
                <a:cs typeface="Courier New" panose="02070309020205020404" pitchFamily="49" charset="0"/>
              </a:rPr>
              <a:t>: 10px;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a:t>
            </a:r>
            <a:r>
              <a:rPr lang="en-US" altLang="en-US" sz="2000" b="1">
                <a:latin typeface="Courier New" panose="02070309020205020404" pitchFamily="49" charset="0"/>
                <a:cs typeface="Courier New" panose="02070309020205020404" pitchFamily="49" charset="0"/>
              </a:rPr>
              <a:t>padding-bottom</a:t>
            </a:r>
            <a:r>
              <a:rPr lang="en-US" altLang="en-US" sz="2000">
                <a:latin typeface="Courier New" panose="02070309020205020404" pitchFamily="49" charset="0"/>
                <a:cs typeface="Courier New" panose="02070309020205020404" pitchFamily="49" charset="0"/>
              </a:rPr>
              <a:t>: 30px;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a:t>
            </a:r>
            <a:r>
              <a:rPr lang="en-US" altLang="en-US" sz="2000" b="1">
                <a:latin typeface="Courier New" panose="02070309020205020404" pitchFamily="49" charset="0"/>
                <a:cs typeface="Courier New" panose="02070309020205020404" pitchFamily="49" charset="0"/>
              </a:rPr>
              <a:t>padding-left</a:t>
            </a:r>
            <a:r>
              <a:rPr lang="en-US" altLang="en-US" sz="2000">
                <a:latin typeface="Courier New" panose="02070309020205020404" pitchFamily="49" charset="0"/>
                <a:cs typeface="Courier New" panose="02070309020205020404" pitchFamily="49" charset="0"/>
              </a:rPr>
              <a:t>: 15px;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	</a:t>
            </a:r>
            <a:r>
              <a:rPr lang="en-US" altLang="en-US" sz="2000" b="1">
                <a:latin typeface="Courier New" panose="02070309020205020404" pitchFamily="49" charset="0"/>
                <a:cs typeface="Courier New" panose="02070309020205020404" pitchFamily="49" charset="0"/>
              </a:rPr>
              <a:t>padding-right</a:t>
            </a:r>
            <a:r>
              <a:rPr lang="en-US" altLang="en-US" sz="2000">
                <a:latin typeface="Courier New" panose="02070309020205020404" pitchFamily="49" charset="0"/>
                <a:cs typeface="Courier New" panose="02070309020205020404" pitchFamily="49" charset="0"/>
              </a:rPr>
              <a:t>: 15px;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a:t>
            </a:r>
          </a:p>
        </p:txBody>
      </p:sp>
      <p:pic>
        <p:nvPicPr>
          <p:cNvPr id="104452" name="Picture 3">
            <a:extLst>
              <a:ext uri="{FF2B5EF4-FFF2-40B4-BE49-F238E27FC236}">
                <a16:creationId xmlns:a16="http://schemas.microsoft.com/office/drawing/2014/main" id="{C2EB64BC-5836-4272-D48F-AC7B41267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3" t="16766" r="37234" b="2522"/>
          <a:stretch>
            <a:fillRect/>
          </a:stretch>
        </p:blipFill>
        <p:spPr bwMode="auto">
          <a:xfrm>
            <a:off x="2362200" y="1206500"/>
            <a:ext cx="3429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C5C66ED-4668-89AC-385D-0E4AA6C3527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387820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C546212-CBF0-6291-111E-F770025431AE}"/>
              </a:ext>
            </a:extLst>
          </p:cNvPr>
          <p:cNvSpPr>
            <a:spLocks noGrp="1"/>
          </p:cNvSpPr>
          <p:nvPr>
            <p:ph type="title"/>
          </p:nvPr>
        </p:nvSpPr>
        <p:spPr/>
        <p:txBody>
          <a:bodyPr/>
          <a:lstStyle/>
          <a:p>
            <a:pPr eaLnBrk="1" hangingPunct="1"/>
            <a:r>
              <a:rPr lang="en-US" altLang="en-US"/>
              <a:t>HTML Tips</a:t>
            </a:r>
          </a:p>
        </p:txBody>
      </p:sp>
      <p:sp>
        <p:nvSpPr>
          <p:cNvPr id="13315" name="Content Placeholder 2">
            <a:extLst>
              <a:ext uri="{FF2B5EF4-FFF2-40B4-BE49-F238E27FC236}">
                <a16:creationId xmlns:a16="http://schemas.microsoft.com/office/drawing/2014/main" id="{7FEF899B-1898-777E-3E3A-4602C012BFAF}"/>
              </a:ext>
            </a:extLst>
          </p:cNvPr>
          <p:cNvSpPr txBox="1">
            <a:spLocks/>
          </p:cNvSpPr>
          <p:nvPr/>
        </p:nvSpPr>
        <p:spPr bwMode="auto">
          <a:xfrm>
            <a:off x="1981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pPr>
            <a:r>
              <a:rPr lang="en-US" altLang="en-US">
                <a:solidFill>
                  <a:prstClr val="black"/>
                </a:solidFill>
                <a:cs typeface="Arial" panose="020B0604020202020204" pitchFamily="34" charset="0"/>
              </a:rPr>
              <a:t>Always use lowercase tags:  &lt;p&gt;  &lt;P&gt;</a:t>
            </a:r>
          </a:p>
          <a:p>
            <a:pPr fontAlgn="base">
              <a:spcAft>
                <a:spcPct val="0"/>
              </a:spcAft>
            </a:pPr>
            <a:r>
              <a:rPr lang="en-US" altLang="en-US">
                <a:solidFill>
                  <a:prstClr val="black"/>
                </a:solidFill>
                <a:cs typeface="Arial" panose="020B0604020202020204" pitchFamily="34" charset="0"/>
              </a:rPr>
              <a:t>Always quote attribute values: </a:t>
            </a:r>
          </a:p>
          <a:p>
            <a:pPr fontAlgn="base">
              <a:spcAft>
                <a:spcPct val="0"/>
              </a:spcAft>
              <a:buNone/>
            </a:pPr>
            <a:r>
              <a:rPr lang="en-US" altLang="en-US">
                <a:solidFill>
                  <a:prstClr val="black"/>
                </a:solidFill>
                <a:cs typeface="Arial" panose="020B0604020202020204" pitchFamily="34" charset="0"/>
              </a:rPr>
              <a:t>		&lt;form name = “myForm” &gt;</a:t>
            </a:r>
          </a:p>
          <a:p>
            <a:pPr fontAlgn="base">
              <a:spcAft>
                <a:spcPct val="0"/>
              </a:spcAft>
            </a:pPr>
            <a:r>
              <a:rPr lang="en-US" altLang="en-US">
                <a:solidFill>
                  <a:prstClr val="black"/>
                </a:solidFill>
                <a:cs typeface="Arial" panose="020B0604020202020204" pitchFamily="34" charset="0"/>
              </a:rPr>
              <a:t>Use lowercase attributes:</a:t>
            </a:r>
          </a:p>
          <a:p>
            <a:pPr fontAlgn="base">
              <a:spcAft>
                <a:spcPct val="0"/>
              </a:spcAft>
              <a:buNone/>
            </a:pPr>
            <a:r>
              <a:rPr lang="en-US" altLang="en-US">
                <a:solidFill>
                  <a:prstClr val="black"/>
                </a:solidFill>
                <a:cs typeface="Arial" panose="020B0604020202020204" pitchFamily="34" charset="0"/>
              </a:rPr>
              <a:t>		&lt;img height=“100”&gt;</a:t>
            </a:r>
          </a:p>
        </p:txBody>
      </p:sp>
      <p:sp>
        <p:nvSpPr>
          <p:cNvPr id="2" name="Footer Placeholder 1">
            <a:extLst>
              <a:ext uri="{FF2B5EF4-FFF2-40B4-BE49-F238E27FC236}">
                <a16:creationId xmlns:a16="http://schemas.microsoft.com/office/drawing/2014/main" id="{3951D6CF-5ACF-61FB-8EF8-F561318B5AF2}"/>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88246324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8C219B6F-3C70-BB14-68C8-BD863E77E43B}"/>
              </a:ext>
            </a:extLst>
          </p:cNvPr>
          <p:cNvSpPr>
            <a:spLocks noGrp="1"/>
          </p:cNvSpPr>
          <p:nvPr>
            <p:ph type="title"/>
          </p:nvPr>
        </p:nvSpPr>
        <p:spPr/>
        <p:txBody>
          <a:bodyPr/>
          <a:lstStyle/>
          <a:p>
            <a:r>
              <a:rPr lang="en-US" altLang="en-US"/>
              <a:t>The margin property</a:t>
            </a:r>
          </a:p>
        </p:txBody>
      </p:sp>
      <p:sp>
        <p:nvSpPr>
          <p:cNvPr id="106499" name="Content Placeholder 2">
            <a:extLst>
              <a:ext uri="{FF2B5EF4-FFF2-40B4-BE49-F238E27FC236}">
                <a16:creationId xmlns:a16="http://schemas.microsoft.com/office/drawing/2014/main" id="{A07C1FE8-381C-1D4B-33A7-BD393D2A5F17}"/>
              </a:ext>
            </a:extLst>
          </p:cNvPr>
          <p:cNvSpPr>
            <a:spLocks noGrp="1"/>
          </p:cNvSpPr>
          <p:nvPr>
            <p:ph sz="quarter" idx="1"/>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The margin property is the gap between boxes, and its value is either a length, a percentage, or inherit.</a:t>
            </a:r>
          </a:p>
          <a:p>
            <a:endParaRPr lang="en-US" altLang="en-US">
              <a:latin typeface="Calibri" panose="020F0502020204030204" pitchFamily="34" charset="0"/>
              <a:cs typeface="Calibri" panose="020F0502020204030204" pitchFamily="34" charset="0"/>
            </a:endParaRPr>
          </a:p>
          <a:p>
            <a:r>
              <a:rPr lang="en-US" altLang="en-US">
                <a:latin typeface="Calibri" panose="020F0502020204030204" pitchFamily="34" charset="0"/>
                <a:cs typeface="Calibri" panose="020F0502020204030204" pitchFamily="34" charset="0"/>
              </a:rPr>
              <a:t>Remember that two boxes whose vertical margins touch each other will also collapse into each other.</a:t>
            </a:r>
          </a:p>
          <a:p>
            <a:endParaRPr lang="en-US" altLang="en-US">
              <a:latin typeface="Calibri" panose="020F0502020204030204" pitchFamily="34" charset="0"/>
              <a:cs typeface="Calibri" panose="020F0502020204030204" pitchFamily="34" charset="0"/>
            </a:endParaRPr>
          </a:p>
          <a:p>
            <a:r>
              <a:rPr lang="en-US" altLang="en-US">
                <a:latin typeface="Calibri" panose="020F0502020204030204" pitchFamily="34" charset="0"/>
                <a:cs typeface="Calibri" panose="020F0502020204030204" pitchFamily="34" charset="0"/>
              </a:rPr>
              <a:t>So, the distance between the blocks </a:t>
            </a:r>
            <a:r>
              <a:rPr lang="en-US" altLang="en-US" b="1">
                <a:latin typeface="Calibri" panose="020F0502020204030204" pitchFamily="34" charset="0"/>
                <a:cs typeface="Calibri" panose="020F0502020204030204" pitchFamily="34" charset="0"/>
              </a:rPr>
              <a:t>is not the sum of the margins</a:t>
            </a:r>
            <a:r>
              <a:rPr lang="en-US" altLang="en-US">
                <a:latin typeface="Calibri" panose="020F0502020204030204" pitchFamily="34" charset="0"/>
                <a:cs typeface="Calibri" panose="020F0502020204030204" pitchFamily="34" charset="0"/>
              </a:rPr>
              <a:t>, but only </a:t>
            </a:r>
            <a:r>
              <a:rPr lang="en-US" altLang="en-US" b="1">
                <a:latin typeface="Calibri" panose="020F0502020204030204" pitchFamily="34" charset="0"/>
                <a:cs typeface="Calibri" panose="020F0502020204030204" pitchFamily="34" charset="0"/>
              </a:rPr>
              <a:t>the greater of the two margins.</a:t>
            </a:r>
          </a:p>
          <a:p>
            <a:endParaRPr lang="en-US" altLang="en-US" b="1">
              <a:latin typeface="Calibri" panose="020F0502020204030204" pitchFamily="34" charset="0"/>
              <a:cs typeface="Calibri" panose="020F0502020204030204" pitchFamily="34" charset="0"/>
            </a:endParaRPr>
          </a:p>
          <a:p>
            <a:r>
              <a:rPr lang="en-US" altLang="en-US">
                <a:latin typeface="Calibri" panose="020F0502020204030204" pitchFamily="34" charset="0"/>
                <a:cs typeface="Calibri" panose="020F0502020204030204" pitchFamily="34" charset="0"/>
              </a:rPr>
              <a:t>if both are equal, the margin will have the size of any of those.</a:t>
            </a:r>
          </a:p>
        </p:txBody>
      </p:sp>
      <p:sp>
        <p:nvSpPr>
          <p:cNvPr id="2" name="Footer Placeholder 1">
            <a:extLst>
              <a:ext uri="{FF2B5EF4-FFF2-40B4-BE49-F238E27FC236}">
                <a16:creationId xmlns:a16="http://schemas.microsoft.com/office/drawing/2014/main" id="{56608EA2-36BC-8ACE-457A-0AF24C1BA47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5563741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62D341-6A3E-BEF2-C95E-D79381030693}"/>
              </a:ext>
            </a:extLst>
          </p:cNvPr>
          <p:cNvSpPr>
            <a:spLocks noGrp="1"/>
          </p:cNvSpPr>
          <p:nvPr>
            <p:ph type="title"/>
          </p:nvPr>
        </p:nvSpPr>
        <p:spPr/>
        <p:txBody>
          <a:bodyPr/>
          <a:lstStyle/>
          <a:p>
            <a:r>
              <a:rPr lang="en-US" altLang="en-US"/>
              <a:t>The margin property (Cont'd)</a:t>
            </a:r>
          </a:p>
        </p:txBody>
      </p:sp>
      <p:sp>
        <p:nvSpPr>
          <p:cNvPr id="108547" name="Content Placeholder 2">
            <a:extLst>
              <a:ext uri="{FF2B5EF4-FFF2-40B4-BE49-F238E27FC236}">
                <a16:creationId xmlns:a16="http://schemas.microsoft.com/office/drawing/2014/main" id="{88535877-350A-DC54-B05E-48C5B9CAFAE6}"/>
              </a:ext>
            </a:extLst>
          </p:cNvPr>
          <p:cNvSpPr>
            <a:spLocks noGrp="1"/>
          </p:cNvSpPr>
          <p:nvPr>
            <p:ph sz="quarter" idx="1"/>
          </p:nvPr>
        </p:nvSpPr>
        <p:spPr>
          <a:xfrm>
            <a:off x="1981200" y="1219201"/>
            <a:ext cx="8229600" cy="4937125"/>
          </a:xfrm>
        </p:spPr>
        <p:txBody>
          <a:bodyPr/>
          <a:lstStyle/>
          <a:p>
            <a:pPr>
              <a:buFont typeface="Wingdings 3" panose="05040102010807070707" pitchFamily="18" charset="2"/>
              <a:buNone/>
            </a:pPr>
            <a:r>
              <a:rPr lang="en-US" altLang="en-US"/>
              <a:t>You can also set different values for the margin on each side of the box using the following properties:</a:t>
            </a:r>
          </a:p>
          <a:p>
            <a:r>
              <a:rPr lang="en-US" altLang="en-US"/>
              <a:t>margin-bottom</a:t>
            </a:r>
          </a:p>
          <a:p>
            <a:r>
              <a:rPr lang="en-US" altLang="en-US"/>
              <a:t>margin-top</a:t>
            </a:r>
          </a:p>
          <a:p>
            <a:r>
              <a:rPr lang="en-US" altLang="en-US"/>
              <a:t>margin-left</a:t>
            </a:r>
          </a:p>
          <a:p>
            <a:r>
              <a:rPr lang="en-US" altLang="en-US"/>
              <a:t>margin-right</a:t>
            </a:r>
          </a:p>
        </p:txBody>
      </p:sp>
      <p:sp>
        <p:nvSpPr>
          <p:cNvPr id="2" name="Footer Placeholder 1">
            <a:extLst>
              <a:ext uri="{FF2B5EF4-FFF2-40B4-BE49-F238E27FC236}">
                <a16:creationId xmlns:a16="http://schemas.microsoft.com/office/drawing/2014/main" id="{6CA06D71-7511-A65A-7918-A70F98ABDB9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77523867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735434F-B5EB-849B-7A0A-979F03CB94F8}"/>
              </a:ext>
            </a:extLst>
          </p:cNvPr>
          <p:cNvSpPr>
            <a:spLocks noGrp="1"/>
          </p:cNvSpPr>
          <p:nvPr>
            <p:ph type="title"/>
          </p:nvPr>
        </p:nvSpPr>
        <p:spPr/>
        <p:txBody>
          <a:bodyPr/>
          <a:lstStyle/>
          <a:p>
            <a:r>
              <a:rPr lang="en-US" altLang="en-US"/>
              <a:t>The margin property Example</a:t>
            </a:r>
          </a:p>
        </p:txBody>
      </p:sp>
      <p:sp>
        <p:nvSpPr>
          <p:cNvPr id="110595" name="Content Placeholder 2">
            <a:extLst>
              <a:ext uri="{FF2B5EF4-FFF2-40B4-BE49-F238E27FC236}">
                <a16:creationId xmlns:a16="http://schemas.microsoft.com/office/drawing/2014/main" id="{08A31CB7-956C-E184-366E-531B3574FEB2}"/>
              </a:ext>
            </a:extLst>
          </p:cNvPr>
          <p:cNvSpPr>
            <a:spLocks noGrp="1"/>
          </p:cNvSpPr>
          <p:nvPr>
            <p:ph sz="quarter" idx="1"/>
          </p:nvPr>
        </p:nvSpPr>
        <p:spPr>
          <a:xfrm>
            <a:off x="1981200" y="1219201"/>
            <a:ext cx="8229600" cy="4937125"/>
          </a:xfrm>
        </p:spPr>
        <p:txBody>
          <a:bodyPr/>
          <a:lstStyle/>
          <a:p>
            <a:endParaRPr lang="en-US" altLang="en-US"/>
          </a:p>
        </p:txBody>
      </p:sp>
      <p:pic>
        <p:nvPicPr>
          <p:cNvPr id="110596" name="Picture 2">
            <a:extLst>
              <a:ext uri="{FF2B5EF4-FFF2-40B4-BE49-F238E27FC236}">
                <a16:creationId xmlns:a16="http://schemas.microsoft.com/office/drawing/2014/main" id="{085DA39D-58CD-F8DB-64CE-6ED34ED45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8" t="15727" r="2129" b="2374"/>
          <a:stretch>
            <a:fillRect/>
          </a:stretch>
        </p:blipFill>
        <p:spPr bwMode="auto">
          <a:xfrm>
            <a:off x="3352800" y="1219200"/>
            <a:ext cx="51816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714B1BD-51B5-1E34-7AB7-C92822F88B5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9628505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AAA0B299-EDAF-E7C8-1142-6965F66154C3}"/>
              </a:ext>
            </a:extLst>
          </p:cNvPr>
          <p:cNvSpPr>
            <a:spLocks noGrp="1"/>
          </p:cNvSpPr>
          <p:nvPr>
            <p:ph type="title"/>
          </p:nvPr>
        </p:nvSpPr>
        <p:spPr/>
        <p:txBody>
          <a:bodyPr/>
          <a:lstStyle/>
          <a:p>
            <a:r>
              <a:rPr lang="en-US" altLang="en-US"/>
              <a:t>The margin property Example: CSS</a:t>
            </a:r>
          </a:p>
        </p:txBody>
      </p:sp>
      <p:sp>
        <p:nvSpPr>
          <p:cNvPr id="112643" name="Content Placeholder 2">
            <a:extLst>
              <a:ext uri="{FF2B5EF4-FFF2-40B4-BE49-F238E27FC236}">
                <a16:creationId xmlns:a16="http://schemas.microsoft.com/office/drawing/2014/main" id="{50910AC2-38EF-D69E-8FFE-5D866177E71C}"/>
              </a:ext>
            </a:extLst>
          </p:cNvPr>
          <p:cNvSpPr>
            <a:spLocks noGrp="1"/>
          </p:cNvSpPr>
          <p:nvPr>
            <p:ph sz="quarter" idx="1"/>
          </p:nvPr>
        </p:nvSpPr>
        <p:spPr>
          <a:xfrm>
            <a:off x="1981200" y="1219201"/>
            <a:ext cx="4114800" cy="4937125"/>
          </a:xfrm>
        </p:spPr>
        <p:txBody>
          <a:bodyPr/>
          <a:lstStyle/>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body</a:t>
            </a:r>
            <a:r>
              <a:rPr lang="en-US" altLang="en-US" sz="2000">
                <a:latin typeface="Courier New" panose="02070309020205020404" pitchFamily="49" charset="0"/>
                <a:cs typeface="Courier New" panose="02070309020205020404" pitchFamily="49" charset="0"/>
              </a:rPr>
              <a: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color:#000000;</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background-color:#ffffff;</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font-family:arial, verdana, sans-serif;</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font-size:12px;}</a:t>
            </a:r>
          </a:p>
          <a:p>
            <a:pPr>
              <a:buFont typeface="Wingdings 3" panose="05040102010807070707" pitchFamily="18" charset="2"/>
              <a:buNone/>
            </a:pPr>
            <a:r>
              <a:rPr lang="en-US" altLang="en-US" sz="2000" b="1">
                <a:latin typeface="Courier New" panose="02070309020205020404" pitchFamily="49" charset="0"/>
                <a:cs typeface="Courier New" panose="02070309020205020404" pitchFamily="49" charset="0"/>
              </a:rPr>
              <a:t>p</a:t>
            </a:r>
            <a:r>
              <a:rPr lang="en-US" altLang="en-US" sz="2000">
                <a:latin typeface="Courier New" panose="02070309020205020404" pitchFamily="49" charset="0"/>
                <a:cs typeface="Courier New" panose="02070309020205020404" pitchFamily="49" charset="0"/>
              </a:rPr>
              <a:t> {</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margin-top:40px;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margin-bottom:30px;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margin-left:20px;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margin-right:20px;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border-style:solid;</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border-width:1px;</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border-color:#000000;}</a:t>
            </a:r>
          </a:p>
        </p:txBody>
      </p:sp>
      <p:sp>
        <p:nvSpPr>
          <p:cNvPr id="112644" name="Content Placeholder 2">
            <a:extLst>
              <a:ext uri="{FF2B5EF4-FFF2-40B4-BE49-F238E27FC236}">
                <a16:creationId xmlns:a16="http://schemas.microsoft.com/office/drawing/2014/main" id="{EFA1D3B3-5744-AA75-954F-C4E2FE2F8372}"/>
              </a:ext>
            </a:extLst>
          </p:cNvPr>
          <p:cNvSpPr txBox="1">
            <a:spLocks/>
          </p:cNvSpPr>
          <p:nvPr/>
        </p:nvSpPr>
        <p:spPr bwMode="auto">
          <a:xfrm>
            <a:off x="6324600" y="1295401"/>
            <a:ext cx="41148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0" fontAlgn="base" hangingPunct="0">
              <a:spcAft>
                <a:spcPct val="0"/>
              </a:spcAft>
              <a:buClr>
                <a:srgbClr val="727CA3"/>
              </a:buClr>
              <a:buNone/>
            </a:pPr>
            <a:r>
              <a:rPr lang="en-US" altLang="en-US" sz="2000" b="1">
                <a:solidFill>
                  <a:prstClr val="black"/>
                </a:solidFill>
                <a:latin typeface="Courier New" panose="02070309020205020404" pitchFamily="49" charset="0"/>
                <a:cs typeface="Courier New" panose="02070309020205020404" pitchFamily="49" charset="0"/>
              </a:rPr>
              <a:t>em</a:t>
            </a:r>
            <a:r>
              <a:rPr lang="en-US" altLang="en-US" sz="2000">
                <a:solidFill>
                  <a:prstClr val="black"/>
                </a:solidFill>
                <a:latin typeface="Courier New" panose="02070309020205020404" pitchFamily="49" charset="0"/>
                <a:cs typeface="Courier New" panose="02070309020205020404" pitchFamily="49" charset="0"/>
              </a:rPr>
              <a:t> {</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background-color:#cccccc;</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margin-left:20px;</a:t>
            </a:r>
          </a:p>
          <a:p>
            <a:pPr eaLnBrk="0" fontAlgn="base" hangingPunct="0">
              <a:spcAft>
                <a:spcPct val="0"/>
              </a:spcAft>
              <a:buClr>
                <a:srgbClr val="727CA3"/>
              </a:buClr>
              <a:buNone/>
            </a:pPr>
            <a:r>
              <a:rPr lang="en-US" altLang="en-US" sz="2000">
                <a:solidFill>
                  <a:prstClr val="black"/>
                </a:solidFill>
                <a:latin typeface="Courier New" panose="02070309020205020404" pitchFamily="49" charset="0"/>
                <a:cs typeface="Courier New" panose="02070309020205020404" pitchFamily="49" charset="0"/>
              </a:rPr>
              <a:t>margin-right:20px;}</a:t>
            </a:r>
          </a:p>
        </p:txBody>
      </p:sp>
      <p:sp>
        <p:nvSpPr>
          <p:cNvPr id="2" name="Footer Placeholder 1">
            <a:extLst>
              <a:ext uri="{FF2B5EF4-FFF2-40B4-BE49-F238E27FC236}">
                <a16:creationId xmlns:a16="http://schemas.microsoft.com/office/drawing/2014/main" id="{73F777F6-8705-94D3-FBF3-189115DB14B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1158798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25DD9BC5-4D73-0EBF-0AB3-08577EEDF9A4}"/>
              </a:ext>
            </a:extLst>
          </p:cNvPr>
          <p:cNvSpPr>
            <a:spLocks noGrp="1"/>
          </p:cNvSpPr>
          <p:nvPr>
            <p:ph type="title"/>
          </p:nvPr>
        </p:nvSpPr>
        <p:spPr/>
        <p:txBody>
          <a:bodyPr/>
          <a:lstStyle/>
          <a:p>
            <a:r>
              <a:rPr lang="en-US" altLang="en-US"/>
              <a:t>The margin property Example: XHTML</a:t>
            </a:r>
          </a:p>
        </p:txBody>
      </p:sp>
      <p:sp>
        <p:nvSpPr>
          <p:cNvPr id="114691" name="Content Placeholder 2">
            <a:extLst>
              <a:ext uri="{FF2B5EF4-FFF2-40B4-BE49-F238E27FC236}">
                <a16:creationId xmlns:a16="http://schemas.microsoft.com/office/drawing/2014/main" id="{AEE6510C-90E0-1A12-15FA-91B5C3862FC7}"/>
              </a:ext>
            </a:extLst>
          </p:cNvPr>
          <p:cNvSpPr>
            <a:spLocks noGrp="1"/>
          </p:cNvSpPr>
          <p:nvPr>
            <p:ph sz="quarter" idx="1"/>
          </p:nvPr>
        </p:nvSpPr>
        <p:spPr>
          <a:xfrm>
            <a:off x="1981200" y="1219201"/>
            <a:ext cx="8229600" cy="4937125"/>
          </a:xfrm>
        </p:spPr>
        <p:txBody>
          <a:bodyPr/>
          <a:lstStyle/>
          <a:p>
            <a:r>
              <a:rPr lang="en-US" altLang="en-US" sz="2000" b="1">
                <a:latin typeface="Calibri" panose="020F0502020204030204" pitchFamily="34" charset="0"/>
                <a:cs typeface="Calibri" panose="020F0502020204030204" pitchFamily="34" charset="0"/>
              </a:rPr>
              <a:t>&lt;p&gt;</a:t>
            </a:r>
            <a:r>
              <a:rPr lang="en-US" altLang="en-US" sz="2000">
                <a:latin typeface="Calibri" panose="020F0502020204030204" pitchFamily="34" charset="0"/>
                <a:cs typeface="Calibri" panose="020F0502020204030204" pitchFamily="34" charset="0"/>
              </a:rPr>
              <a:t>This paragraph will contain some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keywords</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which will have added shading and a larger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margin</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around them. You will see that the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left</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and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right</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of these elements are spread wider than other words.</a:t>
            </a:r>
            <a:r>
              <a:rPr lang="en-US" altLang="en-US" sz="2000" b="1">
                <a:latin typeface="Calibri" panose="020F0502020204030204" pitchFamily="34" charset="0"/>
                <a:cs typeface="Calibri" panose="020F0502020204030204" pitchFamily="34" charset="0"/>
              </a:rPr>
              <a:t>&lt;/p&gt;</a:t>
            </a:r>
          </a:p>
          <a:p>
            <a:endParaRPr lang="en-US" altLang="en-US" sz="2000">
              <a:latin typeface="Calibri" panose="020F0502020204030204" pitchFamily="34" charset="0"/>
              <a:cs typeface="Calibri" panose="020F0502020204030204" pitchFamily="34" charset="0"/>
            </a:endParaRPr>
          </a:p>
          <a:p>
            <a:r>
              <a:rPr lang="en-US" altLang="en-US" sz="2000" b="1">
                <a:latin typeface="Calibri" panose="020F0502020204030204" pitchFamily="34" charset="0"/>
                <a:cs typeface="Calibri" panose="020F0502020204030204" pitchFamily="34" charset="0"/>
              </a:rPr>
              <a:t>&lt;p&gt;</a:t>
            </a:r>
            <a:r>
              <a:rPr lang="en-US" altLang="en-US" sz="2000">
                <a:latin typeface="Calibri" panose="020F0502020204030204" pitchFamily="34" charset="0"/>
                <a:cs typeface="Calibri" panose="020F0502020204030204" pitchFamily="34" charset="0"/>
              </a:rPr>
              <a:t>Each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keyword</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also has a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background-color</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property set to illustrate where the edge of the elment is and enhance the effect of the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margin</a:t>
            </a:r>
            <a:r>
              <a:rPr lang="en-US" altLang="en-US" sz="2000" b="1">
                <a:latin typeface="Calibri" panose="020F0502020204030204" pitchFamily="34" charset="0"/>
                <a:cs typeface="Calibri" panose="020F0502020204030204" pitchFamily="34" charset="0"/>
              </a:rPr>
              <a:t>&lt;/em&gt;.&lt;/p&gt;</a:t>
            </a:r>
            <a:r>
              <a:rPr lang="en-US" altLang="en-US" sz="2000">
                <a:latin typeface="Calibri" panose="020F0502020204030204" pitchFamily="34" charset="0"/>
                <a:cs typeface="Calibri" panose="020F0502020204030204" pitchFamily="34" charset="0"/>
              </a:rPr>
              <a:t> </a:t>
            </a:r>
          </a:p>
          <a:p>
            <a:endParaRPr lang="en-US" altLang="en-US" sz="2000">
              <a:latin typeface="Calibri" panose="020F0502020204030204" pitchFamily="34" charset="0"/>
              <a:cs typeface="Calibri" panose="020F0502020204030204" pitchFamily="34" charset="0"/>
            </a:endParaRPr>
          </a:p>
          <a:p>
            <a:r>
              <a:rPr lang="en-US" altLang="en-US" sz="2000" b="1">
                <a:latin typeface="Calibri" panose="020F0502020204030204" pitchFamily="34" charset="0"/>
                <a:cs typeface="Calibri" panose="020F0502020204030204" pitchFamily="34" charset="0"/>
              </a:rPr>
              <a:t>&lt;p&gt;</a:t>
            </a:r>
            <a:r>
              <a:rPr lang="en-US" altLang="en-US" sz="2000">
                <a:latin typeface="Calibri" panose="020F0502020204030204" pitchFamily="34" charset="0"/>
                <a:cs typeface="Calibri" panose="020F0502020204030204" pitchFamily="34" charset="0"/>
              </a:rPr>
              <a:t>Between each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paragraph</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there is also a top and bottom margin, although only the top one will show between paragraphs because of the smaller vertical margin </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collapsing</a:t>
            </a:r>
            <a:r>
              <a:rPr lang="en-US" altLang="en-US" sz="2000" b="1">
                <a:latin typeface="Calibri" panose="020F0502020204030204" pitchFamily="34" charset="0"/>
                <a:cs typeface="Calibri" panose="020F0502020204030204" pitchFamily="34" charset="0"/>
              </a:rPr>
              <a:t>&lt;/em&gt;</a:t>
            </a:r>
            <a:r>
              <a:rPr lang="en-US" altLang="en-US" sz="2000">
                <a:latin typeface="Calibri" panose="020F0502020204030204" pitchFamily="34" charset="0"/>
                <a:cs typeface="Calibri" panose="020F0502020204030204" pitchFamily="34" charset="0"/>
              </a:rPr>
              <a:t> into the larger one.</a:t>
            </a:r>
            <a:r>
              <a:rPr lang="en-US" altLang="en-US" sz="2000" b="1">
                <a:latin typeface="Calibri" panose="020F0502020204030204" pitchFamily="34" charset="0"/>
                <a:cs typeface="Calibri" panose="020F0502020204030204" pitchFamily="34" charset="0"/>
              </a:rPr>
              <a:t>&lt;/p&gt;</a:t>
            </a:r>
          </a:p>
          <a:p>
            <a:endParaRPr lang="en-US" altLang="en-US" sz="2000">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D37A6B09-6EE4-3135-1ADF-1CAF8837BFF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7464873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90208EAD-3D74-F873-EA53-F719349C5C02}"/>
              </a:ext>
            </a:extLst>
          </p:cNvPr>
          <p:cNvSpPr>
            <a:spLocks noGrp="1"/>
          </p:cNvSpPr>
          <p:nvPr>
            <p:ph type="title"/>
          </p:nvPr>
        </p:nvSpPr>
        <p:spPr/>
        <p:txBody>
          <a:bodyPr/>
          <a:lstStyle/>
          <a:p>
            <a:r>
              <a:rPr lang="en-US" altLang="en-US"/>
              <a:t>Questions?</a:t>
            </a:r>
          </a:p>
        </p:txBody>
      </p:sp>
      <p:sp>
        <p:nvSpPr>
          <p:cNvPr id="116739" name="Content Placeholder 2">
            <a:extLst>
              <a:ext uri="{FF2B5EF4-FFF2-40B4-BE49-F238E27FC236}">
                <a16:creationId xmlns:a16="http://schemas.microsoft.com/office/drawing/2014/main" id="{F404AB1A-5909-E59C-C2A5-0E16898F3F90}"/>
              </a:ext>
            </a:extLst>
          </p:cNvPr>
          <p:cNvSpPr>
            <a:spLocks noGrp="1"/>
          </p:cNvSpPr>
          <p:nvPr>
            <p:ph sz="quarter" idx="1"/>
          </p:nvPr>
        </p:nvSpPr>
        <p:spPr>
          <a:xfrm>
            <a:off x="1981200" y="1219201"/>
            <a:ext cx="8229600" cy="4937125"/>
          </a:xfrm>
        </p:spPr>
        <p:txBody>
          <a:bodyPr/>
          <a:lstStyle/>
          <a:p>
            <a:endParaRPr lang="en-US" altLang="en-US"/>
          </a:p>
        </p:txBody>
      </p:sp>
      <p:sp>
        <p:nvSpPr>
          <p:cNvPr id="2" name="Footer Placeholder 1">
            <a:extLst>
              <a:ext uri="{FF2B5EF4-FFF2-40B4-BE49-F238E27FC236}">
                <a16:creationId xmlns:a16="http://schemas.microsoft.com/office/drawing/2014/main" id="{A8B2DEFA-C7D5-0116-E111-C5A7C02FB39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28816370"/>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50A58AAE-B036-900F-CF28-8AC5421D56CC}"/>
              </a:ext>
            </a:extLst>
          </p:cNvPr>
          <p:cNvSpPr>
            <a:spLocks noGrp="1"/>
          </p:cNvSpPr>
          <p:nvPr>
            <p:ph type="ctrTitle"/>
            <p:custDataLst>
              <p:tags r:id="rId2"/>
            </p:custDataLst>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24DC31AB-F0B2-1E96-687A-AA88C4C49E6B}"/>
              </a:ext>
            </a:extLst>
          </p:cNvPr>
          <p:cNvSpPr>
            <a:spLocks noGrp="1"/>
          </p:cNvSpPr>
          <p:nvPr>
            <p:ph type="subTitle" idx="1"/>
            <p:custDataLst>
              <p:tags r:id="rId3"/>
            </p:custDataLst>
          </p:nvPr>
        </p:nvSpPr>
        <p:spPr/>
        <p:txBody>
          <a:bodyPr>
            <a:normAutofit fontScale="85000" lnSpcReduction="20000"/>
          </a:bodyPr>
          <a:lstStyle/>
          <a:p>
            <a:pPr eaLnBrk="1" fontAlgn="auto" hangingPunct="1">
              <a:spcAft>
                <a:spcPts val="0"/>
              </a:spcAft>
              <a:defRPr/>
            </a:pPr>
            <a:r>
              <a:rPr lang="en-US" dirty="0"/>
              <a:t>Week 11</a:t>
            </a:r>
            <a:br>
              <a:rPr lang="en-US" dirty="0"/>
            </a:br>
            <a:r>
              <a:rPr lang="en-US" dirty="0"/>
              <a:t>Slides 376-393</a:t>
            </a:r>
          </a:p>
        </p:txBody>
      </p:sp>
      <p:sp>
        <p:nvSpPr>
          <p:cNvPr id="2" name="Footer Placeholder 1">
            <a:extLst>
              <a:ext uri="{FF2B5EF4-FFF2-40B4-BE49-F238E27FC236}">
                <a16:creationId xmlns:a16="http://schemas.microsoft.com/office/drawing/2014/main" id="{01073D1F-35C5-80E6-E70D-AB279E8D2C8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507726051"/>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DE703A3-E0CC-2287-2EB9-F12253B74182}"/>
              </a:ext>
            </a:extLst>
          </p:cNvPr>
          <p:cNvSpPr>
            <a:spLocks noGrp="1"/>
          </p:cNvSpPr>
          <p:nvPr>
            <p:ph type="title"/>
            <p:custDataLst>
              <p:tags r:id="rId2"/>
            </p:custDataLst>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3A443576-B832-B9B8-CDF1-5BC0D741C9DF}"/>
              </a:ext>
            </a:extLst>
          </p:cNvPr>
          <p:cNvSpPr>
            <a:spLocks noGrp="1"/>
          </p:cNvSpPr>
          <p:nvPr>
            <p:ph sz="quarter" idx="1"/>
            <p:custDataLst>
              <p:tags r:id="rId3"/>
            </p:custDataLst>
          </p:nvPr>
        </p:nvSpPr>
        <p:spPr>
          <a:xfrm>
            <a:off x="1981200" y="1219201"/>
            <a:ext cx="8229600" cy="4937125"/>
          </a:xfrm>
        </p:spPr>
        <p:txBody>
          <a:bodyPr/>
          <a:lstStyle/>
          <a:p>
            <a:pPr eaLnBrk="1" hangingPunct="1"/>
            <a:r>
              <a:rPr lang="en-US" altLang="en-US"/>
              <a:t>The min and max width and height properties</a:t>
            </a:r>
          </a:p>
          <a:p>
            <a:pPr eaLnBrk="1" hangingPunct="1"/>
            <a:r>
              <a:rPr lang="en-US" altLang="en-US"/>
              <a:t>The overflow property</a:t>
            </a:r>
          </a:p>
          <a:p>
            <a:pPr eaLnBrk="1" hangingPunct="1"/>
            <a:r>
              <a:rPr lang="en-US" altLang="en-US"/>
              <a:t>Presentation of links</a:t>
            </a:r>
          </a:p>
          <a:p>
            <a:pPr eaLnBrk="1" hangingPunct="1"/>
            <a:r>
              <a:rPr lang="en-US" altLang="en-US"/>
              <a:t>Background of documents</a:t>
            </a:r>
          </a:p>
        </p:txBody>
      </p:sp>
      <p:sp>
        <p:nvSpPr>
          <p:cNvPr id="2" name="Footer Placeholder 1">
            <a:extLst>
              <a:ext uri="{FF2B5EF4-FFF2-40B4-BE49-F238E27FC236}">
                <a16:creationId xmlns:a16="http://schemas.microsoft.com/office/drawing/2014/main" id="{2742E1C5-6E62-1EEF-6D25-B43B2B1A1B2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95344181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FFE19B8-85EF-C7D0-EBCF-FB0E0B683D70}"/>
              </a:ext>
            </a:extLst>
          </p:cNvPr>
          <p:cNvSpPr>
            <a:spLocks noGrp="1"/>
          </p:cNvSpPr>
          <p:nvPr>
            <p:ph type="title"/>
            <p:custDataLst>
              <p:tags r:id="rId2"/>
            </p:custDataLst>
          </p:nvPr>
        </p:nvSpPr>
        <p:spPr/>
        <p:txBody>
          <a:bodyPr/>
          <a:lstStyle/>
          <a:p>
            <a:r>
              <a:rPr lang="en-US" altLang="en-US"/>
              <a:t>The max-width and min-width properties</a:t>
            </a:r>
          </a:p>
        </p:txBody>
      </p:sp>
      <p:sp>
        <p:nvSpPr>
          <p:cNvPr id="14339" name="Content Placeholder 2">
            <a:extLst>
              <a:ext uri="{FF2B5EF4-FFF2-40B4-BE49-F238E27FC236}">
                <a16:creationId xmlns:a16="http://schemas.microsoft.com/office/drawing/2014/main" id="{D962F7F6-C114-FF47-3AC1-CEE7046C7572}"/>
              </a:ext>
            </a:extLst>
          </p:cNvPr>
          <p:cNvSpPr>
            <a:spLocks noGrp="1"/>
          </p:cNvSpPr>
          <p:nvPr>
            <p:ph sz="quarter" idx="1"/>
            <p:custDataLst>
              <p:tags r:id="rId3"/>
            </p:custDataLst>
          </p:nvPr>
        </p:nvSpPr>
        <p:spPr>
          <a:xfrm>
            <a:off x="1981200" y="1219201"/>
            <a:ext cx="8229600" cy="4937125"/>
          </a:xfrm>
        </p:spPr>
        <p:txBody>
          <a:bodyPr/>
          <a:lstStyle/>
          <a:p>
            <a:r>
              <a:rPr lang="en-US" altLang="en-US"/>
              <a:t>The max-width and min-width properties allow you to specify a maximum and a minimum width for a box.</a:t>
            </a:r>
          </a:p>
          <a:p>
            <a:endParaRPr lang="en-US" altLang="en-US"/>
          </a:p>
          <a:p>
            <a:pPr>
              <a:buFont typeface="Wingdings 3" panose="05040102010807070707" pitchFamily="18" charset="2"/>
              <a:buNone/>
            </a:pPr>
            <a:r>
              <a:rPr lang="en-US" altLang="en-US"/>
              <a:t>div {	min-width:200px;</a:t>
            </a:r>
          </a:p>
          <a:p>
            <a:pPr>
              <a:buFont typeface="Wingdings 3" panose="05040102010807070707" pitchFamily="18" charset="2"/>
              <a:buNone/>
            </a:pPr>
            <a:r>
              <a:rPr lang="en-US" altLang="en-US"/>
              <a:t>		max-width:500px;</a:t>
            </a:r>
          </a:p>
          <a:p>
            <a:pPr>
              <a:buFont typeface="Wingdings 3" panose="05040102010807070707" pitchFamily="18" charset="2"/>
              <a:buNone/>
            </a:pPr>
            <a:r>
              <a:rPr lang="en-US" altLang="en-US"/>
              <a:t>		padding:5px;</a:t>
            </a:r>
          </a:p>
          <a:p>
            <a:pPr>
              <a:buFont typeface="Wingdings 3" panose="05040102010807070707" pitchFamily="18" charset="2"/>
              <a:buNone/>
            </a:pPr>
            <a:r>
              <a:rPr lang="en-US" altLang="en-US"/>
              <a:t>		border:1px solid #000000;}</a:t>
            </a:r>
          </a:p>
        </p:txBody>
      </p:sp>
      <p:sp>
        <p:nvSpPr>
          <p:cNvPr id="2" name="Footer Placeholder 1">
            <a:extLst>
              <a:ext uri="{FF2B5EF4-FFF2-40B4-BE49-F238E27FC236}">
                <a16:creationId xmlns:a16="http://schemas.microsoft.com/office/drawing/2014/main" id="{8E948CEE-526B-CCFD-8E92-5A7AF49EE4B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94628924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5FF8C18-E224-6358-92A3-5758E86443E8}"/>
              </a:ext>
            </a:extLst>
          </p:cNvPr>
          <p:cNvSpPr>
            <a:spLocks noGrp="1"/>
          </p:cNvSpPr>
          <p:nvPr>
            <p:ph type="title"/>
            <p:custDataLst>
              <p:tags r:id="rId2"/>
            </p:custDataLst>
          </p:nvPr>
        </p:nvSpPr>
        <p:spPr/>
        <p:txBody>
          <a:bodyPr/>
          <a:lstStyle/>
          <a:p>
            <a:r>
              <a:rPr lang="en-US" altLang="en-US"/>
              <a:t>The min-heigh and max-height</a:t>
            </a:r>
          </a:p>
        </p:txBody>
      </p:sp>
      <p:sp>
        <p:nvSpPr>
          <p:cNvPr id="16387" name="Content Placeholder 2">
            <a:extLst>
              <a:ext uri="{FF2B5EF4-FFF2-40B4-BE49-F238E27FC236}">
                <a16:creationId xmlns:a16="http://schemas.microsoft.com/office/drawing/2014/main" id="{4956666B-FC2C-0C49-067D-8368A76E42D6}"/>
              </a:ext>
            </a:extLst>
          </p:cNvPr>
          <p:cNvSpPr>
            <a:spLocks noGrp="1"/>
          </p:cNvSpPr>
          <p:nvPr>
            <p:ph sz="quarter" idx="1"/>
            <p:custDataLst>
              <p:tags r:id="rId3"/>
            </p:custDataLst>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The min-height and max-height properties correspond with the min-width and max-width properties, but specify a minimum height and maximum height for the box.</a:t>
            </a:r>
          </a:p>
          <a:p>
            <a:endParaRPr lang="en-US" altLang="en-US">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div {	min-height:50px;</a:t>
            </a: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		max-height:200px;</a:t>
            </a: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		padding:5px;</a:t>
            </a:r>
          </a:p>
          <a:p>
            <a:pPr>
              <a:buFont typeface="Wingdings 3" panose="05040102010807070707" pitchFamily="18" charset="2"/>
              <a:buNone/>
            </a:pPr>
            <a:r>
              <a:rPr lang="en-US" altLang="en-US">
                <a:latin typeface="Calibri" panose="020F0502020204030204" pitchFamily="34" charset="0"/>
                <a:cs typeface="Calibri" panose="020F0502020204030204" pitchFamily="34" charset="0"/>
              </a:rPr>
              <a:t>		border:1px solid #000000;}</a:t>
            </a:r>
          </a:p>
        </p:txBody>
      </p:sp>
      <p:sp>
        <p:nvSpPr>
          <p:cNvPr id="2" name="Footer Placeholder 1">
            <a:extLst>
              <a:ext uri="{FF2B5EF4-FFF2-40B4-BE49-F238E27FC236}">
                <a16:creationId xmlns:a16="http://schemas.microsoft.com/office/drawing/2014/main" id="{F2E1F0CC-F6AA-0ED7-1FD5-BF358E84ADF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3618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FE646DA-A365-4C3E-95BC-AE4C3F4FB0FC}"/>
              </a:ext>
            </a:extLst>
          </p:cNvPr>
          <p:cNvSpPr>
            <a:spLocks noGrp="1"/>
          </p:cNvSpPr>
          <p:nvPr>
            <p:ph type="title"/>
          </p:nvPr>
        </p:nvSpPr>
        <p:spPr/>
        <p:txBody>
          <a:bodyPr/>
          <a:lstStyle/>
          <a:p>
            <a:pPr eaLnBrk="1" hangingPunct="1"/>
            <a:r>
              <a:rPr lang="en-US" altLang="en-US"/>
              <a:t>XHTML</a:t>
            </a:r>
          </a:p>
        </p:txBody>
      </p:sp>
      <p:sp>
        <p:nvSpPr>
          <p:cNvPr id="15363" name="Content Placeholder 3">
            <a:extLst>
              <a:ext uri="{FF2B5EF4-FFF2-40B4-BE49-F238E27FC236}">
                <a16:creationId xmlns:a16="http://schemas.microsoft.com/office/drawing/2014/main" id="{B5740219-DA20-E82E-5C41-F91F19EA9B16}"/>
              </a:ext>
            </a:extLst>
          </p:cNvPr>
          <p:cNvSpPr>
            <a:spLocks noGrp="1"/>
          </p:cNvSpPr>
          <p:nvPr>
            <p:ph idx="1"/>
          </p:nvPr>
        </p:nvSpPr>
        <p:spPr/>
        <p:txBody>
          <a:bodyPr/>
          <a:lstStyle/>
          <a:p>
            <a:pPr eaLnBrk="1" hangingPunct="1"/>
            <a:r>
              <a:rPr lang="en-US" altLang="en-US"/>
              <a:t>All tags and attributes must be in </a:t>
            </a:r>
            <a:r>
              <a:rPr lang="en-US" altLang="en-US" b="1"/>
              <a:t>lowercase</a:t>
            </a:r>
            <a:r>
              <a:rPr lang="en-US" altLang="en-US"/>
              <a:t> and must always be closed.</a:t>
            </a:r>
          </a:p>
          <a:p>
            <a:pPr eaLnBrk="1" hangingPunct="1"/>
            <a:r>
              <a:rPr lang="en-US" altLang="en-US"/>
              <a:t>XHTML always requires an end tag.</a:t>
            </a:r>
          </a:p>
          <a:p>
            <a:pPr eaLnBrk="1" hangingPunct="1"/>
            <a:r>
              <a:rPr lang="en-US" altLang="en-US"/>
              <a:t>i.e.: A carriage return</a:t>
            </a:r>
          </a:p>
          <a:p>
            <a:pPr lvl="1" eaLnBrk="1" hangingPunct="1"/>
            <a:r>
              <a:rPr lang="en-US" altLang="en-US"/>
              <a:t>HTML: &lt;br&gt;</a:t>
            </a:r>
          </a:p>
          <a:p>
            <a:pPr lvl="1" eaLnBrk="1" hangingPunct="1"/>
            <a:r>
              <a:rPr lang="en-US" altLang="en-US"/>
              <a:t>XHTML: &lt;br&gt;&lt;/br&gt;</a:t>
            </a:r>
          </a:p>
          <a:p>
            <a:pPr eaLnBrk="1" hangingPunct="1"/>
            <a:endParaRPr lang="en-US" altLang="en-US"/>
          </a:p>
        </p:txBody>
      </p:sp>
      <p:sp>
        <p:nvSpPr>
          <p:cNvPr id="2" name="Footer Placeholder 1">
            <a:extLst>
              <a:ext uri="{FF2B5EF4-FFF2-40B4-BE49-F238E27FC236}">
                <a16:creationId xmlns:a16="http://schemas.microsoft.com/office/drawing/2014/main" id="{01C74DB8-7D83-887F-C2BF-2137DBF4E741}"/>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583437601"/>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6706834-5CE5-5747-475A-A3ADD95F622A}"/>
              </a:ext>
            </a:extLst>
          </p:cNvPr>
          <p:cNvSpPr>
            <a:spLocks noGrp="1"/>
          </p:cNvSpPr>
          <p:nvPr>
            <p:ph type="title"/>
            <p:custDataLst>
              <p:tags r:id="rId2"/>
            </p:custDataLst>
          </p:nvPr>
        </p:nvSpPr>
        <p:spPr/>
        <p:txBody>
          <a:bodyPr/>
          <a:lstStyle/>
          <a:p>
            <a:r>
              <a:rPr lang="en-US" altLang="en-US"/>
              <a:t>The overflow property</a:t>
            </a:r>
          </a:p>
        </p:txBody>
      </p:sp>
      <p:sp>
        <p:nvSpPr>
          <p:cNvPr id="18435" name="Content Placeholder 2">
            <a:extLst>
              <a:ext uri="{FF2B5EF4-FFF2-40B4-BE49-F238E27FC236}">
                <a16:creationId xmlns:a16="http://schemas.microsoft.com/office/drawing/2014/main" id="{EE9B6FAB-2654-3374-A462-1EA69E19D353}"/>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endParaRPr lang="en-US" altLang="en-US" sz="2400">
              <a:latin typeface="Calibri" panose="020F0502020204030204" pitchFamily="34" charset="0"/>
              <a:cs typeface="Calibri" panose="020F0502020204030204" pitchFamily="34" charset="0"/>
            </a:endParaRPr>
          </a:p>
          <a:p>
            <a:pPr>
              <a:buFont typeface="Wingdings 3" panose="05040102010807070707" pitchFamily="18" charset="2"/>
              <a:buNone/>
            </a:pPr>
            <a:endParaRPr lang="en-US" altLang="en-US" sz="2400">
              <a:latin typeface="Calibri" panose="020F0502020204030204" pitchFamily="34" charset="0"/>
              <a:cs typeface="Calibri" panose="020F0502020204030204" pitchFamily="34" charset="0"/>
            </a:endParaRPr>
          </a:p>
          <a:p>
            <a:pPr>
              <a:buFont typeface="Wingdings 3" panose="05040102010807070707" pitchFamily="18" charset="2"/>
              <a:buNone/>
            </a:pPr>
            <a:endParaRPr lang="en-US" altLang="en-US" sz="2400">
              <a:latin typeface="Calibri" panose="020F0502020204030204" pitchFamily="34" charset="0"/>
              <a:cs typeface="Calibri" panose="020F0502020204030204" pitchFamily="34" charset="0"/>
            </a:endParaRPr>
          </a:p>
          <a:p>
            <a:pPr>
              <a:buFont typeface="Wingdings 3" panose="05040102010807070707" pitchFamily="18" charset="2"/>
              <a:buNone/>
            </a:pPr>
            <a:endParaRPr lang="en-US" altLang="en-US" sz="2400">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div {	max-height:75px;</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		max-width:250px;</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		padding:5px;</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		margin:10px;</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		border:1px solid #000000;}</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div.one {	overflow:hidden;}</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div.two {	overflow:scroll;}</a:t>
            </a:r>
          </a:p>
        </p:txBody>
      </p:sp>
      <p:pic>
        <p:nvPicPr>
          <p:cNvPr id="18436" name="Picture 2">
            <a:extLst>
              <a:ext uri="{FF2B5EF4-FFF2-40B4-BE49-F238E27FC236}">
                <a16:creationId xmlns:a16="http://schemas.microsoft.com/office/drawing/2014/main" id="{C405F796-546F-CE26-CE4E-2C39840FA80A}"/>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19327" t="27174" r="22108" b="51086"/>
          <a:stretch>
            <a:fillRect/>
          </a:stretch>
        </p:blipFill>
        <p:spPr bwMode="auto">
          <a:xfrm>
            <a:off x="1752600" y="1066800"/>
            <a:ext cx="86106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79E4672-1F8D-8E71-8630-421502A7EFC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51747683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a:extLst>
              <a:ext uri="{FF2B5EF4-FFF2-40B4-BE49-F238E27FC236}">
                <a16:creationId xmlns:a16="http://schemas.microsoft.com/office/drawing/2014/main" id="{6F12E618-7C8F-93FC-D5A1-2856EB97F885}"/>
              </a:ext>
            </a:extLst>
          </p:cNvPr>
          <p:cNvSpPr>
            <a:spLocks noGrp="1"/>
          </p:cNvSpPr>
          <p:nvPr>
            <p:ph type="ctrTitle"/>
            <p:custDataLst>
              <p:tags r:id="rId2"/>
            </p:custDataLst>
          </p:nvPr>
        </p:nvSpPr>
        <p:spPr/>
        <p:txBody>
          <a:bodyPr/>
          <a:lstStyle/>
          <a:p>
            <a:r>
              <a:rPr lang="en-US" altLang="en-US"/>
              <a:t>Presentation of Links</a:t>
            </a:r>
          </a:p>
        </p:txBody>
      </p:sp>
      <p:sp>
        <p:nvSpPr>
          <p:cNvPr id="5" name="Subtitle 4">
            <a:extLst>
              <a:ext uri="{FF2B5EF4-FFF2-40B4-BE49-F238E27FC236}">
                <a16:creationId xmlns:a16="http://schemas.microsoft.com/office/drawing/2014/main" id="{A982BEE6-9F68-6EE0-D6C1-D2D1E7B92E91}"/>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D6CE122D-5772-FB55-5396-BF0D1C47011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76288812"/>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B36648E-436B-C7E8-6F9E-F790A2B58603}"/>
              </a:ext>
            </a:extLst>
          </p:cNvPr>
          <p:cNvSpPr>
            <a:spLocks noGrp="1"/>
          </p:cNvSpPr>
          <p:nvPr>
            <p:ph type="title"/>
            <p:custDataLst>
              <p:tags r:id="rId2"/>
            </p:custDataLst>
          </p:nvPr>
        </p:nvSpPr>
        <p:spPr/>
        <p:txBody>
          <a:bodyPr/>
          <a:lstStyle/>
          <a:p>
            <a:r>
              <a:rPr lang="en-US" altLang="en-US"/>
              <a:t>CSS on links</a:t>
            </a:r>
          </a:p>
        </p:txBody>
      </p:sp>
      <p:sp>
        <p:nvSpPr>
          <p:cNvPr id="22531" name="Content Placeholder 2">
            <a:extLst>
              <a:ext uri="{FF2B5EF4-FFF2-40B4-BE49-F238E27FC236}">
                <a16:creationId xmlns:a16="http://schemas.microsoft.com/office/drawing/2014/main" id="{18FAE2AD-8E2D-100B-3AC6-4559529ED93D}"/>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22532" name="Picture 2">
            <a:extLst>
              <a:ext uri="{FF2B5EF4-FFF2-40B4-BE49-F238E27FC236}">
                <a16:creationId xmlns:a16="http://schemas.microsoft.com/office/drawing/2014/main" id="{99123BBF-BAAF-FB42-BF27-231A97387E3C}"/>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6268" t="32036" r="16161" b="34431"/>
          <a:stretch>
            <a:fillRect/>
          </a:stretch>
        </p:blipFill>
        <p:spPr bwMode="auto">
          <a:xfrm>
            <a:off x="1905000" y="2743200"/>
            <a:ext cx="83518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B46AC37-EB7F-AD3D-4E39-04DD8CC7459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2083127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DE69779-C5B6-7C1E-83CC-7349F0ECE192}"/>
              </a:ext>
            </a:extLst>
          </p:cNvPr>
          <p:cNvSpPr>
            <a:spLocks noGrp="1"/>
          </p:cNvSpPr>
          <p:nvPr>
            <p:ph type="title"/>
            <p:custDataLst>
              <p:tags r:id="rId2"/>
            </p:custDataLst>
          </p:nvPr>
        </p:nvSpPr>
        <p:spPr/>
        <p:txBody>
          <a:bodyPr/>
          <a:lstStyle/>
          <a:p>
            <a:r>
              <a:rPr lang="en-US" altLang="en-US"/>
              <a:t>CSS on links: Common properties to use</a:t>
            </a:r>
          </a:p>
        </p:txBody>
      </p:sp>
      <p:sp>
        <p:nvSpPr>
          <p:cNvPr id="24579" name="Content Placeholder 2">
            <a:extLst>
              <a:ext uri="{FF2B5EF4-FFF2-40B4-BE49-F238E27FC236}">
                <a16:creationId xmlns:a16="http://schemas.microsoft.com/office/drawing/2014/main" id="{EB40C3DA-9503-49A3-BBF8-BCC0EE159F38}"/>
              </a:ext>
            </a:extLst>
          </p:cNvPr>
          <p:cNvSpPr>
            <a:spLocks noGrp="1"/>
          </p:cNvSpPr>
          <p:nvPr>
            <p:ph sz="quarter" idx="1"/>
            <p:custDataLst>
              <p:tags r:id="rId3"/>
            </p:custDataLst>
          </p:nvPr>
        </p:nvSpPr>
        <p:spPr>
          <a:xfrm>
            <a:off x="1981200" y="1219201"/>
            <a:ext cx="8229600" cy="4937125"/>
          </a:xfrm>
        </p:spPr>
        <p:txBody>
          <a:bodyPr/>
          <a:lstStyle/>
          <a:p>
            <a:r>
              <a:rPr lang="en-US" altLang="en-US" sz="2000" b="1"/>
              <a:t>color</a:t>
            </a:r>
            <a:r>
              <a:rPr lang="en-US" altLang="en-US" sz="2000"/>
              <a:t>:  to change colors of links. </a:t>
            </a:r>
          </a:p>
          <a:p>
            <a:r>
              <a:rPr lang="en-US" altLang="en-US" sz="2000" b="1"/>
              <a:t>text-decoration</a:t>
            </a:r>
            <a:r>
              <a:rPr lang="en-US" altLang="en-US" sz="2000"/>
              <a:t>: to control whether the link is underlined or not.</a:t>
            </a:r>
          </a:p>
          <a:p>
            <a:r>
              <a:rPr lang="en-US" altLang="en-US" sz="2000" b="1"/>
              <a:t>background-color</a:t>
            </a:r>
            <a:r>
              <a:rPr lang="en-US" altLang="en-US" sz="2000"/>
              <a:t>: Highlights the link, as if it had been highlighted with a highlighter pen. </a:t>
            </a:r>
          </a:p>
        </p:txBody>
      </p:sp>
      <p:sp>
        <p:nvSpPr>
          <p:cNvPr id="2" name="Footer Placeholder 1">
            <a:extLst>
              <a:ext uri="{FF2B5EF4-FFF2-40B4-BE49-F238E27FC236}">
                <a16:creationId xmlns:a16="http://schemas.microsoft.com/office/drawing/2014/main" id="{27EC5F20-87F5-82E3-B77C-E46A19717E9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22880466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DB423C1B-9E5A-C395-80DE-38B6ED58335A}"/>
              </a:ext>
            </a:extLst>
          </p:cNvPr>
          <p:cNvSpPr>
            <a:spLocks noGrp="1"/>
          </p:cNvSpPr>
          <p:nvPr>
            <p:ph type="ctrTitle"/>
            <p:custDataLst>
              <p:tags r:id="rId2"/>
            </p:custDataLst>
          </p:nvPr>
        </p:nvSpPr>
        <p:spPr/>
        <p:txBody>
          <a:bodyPr/>
          <a:lstStyle/>
          <a:p>
            <a:r>
              <a:rPr lang="en-US" altLang="en-US"/>
              <a:t>Backgrounds of documents</a:t>
            </a:r>
          </a:p>
        </p:txBody>
      </p:sp>
      <p:sp>
        <p:nvSpPr>
          <p:cNvPr id="5" name="Subtitle 4">
            <a:extLst>
              <a:ext uri="{FF2B5EF4-FFF2-40B4-BE49-F238E27FC236}">
                <a16:creationId xmlns:a16="http://schemas.microsoft.com/office/drawing/2014/main" id="{9B77FF41-84F3-A39D-0ADD-75668B8AA3CF}"/>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288EDC60-3CCF-613C-650F-166AF524523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11005234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E2D3A35-1669-D817-64A8-8B3D4FABAECD}"/>
              </a:ext>
            </a:extLst>
          </p:cNvPr>
          <p:cNvSpPr>
            <a:spLocks noGrp="1"/>
          </p:cNvSpPr>
          <p:nvPr>
            <p:ph type="title"/>
            <p:custDataLst>
              <p:tags r:id="rId2"/>
            </p:custDataLst>
          </p:nvPr>
        </p:nvSpPr>
        <p:spPr/>
        <p:txBody>
          <a:bodyPr/>
          <a:lstStyle/>
          <a:p>
            <a:r>
              <a:rPr lang="en-US" altLang="en-US"/>
              <a:t>Backgrounds</a:t>
            </a:r>
          </a:p>
        </p:txBody>
      </p:sp>
      <p:sp>
        <p:nvSpPr>
          <p:cNvPr id="28675" name="Content Placeholder 2">
            <a:extLst>
              <a:ext uri="{FF2B5EF4-FFF2-40B4-BE49-F238E27FC236}">
                <a16:creationId xmlns:a16="http://schemas.microsoft.com/office/drawing/2014/main" id="{1F6F5090-8474-1362-D08A-23514B4E7A57}"/>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28676" name="Picture 2">
            <a:extLst>
              <a:ext uri="{FF2B5EF4-FFF2-40B4-BE49-F238E27FC236}">
                <a16:creationId xmlns:a16="http://schemas.microsoft.com/office/drawing/2014/main" id="{36E563D1-3999-6351-9A03-039F7A4E729C}"/>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13780" t="46407" r="7758" b="20061"/>
          <a:stretch>
            <a:fillRect/>
          </a:stretch>
        </p:blipFill>
        <p:spPr bwMode="auto">
          <a:xfrm>
            <a:off x="1905001" y="2286000"/>
            <a:ext cx="8448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A2DE4C8-5EE1-E966-F598-A36947A3C5F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65678019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B0C1DBF-A2A6-BC08-191F-4587264A1510}"/>
              </a:ext>
            </a:extLst>
          </p:cNvPr>
          <p:cNvSpPr>
            <a:spLocks noGrp="1"/>
          </p:cNvSpPr>
          <p:nvPr>
            <p:ph type="title"/>
            <p:custDataLst>
              <p:tags r:id="rId2"/>
            </p:custDataLst>
          </p:nvPr>
        </p:nvSpPr>
        <p:spPr/>
        <p:txBody>
          <a:bodyPr/>
          <a:lstStyle/>
          <a:p>
            <a:r>
              <a:rPr lang="en-US" altLang="en-US"/>
              <a:t>Backgrounds (Cont'd)</a:t>
            </a:r>
          </a:p>
        </p:txBody>
      </p:sp>
      <p:sp>
        <p:nvSpPr>
          <p:cNvPr id="30723" name="Content Placeholder 2">
            <a:extLst>
              <a:ext uri="{FF2B5EF4-FFF2-40B4-BE49-F238E27FC236}">
                <a16:creationId xmlns:a16="http://schemas.microsoft.com/office/drawing/2014/main" id="{7BC46167-2AFF-2E0F-B7DA-54A986B32EA2}"/>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30724" name="Picture 2">
            <a:extLst>
              <a:ext uri="{FF2B5EF4-FFF2-40B4-BE49-F238E27FC236}">
                <a16:creationId xmlns:a16="http://schemas.microsoft.com/office/drawing/2014/main" id="{A82AB578-3425-37A1-F246-84E5ABECA54C}"/>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5486" t="23653" r="16161" b="39221"/>
          <a:stretch>
            <a:fillRect/>
          </a:stretch>
        </p:blipFill>
        <p:spPr bwMode="auto">
          <a:xfrm>
            <a:off x="1666876" y="2057400"/>
            <a:ext cx="8848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2B01381-B42F-8EA0-917C-2AD5711E2D5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13083104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5B7DB74-C1F9-6FE1-044C-0A238D0BF107}"/>
              </a:ext>
            </a:extLst>
          </p:cNvPr>
          <p:cNvSpPr>
            <a:spLocks noGrp="1"/>
          </p:cNvSpPr>
          <p:nvPr>
            <p:ph type="title"/>
            <p:custDataLst>
              <p:tags r:id="rId2"/>
            </p:custDataLst>
          </p:nvPr>
        </p:nvSpPr>
        <p:spPr/>
        <p:txBody>
          <a:bodyPr/>
          <a:lstStyle/>
          <a:p>
            <a:r>
              <a:rPr lang="en-US" altLang="en-US"/>
              <a:t>Background-color</a:t>
            </a:r>
          </a:p>
        </p:txBody>
      </p:sp>
      <p:sp>
        <p:nvSpPr>
          <p:cNvPr id="32771" name="Content Placeholder 2">
            <a:extLst>
              <a:ext uri="{FF2B5EF4-FFF2-40B4-BE49-F238E27FC236}">
                <a16:creationId xmlns:a16="http://schemas.microsoft.com/office/drawing/2014/main" id="{1A531547-690B-56CF-27BB-4F277C732B83}"/>
              </a:ext>
            </a:extLst>
          </p:cNvPr>
          <p:cNvSpPr>
            <a:spLocks noGrp="1"/>
          </p:cNvSpPr>
          <p:nvPr>
            <p:ph sz="quarter" idx="1"/>
            <p:custDataLst>
              <p:tags r:id="rId3"/>
            </p:custDataLst>
          </p:nvPr>
        </p:nvSpPr>
        <p:spPr>
          <a:xfrm>
            <a:off x="1981200" y="1219201"/>
            <a:ext cx="8229600" cy="4937125"/>
          </a:xfrm>
        </p:spPr>
        <p:txBody>
          <a:bodyPr/>
          <a:lstStyle/>
          <a:p>
            <a:r>
              <a:rPr lang="en-US" altLang="en-US"/>
              <a:t>body {background-color:#cccccc; color:#000000;}</a:t>
            </a:r>
          </a:p>
          <a:p>
            <a:r>
              <a:rPr lang="en-US" altLang="en-US"/>
              <a:t>b {background-color:#FF0000; color:#FFFFFF;}</a:t>
            </a:r>
          </a:p>
          <a:p>
            <a:r>
              <a:rPr lang="en-US" altLang="en-US"/>
              <a:t>p {background-color: rgb(255,255,255);}</a:t>
            </a:r>
          </a:p>
        </p:txBody>
      </p:sp>
      <p:sp>
        <p:nvSpPr>
          <p:cNvPr id="2" name="Footer Placeholder 1">
            <a:extLst>
              <a:ext uri="{FF2B5EF4-FFF2-40B4-BE49-F238E27FC236}">
                <a16:creationId xmlns:a16="http://schemas.microsoft.com/office/drawing/2014/main" id="{330455DA-B406-0700-0CD1-E7B805A6744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572892416"/>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E4A37DC-622C-828B-14DE-8D5C45B8209E}"/>
              </a:ext>
            </a:extLst>
          </p:cNvPr>
          <p:cNvSpPr>
            <a:spLocks noGrp="1"/>
          </p:cNvSpPr>
          <p:nvPr>
            <p:ph type="title"/>
            <p:custDataLst>
              <p:tags r:id="rId2"/>
            </p:custDataLst>
          </p:nvPr>
        </p:nvSpPr>
        <p:spPr/>
        <p:txBody>
          <a:bodyPr/>
          <a:lstStyle/>
          <a:p>
            <a:r>
              <a:rPr lang="en-US" altLang="en-US"/>
              <a:t>Background-image</a:t>
            </a:r>
          </a:p>
        </p:txBody>
      </p:sp>
      <p:sp>
        <p:nvSpPr>
          <p:cNvPr id="34819" name="Content Placeholder 2">
            <a:extLst>
              <a:ext uri="{FF2B5EF4-FFF2-40B4-BE49-F238E27FC236}">
                <a16:creationId xmlns:a16="http://schemas.microsoft.com/office/drawing/2014/main" id="{889C9C5F-164A-64D3-475D-C86015A2DABD}"/>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r>
              <a:rPr lang="en-US" altLang="en-US"/>
              <a:t>body {</a:t>
            </a:r>
          </a:p>
          <a:p>
            <a:pPr>
              <a:buFont typeface="Wingdings 3" panose="05040102010807070707" pitchFamily="18" charset="2"/>
              <a:buNone/>
            </a:pPr>
            <a:r>
              <a:rPr lang="en-US" altLang="en-US"/>
              <a:t>	background-image:  url(images/background.gif); }</a:t>
            </a:r>
          </a:p>
        </p:txBody>
      </p:sp>
      <p:sp>
        <p:nvSpPr>
          <p:cNvPr id="2" name="Footer Placeholder 1">
            <a:extLst>
              <a:ext uri="{FF2B5EF4-FFF2-40B4-BE49-F238E27FC236}">
                <a16:creationId xmlns:a16="http://schemas.microsoft.com/office/drawing/2014/main" id="{5245E044-61AB-2BCD-FA88-51A8CE15ECB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1641030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E08BC88B-6FDE-9E73-7813-91EBCFCD758B}"/>
              </a:ext>
            </a:extLst>
          </p:cNvPr>
          <p:cNvSpPr>
            <a:spLocks noGrp="1"/>
          </p:cNvSpPr>
          <p:nvPr>
            <p:ph type="title"/>
            <p:custDataLst>
              <p:tags r:id="rId2"/>
            </p:custDataLst>
          </p:nvPr>
        </p:nvSpPr>
        <p:spPr/>
        <p:txBody>
          <a:bodyPr/>
          <a:lstStyle/>
          <a:p>
            <a:r>
              <a:rPr lang="en-US" altLang="en-US"/>
              <a:t>Background-repeat</a:t>
            </a:r>
          </a:p>
        </p:txBody>
      </p:sp>
      <p:sp>
        <p:nvSpPr>
          <p:cNvPr id="36867" name="Content Placeholder 2">
            <a:extLst>
              <a:ext uri="{FF2B5EF4-FFF2-40B4-BE49-F238E27FC236}">
                <a16:creationId xmlns:a16="http://schemas.microsoft.com/office/drawing/2014/main" id="{4EA74BBF-9CA1-8E1A-1C71-1806DF5C3C07}"/>
              </a:ext>
            </a:extLst>
          </p:cNvPr>
          <p:cNvSpPr>
            <a:spLocks noGrp="1"/>
          </p:cNvSpPr>
          <p:nvPr>
            <p:ph sz="quarter" idx="1"/>
            <p:custDataLst>
              <p:tags r:id="rId3"/>
            </p:custDataLst>
          </p:nvPr>
        </p:nvSpPr>
        <p:spPr>
          <a:xfrm>
            <a:off x="1981200" y="1219201"/>
            <a:ext cx="8229600" cy="4937125"/>
          </a:xfrm>
        </p:spPr>
        <p:txBody>
          <a:bodyPr/>
          <a:lstStyle/>
          <a:p>
            <a:endParaRPr lang="en-US" altLang="en-US"/>
          </a:p>
          <a:p>
            <a:endParaRPr lang="en-US" altLang="en-US"/>
          </a:p>
          <a:p>
            <a:endParaRPr lang="en-US" altLang="en-US"/>
          </a:p>
          <a:p>
            <a:endParaRPr lang="en-US" altLang="en-US"/>
          </a:p>
          <a:p>
            <a:endParaRPr lang="en-US" altLang="en-US"/>
          </a:p>
          <a:p>
            <a:endParaRPr lang="en-US" altLang="en-US"/>
          </a:p>
          <a:p>
            <a:pPr>
              <a:buFont typeface="Wingdings 3" panose="05040102010807070707" pitchFamily="18" charset="2"/>
              <a:buNone/>
            </a:pPr>
            <a:r>
              <a:rPr lang="en-US" altLang="en-US"/>
              <a:t>body {</a:t>
            </a:r>
          </a:p>
          <a:p>
            <a:pPr>
              <a:buFont typeface="Wingdings 3" panose="05040102010807070707" pitchFamily="18" charset="2"/>
              <a:buNone/>
            </a:pPr>
            <a:r>
              <a:rPr lang="en-US" altLang="en-US"/>
              <a:t>background-image: url(“images/background_small.gif”);</a:t>
            </a:r>
          </a:p>
          <a:p>
            <a:pPr>
              <a:buFont typeface="Wingdings 3" panose="05040102010807070707" pitchFamily="18" charset="2"/>
              <a:buNone/>
            </a:pPr>
            <a:r>
              <a:rPr lang="en-US" altLang="en-US"/>
              <a:t>background-repeat: repeat-x;</a:t>
            </a:r>
          </a:p>
          <a:p>
            <a:pPr>
              <a:buFont typeface="Wingdings 3" panose="05040102010807070707" pitchFamily="18" charset="2"/>
              <a:buNone/>
            </a:pPr>
            <a:r>
              <a:rPr lang="en-US" altLang="en-US"/>
              <a:t>background-color: #ffffff;}</a:t>
            </a:r>
          </a:p>
        </p:txBody>
      </p:sp>
      <p:pic>
        <p:nvPicPr>
          <p:cNvPr id="36868" name="Picture 2">
            <a:extLst>
              <a:ext uri="{FF2B5EF4-FFF2-40B4-BE49-F238E27FC236}">
                <a16:creationId xmlns:a16="http://schemas.microsoft.com/office/drawing/2014/main" id="{F9BEFE91-CB16-0E9E-93ED-62529AEB5545}"/>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25183" t="27174" r="15666" b="39130"/>
          <a:stretch>
            <a:fillRect/>
          </a:stretch>
        </p:blipFill>
        <p:spPr bwMode="auto">
          <a:xfrm>
            <a:off x="1752601" y="1295400"/>
            <a:ext cx="8689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DA769DF-0EAC-C704-DB53-C7A1051F482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69621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20B93F8-E879-B6E7-4B89-4C04B9CD411A}"/>
              </a:ext>
            </a:extLst>
          </p:cNvPr>
          <p:cNvSpPr>
            <a:spLocks noGrp="1"/>
          </p:cNvSpPr>
          <p:nvPr>
            <p:ph type="title"/>
          </p:nvPr>
        </p:nvSpPr>
        <p:spPr/>
        <p:txBody>
          <a:bodyPr/>
          <a:lstStyle/>
          <a:p>
            <a:pPr eaLnBrk="1" hangingPunct="1"/>
            <a:r>
              <a:rPr lang="en-US" altLang="en-US"/>
              <a:t>HTML vs. XHTML</a:t>
            </a:r>
          </a:p>
        </p:txBody>
      </p:sp>
      <p:pic>
        <p:nvPicPr>
          <p:cNvPr id="17412" name="Picture 3">
            <a:extLst>
              <a:ext uri="{FF2B5EF4-FFF2-40B4-BE49-F238E27FC236}">
                <a16:creationId xmlns:a16="http://schemas.microsoft.com/office/drawing/2014/main" id="{410D6915-3213-CFBD-EFC7-2F2ED4499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667000"/>
            <a:ext cx="18192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a16="http://schemas.microsoft.com/office/drawing/2014/main" id="{53034DFC-372B-A791-0F84-9F401514D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4343400"/>
            <a:ext cx="50577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5">
            <a:extLst>
              <a:ext uri="{FF2B5EF4-FFF2-40B4-BE49-F238E27FC236}">
                <a16:creationId xmlns:a16="http://schemas.microsoft.com/office/drawing/2014/main" id="{08E6FD4F-3EC8-3AE7-31E7-4337BF31949C}"/>
              </a:ext>
            </a:extLst>
          </p:cNvPr>
          <p:cNvSpPr>
            <a:spLocks noChangeArrowheads="1"/>
          </p:cNvSpPr>
          <p:nvPr/>
        </p:nvSpPr>
        <p:spPr bwMode="auto">
          <a:xfrm>
            <a:off x="2976564" y="2209800"/>
            <a:ext cx="788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HTML </a:t>
            </a:r>
          </a:p>
        </p:txBody>
      </p:sp>
      <p:sp>
        <p:nvSpPr>
          <p:cNvPr id="17415" name="Rectangle 9">
            <a:extLst>
              <a:ext uri="{FF2B5EF4-FFF2-40B4-BE49-F238E27FC236}">
                <a16:creationId xmlns:a16="http://schemas.microsoft.com/office/drawing/2014/main" id="{3321823B-20A0-576D-0523-B9E6761C3078}"/>
              </a:ext>
            </a:extLst>
          </p:cNvPr>
          <p:cNvSpPr>
            <a:spLocks noChangeArrowheads="1"/>
          </p:cNvSpPr>
          <p:nvPr/>
        </p:nvSpPr>
        <p:spPr bwMode="auto">
          <a:xfrm>
            <a:off x="6858001" y="3844925"/>
            <a:ext cx="909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XHTML </a:t>
            </a:r>
          </a:p>
        </p:txBody>
      </p:sp>
      <p:sp>
        <p:nvSpPr>
          <p:cNvPr id="7" name="Left-Right Arrow 6">
            <a:extLst>
              <a:ext uri="{FF2B5EF4-FFF2-40B4-BE49-F238E27FC236}">
                <a16:creationId xmlns:a16="http://schemas.microsoft.com/office/drawing/2014/main" id="{C16C0E0F-F49D-2084-F84F-099773AB10D7}"/>
              </a:ext>
            </a:extLst>
          </p:cNvPr>
          <p:cNvSpPr/>
          <p:nvPr/>
        </p:nvSpPr>
        <p:spPr>
          <a:xfrm rot="2063343">
            <a:off x="4143375" y="3552825"/>
            <a:ext cx="1195388" cy="4762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7417" name="Rectangle 7">
            <a:extLst>
              <a:ext uri="{FF2B5EF4-FFF2-40B4-BE49-F238E27FC236}">
                <a16:creationId xmlns:a16="http://schemas.microsoft.com/office/drawing/2014/main" id="{EB19431C-83A7-A386-A484-6149F4207123}"/>
              </a:ext>
            </a:extLst>
          </p:cNvPr>
          <p:cNvSpPr>
            <a:spLocks noChangeArrowheads="1"/>
          </p:cNvSpPr>
          <p:nvPr/>
        </p:nvSpPr>
        <p:spPr bwMode="auto">
          <a:xfrm>
            <a:off x="5334000" y="5943600"/>
            <a:ext cx="2184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Use more strict rules.</a:t>
            </a:r>
          </a:p>
        </p:txBody>
      </p:sp>
      <p:sp>
        <p:nvSpPr>
          <p:cNvPr id="17418" name="Rectangle 12">
            <a:extLst>
              <a:ext uri="{FF2B5EF4-FFF2-40B4-BE49-F238E27FC236}">
                <a16:creationId xmlns:a16="http://schemas.microsoft.com/office/drawing/2014/main" id="{DCC5A733-4EE9-946A-6DF3-F1E7622786EB}"/>
              </a:ext>
            </a:extLst>
          </p:cNvPr>
          <p:cNvSpPr>
            <a:spLocks noChangeArrowheads="1"/>
          </p:cNvSpPr>
          <p:nvPr/>
        </p:nvSpPr>
        <p:spPr bwMode="auto">
          <a:xfrm>
            <a:off x="1981200" y="3902075"/>
            <a:ext cx="2033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Use less strict rules.</a:t>
            </a:r>
          </a:p>
        </p:txBody>
      </p:sp>
      <p:sp>
        <p:nvSpPr>
          <p:cNvPr id="2" name="Footer Placeholder 1">
            <a:extLst>
              <a:ext uri="{FF2B5EF4-FFF2-40B4-BE49-F238E27FC236}">
                <a16:creationId xmlns:a16="http://schemas.microsoft.com/office/drawing/2014/main" id="{635A8C8C-0807-413F-5190-1202A77C1227}"/>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8231513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5C5E9AA-73FE-8156-4F15-80688E0F5FE9}"/>
              </a:ext>
            </a:extLst>
          </p:cNvPr>
          <p:cNvSpPr>
            <a:spLocks noGrp="1"/>
          </p:cNvSpPr>
          <p:nvPr>
            <p:ph type="title"/>
            <p:custDataLst>
              <p:tags r:id="rId2"/>
            </p:custDataLst>
          </p:nvPr>
        </p:nvSpPr>
        <p:spPr/>
        <p:txBody>
          <a:bodyPr/>
          <a:lstStyle/>
          <a:p>
            <a:r>
              <a:rPr lang="en-US" altLang="en-US"/>
              <a:t>Background-position</a:t>
            </a:r>
          </a:p>
        </p:txBody>
      </p:sp>
      <p:sp>
        <p:nvSpPr>
          <p:cNvPr id="38915" name="Content Placeholder 2">
            <a:extLst>
              <a:ext uri="{FF2B5EF4-FFF2-40B4-BE49-F238E27FC236}">
                <a16:creationId xmlns:a16="http://schemas.microsoft.com/office/drawing/2014/main" id="{1D045308-D7EA-9DE9-E639-3241D1692C2F}"/>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38916" name="Picture 2">
            <a:extLst>
              <a:ext uri="{FF2B5EF4-FFF2-40B4-BE49-F238E27FC236}">
                <a16:creationId xmlns:a16="http://schemas.microsoft.com/office/drawing/2014/main" id="{C945EF44-C58C-B479-69A6-E8834D8EC8A4}"/>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25183" t="32610" r="15666" b="13043"/>
          <a:stretch>
            <a:fillRect/>
          </a:stretch>
        </p:blipFill>
        <p:spPr bwMode="auto">
          <a:xfrm>
            <a:off x="1739900" y="1371600"/>
            <a:ext cx="89281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C01C267-A60B-7928-D668-CEAB21BD38C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57579096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90BB0E4D-9291-DA9A-6CE6-A81FBC2CC482}"/>
              </a:ext>
            </a:extLst>
          </p:cNvPr>
          <p:cNvSpPr>
            <a:spLocks noGrp="1"/>
          </p:cNvSpPr>
          <p:nvPr>
            <p:ph type="title"/>
            <p:custDataLst>
              <p:tags r:id="rId2"/>
            </p:custDataLst>
          </p:nvPr>
        </p:nvSpPr>
        <p:spPr/>
        <p:txBody>
          <a:bodyPr/>
          <a:lstStyle/>
          <a:p>
            <a:r>
              <a:rPr lang="en-US" altLang="en-US"/>
              <a:t>Background-position Example</a:t>
            </a:r>
          </a:p>
        </p:txBody>
      </p:sp>
      <p:sp>
        <p:nvSpPr>
          <p:cNvPr id="40963" name="Content Placeholder 2">
            <a:extLst>
              <a:ext uri="{FF2B5EF4-FFF2-40B4-BE49-F238E27FC236}">
                <a16:creationId xmlns:a16="http://schemas.microsoft.com/office/drawing/2014/main" id="{C44483B5-E34F-B992-6EC8-C1C57EE46502}"/>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r>
              <a:rPr lang="en-US" altLang="en-US"/>
              <a:t>body {</a:t>
            </a:r>
          </a:p>
          <a:p>
            <a:pPr lvl="1">
              <a:buFont typeface="Wingdings 3" panose="05040102010807070707" pitchFamily="18" charset="2"/>
              <a:buNone/>
            </a:pPr>
            <a:r>
              <a:rPr lang="en-US" altLang="en-US"/>
              <a:t>background-image: url(“images/background_small.gif”);</a:t>
            </a:r>
          </a:p>
          <a:p>
            <a:pPr lvl="1">
              <a:buFont typeface="Wingdings 3" panose="05040102010807070707" pitchFamily="18" charset="2"/>
              <a:buNone/>
            </a:pPr>
            <a:r>
              <a:rPr lang="en-US" altLang="en-US"/>
              <a:t>background-position: 50% 20%;</a:t>
            </a:r>
          </a:p>
          <a:p>
            <a:pPr lvl="1">
              <a:buFont typeface="Wingdings 3" panose="05040102010807070707" pitchFamily="18" charset="2"/>
              <a:buNone/>
            </a:pPr>
            <a:r>
              <a:rPr lang="en-US" altLang="en-US"/>
              <a:t>background-repeat: no-repeat;</a:t>
            </a:r>
          </a:p>
          <a:p>
            <a:pPr lvl="1">
              <a:buFont typeface="Wingdings 3" panose="05040102010807070707" pitchFamily="18" charset="2"/>
              <a:buNone/>
            </a:pPr>
            <a:r>
              <a:rPr lang="en-US" altLang="en-US"/>
              <a:t>background-color: #eaeaea; }</a:t>
            </a:r>
          </a:p>
        </p:txBody>
      </p:sp>
      <p:sp>
        <p:nvSpPr>
          <p:cNvPr id="2" name="Footer Placeholder 1">
            <a:extLst>
              <a:ext uri="{FF2B5EF4-FFF2-40B4-BE49-F238E27FC236}">
                <a16:creationId xmlns:a16="http://schemas.microsoft.com/office/drawing/2014/main" id="{605F9348-3D3A-6604-E498-38E20694268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28709085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B9AB0D22-46E0-B10D-4E26-6B7421EE1888}"/>
              </a:ext>
            </a:extLst>
          </p:cNvPr>
          <p:cNvSpPr>
            <a:spLocks noGrp="1"/>
          </p:cNvSpPr>
          <p:nvPr>
            <p:ph type="title"/>
            <p:custDataLst>
              <p:tags r:id="rId2"/>
            </p:custDataLst>
          </p:nvPr>
        </p:nvSpPr>
        <p:spPr/>
        <p:txBody>
          <a:bodyPr/>
          <a:lstStyle/>
          <a:p>
            <a:r>
              <a:rPr lang="en-US" altLang="en-US"/>
              <a:t>Background attachment</a:t>
            </a:r>
          </a:p>
        </p:txBody>
      </p:sp>
      <p:sp>
        <p:nvSpPr>
          <p:cNvPr id="43011" name="Content Placeholder 2">
            <a:extLst>
              <a:ext uri="{FF2B5EF4-FFF2-40B4-BE49-F238E27FC236}">
                <a16:creationId xmlns:a16="http://schemas.microsoft.com/office/drawing/2014/main" id="{16AEDEB9-9678-943F-9A26-DB09E60F7DFB}"/>
              </a:ext>
            </a:extLst>
          </p:cNvPr>
          <p:cNvSpPr>
            <a:spLocks noGrp="1"/>
          </p:cNvSpPr>
          <p:nvPr>
            <p:ph sz="quarter" idx="1"/>
            <p:custDataLst>
              <p:tags r:id="rId3"/>
            </p:custDataLst>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The background-attachment property allows you to specify an image known as a </a:t>
            </a:r>
            <a:r>
              <a:rPr lang="en-US" altLang="en-US" i="1">
                <a:latin typeface="Calibri" panose="020F0502020204030204" pitchFamily="34" charset="0"/>
                <a:cs typeface="Calibri" panose="020F0502020204030204" pitchFamily="34" charset="0"/>
              </a:rPr>
              <a:t>watermark. </a:t>
            </a:r>
          </a:p>
          <a:p>
            <a:r>
              <a:rPr lang="en-US" altLang="en-US" i="1">
                <a:latin typeface="Calibri" panose="020F0502020204030204" pitchFamily="34" charset="0"/>
                <a:cs typeface="Calibri" panose="020F0502020204030204" pitchFamily="34" charset="0"/>
              </a:rPr>
              <a:t>The </a:t>
            </a:r>
            <a:r>
              <a:rPr lang="en-US" altLang="en-US">
                <a:latin typeface="Calibri" panose="020F0502020204030204" pitchFamily="34" charset="0"/>
                <a:cs typeface="Calibri" panose="020F0502020204030204" pitchFamily="34" charset="0"/>
              </a:rPr>
              <a:t>key difference with this setting is that the background image can stay in the same position even when the user scrolls up and down a page or scrolls with all of the other elements of the page.</a:t>
            </a:r>
          </a:p>
        </p:txBody>
      </p:sp>
      <p:pic>
        <p:nvPicPr>
          <p:cNvPr id="43012" name="Picture 2">
            <a:extLst>
              <a:ext uri="{FF2B5EF4-FFF2-40B4-BE49-F238E27FC236}">
                <a16:creationId xmlns:a16="http://schemas.microsoft.com/office/drawing/2014/main" id="{200DA61E-C781-5119-F5B1-8DC924C74D66}"/>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19327" t="40218" r="22108" b="36957"/>
          <a:stretch>
            <a:fillRect/>
          </a:stretch>
        </p:blipFill>
        <p:spPr bwMode="auto">
          <a:xfrm>
            <a:off x="1524001" y="3962400"/>
            <a:ext cx="9070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F226C2E-FFF1-22B3-5623-75CDF96D8EA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383292243"/>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E8D1BF9A-DEEF-FDF8-79EB-4FCD84A66741}"/>
              </a:ext>
            </a:extLst>
          </p:cNvPr>
          <p:cNvSpPr>
            <a:spLocks noGrp="1"/>
          </p:cNvSpPr>
          <p:nvPr>
            <p:ph type="title"/>
            <p:custDataLst>
              <p:tags r:id="rId2"/>
            </p:custDataLst>
          </p:nvPr>
        </p:nvSpPr>
        <p:spPr/>
        <p:txBody>
          <a:bodyPr/>
          <a:lstStyle/>
          <a:p>
            <a:r>
              <a:rPr lang="en-US" altLang="en-US"/>
              <a:t>Questions?</a:t>
            </a:r>
          </a:p>
        </p:txBody>
      </p:sp>
      <p:sp>
        <p:nvSpPr>
          <p:cNvPr id="45059" name="Content Placeholder 2">
            <a:extLst>
              <a:ext uri="{FF2B5EF4-FFF2-40B4-BE49-F238E27FC236}">
                <a16:creationId xmlns:a16="http://schemas.microsoft.com/office/drawing/2014/main" id="{6AAC475C-25D8-E0D7-B307-6A1D6759FC78}"/>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sp>
        <p:nvSpPr>
          <p:cNvPr id="2" name="Footer Placeholder 1">
            <a:extLst>
              <a:ext uri="{FF2B5EF4-FFF2-40B4-BE49-F238E27FC236}">
                <a16:creationId xmlns:a16="http://schemas.microsoft.com/office/drawing/2014/main" id="{8C885602-8499-BCB5-A7D0-376A319EF54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35534269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FC1E5688-7F5A-D251-72E4-F6092E7942FC}"/>
              </a:ext>
            </a:extLst>
          </p:cNvPr>
          <p:cNvSpPr>
            <a:spLocks noGrp="1"/>
          </p:cNvSpPr>
          <p:nvPr>
            <p:ph type="ctrTitle"/>
            <p:custDataLst>
              <p:tags r:id="rId2"/>
            </p:custDataLst>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39436CFB-B3B4-6FFE-D08F-646BC0303F49}"/>
              </a:ext>
            </a:extLst>
          </p:cNvPr>
          <p:cNvSpPr>
            <a:spLocks noGrp="1"/>
          </p:cNvSpPr>
          <p:nvPr>
            <p:ph type="subTitle" idx="1"/>
            <p:custDataLst>
              <p:tags r:id="rId3"/>
            </p:custDataLst>
          </p:nvPr>
        </p:nvSpPr>
        <p:spPr/>
        <p:txBody>
          <a:bodyPr>
            <a:normAutofit fontScale="85000" lnSpcReduction="20000"/>
          </a:bodyPr>
          <a:lstStyle/>
          <a:p>
            <a:pPr eaLnBrk="1" fontAlgn="auto" hangingPunct="1">
              <a:spcAft>
                <a:spcPts val="0"/>
              </a:spcAft>
              <a:defRPr/>
            </a:pPr>
            <a:r>
              <a:rPr lang="en-US" dirty="0"/>
              <a:t>Week 12</a:t>
            </a:r>
            <a:br>
              <a:rPr lang="en-US" dirty="0"/>
            </a:br>
            <a:r>
              <a:rPr lang="en-US" dirty="0"/>
              <a:t>Slides 394-437</a:t>
            </a:r>
          </a:p>
        </p:txBody>
      </p:sp>
      <p:sp>
        <p:nvSpPr>
          <p:cNvPr id="2" name="Footer Placeholder 1">
            <a:extLst>
              <a:ext uri="{FF2B5EF4-FFF2-40B4-BE49-F238E27FC236}">
                <a16:creationId xmlns:a16="http://schemas.microsoft.com/office/drawing/2014/main" id="{864BE4EE-E2C5-B6FD-2A72-66752ADC550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1990215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6C0A69A-E646-2354-7FDA-F11A0A3DCFC3}"/>
              </a:ext>
            </a:extLst>
          </p:cNvPr>
          <p:cNvSpPr>
            <a:spLocks noGrp="1"/>
          </p:cNvSpPr>
          <p:nvPr>
            <p:ph type="title"/>
            <p:custDataLst>
              <p:tags r:id="rId2"/>
            </p:custDataLst>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2146D300-0737-B04C-2D81-121754D73BAE}"/>
              </a:ext>
            </a:extLst>
          </p:cNvPr>
          <p:cNvSpPr>
            <a:spLocks noGrp="1"/>
          </p:cNvSpPr>
          <p:nvPr>
            <p:ph sz="quarter" idx="1"/>
            <p:custDataLst>
              <p:tags r:id="rId3"/>
            </p:custDataLst>
          </p:nvPr>
        </p:nvSpPr>
        <p:spPr>
          <a:xfrm>
            <a:off x="1981200" y="1219201"/>
            <a:ext cx="8229600" cy="4937125"/>
          </a:xfrm>
        </p:spPr>
        <p:txBody>
          <a:bodyPr/>
          <a:lstStyle/>
          <a:p>
            <a:pPr eaLnBrk="1" hangingPunct="1"/>
            <a:r>
              <a:rPr lang="en-US" altLang="en-US"/>
              <a:t>List Styles</a:t>
            </a:r>
          </a:p>
          <a:p>
            <a:pPr eaLnBrk="1" hangingPunct="1"/>
            <a:r>
              <a:rPr lang="en-US" altLang="en-US"/>
              <a:t>Table Styles</a:t>
            </a:r>
          </a:p>
          <a:p>
            <a:pPr eaLnBrk="1" hangingPunct="1"/>
            <a:r>
              <a:rPr lang="en-US" altLang="en-US"/>
              <a:t>Focus,  Active, Before and After Pseudo-classes</a:t>
            </a:r>
          </a:p>
          <a:p>
            <a:pPr eaLnBrk="1" hangingPunct="1"/>
            <a:r>
              <a:rPr lang="en-US" altLang="en-US"/>
              <a:t>Content and Counters</a:t>
            </a:r>
          </a:p>
          <a:p>
            <a:pPr eaLnBrk="1" hangingPunct="1"/>
            <a:r>
              <a:rPr lang="en-US" altLang="en-US"/>
              <a:t>Display and Visibility</a:t>
            </a:r>
          </a:p>
          <a:p>
            <a:pPr eaLnBrk="1" hangingPunct="1"/>
            <a:r>
              <a:rPr lang="en-US" altLang="en-US"/>
              <a:t>Positioning and Flow</a:t>
            </a:r>
          </a:p>
        </p:txBody>
      </p:sp>
      <p:sp>
        <p:nvSpPr>
          <p:cNvPr id="2" name="Footer Placeholder 1">
            <a:extLst>
              <a:ext uri="{FF2B5EF4-FFF2-40B4-BE49-F238E27FC236}">
                <a16:creationId xmlns:a16="http://schemas.microsoft.com/office/drawing/2014/main" id="{34B8AA0C-3B1C-8E2A-91F7-81E926EC4CB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228467240"/>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490DDD94-F3B9-173F-A100-0332104AAC89}"/>
              </a:ext>
            </a:extLst>
          </p:cNvPr>
          <p:cNvSpPr>
            <a:spLocks noGrp="1"/>
          </p:cNvSpPr>
          <p:nvPr>
            <p:ph type="ctrTitle"/>
            <p:custDataLst>
              <p:tags r:id="rId2"/>
            </p:custDataLst>
          </p:nvPr>
        </p:nvSpPr>
        <p:spPr/>
        <p:txBody>
          <a:bodyPr/>
          <a:lstStyle/>
          <a:p>
            <a:r>
              <a:rPr lang="en-US" altLang="en-US"/>
              <a:t>List Styles</a:t>
            </a:r>
          </a:p>
        </p:txBody>
      </p:sp>
      <p:sp>
        <p:nvSpPr>
          <p:cNvPr id="5" name="Subtitle 4">
            <a:extLst>
              <a:ext uri="{FF2B5EF4-FFF2-40B4-BE49-F238E27FC236}">
                <a16:creationId xmlns:a16="http://schemas.microsoft.com/office/drawing/2014/main" id="{57FD7081-8395-B39B-2358-CCF725B82F57}"/>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3FF943A3-7B02-ABD9-437B-F1CFE4C95EB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62962211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5004C14-5AE4-A154-188B-EE0EFB8033A7}"/>
              </a:ext>
            </a:extLst>
          </p:cNvPr>
          <p:cNvSpPr>
            <a:spLocks noGrp="1"/>
          </p:cNvSpPr>
          <p:nvPr>
            <p:ph type="title"/>
            <p:custDataLst>
              <p:tags r:id="rId2"/>
            </p:custDataLst>
          </p:nvPr>
        </p:nvSpPr>
        <p:spPr/>
        <p:txBody>
          <a:bodyPr/>
          <a:lstStyle/>
          <a:p>
            <a:r>
              <a:rPr lang="en-US" altLang="en-US"/>
              <a:t>List Styles</a:t>
            </a:r>
          </a:p>
        </p:txBody>
      </p:sp>
      <p:sp>
        <p:nvSpPr>
          <p:cNvPr id="16387" name="Content Placeholder 2">
            <a:extLst>
              <a:ext uri="{FF2B5EF4-FFF2-40B4-BE49-F238E27FC236}">
                <a16:creationId xmlns:a16="http://schemas.microsoft.com/office/drawing/2014/main" id="{78FC3917-293E-0DCE-A0A0-77FEB72A4E60}"/>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16388" name="Picture 2">
            <a:extLst>
              <a:ext uri="{FF2B5EF4-FFF2-40B4-BE49-F238E27FC236}">
                <a16:creationId xmlns:a16="http://schemas.microsoft.com/office/drawing/2014/main" id="{FA5E7494-0446-4E9F-62F9-3B09032A13AF}"/>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830" t="18500" r="3429" b="25671"/>
          <a:stretch>
            <a:fillRect/>
          </a:stretch>
        </p:blipFill>
        <p:spPr bwMode="auto">
          <a:xfrm>
            <a:off x="2057400" y="1371600"/>
            <a:ext cx="8089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9E505CB-3E74-EE93-0218-A52E3071AD1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64832722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7B8DD83-9E96-C1AC-5B1F-42D507C53A95}"/>
              </a:ext>
            </a:extLst>
          </p:cNvPr>
          <p:cNvSpPr>
            <a:spLocks noGrp="1"/>
          </p:cNvSpPr>
          <p:nvPr>
            <p:ph type="title"/>
            <p:custDataLst>
              <p:tags r:id="rId2"/>
            </p:custDataLst>
          </p:nvPr>
        </p:nvSpPr>
        <p:spPr/>
        <p:txBody>
          <a:bodyPr/>
          <a:lstStyle/>
          <a:p>
            <a:r>
              <a:rPr lang="en-US" altLang="en-US"/>
              <a:t>List-style-type for Unordered Lists</a:t>
            </a:r>
          </a:p>
        </p:txBody>
      </p:sp>
      <p:sp>
        <p:nvSpPr>
          <p:cNvPr id="18435" name="Content Placeholder 2">
            <a:extLst>
              <a:ext uri="{FF2B5EF4-FFF2-40B4-BE49-F238E27FC236}">
                <a16:creationId xmlns:a16="http://schemas.microsoft.com/office/drawing/2014/main" id="{4C6D5929-3746-4655-BFA0-94845B362E43}"/>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18436" name="Picture 2">
            <a:extLst>
              <a:ext uri="{FF2B5EF4-FFF2-40B4-BE49-F238E27FC236}">
                <a16:creationId xmlns:a16="http://schemas.microsoft.com/office/drawing/2014/main" id="{28F6181A-4ABA-DAA2-A713-AF0467933BF3}"/>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295" t="25162" r="4037" b="49602"/>
          <a:stretch>
            <a:fillRect/>
          </a:stretch>
        </p:blipFill>
        <p:spPr bwMode="auto">
          <a:xfrm>
            <a:off x="1905001" y="1981200"/>
            <a:ext cx="8435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3725D88-ABA0-EC27-740D-C5C83E086D4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291713167"/>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25906D6-8DE0-CDC0-DCA2-8654DC3B2624}"/>
              </a:ext>
            </a:extLst>
          </p:cNvPr>
          <p:cNvSpPr>
            <a:spLocks noGrp="1"/>
          </p:cNvSpPr>
          <p:nvPr>
            <p:ph type="title"/>
            <p:custDataLst>
              <p:tags r:id="rId2"/>
            </p:custDataLst>
          </p:nvPr>
        </p:nvSpPr>
        <p:spPr/>
        <p:txBody>
          <a:bodyPr/>
          <a:lstStyle/>
          <a:p>
            <a:r>
              <a:rPr lang="en-US" altLang="en-US"/>
              <a:t>List-style-type for Ordered Lists</a:t>
            </a:r>
          </a:p>
        </p:txBody>
      </p:sp>
      <p:sp>
        <p:nvSpPr>
          <p:cNvPr id="20483" name="Content Placeholder 2">
            <a:extLst>
              <a:ext uri="{FF2B5EF4-FFF2-40B4-BE49-F238E27FC236}">
                <a16:creationId xmlns:a16="http://schemas.microsoft.com/office/drawing/2014/main" id="{54D991E2-3D62-DC69-06EA-4B7AF791FC97}"/>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20484" name="Picture 2">
            <a:extLst>
              <a:ext uri="{FF2B5EF4-FFF2-40B4-BE49-F238E27FC236}">
                <a16:creationId xmlns:a16="http://schemas.microsoft.com/office/drawing/2014/main" id="{64CAA96A-A3CA-C9D3-ABA7-B7488BF9CFAE}"/>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182" t="57939" r="4152" b="7503"/>
          <a:stretch>
            <a:fillRect/>
          </a:stretch>
        </p:blipFill>
        <p:spPr bwMode="auto">
          <a:xfrm>
            <a:off x="1905001" y="1828800"/>
            <a:ext cx="8277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E3AF926-4915-F035-6FDA-93E693F25E1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250096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C7F8-31E9-7264-5EB5-CCF51062422D}"/>
              </a:ext>
            </a:extLst>
          </p:cNvPr>
          <p:cNvSpPr>
            <a:spLocks noGrp="1"/>
          </p:cNvSpPr>
          <p:nvPr>
            <p:ph type="title"/>
          </p:nvPr>
        </p:nvSpPr>
        <p:spPr>
          <a:xfrm>
            <a:off x="914400" y="180023"/>
            <a:ext cx="10363200" cy="1144429"/>
          </a:xfrm>
        </p:spPr>
        <p:txBody>
          <a:bodyPr/>
          <a:lstStyle/>
          <a:p>
            <a:r>
              <a:rPr lang="en-US" dirty="0">
                <a:latin typeface="Times New Roman" panose="02020603050405020304" pitchFamily="18" charset="0"/>
                <a:cs typeface="Times New Roman" panose="02020603050405020304" pitchFamily="18" charset="0"/>
              </a:rPr>
              <a:t>Recommended Books</a:t>
            </a:r>
          </a:p>
        </p:txBody>
      </p:sp>
      <p:sp>
        <p:nvSpPr>
          <p:cNvPr id="13" name="Content Placeholder 12">
            <a:extLst>
              <a:ext uri="{FF2B5EF4-FFF2-40B4-BE49-F238E27FC236}">
                <a16:creationId xmlns:a16="http://schemas.microsoft.com/office/drawing/2014/main" id="{8195FB9E-A15C-D480-8A1A-D49CBFF5A0A9}"/>
              </a:ext>
            </a:extLst>
          </p:cNvPr>
          <p:cNvSpPr>
            <a:spLocks noGrp="1"/>
          </p:cNvSpPr>
          <p:nvPr>
            <p:ph idx="1"/>
          </p:nvPr>
        </p:nvSpPr>
        <p:spPr>
          <a:xfrm>
            <a:off x="914400" y="1212012"/>
            <a:ext cx="10363200" cy="5400675"/>
          </a:xfrm>
        </p:spPr>
        <p:txBody>
          <a:bodyPr/>
          <a:lstStyle/>
          <a:p>
            <a:pPr marL="342900" marR="0" lvl="0" indent="-342900">
              <a:lnSpc>
                <a:spcPct val="107000"/>
              </a:lnSpc>
              <a:spcAft>
                <a:spcPts val="800"/>
              </a:spcAft>
              <a:buFont typeface="+mj-lt"/>
              <a:buAutoNum type="arabicPeriod"/>
              <a:tabLst>
                <a:tab pos="457200" algn="l"/>
              </a:tabLst>
            </a:pPr>
            <a:r>
              <a:rPr lang="en-US" sz="1400" b="1" kern="100" dirty="0">
                <a:effectLst/>
                <a:latin typeface="+mj-lt"/>
                <a:ea typeface="Calibri" panose="020F0502020204030204" pitchFamily="34" charset="0"/>
                <a:cs typeface="Arial" panose="020B0604020202020204" pitchFamily="34" charset="0"/>
              </a:rPr>
              <a:t>HTML &amp; CSS: Design and Build Websites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Author:</a:t>
            </a:r>
            <a:r>
              <a:rPr lang="en-US" sz="1400" kern="100" dirty="0">
                <a:effectLst/>
                <a:latin typeface="+mj-lt"/>
                <a:ea typeface="Calibri" panose="020F0502020204030204" pitchFamily="34" charset="0"/>
                <a:cs typeface="Arial" panose="020B0604020202020204" pitchFamily="34" charset="0"/>
              </a:rPr>
              <a:t> Jon Duckett</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beginner-friendly guide to learning HTML and CSS with visual examples.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Publisher:</a:t>
            </a:r>
            <a:r>
              <a:rPr lang="en-US" sz="1400" kern="100" dirty="0">
                <a:effectLst/>
                <a:latin typeface="+mj-lt"/>
                <a:ea typeface="Calibri" panose="020F0502020204030204" pitchFamily="34" charset="0"/>
                <a:cs typeface="Arial" panose="020B0604020202020204" pitchFamily="34" charset="0"/>
              </a:rPr>
              <a:t> Wiley</a:t>
            </a:r>
          </a:p>
          <a:p>
            <a:pPr marL="342900" marR="0" lvl="0" indent="-342900">
              <a:lnSpc>
                <a:spcPct val="107000"/>
              </a:lnSpc>
              <a:spcAft>
                <a:spcPts val="800"/>
              </a:spcAft>
              <a:buFont typeface="+mj-lt"/>
              <a:buAutoNum type="arabicPeriod"/>
              <a:tabLst>
                <a:tab pos="457200" algn="l"/>
              </a:tabLst>
            </a:pPr>
            <a:r>
              <a:rPr lang="en-US" sz="1400" b="1" kern="100" dirty="0">
                <a:effectLst/>
                <a:latin typeface="+mj-lt"/>
                <a:ea typeface="Calibri" panose="020F0502020204030204" pitchFamily="34" charset="0"/>
                <a:cs typeface="Arial" panose="020B0604020202020204" pitchFamily="34" charset="0"/>
              </a:rPr>
              <a:t>Learning Web Design: A Beginner's Guide to HTML, CSS, JavaScript, and Web Graphics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Author:</a:t>
            </a:r>
            <a:r>
              <a:rPr lang="en-US" sz="1400" kern="100" dirty="0">
                <a:effectLst/>
                <a:latin typeface="+mj-lt"/>
                <a:ea typeface="Calibri" panose="020F0502020204030204" pitchFamily="34" charset="0"/>
                <a:cs typeface="Arial" panose="020B0604020202020204" pitchFamily="34" charset="0"/>
              </a:rPr>
              <a:t> Jennifer Robbins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comprehensive introduction to web design principles and coding.</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Publisher:</a:t>
            </a:r>
            <a:r>
              <a:rPr lang="en-US" sz="1400" kern="100" dirty="0">
                <a:effectLst/>
                <a:latin typeface="+mj-lt"/>
                <a:ea typeface="Calibri" panose="020F0502020204030204" pitchFamily="34" charset="0"/>
                <a:cs typeface="Arial" panose="020B0604020202020204" pitchFamily="34" charset="0"/>
              </a:rPr>
              <a:t> O'Reilly Media</a:t>
            </a:r>
          </a:p>
          <a:p>
            <a:pPr marL="342900" marR="0" lvl="0" indent="-342900">
              <a:lnSpc>
                <a:spcPct val="107000"/>
              </a:lnSpc>
              <a:spcAft>
                <a:spcPts val="800"/>
              </a:spcAft>
              <a:buFont typeface="+mj-lt"/>
              <a:buAutoNum type="arabicPeriod"/>
              <a:tabLst>
                <a:tab pos="457200" algn="l"/>
              </a:tabLst>
            </a:pPr>
            <a:r>
              <a:rPr lang="en-US" sz="1400" b="1" kern="100" dirty="0">
                <a:effectLst/>
                <a:latin typeface="+mj-lt"/>
                <a:ea typeface="Calibri" panose="020F0502020204030204" pitchFamily="34" charset="0"/>
                <a:cs typeface="Arial" panose="020B0604020202020204" pitchFamily="34" charset="0"/>
              </a:rPr>
              <a:t>JavaScript and </a:t>
            </a:r>
            <a:r>
              <a:rPr lang="en-US" sz="1400" b="1" kern="100" dirty="0" err="1">
                <a:effectLst/>
                <a:latin typeface="+mj-lt"/>
                <a:ea typeface="Calibri" panose="020F0502020204030204" pitchFamily="34" charset="0"/>
                <a:cs typeface="Arial" panose="020B0604020202020204" pitchFamily="34" charset="0"/>
              </a:rPr>
              <a:t>JQuery</a:t>
            </a:r>
            <a:r>
              <a:rPr lang="en-US" sz="1400" b="1" kern="100" dirty="0">
                <a:effectLst/>
                <a:latin typeface="+mj-lt"/>
                <a:ea typeface="Calibri" panose="020F0502020204030204" pitchFamily="34" charset="0"/>
                <a:cs typeface="Arial" panose="020B0604020202020204" pitchFamily="34" charset="0"/>
              </a:rPr>
              <a:t>: Interactive Front-End Web Development</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Author:</a:t>
            </a:r>
            <a:r>
              <a:rPr lang="en-US" sz="1400" kern="100" dirty="0">
                <a:effectLst/>
                <a:latin typeface="+mj-lt"/>
                <a:ea typeface="Calibri" panose="020F0502020204030204" pitchFamily="34" charset="0"/>
                <a:cs typeface="Arial" panose="020B0604020202020204" pitchFamily="34" charset="0"/>
              </a:rPr>
              <a:t> Jon Duckett</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visual guide to building interactive front-end experiences.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Publisher:</a:t>
            </a:r>
            <a:r>
              <a:rPr lang="en-US" sz="1400" kern="100" dirty="0">
                <a:effectLst/>
                <a:latin typeface="+mj-lt"/>
                <a:ea typeface="Calibri" panose="020F0502020204030204" pitchFamily="34" charset="0"/>
                <a:cs typeface="Arial" panose="020B0604020202020204" pitchFamily="34" charset="0"/>
              </a:rPr>
              <a:t> Wiley</a:t>
            </a:r>
          </a:p>
          <a:p>
            <a:pPr marL="342900" marR="0" lvl="0" indent="-342900">
              <a:lnSpc>
                <a:spcPct val="107000"/>
              </a:lnSpc>
              <a:spcAft>
                <a:spcPts val="800"/>
              </a:spcAft>
              <a:buFont typeface="+mj-lt"/>
              <a:buAutoNum type="arabicPeriod"/>
              <a:tabLst>
                <a:tab pos="457200" algn="l"/>
              </a:tabLst>
            </a:pPr>
            <a:r>
              <a:rPr lang="en-US" sz="1400" b="1" kern="100" dirty="0">
                <a:effectLst/>
                <a:latin typeface="+mj-lt"/>
                <a:ea typeface="Calibri" panose="020F0502020204030204" pitchFamily="34" charset="0"/>
                <a:cs typeface="Arial" panose="020B0604020202020204" pitchFamily="34" charset="0"/>
              </a:rPr>
              <a:t>Web Development and Design Foundations with HTML5</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Author:</a:t>
            </a:r>
            <a:r>
              <a:rPr lang="en-US" sz="1400" kern="100" dirty="0">
                <a:effectLst/>
                <a:latin typeface="+mj-lt"/>
                <a:ea typeface="Calibri" panose="020F0502020204030204" pitchFamily="34" charset="0"/>
                <a:cs typeface="Arial" panose="020B0604020202020204" pitchFamily="34" charset="0"/>
              </a:rPr>
              <a:t> Terry </a:t>
            </a:r>
            <a:r>
              <a:rPr lang="en-US" sz="1400" kern="100" dirty="0" err="1">
                <a:effectLst/>
                <a:latin typeface="+mj-lt"/>
                <a:ea typeface="Calibri" panose="020F0502020204030204" pitchFamily="34" charset="0"/>
                <a:cs typeface="Arial" panose="020B0604020202020204" pitchFamily="34" charset="0"/>
              </a:rPr>
              <a:t>Felke</a:t>
            </a:r>
            <a:r>
              <a:rPr lang="en-US" sz="1400" kern="100" dirty="0">
                <a:effectLst/>
                <a:latin typeface="+mj-lt"/>
                <a:ea typeface="Calibri" panose="020F0502020204030204" pitchFamily="34" charset="0"/>
                <a:cs typeface="Arial" panose="020B0604020202020204" pitchFamily="34" charset="0"/>
              </a:rPr>
              <a:t>-Morris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Covers the foundations of web development with a focus on HTML5.</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Publisher:</a:t>
            </a:r>
            <a:r>
              <a:rPr lang="en-US" sz="1400" kern="100" dirty="0">
                <a:effectLst/>
                <a:latin typeface="+mj-lt"/>
                <a:ea typeface="Calibri" panose="020F0502020204030204" pitchFamily="34" charset="0"/>
                <a:cs typeface="Arial" panose="020B0604020202020204" pitchFamily="34" charset="0"/>
              </a:rPr>
              <a:t> Pearson</a:t>
            </a:r>
          </a:p>
          <a:p>
            <a:pPr marL="342900" marR="0" lvl="0" indent="-342900">
              <a:lnSpc>
                <a:spcPct val="107000"/>
              </a:lnSpc>
              <a:spcAft>
                <a:spcPts val="800"/>
              </a:spcAft>
              <a:buFont typeface="+mj-lt"/>
              <a:buAutoNum type="arabicPeriod"/>
              <a:tabLst>
                <a:tab pos="457200" algn="l"/>
              </a:tabLst>
            </a:pPr>
            <a:r>
              <a:rPr lang="en-US" sz="1400" b="1" kern="100" dirty="0">
                <a:effectLst/>
                <a:latin typeface="+mj-lt"/>
                <a:ea typeface="Calibri" panose="020F0502020204030204" pitchFamily="34" charset="0"/>
                <a:cs typeface="Arial" panose="020B0604020202020204" pitchFamily="34" charset="0"/>
              </a:rPr>
              <a:t>CSS: The Definitive Guide</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Author:</a:t>
            </a:r>
            <a:r>
              <a:rPr lang="en-US" sz="1400" kern="100" dirty="0">
                <a:effectLst/>
                <a:latin typeface="+mj-lt"/>
                <a:ea typeface="Calibri" panose="020F0502020204030204" pitchFamily="34" charset="0"/>
                <a:cs typeface="Arial" panose="020B0604020202020204" pitchFamily="34" charset="0"/>
              </a:rPr>
              <a:t> Eric A. Meyer, Estelle Weyl</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detailed reference on CSS for all skill levels.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Publisher:</a:t>
            </a:r>
            <a:r>
              <a:rPr lang="en-US" sz="1400" kern="100" dirty="0">
                <a:effectLst/>
                <a:latin typeface="+mj-lt"/>
                <a:ea typeface="Calibri" panose="020F0502020204030204" pitchFamily="34" charset="0"/>
                <a:cs typeface="Arial" panose="020B0604020202020204" pitchFamily="34" charset="0"/>
              </a:rPr>
              <a:t> O'Reilly Media</a:t>
            </a:r>
          </a:p>
          <a:p>
            <a:endParaRPr lang="en-US" sz="1400" dirty="0">
              <a:latin typeface="+mj-lt"/>
            </a:endParaRPr>
          </a:p>
        </p:txBody>
      </p:sp>
      <p:sp>
        <p:nvSpPr>
          <p:cNvPr id="3" name="Footer Placeholder 2">
            <a:extLst>
              <a:ext uri="{FF2B5EF4-FFF2-40B4-BE49-F238E27FC236}">
                <a16:creationId xmlns:a16="http://schemas.microsoft.com/office/drawing/2014/main" id="{83749858-4B32-ACFE-7B04-4CAB835CC9B7}"/>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529898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DDC5058F-0E87-4863-8BA4-DDAE0A9F1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429001"/>
            <a:ext cx="6858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D91D21CD-7C3F-2999-6A7A-801B2A5C7042}"/>
              </a:ext>
            </a:extLst>
          </p:cNvPr>
          <p:cNvSpPr>
            <a:spLocks noGrp="1"/>
          </p:cNvSpPr>
          <p:nvPr>
            <p:ph type="title"/>
          </p:nvPr>
        </p:nvSpPr>
        <p:spPr/>
        <p:txBody>
          <a:bodyPr/>
          <a:lstStyle/>
          <a:p>
            <a:pPr eaLnBrk="1" hangingPunct="1"/>
            <a:r>
              <a:rPr lang="en-US" altLang="en-US"/>
              <a:t>XHTML (outline)</a:t>
            </a:r>
          </a:p>
        </p:txBody>
      </p:sp>
      <p:sp>
        <p:nvSpPr>
          <p:cNvPr id="5" name="Rectangle 4">
            <a:extLst>
              <a:ext uri="{FF2B5EF4-FFF2-40B4-BE49-F238E27FC236}">
                <a16:creationId xmlns:a16="http://schemas.microsoft.com/office/drawing/2014/main" id="{9A89F3FB-55B0-9F87-9957-03E441066157}"/>
              </a:ext>
            </a:extLst>
          </p:cNvPr>
          <p:cNvSpPr/>
          <p:nvPr/>
        </p:nvSpPr>
        <p:spPr>
          <a:xfrm>
            <a:off x="2828926" y="3362325"/>
            <a:ext cx="6924675" cy="230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462" name="Rectangle 5">
            <a:extLst>
              <a:ext uri="{FF2B5EF4-FFF2-40B4-BE49-F238E27FC236}">
                <a16:creationId xmlns:a16="http://schemas.microsoft.com/office/drawing/2014/main" id="{C831BA22-BBEC-FE9B-435D-5B72930A21D7}"/>
              </a:ext>
            </a:extLst>
          </p:cNvPr>
          <p:cNvSpPr>
            <a:spLocks noChangeArrowheads="1"/>
          </p:cNvSpPr>
          <p:nvPr/>
        </p:nvSpPr>
        <p:spPr bwMode="auto">
          <a:xfrm>
            <a:off x="5954713" y="2462213"/>
            <a:ext cx="5796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DTD</a:t>
            </a:r>
          </a:p>
        </p:txBody>
      </p:sp>
      <p:sp>
        <p:nvSpPr>
          <p:cNvPr id="8" name="Rectangle 7">
            <a:extLst>
              <a:ext uri="{FF2B5EF4-FFF2-40B4-BE49-F238E27FC236}">
                <a16:creationId xmlns:a16="http://schemas.microsoft.com/office/drawing/2014/main" id="{4532F4CF-4862-DEE1-AC0C-42BBF5ABDE0E}"/>
              </a:ext>
            </a:extLst>
          </p:cNvPr>
          <p:cNvSpPr/>
          <p:nvPr/>
        </p:nvSpPr>
        <p:spPr>
          <a:xfrm>
            <a:off x="3409950" y="3870326"/>
            <a:ext cx="5549900" cy="193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464" name="Rectangle 8">
            <a:extLst>
              <a:ext uri="{FF2B5EF4-FFF2-40B4-BE49-F238E27FC236}">
                <a16:creationId xmlns:a16="http://schemas.microsoft.com/office/drawing/2014/main" id="{65084298-F479-F4C7-2422-08AC34DD4ABA}"/>
              </a:ext>
            </a:extLst>
          </p:cNvPr>
          <p:cNvSpPr>
            <a:spLocks noChangeArrowheads="1"/>
          </p:cNvSpPr>
          <p:nvPr/>
        </p:nvSpPr>
        <p:spPr bwMode="auto">
          <a:xfrm>
            <a:off x="4249739" y="4702175"/>
            <a:ext cx="3566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cs typeface="Arial" panose="020B0604020202020204" pitchFamily="34" charset="0"/>
              </a:rPr>
              <a:t>Namespace &amp; Language Declaration</a:t>
            </a:r>
          </a:p>
        </p:txBody>
      </p:sp>
      <p:cxnSp>
        <p:nvCxnSpPr>
          <p:cNvPr id="10" name="Straight Arrow Connector 9">
            <a:extLst>
              <a:ext uri="{FF2B5EF4-FFF2-40B4-BE49-F238E27FC236}">
                <a16:creationId xmlns:a16="http://schemas.microsoft.com/office/drawing/2014/main" id="{3860848B-8704-3A2F-D558-3ABC9CC97526}"/>
              </a:ext>
            </a:extLst>
          </p:cNvPr>
          <p:cNvCxnSpPr>
            <a:stCxn id="19462" idx="2"/>
            <a:endCxn id="5" idx="0"/>
          </p:cNvCxnSpPr>
          <p:nvPr/>
        </p:nvCxnSpPr>
        <p:spPr>
          <a:xfrm>
            <a:off x="6244537" y="2831545"/>
            <a:ext cx="46727" cy="5307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BEB8DFF-E296-DFA2-8E3A-E0DD69394E0A}"/>
              </a:ext>
            </a:extLst>
          </p:cNvPr>
          <p:cNvCxnSpPr>
            <a:stCxn id="19464" idx="0"/>
            <a:endCxn id="8" idx="2"/>
          </p:cNvCxnSpPr>
          <p:nvPr/>
        </p:nvCxnSpPr>
        <p:spPr>
          <a:xfrm flipV="1">
            <a:off x="6032856" y="4064001"/>
            <a:ext cx="152045" cy="638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45BF929-94D3-9DF9-A3EE-B76751F45F35}"/>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379931480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8AED3C6-2E24-6CB8-FE59-8544C4B424A6}"/>
              </a:ext>
            </a:extLst>
          </p:cNvPr>
          <p:cNvSpPr>
            <a:spLocks noGrp="1"/>
          </p:cNvSpPr>
          <p:nvPr>
            <p:ph type="title"/>
            <p:custDataLst>
              <p:tags r:id="rId2"/>
            </p:custDataLst>
          </p:nvPr>
        </p:nvSpPr>
        <p:spPr/>
        <p:txBody>
          <a:bodyPr/>
          <a:lstStyle/>
          <a:p>
            <a:r>
              <a:rPr lang="en-US" altLang="en-US"/>
              <a:t>List Examples</a:t>
            </a:r>
          </a:p>
        </p:txBody>
      </p:sp>
      <p:sp>
        <p:nvSpPr>
          <p:cNvPr id="22531" name="Content Placeholder 2">
            <a:extLst>
              <a:ext uri="{FF2B5EF4-FFF2-40B4-BE49-F238E27FC236}">
                <a16:creationId xmlns:a16="http://schemas.microsoft.com/office/drawing/2014/main" id="{F12F32DC-E24C-4C89-48D4-A0B934EFAA6C}"/>
              </a:ext>
            </a:extLst>
          </p:cNvPr>
          <p:cNvSpPr>
            <a:spLocks noGrp="1"/>
          </p:cNvSpPr>
          <p:nvPr>
            <p:ph sz="quarter" idx="1"/>
            <p:custDataLst>
              <p:tags r:id="rId3"/>
            </p:custDataLst>
          </p:nvPr>
        </p:nvSpPr>
        <p:spPr>
          <a:xfrm>
            <a:off x="1981200" y="1219201"/>
            <a:ext cx="8229600" cy="4937125"/>
          </a:xfrm>
        </p:spPr>
        <p:txBody>
          <a:bodyPr/>
          <a:lstStyle/>
          <a:p>
            <a:pPr marL="514350" indent="-514350">
              <a:buNone/>
            </a:pPr>
            <a:r>
              <a:rPr lang="en-US" altLang="en-US"/>
              <a:t>li.a {list-style:none;}</a:t>
            </a:r>
          </a:p>
          <a:p>
            <a:pPr marL="514350" indent="-514350">
              <a:buNone/>
            </a:pPr>
            <a:r>
              <a:rPr lang="en-US" altLang="en-US"/>
              <a:t>li.b {list-style:disc;}</a:t>
            </a:r>
          </a:p>
          <a:p>
            <a:pPr marL="514350" indent="-514350">
              <a:buNone/>
            </a:pPr>
            <a:r>
              <a:rPr lang="en-US" altLang="en-US"/>
              <a:t>li.c {list-style:circle;}</a:t>
            </a:r>
          </a:p>
          <a:p>
            <a:pPr marL="514350" indent="-514350">
              <a:buNone/>
            </a:pPr>
            <a:r>
              <a:rPr lang="en-US" altLang="en-US"/>
              <a:t>li.d {list-style:square;}</a:t>
            </a:r>
          </a:p>
          <a:p>
            <a:pPr marL="514350" indent="-514350">
              <a:buNone/>
            </a:pPr>
            <a:r>
              <a:rPr lang="en-US" altLang="en-US"/>
              <a:t>li.e {list-style:decimal;}</a:t>
            </a:r>
          </a:p>
          <a:p>
            <a:pPr marL="514350" indent="-514350">
              <a:buNone/>
            </a:pPr>
            <a:r>
              <a:rPr lang="en-US" altLang="en-US"/>
              <a:t>li.f {list-style:lower-alpha;}</a:t>
            </a:r>
          </a:p>
          <a:p>
            <a:pPr marL="514350" indent="-514350">
              <a:buNone/>
            </a:pPr>
            <a:r>
              <a:rPr lang="en-US" altLang="en-US"/>
              <a:t>li.g {list-style:upper-alpha;}</a:t>
            </a:r>
          </a:p>
          <a:p>
            <a:pPr marL="514350" indent="-514350">
              <a:buNone/>
            </a:pPr>
            <a:r>
              <a:rPr lang="en-US" altLang="en-US"/>
              <a:t>li.h {list-style:lower-roman;}</a:t>
            </a:r>
          </a:p>
          <a:p>
            <a:pPr marL="514350" indent="-514350">
              <a:buNone/>
            </a:pPr>
            <a:r>
              <a:rPr lang="en-US" altLang="en-US"/>
              <a:t>li.i {list-style:upper-roman;}</a:t>
            </a:r>
          </a:p>
        </p:txBody>
      </p:sp>
      <p:pic>
        <p:nvPicPr>
          <p:cNvPr id="22532" name="Picture 3">
            <a:extLst>
              <a:ext uri="{FF2B5EF4-FFF2-40B4-BE49-F238E27FC236}">
                <a16:creationId xmlns:a16="http://schemas.microsoft.com/office/drawing/2014/main" id="{018718DD-487B-737D-85DF-47357926ABF0}"/>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6096000" y="1295400"/>
            <a:ext cx="4178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C18E97A-57A2-2599-6339-908AD553104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5855030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2B685F66-DF07-50C2-1085-5236A4CC6392}"/>
              </a:ext>
            </a:extLst>
          </p:cNvPr>
          <p:cNvSpPr>
            <a:spLocks noGrp="1"/>
          </p:cNvSpPr>
          <p:nvPr>
            <p:ph type="title"/>
            <p:custDataLst>
              <p:tags r:id="rId2"/>
            </p:custDataLst>
          </p:nvPr>
        </p:nvSpPr>
        <p:spPr/>
        <p:txBody>
          <a:bodyPr/>
          <a:lstStyle/>
          <a:p>
            <a:r>
              <a:rPr lang="en-US" altLang="en-US"/>
              <a:t>List-style-position</a:t>
            </a:r>
          </a:p>
        </p:txBody>
      </p:sp>
      <p:sp>
        <p:nvSpPr>
          <p:cNvPr id="24579" name="Content Placeholder 2">
            <a:extLst>
              <a:ext uri="{FF2B5EF4-FFF2-40B4-BE49-F238E27FC236}">
                <a16:creationId xmlns:a16="http://schemas.microsoft.com/office/drawing/2014/main" id="{E2DBE60E-3787-5B2D-C4C2-111D6AAE8421}"/>
              </a:ext>
            </a:extLst>
          </p:cNvPr>
          <p:cNvSpPr>
            <a:spLocks noGrp="1"/>
          </p:cNvSpPr>
          <p:nvPr>
            <p:ph sz="quarter" idx="1"/>
            <p:custDataLst>
              <p:tags r:id="rId3"/>
            </p:custDataLst>
          </p:nvPr>
        </p:nvSpPr>
        <p:spPr>
          <a:xfrm>
            <a:off x="1981200" y="3352801"/>
            <a:ext cx="8229600" cy="2803525"/>
          </a:xfrm>
        </p:spPr>
        <p:txBody>
          <a:bodyPr/>
          <a:lstStyle/>
          <a:p>
            <a:pPr>
              <a:buFont typeface="Wingdings 3" panose="05040102010807070707" pitchFamily="18" charset="2"/>
              <a:buNone/>
            </a:pPr>
            <a:endParaRPr lang="en-US" altLang="en-US"/>
          </a:p>
          <a:p>
            <a:pPr>
              <a:buFont typeface="Wingdings 3" panose="05040102010807070707" pitchFamily="18" charset="2"/>
              <a:buNone/>
            </a:pPr>
            <a:r>
              <a:rPr lang="en-US" altLang="en-US"/>
              <a:t>ul {list-style-position:outside; }</a:t>
            </a:r>
          </a:p>
          <a:p>
            <a:pPr>
              <a:buFont typeface="Wingdings 3" panose="05040102010807070707" pitchFamily="18" charset="2"/>
              <a:buNone/>
            </a:pPr>
            <a:r>
              <a:rPr lang="en-US" altLang="en-US"/>
              <a:t>ol {list-style-position:inside; }</a:t>
            </a:r>
          </a:p>
        </p:txBody>
      </p:sp>
      <p:pic>
        <p:nvPicPr>
          <p:cNvPr id="24580" name="Picture 3">
            <a:extLst>
              <a:ext uri="{FF2B5EF4-FFF2-40B4-BE49-F238E27FC236}">
                <a16:creationId xmlns:a16="http://schemas.microsoft.com/office/drawing/2014/main" id="{8F5EFF7E-BFEB-38D9-4AD2-2EE14C8DCC27}"/>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l="6966" t="39011" r="3654" b="37912"/>
          <a:stretch>
            <a:fillRect/>
          </a:stretch>
        </p:blipFill>
        <p:spPr bwMode="auto">
          <a:xfrm>
            <a:off x="1905000" y="1160464"/>
            <a:ext cx="84582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25CEAA53-2C2B-758F-1BDF-54A7A01D7941}"/>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6172200" y="3429001"/>
            <a:ext cx="42481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91289A4-872A-5DD1-76EC-AFC6D1E1BA1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1851128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249E57F-4E9D-FC7F-B008-8CC4EE4AA753}"/>
              </a:ext>
            </a:extLst>
          </p:cNvPr>
          <p:cNvSpPr>
            <a:spLocks noGrp="1"/>
          </p:cNvSpPr>
          <p:nvPr>
            <p:ph type="title"/>
            <p:custDataLst>
              <p:tags r:id="rId2"/>
            </p:custDataLst>
          </p:nvPr>
        </p:nvSpPr>
        <p:spPr/>
        <p:txBody>
          <a:bodyPr/>
          <a:lstStyle/>
          <a:p>
            <a:r>
              <a:rPr lang="en-US" altLang="en-US"/>
              <a:t>list-style-image</a:t>
            </a:r>
          </a:p>
        </p:txBody>
      </p:sp>
      <p:sp>
        <p:nvSpPr>
          <p:cNvPr id="26627" name="Content Placeholder 2">
            <a:extLst>
              <a:ext uri="{FF2B5EF4-FFF2-40B4-BE49-F238E27FC236}">
                <a16:creationId xmlns:a16="http://schemas.microsoft.com/office/drawing/2014/main" id="{9F7398F4-1B43-0EBF-E523-33464EF6E9C3}"/>
              </a:ext>
            </a:extLst>
          </p:cNvPr>
          <p:cNvSpPr>
            <a:spLocks noGrp="1"/>
          </p:cNvSpPr>
          <p:nvPr>
            <p:ph sz="quarter" idx="1"/>
            <p:custDataLst>
              <p:tags r:id="rId3"/>
            </p:custDataLst>
          </p:nvPr>
        </p:nvSpPr>
        <p:spPr>
          <a:xfrm>
            <a:off x="1981200" y="1219201"/>
            <a:ext cx="8229600" cy="4937125"/>
          </a:xfrm>
        </p:spPr>
        <p:txBody>
          <a:bodyPr/>
          <a:lstStyle/>
          <a:p>
            <a:r>
              <a:rPr lang="en-US" altLang="en-US"/>
              <a:t>allows you to specify an image so that you can use your own bullet style.</a:t>
            </a:r>
          </a:p>
          <a:p>
            <a:pPr>
              <a:buFont typeface="Wingdings 3" panose="05040102010807070707" pitchFamily="18" charset="2"/>
              <a:buNone/>
            </a:pPr>
            <a:r>
              <a:rPr lang="en-US" altLang="en-US"/>
              <a:t>	li {list-style-image: url(“images/bulletpoint.gif”);}</a:t>
            </a:r>
          </a:p>
          <a:p>
            <a:pPr>
              <a:buFont typeface="Wingdings 3" panose="05040102010807070707" pitchFamily="18" charset="2"/>
              <a:buNone/>
            </a:pPr>
            <a:endParaRPr lang="en-US" altLang="en-US"/>
          </a:p>
          <a:p>
            <a:pPr>
              <a:buFont typeface="Wingdings 3" panose="05040102010807070707" pitchFamily="18" charset="2"/>
              <a:buNone/>
            </a:pPr>
            <a:endParaRPr lang="en-US" altLang="en-US"/>
          </a:p>
          <a:p>
            <a:pPr>
              <a:buFont typeface="Wingdings 3" panose="05040102010807070707" pitchFamily="18" charset="2"/>
              <a:buNone/>
            </a:pPr>
            <a:endParaRPr lang="en-US" altLang="en-US"/>
          </a:p>
          <a:p>
            <a:pPr>
              <a:buFont typeface="Wingdings 3" panose="05040102010807070707" pitchFamily="18" charset="2"/>
              <a:buNone/>
            </a:pPr>
            <a:endParaRPr lang="en-US" altLang="en-US"/>
          </a:p>
          <a:p>
            <a:pPr>
              <a:buFont typeface="Wingdings 3" panose="05040102010807070707" pitchFamily="18" charset="2"/>
              <a:buNone/>
            </a:pPr>
            <a:endParaRPr lang="en-US" altLang="en-US"/>
          </a:p>
          <a:p>
            <a:pPr>
              <a:buFont typeface="Wingdings 3" panose="05040102010807070707" pitchFamily="18" charset="2"/>
              <a:buNone/>
            </a:pPr>
            <a:endParaRPr lang="en-US" altLang="en-US"/>
          </a:p>
          <a:p>
            <a:r>
              <a:rPr lang="en-US" altLang="en-US"/>
              <a:t>If the image cannot be displayed, the browser should just display a dot rather than a broken image symbol.</a:t>
            </a:r>
          </a:p>
          <a:p>
            <a:pPr>
              <a:buFont typeface="Wingdings 3" panose="05040102010807070707" pitchFamily="18" charset="2"/>
              <a:buNone/>
            </a:pPr>
            <a:endParaRPr lang="en-US" altLang="en-US"/>
          </a:p>
        </p:txBody>
      </p:sp>
      <p:pic>
        <p:nvPicPr>
          <p:cNvPr id="26628" name="Picture 2">
            <a:extLst>
              <a:ext uri="{FF2B5EF4-FFF2-40B4-BE49-F238E27FC236}">
                <a16:creationId xmlns:a16="http://schemas.microsoft.com/office/drawing/2014/main" id="{06DAEA23-FDE6-24AA-26D8-C237DA688B78}"/>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438400" y="2667001"/>
            <a:ext cx="67818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42EDBDB-EA9A-A8B0-8458-14F6EF2815F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31639805"/>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E3FEFBDC-E978-5A7C-5C7C-E2D181E58566}"/>
              </a:ext>
            </a:extLst>
          </p:cNvPr>
          <p:cNvSpPr>
            <a:spLocks noGrp="1"/>
          </p:cNvSpPr>
          <p:nvPr>
            <p:ph type="ctrTitle"/>
            <p:custDataLst>
              <p:tags r:id="rId2"/>
            </p:custDataLst>
          </p:nvPr>
        </p:nvSpPr>
        <p:spPr/>
        <p:txBody>
          <a:bodyPr/>
          <a:lstStyle/>
          <a:p>
            <a:r>
              <a:rPr lang="en-US" altLang="en-US"/>
              <a:t>Tables</a:t>
            </a:r>
          </a:p>
        </p:txBody>
      </p:sp>
      <p:sp>
        <p:nvSpPr>
          <p:cNvPr id="5" name="Subtitle 4">
            <a:extLst>
              <a:ext uri="{FF2B5EF4-FFF2-40B4-BE49-F238E27FC236}">
                <a16:creationId xmlns:a16="http://schemas.microsoft.com/office/drawing/2014/main" id="{6D0EF6D7-DB7A-068A-8A1E-487F83183C6B}"/>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C41A5821-E81E-6D74-47F0-12E7A393B93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664912543"/>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65A516F-A02B-9B2D-B14D-210141EF6249}"/>
              </a:ext>
            </a:extLst>
          </p:cNvPr>
          <p:cNvSpPr>
            <a:spLocks noGrp="1"/>
          </p:cNvSpPr>
          <p:nvPr>
            <p:ph type="title"/>
            <p:custDataLst>
              <p:tags r:id="rId2"/>
            </p:custDataLst>
          </p:nvPr>
        </p:nvSpPr>
        <p:spPr/>
        <p:txBody>
          <a:bodyPr/>
          <a:lstStyle/>
          <a:p>
            <a:r>
              <a:rPr lang="en-US" altLang="en-US"/>
              <a:t>Table-specific properties</a:t>
            </a:r>
          </a:p>
        </p:txBody>
      </p:sp>
      <p:sp>
        <p:nvSpPr>
          <p:cNvPr id="30723" name="Content Placeholder 2">
            <a:extLst>
              <a:ext uri="{FF2B5EF4-FFF2-40B4-BE49-F238E27FC236}">
                <a16:creationId xmlns:a16="http://schemas.microsoft.com/office/drawing/2014/main" id="{DD423905-9E75-E050-4BDD-926AE697FE23}"/>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30724" name="Picture 2">
            <a:extLst>
              <a:ext uri="{FF2B5EF4-FFF2-40B4-BE49-F238E27FC236}">
                <a16:creationId xmlns:a16="http://schemas.microsoft.com/office/drawing/2014/main" id="{FA34E8BD-6667-7238-85A8-3406FE508F3D}"/>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48352" r="3654" b="16483"/>
          <a:stretch>
            <a:fillRect/>
          </a:stretch>
        </p:blipFill>
        <p:spPr bwMode="auto">
          <a:xfrm>
            <a:off x="1981200" y="1600200"/>
            <a:ext cx="83058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4071B11-BE6C-1B43-3F6C-E98A14315E1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63518444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9F765B7-4BB6-0F1D-88E3-EFB43681A947}"/>
              </a:ext>
            </a:extLst>
          </p:cNvPr>
          <p:cNvSpPr>
            <a:spLocks noGrp="1"/>
          </p:cNvSpPr>
          <p:nvPr>
            <p:ph type="title"/>
            <p:custDataLst>
              <p:tags r:id="rId2"/>
            </p:custDataLst>
          </p:nvPr>
        </p:nvSpPr>
        <p:spPr/>
        <p:txBody>
          <a:bodyPr/>
          <a:lstStyle/>
          <a:p>
            <a:r>
              <a:rPr lang="en-US" altLang="en-US"/>
              <a:t>border-collapse</a:t>
            </a:r>
          </a:p>
        </p:txBody>
      </p:sp>
      <p:sp>
        <p:nvSpPr>
          <p:cNvPr id="32771" name="Content Placeholder 2">
            <a:extLst>
              <a:ext uri="{FF2B5EF4-FFF2-40B4-BE49-F238E27FC236}">
                <a16:creationId xmlns:a16="http://schemas.microsoft.com/office/drawing/2014/main" id="{95DCC3A0-08C0-8E22-F0E9-D30B3D45BB75}"/>
              </a:ext>
            </a:extLst>
          </p:cNvPr>
          <p:cNvSpPr>
            <a:spLocks noGrp="1"/>
          </p:cNvSpPr>
          <p:nvPr>
            <p:ph sz="quarter" idx="1"/>
            <p:custDataLst>
              <p:tags r:id="rId3"/>
            </p:custDataLst>
          </p:nvPr>
        </p:nvSpPr>
        <p:spPr>
          <a:xfrm>
            <a:off x="1981200" y="1219201"/>
            <a:ext cx="8229600" cy="4937125"/>
          </a:xfrm>
        </p:spPr>
        <p:txBody>
          <a:bodyPr/>
          <a:lstStyle/>
          <a:p>
            <a:r>
              <a:rPr lang="en-US" altLang="en-US"/>
              <a:t>specifies whether the browser should display every border</a:t>
            </a:r>
          </a:p>
        </p:txBody>
      </p:sp>
      <p:pic>
        <p:nvPicPr>
          <p:cNvPr id="32772" name="Picture 2">
            <a:extLst>
              <a:ext uri="{FF2B5EF4-FFF2-40B4-BE49-F238E27FC236}">
                <a16:creationId xmlns:a16="http://schemas.microsoft.com/office/drawing/2014/main" id="{38D14D97-8CDA-B488-5882-1BF745CC93BD}"/>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63736" r="3654" b="14285"/>
          <a:stretch>
            <a:fillRect/>
          </a:stretch>
        </p:blipFill>
        <p:spPr bwMode="auto">
          <a:xfrm>
            <a:off x="1981200" y="2209800"/>
            <a:ext cx="822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9EA2017-BCEA-4829-51F8-4DC5B4A404D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3811751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C989CB4A-03E4-1913-61D7-7E9A435649D8}"/>
              </a:ext>
            </a:extLst>
          </p:cNvPr>
          <p:cNvSpPr>
            <a:spLocks noGrp="1"/>
          </p:cNvSpPr>
          <p:nvPr>
            <p:ph type="title"/>
            <p:custDataLst>
              <p:tags r:id="rId2"/>
            </p:custDataLst>
          </p:nvPr>
        </p:nvSpPr>
        <p:spPr/>
        <p:txBody>
          <a:bodyPr/>
          <a:lstStyle/>
          <a:p>
            <a:r>
              <a:rPr lang="en-US" altLang="en-US"/>
              <a:t>border-collapse Example</a:t>
            </a:r>
          </a:p>
        </p:txBody>
      </p:sp>
      <p:sp>
        <p:nvSpPr>
          <p:cNvPr id="34819" name="Content Placeholder 2">
            <a:extLst>
              <a:ext uri="{FF2B5EF4-FFF2-40B4-BE49-F238E27FC236}">
                <a16:creationId xmlns:a16="http://schemas.microsoft.com/office/drawing/2014/main" id="{9EE1480D-5B2B-54D2-3D27-A60483F6AB11}"/>
              </a:ext>
            </a:extLst>
          </p:cNvPr>
          <p:cNvSpPr>
            <a:spLocks noGrp="1"/>
          </p:cNvSpPr>
          <p:nvPr>
            <p:ph sz="quarter" idx="1"/>
            <p:custDataLst>
              <p:tags r:id="rId3"/>
            </p:custDataLst>
          </p:nvPr>
        </p:nvSpPr>
        <p:spPr>
          <a:xfrm>
            <a:off x="1981200" y="1219201"/>
            <a:ext cx="8229600" cy="4937125"/>
          </a:xfrm>
        </p:spPr>
        <p:txBody>
          <a:bodyPr/>
          <a:lstStyle/>
          <a:p>
            <a:pPr>
              <a:lnSpc>
                <a:spcPct val="150000"/>
              </a:lnSpc>
              <a:buFont typeface="Wingdings 3" panose="05040102010807070707" pitchFamily="18" charset="2"/>
              <a:buNone/>
            </a:pPr>
            <a:r>
              <a:rPr lang="en-US" altLang="en-US" sz="1800" b="1"/>
              <a:t>table.one</a:t>
            </a:r>
            <a:r>
              <a:rPr lang="en-US" altLang="en-US" sz="1800"/>
              <a:t> {border-collapse:collapse;}</a:t>
            </a:r>
          </a:p>
          <a:p>
            <a:pPr>
              <a:lnSpc>
                <a:spcPct val="150000"/>
              </a:lnSpc>
              <a:buFont typeface="Wingdings 3" panose="05040102010807070707" pitchFamily="18" charset="2"/>
              <a:buNone/>
            </a:pPr>
            <a:r>
              <a:rPr lang="en-US" altLang="en-US" sz="1800" b="1"/>
              <a:t>table.two</a:t>
            </a:r>
            <a:r>
              <a:rPr lang="en-US" altLang="en-US" sz="1800"/>
              <a:t> {border-collapse:separate;}</a:t>
            </a:r>
          </a:p>
          <a:p>
            <a:pPr>
              <a:lnSpc>
                <a:spcPct val="150000"/>
              </a:lnSpc>
              <a:buFont typeface="Wingdings 3" panose="05040102010807070707" pitchFamily="18" charset="2"/>
              <a:buNone/>
            </a:pPr>
            <a:r>
              <a:rPr lang="en-US" altLang="en-US" sz="1800" b="1"/>
              <a:t>td.a</a:t>
            </a:r>
            <a:r>
              <a:rPr lang="en-US" altLang="en-US" sz="1800"/>
              <a:t> {border-style:dotted; border-width:3px; </a:t>
            </a:r>
          </a:p>
          <a:p>
            <a:pPr>
              <a:lnSpc>
                <a:spcPct val="150000"/>
              </a:lnSpc>
              <a:buFont typeface="Wingdings 3" panose="05040102010807070707" pitchFamily="18" charset="2"/>
              <a:buNone/>
            </a:pPr>
            <a:r>
              <a:rPr lang="en-US" altLang="en-US" sz="1800"/>
              <a:t>border-color:#000000; padding: 10px;}</a:t>
            </a:r>
          </a:p>
          <a:p>
            <a:pPr>
              <a:lnSpc>
                <a:spcPct val="150000"/>
              </a:lnSpc>
              <a:buFont typeface="Wingdings 3" panose="05040102010807070707" pitchFamily="18" charset="2"/>
              <a:buNone/>
            </a:pPr>
            <a:r>
              <a:rPr lang="en-US" altLang="en-US" sz="1800" b="1"/>
              <a:t>td.b</a:t>
            </a:r>
            <a:r>
              <a:rPr lang="en-US" altLang="en-US" sz="1800"/>
              <a:t> {border-style:solid; border-width:3px; </a:t>
            </a:r>
          </a:p>
          <a:p>
            <a:pPr>
              <a:lnSpc>
                <a:spcPct val="150000"/>
              </a:lnSpc>
              <a:buFont typeface="Wingdings 3" panose="05040102010807070707" pitchFamily="18" charset="2"/>
              <a:buNone/>
            </a:pPr>
            <a:r>
              <a:rPr lang="en-US" altLang="en-US" sz="1800"/>
              <a:t>border-color:#333333; padding: 10px;}</a:t>
            </a:r>
          </a:p>
        </p:txBody>
      </p:sp>
      <p:pic>
        <p:nvPicPr>
          <p:cNvPr id="34820" name="Picture 2">
            <a:extLst>
              <a:ext uri="{FF2B5EF4-FFF2-40B4-BE49-F238E27FC236}">
                <a16:creationId xmlns:a16="http://schemas.microsoft.com/office/drawing/2014/main" id="{610BC38A-B6B7-532B-7207-7CD6D1096BD3}"/>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6477000" y="1295400"/>
            <a:ext cx="38369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7295416-672A-8135-40F1-AFA9712924E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3366707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574BEB9-D221-ED74-6366-AEB5E38BA2F7}"/>
              </a:ext>
            </a:extLst>
          </p:cNvPr>
          <p:cNvSpPr>
            <a:spLocks noGrp="1"/>
          </p:cNvSpPr>
          <p:nvPr>
            <p:ph type="title"/>
            <p:custDataLst>
              <p:tags r:id="rId2"/>
            </p:custDataLst>
          </p:nvPr>
        </p:nvSpPr>
        <p:spPr/>
        <p:txBody>
          <a:bodyPr/>
          <a:lstStyle/>
          <a:p>
            <a:r>
              <a:rPr lang="en-US" altLang="en-US"/>
              <a:t>The border-spacing property</a:t>
            </a:r>
          </a:p>
        </p:txBody>
      </p:sp>
      <p:sp>
        <p:nvSpPr>
          <p:cNvPr id="36867" name="Content Placeholder 2">
            <a:extLst>
              <a:ext uri="{FF2B5EF4-FFF2-40B4-BE49-F238E27FC236}">
                <a16:creationId xmlns:a16="http://schemas.microsoft.com/office/drawing/2014/main" id="{DD794F5D-425C-CAA7-CCC9-5D3306FE1796}"/>
              </a:ext>
            </a:extLst>
          </p:cNvPr>
          <p:cNvSpPr>
            <a:spLocks noGrp="1"/>
          </p:cNvSpPr>
          <p:nvPr>
            <p:ph sz="quarter" idx="1"/>
            <p:custDataLst>
              <p:tags r:id="rId3"/>
            </p:custDataLst>
          </p:nvPr>
        </p:nvSpPr>
        <p:spPr>
          <a:xfrm>
            <a:off x="1981200" y="1219201"/>
            <a:ext cx="5105400" cy="4937125"/>
          </a:xfrm>
        </p:spPr>
        <p:txBody>
          <a:bodyPr/>
          <a:lstStyle/>
          <a:p>
            <a:r>
              <a:rPr lang="en-US" altLang="en-US" sz="2400"/>
              <a:t>Specifies the distance that separates adjacent cells’ borders. Can receive either one or two values.</a:t>
            </a:r>
          </a:p>
          <a:p>
            <a:r>
              <a:rPr lang="en-US" altLang="en-US" sz="2400"/>
              <a:t>If </a:t>
            </a:r>
            <a:r>
              <a:rPr lang="en-US" altLang="en-US" sz="2400" b="1"/>
              <a:t>one value </a:t>
            </a:r>
            <a:r>
              <a:rPr lang="en-US" altLang="en-US" sz="2400"/>
              <a:t>is provided, it will apply to both vertical and horizontal borders:</a:t>
            </a:r>
          </a:p>
          <a:p>
            <a:pPr>
              <a:buFont typeface="Wingdings 3" panose="05040102010807070707" pitchFamily="18" charset="2"/>
              <a:buNone/>
            </a:pPr>
            <a:r>
              <a:rPr lang="en-US" altLang="en-US" sz="2400"/>
              <a:t>		td {border-spacing:15px;}</a:t>
            </a:r>
          </a:p>
          <a:p>
            <a:r>
              <a:rPr lang="en-US" altLang="en-US" sz="2400"/>
              <a:t>If </a:t>
            </a:r>
            <a:r>
              <a:rPr lang="en-US" altLang="en-US" sz="2400" b="1"/>
              <a:t>two values </a:t>
            </a:r>
            <a:r>
              <a:rPr lang="en-US" altLang="en-US" sz="2400"/>
              <a:t>are provided, the first refers to the horizontal spacing and the second to the vertical spacing:</a:t>
            </a:r>
          </a:p>
          <a:p>
            <a:pPr>
              <a:buFont typeface="Wingdings 3" panose="05040102010807070707" pitchFamily="18" charset="2"/>
              <a:buNone/>
            </a:pPr>
            <a:r>
              <a:rPr lang="en-US" altLang="en-US" sz="2400"/>
              <a:t>		td {border-spacing:2px; 4px;}</a:t>
            </a:r>
          </a:p>
        </p:txBody>
      </p:sp>
      <p:pic>
        <p:nvPicPr>
          <p:cNvPr id="36868" name="Picture 2">
            <a:extLst>
              <a:ext uri="{FF2B5EF4-FFF2-40B4-BE49-F238E27FC236}">
                <a16:creationId xmlns:a16="http://schemas.microsoft.com/office/drawing/2014/main" id="{B65D8532-116F-C1CB-CAB1-D8AA52ED7577}"/>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7086601" y="1219200"/>
            <a:ext cx="34575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48C8D86-4E9A-67E4-4E59-7545A245ED7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8202310"/>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F808FC6-DDAA-F9AD-A9B7-AC5F55BEC189}"/>
              </a:ext>
            </a:extLst>
          </p:cNvPr>
          <p:cNvSpPr>
            <a:spLocks noGrp="1"/>
          </p:cNvSpPr>
          <p:nvPr>
            <p:ph type="title"/>
            <p:custDataLst>
              <p:tags r:id="rId2"/>
            </p:custDataLst>
          </p:nvPr>
        </p:nvSpPr>
        <p:spPr/>
        <p:txBody>
          <a:bodyPr/>
          <a:lstStyle/>
          <a:p>
            <a:r>
              <a:rPr lang="en-US" altLang="en-US"/>
              <a:t>Outlines</a:t>
            </a:r>
          </a:p>
        </p:txBody>
      </p:sp>
      <p:sp>
        <p:nvSpPr>
          <p:cNvPr id="38915" name="Content Placeholder 2">
            <a:extLst>
              <a:ext uri="{FF2B5EF4-FFF2-40B4-BE49-F238E27FC236}">
                <a16:creationId xmlns:a16="http://schemas.microsoft.com/office/drawing/2014/main" id="{80B669CA-FEBF-F602-5AEC-028A2B7B3652}"/>
              </a:ext>
            </a:extLst>
          </p:cNvPr>
          <p:cNvSpPr>
            <a:spLocks noGrp="1"/>
          </p:cNvSpPr>
          <p:nvPr>
            <p:ph sz="quarter" idx="1"/>
            <p:custDataLst>
              <p:tags r:id="rId3"/>
            </p:custDataLst>
          </p:nvPr>
        </p:nvSpPr>
        <p:spPr>
          <a:xfrm>
            <a:off x="1981200" y="1219201"/>
            <a:ext cx="8229600" cy="4937125"/>
          </a:xfrm>
        </p:spPr>
        <p:txBody>
          <a:bodyPr/>
          <a:lstStyle/>
          <a:p>
            <a:r>
              <a:rPr lang="en-US" altLang="en-US"/>
              <a:t>Outlines are similar to borders, except in:</a:t>
            </a:r>
          </a:p>
          <a:p>
            <a:pPr lvl="1"/>
            <a:r>
              <a:rPr lang="en-US" altLang="en-US"/>
              <a:t>An outline does not take up space</a:t>
            </a:r>
          </a:p>
          <a:p>
            <a:pPr lvl="1"/>
            <a:r>
              <a:rPr lang="en-US" altLang="en-US"/>
              <a:t>Outlines do not have to be rectangular</a:t>
            </a:r>
          </a:p>
          <a:p>
            <a:pPr lvl="1"/>
            <a:endParaRPr lang="en-US" altLang="en-US"/>
          </a:p>
          <a:p>
            <a:pPr lvl="1"/>
            <a:endParaRPr lang="en-US" altLang="en-US"/>
          </a:p>
          <a:p>
            <a:pPr lvl="1"/>
            <a:endParaRPr lang="en-US" altLang="en-US"/>
          </a:p>
          <a:p>
            <a:pPr lvl="1"/>
            <a:endParaRPr lang="en-US" altLang="en-US"/>
          </a:p>
          <a:p>
            <a:pPr lvl="1"/>
            <a:endParaRPr lang="en-US" altLang="en-US"/>
          </a:p>
          <a:p>
            <a:pPr lvl="1"/>
            <a:endParaRPr lang="en-US" altLang="en-US"/>
          </a:p>
        </p:txBody>
      </p:sp>
      <p:pic>
        <p:nvPicPr>
          <p:cNvPr id="38916" name="Picture 2">
            <a:extLst>
              <a:ext uri="{FF2B5EF4-FFF2-40B4-BE49-F238E27FC236}">
                <a16:creationId xmlns:a16="http://schemas.microsoft.com/office/drawing/2014/main" id="{2AA0967A-2295-43B2-BBE0-B1E58BAC9BCC}"/>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36264" r="3654" b="37363"/>
          <a:stretch>
            <a:fillRect/>
          </a:stretch>
        </p:blipFill>
        <p:spPr bwMode="auto">
          <a:xfrm>
            <a:off x="2057400" y="2590800"/>
            <a:ext cx="812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AA86AF9-8F76-4EA8-15BC-E6B277939DC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69323248"/>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A2597E2-94BE-CE0E-BE49-3CEFE6805462}"/>
              </a:ext>
            </a:extLst>
          </p:cNvPr>
          <p:cNvSpPr>
            <a:spLocks noGrp="1"/>
          </p:cNvSpPr>
          <p:nvPr>
            <p:ph type="title"/>
            <p:custDataLst>
              <p:tags r:id="rId2"/>
            </p:custDataLst>
          </p:nvPr>
        </p:nvSpPr>
        <p:spPr/>
        <p:txBody>
          <a:bodyPr/>
          <a:lstStyle/>
          <a:p>
            <a:r>
              <a:rPr lang="en-US" altLang="en-US"/>
              <a:t>Outlines Example</a:t>
            </a:r>
          </a:p>
        </p:txBody>
      </p:sp>
      <p:sp>
        <p:nvSpPr>
          <p:cNvPr id="40963" name="Content Placeholder 2">
            <a:extLst>
              <a:ext uri="{FF2B5EF4-FFF2-40B4-BE49-F238E27FC236}">
                <a16:creationId xmlns:a16="http://schemas.microsoft.com/office/drawing/2014/main" id="{C41F1397-10BD-2487-5B84-F3997755D58A}"/>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r>
              <a:rPr lang="en-US" altLang="en-US"/>
              <a:t>input {outline-width:2px;}</a:t>
            </a:r>
          </a:p>
          <a:p>
            <a:pPr>
              <a:buFont typeface="Wingdings 3" panose="05040102010807070707" pitchFamily="18" charset="2"/>
              <a:buNone/>
            </a:pPr>
            <a:r>
              <a:rPr lang="en-US" altLang="en-US"/>
              <a:t>input {outline-style:solid;}</a:t>
            </a:r>
          </a:p>
          <a:p>
            <a:pPr>
              <a:buFont typeface="Wingdings 3" panose="05040102010807070707" pitchFamily="18" charset="2"/>
              <a:buNone/>
            </a:pPr>
            <a:r>
              <a:rPr lang="en-US" altLang="en-US"/>
              <a:t>input {outline-color:#ffoooo;}</a:t>
            </a:r>
          </a:p>
        </p:txBody>
      </p:sp>
      <p:pic>
        <p:nvPicPr>
          <p:cNvPr id="40964" name="Picture 2">
            <a:extLst>
              <a:ext uri="{FF2B5EF4-FFF2-40B4-BE49-F238E27FC236}">
                <a16:creationId xmlns:a16="http://schemas.microsoft.com/office/drawing/2014/main" id="{9E3ADDED-9794-DD1C-452C-B05785775EFD}"/>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362201" y="2819401"/>
            <a:ext cx="73818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02D32BB-A5A9-675A-6C02-D0E6A6547DA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015589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6B1CDB2-9FD2-4155-A4B5-77B3CFCE7540}"/>
              </a:ext>
            </a:extLst>
          </p:cNvPr>
          <p:cNvSpPr>
            <a:spLocks noGrp="1"/>
          </p:cNvSpPr>
          <p:nvPr>
            <p:ph type="title"/>
          </p:nvPr>
        </p:nvSpPr>
        <p:spPr/>
        <p:txBody>
          <a:bodyPr/>
          <a:lstStyle/>
          <a:p>
            <a:pPr eaLnBrk="1" hangingPunct="1"/>
            <a:r>
              <a:rPr lang="en-US" altLang="en-US"/>
              <a:t>XHTML (language format)</a:t>
            </a:r>
          </a:p>
        </p:txBody>
      </p:sp>
      <p:sp>
        <p:nvSpPr>
          <p:cNvPr id="21507" name="Content Placeholder 3">
            <a:extLst>
              <a:ext uri="{FF2B5EF4-FFF2-40B4-BE49-F238E27FC236}">
                <a16:creationId xmlns:a16="http://schemas.microsoft.com/office/drawing/2014/main" id="{6FBB18E2-E900-2B86-06FA-679F2E243531}"/>
              </a:ext>
            </a:extLst>
          </p:cNvPr>
          <p:cNvSpPr>
            <a:spLocks noGrp="1"/>
          </p:cNvSpPr>
          <p:nvPr>
            <p:ph idx="1"/>
          </p:nvPr>
        </p:nvSpPr>
        <p:spPr/>
        <p:txBody>
          <a:bodyPr/>
          <a:lstStyle/>
          <a:p>
            <a:pPr eaLnBrk="1" hangingPunct="1"/>
            <a:r>
              <a:rPr lang="en-US" altLang="en-US"/>
              <a:t>Character set listings</a:t>
            </a:r>
          </a:p>
          <a:p>
            <a:pPr lvl="1" eaLnBrk="1" hangingPunct="1"/>
            <a:r>
              <a:rPr lang="en-US" altLang="en-US"/>
              <a:t>From Part 1 to Part 16</a:t>
            </a:r>
          </a:p>
          <a:p>
            <a:pPr lvl="1" eaLnBrk="1" hangingPunct="1"/>
            <a:r>
              <a:rPr lang="en-US" altLang="en-US"/>
              <a:t>Ex: English – Part 1, Hungarian – Part 2, French – Part 15 … </a:t>
            </a:r>
          </a:p>
          <a:p>
            <a:pPr lvl="1" eaLnBrk="1" hangingPunct="1"/>
            <a:r>
              <a:rPr lang="en-US" altLang="en-US"/>
              <a:t>Reference </a:t>
            </a:r>
          </a:p>
          <a:p>
            <a:pPr lvl="2" eaLnBrk="1" hangingPunct="1"/>
            <a:r>
              <a:rPr lang="en-US" altLang="en-US"/>
              <a:t>http://en.wikipedia.org/wiki/ISO/IEC_8859</a:t>
            </a:r>
          </a:p>
        </p:txBody>
      </p:sp>
      <p:sp>
        <p:nvSpPr>
          <p:cNvPr id="2" name="Footer Placeholder 1">
            <a:extLst>
              <a:ext uri="{FF2B5EF4-FFF2-40B4-BE49-F238E27FC236}">
                <a16:creationId xmlns:a16="http://schemas.microsoft.com/office/drawing/2014/main" id="{C0CBEA66-0D59-FE81-088C-20BEC21FE209}"/>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3170606737"/>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4FB3F57-387D-5DA9-7C18-B220FDD7EF21}"/>
              </a:ext>
            </a:extLst>
          </p:cNvPr>
          <p:cNvSpPr>
            <a:spLocks noGrp="1"/>
          </p:cNvSpPr>
          <p:nvPr>
            <p:ph type="title"/>
            <p:custDataLst>
              <p:tags r:id="rId2"/>
            </p:custDataLst>
          </p:nvPr>
        </p:nvSpPr>
        <p:spPr/>
        <p:txBody>
          <a:bodyPr/>
          <a:lstStyle/>
          <a:p>
            <a:r>
              <a:rPr lang="en-US" altLang="en-US"/>
              <a:t>The :focus and :active pseudo-classes</a:t>
            </a:r>
          </a:p>
        </p:txBody>
      </p:sp>
      <p:sp>
        <p:nvSpPr>
          <p:cNvPr id="43011" name="Content Placeholder 2">
            <a:extLst>
              <a:ext uri="{FF2B5EF4-FFF2-40B4-BE49-F238E27FC236}">
                <a16:creationId xmlns:a16="http://schemas.microsoft.com/office/drawing/2014/main" id="{1EFBA3B8-4D17-C8A5-91F7-260B3A9C1230}"/>
              </a:ext>
            </a:extLst>
          </p:cNvPr>
          <p:cNvSpPr>
            <a:spLocks noGrp="1"/>
          </p:cNvSpPr>
          <p:nvPr>
            <p:ph sz="quarter" idx="1"/>
            <p:custDataLst>
              <p:tags r:id="rId3"/>
            </p:custDataLst>
          </p:nvPr>
        </p:nvSpPr>
        <p:spPr>
          <a:xfrm>
            <a:off x="1981200" y="1219201"/>
            <a:ext cx="8229600" cy="4937125"/>
          </a:xfrm>
        </p:spPr>
        <p:txBody>
          <a:bodyPr/>
          <a:lstStyle/>
          <a:p>
            <a:r>
              <a:rPr lang="en-US" altLang="en-US"/>
              <a:t>:focus: Change the style when an element gains focus</a:t>
            </a:r>
          </a:p>
          <a:p>
            <a:r>
              <a:rPr lang="en-US" altLang="en-US"/>
              <a:t>:active: Change the style when an element is active such as when a user clicks a link.</a:t>
            </a:r>
          </a:p>
          <a:p>
            <a:pPr>
              <a:buFont typeface="Wingdings 3" panose="05040102010807070707" pitchFamily="18" charset="2"/>
              <a:buNone/>
            </a:pPr>
            <a:r>
              <a:rPr lang="en-US" altLang="en-US"/>
              <a:t>		input:	focus {outline: #ff0000 thick solid;}</a:t>
            </a:r>
          </a:p>
        </p:txBody>
      </p:sp>
      <p:sp>
        <p:nvSpPr>
          <p:cNvPr id="2" name="Footer Placeholder 1">
            <a:extLst>
              <a:ext uri="{FF2B5EF4-FFF2-40B4-BE49-F238E27FC236}">
                <a16:creationId xmlns:a16="http://schemas.microsoft.com/office/drawing/2014/main" id="{28160D9F-ADE7-7813-EEBB-1EF84CA39E0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182741409"/>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4F5B76C-79BF-C501-DE0B-E539AA7A9175}"/>
              </a:ext>
            </a:extLst>
          </p:cNvPr>
          <p:cNvSpPr>
            <a:spLocks noGrp="1"/>
          </p:cNvSpPr>
          <p:nvPr>
            <p:ph type="title"/>
            <p:custDataLst>
              <p:tags r:id="rId2"/>
            </p:custDataLst>
          </p:nvPr>
        </p:nvSpPr>
        <p:spPr/>
        <p:txBody>
          <a:bodyPr/>
          <a:lstStyle/>
          <a:p>
            <a:r>
              <a:rPr lang="en-US" altLang="en-US"/>
              <a:t>The :before and :after Pseudo-elements</a:t>
            </a:r>
          </a:p>
        </p:txBody>
      </p:sp>
      <p:sp>
        <p:nvSpPr>
          <p:cNvPr id="45059" name="Content Placeholder 2">
            <a:extLst>
              <a:ext uri="{FF2B5EF4-FFF2-40B4-BE49-F238E27FC236}">
                <a16:creationId xmlns:a16="http://schemas.microsoft.com/office/drawing/2014/main" id="{C0C0ECA4-B72D-5EDB-5B56-E87C2DFAB30D}"/>
              </a:ext>
            </a:extLst>
          </p:cNvPr>
          <p:cNvSpPr>
            <a:spLocks noGrp="1"/>
          </p:cNvSpPr>
          <p:nvPr>
            <p:ph sz="quarter" idx="1"/>
            <p:custDataLst>
              <p:tags r:id="rId3"/>
            </p:custDataLst>
          </p:nvPr>
        </p:nvSpPr>
        <p:spPr>
          <a:xfrm>
            <a:off x="1981200" y="1219201"/>
            <a:ext cx="8229600" cy="4937125"/>
          </a:xfrm>
        </p:spPr>
        <p:txBody>
          <a:bodyPr/>
          <a:lstStyle/>
          <a:p>
            <a:r>
              <a:rPr lang="en-US" altLang="en-US"/>
              <a:t>Enable you to add text before or after each instance of an element or elements defined in a selector.</a:t>
            </a:r>
          </a:p>
          <a:p>
            <a:r>
              <a:rPr lang="en-US" altLang="en-US"/>
              <a:t>p.abstract:after {content: “You need to register to read the full article.”; color:#ff0000;}</a:t>
            </a:r>
          </a:p>
        </p:txBody>
      </p:sp>
      <p:pic>
        <p:nvPicPr>
          <p:cNvPr id="45060" name="Picture 2">
            <a:extLst>
              <a:ext uri="{FF2B5EF4-FFF2-40B4-BE49-F238E27FC236}">
                <a16:creationId xmlns:a16="http://schemas.microsoft.com/office/drawing/2014/main" id="{E60EA978-C21E-6A8B-99A6-5A70921BE9E4}"/>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514600" y="3124201"/>
            <a:ext cx="69342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518C420-FC5F-82AA-10B7-AAA5F16159B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28111736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56FA0E7-9E3D-0878-9B0D-C4DF82307105}"/>
              </a:ext>
            </a:extLst>
          </p:cNvPr>
          <p:cNvSpPr>
            <a:spLocks noGrp="1"/>
          </p:cNvSpPr>
          <p:nvPr>
            <p:ph type="title"/>
            <p:custDataLst>
              <p:tags r:id="rId2"/>
            </p:custDataLst>
          </p:nvPr>
        </p:nvSpPr>
        <p:spPr/>
        <p:txBody>
          <a:bodyPr/>
          <a:lstStyle/>
          <a:p>
            <a:r>
              <a:rPr lang="en-US" altLang="en-US"/>
              <a:t>The content property</a:t>
            </a:r>
          </a:p>
        </p:txBody>
      </p:sp>
      <p:sp>
        <p:nvSpPr>
          <p:cNvPr id="47107" name="Content Placeholder 2">
            <a:extLst>
              <a:ext uri="{FF2B5EF4-FFF2-40B4-BE49-F238E27FC236}">
                <a16:creationId xmlns:a16="http://schemas.microsoft.com/office/drawing/2014/main" id="{DBBAC335-CD13-4A26-3C59-D5A0AB4E9582}"/>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47108" name="Picture 2">
            <a:extLst>
              <a:ext uri="{FF2B5EF4-FFF2-40B4-BE49-F238E27FC236}">
                <a16:creationId xmlns:a16="http://schemas.microsoft.com/office/drawing/2014/main" id="{4FB0A9FE-1AB4-3B75-D624-DBE2E360D659}"/>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26373" r="3654" b="10989"/>
          <a:stretch>
            <a:fillRect/>
          </a:stretch>
        </p:blipFill>
        <p:spPr bwMode="auto">
          <a:xfrm>
            <a:off x="2362200" y="1231900"/>
            <a:ext cx="74676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8C09B49-218F-00FF-FDBF-D444D090DC4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0154460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E04A4C3-F6F3-D4DF-2178-E365603B344C}"/>
              </a:ext>
            </a:extLst>
          </p:cNvPr>
          <p:cNvSpPr>
            <a:spLocks noGrp="1"/>
          </p:cNvSpPr>
          <p:nvPr>
            <p:ph type="title"/>
            <p:custDataLst>
              <p:tags r:id="rId2"/>
            </p:custDataLst>
          </p:nvPr>
        </p:nvSpPr>
        <p:spPr/>
        <p:txBody>
          <a:bodyPr/>
          <a:lstStyle/>
          <a:p>
            <a:r>
              <a:rPr lang="en-US" altLang="en-US"/>
              <a:t>Counters</a:t>
            </a:r>
          </a:p>
        </p:txBody>
      </p:sp>
      <p:sp>
        <p:nvSpPr>
          <p:cNvPr id="49155" name="Content Placeholder 2">
            <a:extLst>
              <a:ext uri="{FF2B5EF4-FFF2-40B4-BE49-F238E27FC236}">
                <a16:creationId xmlns:a16="http://schemas.microsoft.com/office/drawing/2014/main" id="{CD407E54-7E80-3620-C434-87849DCDB2C1}"/>
              </a:ext>
            </a:extLst>
          </p:cNvPr>
          <p:cNvSpPr>
            <a:spLocks noGrp="1"/>
          </p:cNvSpPr>
          <p:nvPr>
            <p:ph sz="quarter" idx="1"/>
            <p:custDataLst>
              <p:tags r:id="rId3"/>
            </p:custDataLst>
          </p:nvPr>
        </p:nvSpPr>
        <p:spPr>
          <a:xfrm>
            <a:off x="1981200" y="1219201"/>
            <a:ext cx="8229600" cy="4937125"/>
          </a:xfrm>
        </p:spPr>
        <p:txBody>
          <a:bodyPr/>
          <a:lstStyle/>
          <a:p>
            <a:r>
              <a:rPr lang="en-US" altLang="en-US"/>
              <a:t>The counter() function is designed to allow you to create a counter that increments each time a browser comes across any specified element.</a:t>
            </a:r>
          </a:p>
          <a:p>
            <a:r>
              <a:rPr lang="en-US" altLang="en-US"/>
              <a:t>counter-reset: set counters to zero.</a:t>
            </a:r>
          </a:p>
          <a:p>
            <a:r>
              <a:rPr lang="en-US" altLang="en-US"/>
              <a:t>counter-increment: increase the counters every time that element is met</a:t>
            </a:r>
          </a:p>
          <a:p>
            <a:endParaRPr lang="en-US" altLang="en-US"/>
          </a:p>
        </p:txBody>
      </p:sp>
      <p:sp>
        <p:nvSpPr>
          <p:cNvPr id="2" name="Footer Placeholder 1">
            <a:extLst>
              <a:ext uri="{FF2B5EF4-FFF2-40B4-BE49-F238E27FC236}">
                <a16:creationId xmlns:a16="http://schemas.microsoft.com/office/drawing/2014/main" id="{06BCEEC1-5C54-312A-136F-4533C630A43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58801591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5A6C61EC-D3E7-CEA2-7D5F-7366FB92F94F}"/>
              </a:ext>
            </a:extLst>
          </p:cNvPr>
          <p:cNvSpPr>
            <a:spLocks noGrp="1"/>
          </p:cNvSpPr>
          <p:nvPr>
            <p:ph type="title"/>
            <p:custDataLst>
              <p:tags r:id="rId2"/>
            </p:custDataLst>
          </p:nvPr>
        </p:nvSpPr>
        <p:spPr/>
        <p:txBody>
          <a:bodyPr/>
          <a:lstStyle/>
          <a:p>
            <a:r>
              <a:rPr lang="en-US" altLang="en-US"/>
              <a:t>Counters Example</a:t>
            </a:r>
          </a:p>
        </p:txBody>
      </p:sp>
      <p:sp>
        <p:nvSpPr>
          <p:cNvPr id="51203" name="Content Placeholder 2">
            <a:extLst>
              <a:ext uri="{FF2B5EF4-FFF2-40B4-BE49-F238E27FC236}">
                <a16:creationId xmlns:a16="http://schemas.microsoft.com/office/drawing/2014/main" id="{DFAD788A-0BE3-3FFB-94EF-432338EEB5C0}"/>
              </a:ext>
            </a:extLst>
          </p:cNvPr>
          <p:cNvSpPr>
            <a:spLocks noGrp="1"/>
          </p:cNvSpPr>
          <p:nvPr>
            <p:ph sz="quarter" idx="1"/>
            <p:custDataLst>
              <p:tags r:id="rId3"/>
            </p:custDataLst>
          </p:nvPr>
        </p:nvSpPr>
        <p:spPr>
          <a:xfrm>
            <a:off x="1981200" y="1219201"/>
            <a:ext cx="4343400" cy="4937125"/>
          </a:xfrm>
        </p:spPr>
        <p:txBody>
          <a:bodyPr/>
          <a:lstStyle/>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&lt;body&gt;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&lt;h1&gt; Introducing Web Technologies&lt;/h1&gt;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&lt;h2&gt;Introducing HTML&lt;/h2&gt;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&lt;h2&gt;Introducing CSS&lt;/h2&gt;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&lt;h2&gt;Introducing XHTML&lt;/h2&gt;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&lt;h1&gt; Structure of Documents&lt;/h1&gt;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&lt;h2&gt;Text&lt;/h2&gt;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&lt;h2&gt;Lists&lt;/h2&gt;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&lt;h2&gt;Tables&lt;/h2&gt;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&lt;h2&gt;Forms&lt;/h2&gt;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&lt;/body&gt;</a:t>
            </a:r>
          </a:p>
        </p:txBody>
      </p:sp>
      <p:sp>
        <p:nvSpPr>
          <p:cNvPr id="51204" name="TextBox 3">
            <a:extLst>
              <a:ext uri="{FF2B5EF4-FFF2-40B4-BE49-F238E27FC236}">
                <a16:creationId xmlns:a16="http://schemas.microsoft.com/office/drawing/2014/main" id="{1FEFC54E-0A79-DB73-D995-36ED4F553AAC}"/>
              </a:ext>
            </a:extLst>
          </p:cNvPr>
          <p:cNvSpPr txBox="1">
            <a:spLocks noChangeArrowheads="1"/>
          </p:cNvSpPr>
          <p:nvPr>
            <p:custDataLst>
              <p:tags r:id="rId4"/>
            </p:custDataLst>
          </p:nvPr>
        </p:nvSpPr>
        <p:spPr bwMode="auto">
          <a:xfrm>
            <a:off x="6477000" y="1295400"/>
            <a:ext cx="3962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000" b="1">
                <a:solidFill>
                  <a:prstClr val="black"/>
                </a:solidFill>
                <a:latin typeface="Calibri" panose="020F0502020204030204" pitchFamily="34" charset="0"/>
                <a:cs typeface="Calibri" panose="020F0502020204030204" pitchFamily="34" charset="0"/>
              </a:rPr>
              <a:t>body</a:t>
            </a:r>
            <a:r>
              <a:rPr lang="en-US" altLang="en-US" sz="2000">
                <a:solidFill>
                  <a:prstClr val="black"/>
                </a:solidFill>
                <a:latin typeface="Calibri" panose="020F0502020204030204" pitchFamily="34" charset="0"/>
                <a:cs typeface="Calibri" panose="020F0502020204030204" pitchFamily="34" charset="0"/>
              </a:rPr>
              <a:t> {counter-reset: chapter; counter-reset: section;}</a:t>
            </a:r>
          </a:p>
          <a:p>
            <a:pPr fontAlgn="base">
              <a:spcBef>
                <a:spcPct val="0"/>
              </a:spcBef>
              <a:spcAft>
                <a:spcPct val="0"/>
              </a:spcAft>
              <a:buClrTx/>
              <a:buSzTx/>
              <a:buNone/>
            </a:pPr>
            <a:endParaRPr lang="en-US" altLang="en-US" sz="2000">
              <a:solidFill>
                <a:prstClr val="black"/>
              </a:solidFill>
              <a:latin typeface="Calibri" panose="020F0502020204030204" pitchFamily="34" charset="0"/>
              <a:cs typeface="Calibri" panose="020F0502020204030204" pitchFamily="34" charset="0"/>
            </a:endParaRPr>
          </a:p>
          <a:p>
            <a:pPr fontAlgn="base">
              <a:spcBef>
                <a:spcPct val="0"/>
              </a:spcBef>
              <a:spcAft>
                <a:spcPct val="0"/>
              </a:spcAft>
              <a:buClrTx/>
              <a:buSzTx/>
              <a:buNone/>
            </a:pPr>
            <a:r>
              <a:rPr lang="en-US" altLang="en-US" sz="2000" b="1">
                <a:solidFill>
                  <a:prstClr val="black"/>
                </a:solidFill>
                <a:latin typeface="Calibri" panose="020F0502020204030204" pitchFamily="34" charset="0"/>
                <a:cs typeface="Calibri" panose="020F0502020204030204" pitchFamily="34" charset="0"/>
              </a:rPr>
              <a:t>h1:before</a:t>
            </a:r>
            <a:r>
              <a:rPr lang="en-US" altLang="en-US" sz="2000">
                <a:solidFill>
                  <a:prstClr val="black"/>
                </a:solidFill>
                <a:latin typeface="Calibri" panose="020F0502020204030204" pitchFamily="34" charset="0"/>
                <a:cs typeface="Calibri" panose="020F0502020204030204" pitchFamily="34" charset="0"/>
              </a:rPr>
              <a:t> {content: “Chapter “ counter(chapter) “: “;}</a:t>
            </a:r>
          </a:p>
          <a:p>
            <a:pPr fontAlgn="base">
              <a:spcBef>
                <a:spcPct val="0"/>
              </a:spcBef>
              <a:spcAft>
                <a:spcPct val="0"/>
              </a:spcAft>
              <a:buClrTx/>
              <a:buSzTx/>
              <a:buNone/>
            </a:pPr>
            <a:endParaRPr lang="en-US" altLang="en-US" sz="2000">
              <a:solidFill>
                <a:prstClr val="black"/>
              </a:solidFill>
              <a:latin typeface="Calibri" panose="020F0502020204030204" pitchFamily="34" charset="0"/>
              <a:cs typeface="Calibri" panose="020F0502020204030204" pitchFamily="34" charset="0"/>
            </a:endParaRPr>
          </a:p>
          <a:p>
            <a:pPr fontAlgn="base">
              <a:spcBef>
                <a:spcPct val="0"/>
              </a:spcBef>
              <a:spcAft>
                <a:spcPct val="0"/>
              </a:spcAft>
              <a:buClrTx/>
              <a:buSzTx/>
              <a:buNone/>
            </a:pPr>
            <a:r>
              <a:rPr lang="en-US" altLang="en-US" sz="2000" b="1">
                <a:solidFill>
                  <a:prstClr val="black"/>
                </a:solidFill>
                <a:latin typeface="Calibri" panose="020F0502020204030204" pitchFamily="34" charset="0"/>
                <a:cs typeface="Calibri" panose="020F0502020204030204" pitchFamily="34" charset="0"/>
              </a:rPr>
              <a:t>h1</a:t>
            </a:r>
            <a:r>
              <a:rPr lang="en-US" altLang="en-US" sz="2000">
                <a:solidFill>
                  <a:prstClr val="black"/>
                </a:solidFill>
                <a:latin typeface="Calibri" panose="020F0502020204030204" pitchFamily="34" charset="0"/>
                <a:cs typeface="Calibri" panose="020F0502020204030204" pitchFamily="34" charset="0"/>
              </a:rPr>
              <a:t> {counter-increment: chapter; counter-reset: section;}</a:t>
            </a:r>
          </a:p>
          <a:p>
            <a:pPr fontAlgn="base">
              <a:spcBef>
                <a:spcPct val="0"/>
              </a:spcBef>
              <a:spcAft>
                <a:spcPct val="0"/>
              </a:spcAft>
              <a:buClrTx/>
              <a:buSzTx/>
              <a:buNone/>
            </a:pPr>
            <a:endParaRPr lang="en-US" altLang="en-US" sz="2000">
              <a:solidFill>
                <a:prstClr val="black"/>
              </a:solidFill>
              <a:latin typeface="Calibri" panose="020F0502020204030204" pitchFamily="34" charset="0"/>
              <a:cs typeface="Calibri" panose="020F0502020204030204" pitchFamily="34" charset="0"/>
            </a:endParaRPr>
          </a:p>
          <a:p>
            <a:pPr fontAlgn="base">
              <a:spcBef>
                <a:spcPct val="0"/>
              </a:spcBef>
              <a:spcAft>
                <a:spcPct val="0"/>
              </a:spcAft>
              <a:buClrTx/>
              <a:buSzTx/>
              <a:buNone/>
            </a:pPr>
            <a:r>
              <a:rPr lang="en-US" altLang="en-US" sz="2000" b="1">
                <a:solidFill>
                  <a:prstClr val="black"/>
                </a:solidFill>
                <a:latin typeface="Calibri" panose="020F0502020204030204" pitchFamily="34" charset="0"/>
                <a:cs typeface="Calibri" panose="020F0502020204030204" pitchFamily="34" charset="0"/>
              </a:rPr>
              <a:t>h2:before</a:t>
            </a:r>
            <a:r>
              <a:rPr lang="en-US" altLang="en-US" sz="2000">
                <a:solidFill>
                  <a:prstClr val="black"/>
                </a:solidFill>
                <a:latin typeface="Calibri" panose="020F0502020204030204" pitchFamily="34" charset="0"/>
                <a:cs typeface="Calibri" panose="020F0502020204030204" pitchFamily="34" charset="0"/>
              </a:rPr>
              <a:t> { content: counter(chapter) “.” counter</a:t>
            </a:r>
          </a:p>
          <a:p>
            <a:pPr fontAlgn="base">
              <a:spcBef>
                <a:spcPct val="0"/>
              </a:spcBef>
              <a:spcAft>
                <a:spcPct val="0"/>
              </a:spcAft>
              <a:buClrTx/>
              <a:buSzTx/>
              <a:buNone/>
            </a:pPr>
            <a:r>
              <a:rPr lang="en-US" altLang="en-US" sz="2000">
                <a:solidFill>
                  <a:prstClr val="black"/>
                </a:solidFill>
                <a:latin typeface="Calibri" panose="020F0502020204030204" pitchFamily="34" charset="0"/>
                <a:cs typeface="Calibri" panose="020F0502020204030204" pitchFamily="34" charset="0"/>
              </a:rPr>
              <a:t>(section) “ “; }</a:t>
            </a:r>
          </a:p>
          <a:p>
            <a:pPr fontAlgn="base">
              <a:spcBef>
                <a:spcPct val="0"/>
              </a:spcBef>
              <a:spcAft>
                <a:spcPct val="0"/>
              </a:spcAft>
              <a:buClrTx/>
              <a:buSzTx/>
              <a:buNone/>
            </a:pPr>
            <a:endParaRPr lang="en-US" altLang="en-US" sz="2000">
              <a:solidFill>
                <a:prstClr val="black"/>
              </a:solidFill>
              <a:latin typeface="Calibri" panose="020F0502020204030204" pitchFamily="34" charset="0"/>
              <a:cs typeface="Calibri" panose="020F0502020204030204" pitchFamily="34" charset="0"/>
            </a:endParaRPr>
          </a:p>
          <a:p>
            <a:pPr fontAlgn="base">
              <a:spcBef>
                <a:spcPct val="0"/>
              </a:spcBef>
              <a:spcAft>
                <a:spcPct val="0"/>
              </a:spcAft>
              <a:buClrTx/>
              <a:buSzTx/>
              <a:buNone/>
            </a:pPr>
            <a:r>
              <a:rPr lang="en-US" altLang="en-US" sz="2000" b="1">
                <a:solidFill>
                  <a:prstClr val="black"/>
                </a:solidFill>
                <a:latin typeface="Calibri" panose="020F0502020204030204" pitchFamily="34" charset="0"/>
                <a:cs typeface="Calibri" panose="020F0502020204030204" pitchFamily="34" charset="0"/>
              </a:rPr>
              <a:t>h2</a:t>
            </a:r>
            <a:r>
              <a:rPr lang="en-US" altLang="en-US" sz="2000">
                <a:solidFill>
                  <a:prstClr val="black"/>
                </a:solidFill>
                <a:latin typeface="Calibri" panose="020F0502020204030204" pitchFamily="34" charset="0"/>
                <a:cs typeface="Calibri" panose="020F0502020204030204" pitchFamily="34" charset="0"/>
              </a:rPr>
              <a:t> {counter-increment: section; }</a:t>
            </a:r>
          </a:p>
        </p:txBody>
      </p:sp>
      <p:sp>
        <p:nvSpPr>
          <p:cNvPr id="2" name="Footer Placeholder 1">
            <a:extLst>
              <a:ext uri="{FF2B5EF4-FFF2-40B4-BE49-F238E27FC236}">
                <a16:creationId xmlns:a16="http://schemas.microsoft.com/office/drawing/2014/main" id="{AF7CC4F7-60C0-2858-5B07-C3484ED352B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16837622"/>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9576743-CE62-FBCF-3AA3-CF0F3FDB28A2}"/>
              </a:ext>
            </a:extLst>
          </p:cNvPr>
          <p:cNvSpPr>
            <a:spLocks noGrp="1"/>
          </p:cNvSpPr>
          <p:nvPr>
            <p:ph type="title"/>
            <p:custDataLst>
              <p:tags r:id="rId2"/>
            </p:custDataLst>
          </p:nvPr>
        </p:nvSpPr>
        <p:spPr/>
        <p:txBody>
          <a:bodyPr/>
          <a:lstStyle/>
          <a:p>
            <a:r>
              <a:rPr lang="en-US" altLang="en-US"/>
              <a:t>Counters Example (Cont'd)</a:t>
            </a:r>
          </a:p>
        </p:txBody>
      </p:sp>
      <p:sp>
        <p:nvSpPr>
          <p:cNvPr id="53251" name="Content Placeholder 2">
            <a:extLst>
              <a:ext uri="{FF2B5EF4-FFF2-40B4-BE49-F238E27FC236}">
                <a16:creationId xmlns:a16="http://schemas.microsoft.com/office/drawing/2014/main" id="{9DF65920-C032-49D7-399A-2FB4ABDA343B}"/>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53252" name="Picture 2">
            <a:extLst>
              <a:ext uri="{FF2B5EF4-FFF2-40B4-BE49-F238E27FC236}">
                <a16:creationId xmlns:a16="http://schemas.microsoft.com/office/drawing/2014/main" id="{D5B59F0F-5D5A-8A86-9C59-2EC3A3C40FDB}"/>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048001" y="1295400"/>
            <a:ext cx="599122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7AC1920-EAAB-D10B-9D2C-96307387D3C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5661192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59E0845C-F6D8-2D59-D051-5764B5F0E157}"/>
              </a:ext>
            </a:extLst>
          </p:cNvPr>
          <p:cNvSpPr>
            <a:spLocks noGrp="1"/>
          </p:cNvSpPr>
          <p:nvPr>
            <p:ph type="title"/>
            <p:custDataLst>
              <p:tags r:id="rId2"/>
            </p:custDataLst>
          </p:nvPr>
        </p:nvSpPr>
        <p:spPr/>
        <p:txBody>
          <a:bodyPr/>
          <a:lstStyle/>
          <a:p>
            <a:r>
              <a:rPr lang="en-US" altLang="en-US"/>
              <a:t>Quotation Marks</a:t>
            </a:r>
          </a:p>
        </p:txBody>
      </p:sp>
      <p:sp>
        <p:nvSpPr>
          <p:cNvPr id="55299" name="Content Placeholder 2">
            <a:extLst>
              <a:ext uri="{FF2B5EF4-FFF2-40B4-BE49-F238E27FC236}">
                <a16:creationId xmlns:a16="http://schemas.microsoft.com/office/drawing/2014/main" id="{43E04FC5-9EF2-306D-8526-5CCC7DB4A0D9}"/>
              </a:ext>
            </a:extLst>
          </p:cNvPr>
          <p:cNvSpPr>
            <a:spLocks noGrp="1"/>
          </p:cNvSpPr>
          <p:nvPr>
            <p:ph sz="quarter" idx="1"/>
            <p:custDataLst>
              <p:tags r:id="rId3"/>
            </p:custDataLst>
          </p:nvPr>
        </p:nvSpPr>
        <p:spPr>
          <a:xfrm>
            <a:off x="1981200" y="1219201"/>
            <a:ext cx="8229600" cy="4937125"/>
          </a:xfrm>
        </p:spPr>
        <p:txBody>
          <a:bodyPr/>
          <a:lstStyle/>
          <a:p>
            <a:r>
              <a:rPr lang="en-US" altLang="en-US"/>
              <a:t>The values </a:t>
            </a:r>
            <a:r>
              <a:rPr lang="en-US" altLang="en-US" b="1"/>
              <a:t>open-quote</a:t>
            </a:r>
            <a:r>
              <a:rPr lang="en-US" altLang="en-US"/>
              <a:t> and </a:t>
            </a:r>
            <a:r>
              <a:rPr lang="en-US" altLang="en-US" b="1"/>
              <a:t>close-quote</a:t>
            </a:r>
            <a:r>
              <a:rPr lang="en-US" altLang="en-US"/>
              <a:t> can be used with the content property to add quote marks before and after occurrences of specified elements.</a:t>
            </a:r>
          </a:p>
          <a:p>
            <a:endParaRPr lang="en-US" altLang="en-US"/>
          </a:p>
        </p:txBody>
      </p:sp>
      <p:sp>
        <p:nvSpPr>
          <p:cNvPr id="2" name="Footer Placeholder 1">
            <a:extLst>
              <a:ext uri="{FF2B5EF4-FFF2-40B4-BE49-F238E27FC236}">
                <a16:creationId xmlns:a16="http://schemas.microsoft.com/office/drawing/2014/main" id="{1802B944-A20E-8938-1907-29AC59A5C03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095227663"/>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0BCA72F-A192-2E50-0FE3-56859B67EEBB}"/>
              </a:ext>
            </a:extLst>
          </p:cNvPr>
          <p:cNvSpPr>
            <a:spLocks noGrp="1"/>
          </p:cNvSpPr>
          <p:nvPr>
            <p:ph type="title"/>
            <p:custDataLst>
              <p:tags r:id="rId2"/>
            </p:custDataLst>
          </p:nvPr>
        </p:nvSpPr>
        <p:spPr/>
        <p:txBody>
          <a:bodyPr/>
          <a:lstStyle/>
          <a:p>
            <a:r>
              <a:rPr lang="en-US" altLang="en-US"/>
              <a:t>Quotation Marks Example</a:t>
            </a:r>
          </a:p>
        </p:txBody>
      </p:sp>
      <p:sp>
        <p:nvSpPr>
          <p:cNvPr id="57347" name="Content Placeholder 2">
            <a:extLst>
              <a:ext uri="{FF2B5EF4-FFF2-40B4-BE49-F238E27FC236}">
                <a16:creationId xmlns:a16="http://schemas.microsoft.com/office/drawing/2014/main" id="{2B33C948-9F09-0B0F-07BD-107D683ED793}"/>
              </a:ext>
            </a:extLst>
          </p:cNvPr>
          <p:cNvSpPr>
            <a:spLocks noGrp="1"/>
          </p:cNvSpPr>
          <p:nvPr>
            <p:ph sz="quarter" idx="1"/>
            <p:custDataLst>
              <p:tags r:id="rId3"/>
            </p:custDataLst>
          </p:nvPr>
        </p:nvSpPr>
        <p:spPr>
          <a:xfrm>
            <a:off x="1981200" y="1219201"/>
            <a:ext cx="4495800" cy="4937125"/>
          </a:xfrm>
        </p:spPr>
        <p:txBody>
          <a:bodyPr/>
          <a:lstStyle/>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&lt;h1&gt;Generated quotes&lt;/h1&gt;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&lt;p&gt;Here are some quotes from Oscar Wilde:&lt;/p&gt;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blockquote</a:t>
            </a:r>
            <a:r>
              <a:rPr lang="en-US" altLang="en-US" sz="2000">
                <a:latin typeface="Calibri" panose="020F0502020204030204" pitchFamily="34" charset="0"/>
                <a:cs typeface="Calibri" panose="020F0502020204030204" pitchFamily="34" charset="0"/>
              </a:rPr>
              <a:t>&gt;Consistency is the last refuge of the unimaginative.&lt;</a:t>
            </a:r>
            <a:r>
              <a:rPr lang="en-US" altLang="en-US" sz="2000" b="1">
                <a:latin typeface="Calibri" panose="020F0502020204030204" pitchFamily="34" charset="0"/>
                <a:cs typeface="Calibri" panose="020F0502020204030204" pitchFamily="34" charset="0"/>
              </a:rPr>
              <a:t>/blockquote</a:t>
            </a:r>
            <a:r>
              <a:rPr lang="en-US" altLang="en-US" sz="2000">
                <a:latin typeface="Calibri" panose="020F0502020204030204" pitchFamily="34" charset="0"/>
                <a:cs typeface="Calibri" panose="020F0502020204030204" pitchFamily="34" charset="0"/>
              </a:rPr>
              <a:t>&gt;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blockquote</a:t>
            </a:r>
            <a:r>
              <a:rPr lang="en-US" altLang="en-US" sz="2000">
                <a:latin typeface="Calibri" panose="020F0502020204030204" pitchFamily="34" charset="0"/>
                <a:cs typeface="Calibri" panose="020F0502020204030204" pitchFamily="34" charset="0"/>
              </a:rPr>
              <a:t>&gt;If you want to tell people the truth, make them laugh, otherwise</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they’ll kill you.&lt;/</a:t>
            </a:r>
            <a:r>
              <a:rPr lang="en-US" altLang="en-US" sz="2000" b="1">
                <a:latin typeface="Calibri" panose="020F0502020204030204" pitchFamily="34" charset="0"/>
                <a:cs typeface="Calibri" panose="020F0502020204030204" pitchFamily="34" charset="0"/>
              </a:rPr>
              <a:t>blockquote</a:t>
            </a:r>
            <a:r>
              <a:rPr lang="en-US" altLang="en-US" sz="2000">
                <a:latin typeface="Calibri" panose="020F0502020204030204" pitchFamily="34" charset="0"/>
                <a:cs typeface="Calibri" panose="020F0502020204030204" pitchFamily="34" charset="0"/>
              </a:rPr>
              <a:t>&gt;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blockquote</a:t>
            </a:r>
            <a:r>
              <a:rPr lang="en-US" altLang="en-US" sz="2000">
                <a:latin typeface="Calibri" panose="020F0502020204030204" pitchFamily="34" charset="0"/>
                <a:cs typeface="Calibri" panose="020F0502020204030204" pitchFamily="34" charset="0"/>
              </a:rPr>
              <a:t>&gt;It is a very sad thing that nowadays there is so little useless</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information.&lt;/</a:t>
            </a:r>
            <a:r>
              <a:rPr lang="en-US" altLang="en-US" sz="2000" b="1">
                <a:latin typeface="Calibri" panose="020F0502020204030204" pitchFamily="34" charset="0"/>
                <a:cs typeface="Calibri" panose="020F0502020204030204" pitchFamily="34" charset="0"/>
              </a:rPr>
              <a:t>blockquote</a:t>
            </a:r>
            <a:r>
              <a:rPr lang="en-US" altLang="en-US" sz="2000">
                <a:latin typeface="Calibri" panose="020F0502020204030204" pitchFamily="34" charset="0"/>
                <a:cs typeface="Calibri" panose="020F0502020204030204" pitchFamily="34" charset="0"/>
              </a:rPr>
              <a:t>&gt;</a:t>
            </a:r>
          </a:p>
        </p:txBody>
      </p:sp>
      <p:sp>
        <p:nvSpPr>
          <p:cNvPr id="57348" name="TextBox 3">
            <a:extLst>
              <a:ext uri="{FF2B5EF4-FFF2-40B4-BE49-F238E27FC236}">
                <a16:creationId xmlns:a16="http://schemas.microsoft.com/office/drawing/2014/main" id="{B627B990-0622-A249-2C65-21EBBDA0614D}"/>
              </a:ext>
            </a:extLst>
          </p:cNvPr>
          <p:cNvSpPr txBox="1">
            <a:spLocks noChangeArrowheads="1"/>
          </p:cNvSpPr>
          <p:nvPr>
            <p:custDataLst>
              <p:tags r:id="rId4"/>
            </p:custDataLst>
          </p:nvPr>
        </p:nvSpPr>
        <p:spPr bwMode="auto">
          <a:xfrm>
            <a:off x="6705600" y="1371600"/>
            <a:ext cx="3505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200" b="1">
                <a:solidFill>
                  <a:prstClr val="black"/>
                </a:solidFill>
                <a:latin typeface="Calibri" panose="020F0502020204030204" pitchFamily="34" charset="0"/>
                <a:cs typeface="Calibri" panose="020F0502020204030204" pitchFamily="34" charset="0"/>
              </a:rPr>
              <a:t>blockquote:before</a:t>
            </a:r>
            <a:r>
              <a:rPr lang="en-US" altLang="en-US" sz="2200">
                <a:solidFill>
                  <a:prstClr val="black"/>
                </a:solidFill>
                <a:latin typeface="Calibri" panose="020F0502020204030204" pitchFamily="34" charset="0"/>
                <a:cs typeface="Calibri" panose="020F0502020204030204" pitchFamily="34" charset="0"/>
              </a:rPr>
              <a:t> {</a:t>
            </a:r>
          </a:p>
          <a:p>
            <a:pPr fontAlgn="base">
              <a:spcBef>
                <a:spcPct val="0"/>
              </a:spcBef>
              <a:spcAft>
                <a:spcPct val="0"/>
              </a:spcAft>
              <a:buClrTx/>
              <a:buSzTx/>
              <a:buNone/>
            </a:pPr>
            <a:r>
              <a:rPr lang="en-US" altLang="en-US" sz="2200">
                <a:solidFill>
                  <a:prstClr val="black"/>
                </a:solidFill>
                <a:latin typeface="Calibri" panose="020F0502020204030204" pitchFamily="34" charset="0"/>
                <a:cs typeface="Calibri" panose="020F0502020204030204" pitchFamily="34" charset="0"/>
              </a:rPr>
              <a:t>content: open-quote;}</a:t>
            </a:r>
          </a:p>
          <a:p>
            <a:pPr fontAlgn="base">
              <a:spcBef>
                <a:spcPct val="0"/>
              </a:spcBef>
              <a:spcAft>
                <a:spcPct val="0"/>
              </a:spcAft>
              <a:buClrTx/>
              <a:buSzTx/>
              <a:buNone/>
            </a:pPr>
            <a:endParaRPr lang="en-US" altLang="en-US" sz="2200">
              <a:solidFill>
                <a:prstClr val="black"/>
              </a:solidFill>
              <a:latin typeface="Calibri" panose="020F0502020204030204" pitchFamily="34" charset="0"/>
              <a:cs typeface="Calibri" panose="020F0502020204030204" pitchFamily="34" charset="0"/>
            </a:endParaRPr>
          </a:p>
          <a:p>
            <a:pPr fontAlgn="base">
              <a:spcBef>
                <a:spcPct val="0"/>
              </a:spcBef>
              <a:spcAft>
                <a:spcPct val="0"/>
              </a:spcAft>
              <a:buClrTx/>
              <a:buSzTx/>
              <a:buNone/>
            </a:pPr>
            <a:r>
              <a:rPr lang="en-US" altLang="en-US" sz="2200" b="1">
                <a:solidFill>
                  <a:prstClr val="black"/>
                </a:solidFill>
                <a:latin typeface="Calibri" panose="020F0502020204030204" pitchFamily="34" charset="0"/>
                <a:cs typeface="Calibri" panose="020F0502020204030204" pitchFamily="34" charset="0"/>
              </a:rPr>
              <a:t>blockquote:after</a:t>
            </a:r>
            <a:r>
              <a:rPr lang="en-US" altLang="en-US" sz="2200">
                <a:solidFill>
                  <a:prstClr val="black"/>
                </a:solidFill>
                <a:latin typeface="Calibri" panose="020F0502020204030204" pitchFamily="34" charset="0"/>
                <a:cs typeface="Calibri" panose="020F0502020204030204" pitchFamily="34" charset="0"/>
              </a:rPr>
              <a:t> {</a:t>
            </a:r>
          </a:p>
          <a:p>
            <a:pPr fontAlgn="base">
              <a:spcBef>
                <a:spcPct val="0"/>
              </a:spcBef>
              <a:spcAft>
                <a:spcPct val="0"/>
              </a:spcAft>
              <a:buClrTx/>
              <a:buSzTx/>
              <a:buNone/>
            </a:pPr>
            <a:r>
              <a:rPr lang="en-US" altLang="en-US" sz="2200">
                <a:solidFill>
                  <a:prstClr val="black"/>
                </a:solidFill>
                <a:latin typeface="Calibri" panose="020F0502020204030204" pitchFamily="34" charset="0"/>
                <a:cs typeface="Calibri" panose="020F0502020204030204" pitchFamily="34" charset="0"/>
              </a:rPr>
              <a:t>content: close-quote;}</a:t>
            </a:r>
          </a:p>
        </p:txBody>
      </p:sp>
      <p:sp>
        <p:nvSpPr>
          <p:cNvPr id="2" name="Footer Placeholder 1">
            <a:extLst>
              <a:ext uri="{FF2B5EF4-FFF2-40B4-BE49-F238E27FC236}">
                <a16:creationId xmlns:a16="http://schemas.microsoft.com/office/drawing/2014/main" id="{D432A567-A7E1-C98C-C831-07F7E78CC1B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64118826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677EEC9-9CCA-2730-0B28-2A61D3ACF87D}"/>
              </a:ext>
            </a:extLst>
          </p:cNvPr>
          <p:cNvSpPr>
            <a:spLocks noGrp="1"/>
          </p:cNvSpPr>
          <p:nvPr>
            <p:ph type="title"/>
            <p:custDataLst>
              <p:tags r:id="rId2"/>
            </p:custDataLst>
          </p:nvPr>
        </p:nvSpPr>
        <p:spPr/>
        <p:txBody>
          <a:bodyPr/>
          <a:lstStyle/>
          <a:p>
            <a:r>
              <a:rPr lang="en-US" altLang="en-US"/>
              <a:t>Quotation Marks Example</a:t>
            </a:r>
          </a:p>
        </p:txBody>
      </p:sp>
      <p:sp>
        <p:nvSpPr>
          <p:cNvPr id="59395" name="Content Placeholder 2">
            <a:extLst>
              <a:ext uri="{FF2B5EF4-FFF2-40B4-BE49-F238E27FC236}">
                <a16:creationId xmlns:a16="http://schemas.microsoft.com/office/drawing/2014/main" id="{27CDC8A9-1DBA-FB06-0CAF-18FD989F95CD}"/>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59396" name="Picture 2">
            <a:extLst>
              <a:ext uri="{FF2B5EF4-FFF2-40B4-BE49-F238E27FC236}">
                <a16:creationId xmlns:a16="http://schemas.microsoft.com/office/drawing/2014/main" id="{59F9F489-5B07-9029-0AFA-D790EFCE3FB5}"/>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057400" y="1600200"/>
            <a:ext cx="81597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C161F8F-03F0-B475-2954-A35E693233B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61536727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34684983-457F-0A92-A28E-08E4ECBFEB53}"/>
              </a:ext>
            </a:extLst>
          </p:cNvPr>
          <p:cNvSpPr>
            <a:spLocks noGrp="1"/>
          </p:cNvSpPr>
          <p:nvPr>
            <p:ph type="title"/>
            <p:custDataLst>
              <p:tags r:id="rId2"/>
            </p:custDataLst>
          </p:nvPr>
        </p:nvSpPr>
        <p:spPr/>
        <p:txBody>
          <a:bodyPr/>
          <a:lstStyle/>
          <a:p>
            <a:r>
              <a:rPr lang="en-US" altLang="en-US"/>
              <a:t>The display property</a:t>
            </a:r>
          </a:p>
        </p:txBody>
      </p:sp>
      <p:sp>
        <p:nvSpPr>
          <p:cNvPr id="61443" name="Content Placeholder 2">
            <a:extLst>
              <a:ext uri="{FF2B5EF4-FFF2-40B4-BE49-F238E27FC236}">
                <a16:creationId xmlns:a16="http://schemas.microsoft.com/office/drawing/2014/main" id="{F548960A-78E5-D6BA-576E-1C1F22481BBE}"/>
              </a:ext>
            </a:extLst>
          </p:cNvPr>
          <p:cNvSpPr>
            <a:spLocks noGrp="1"/>
          </p:cNvSpPr>
          <p:nvPr>
            <p:ph sz="quarter" idx="1"/>
            <p:custDataLst>
              <p:tags r:id="rId3"/>
            </p:custDataLst>
          </p:nvPr>
        </p:nvSpPr>
        <p:spPr>
          <a:xfrm>
            <a:off x="1981200" y="1219201"/>
            <a:ext cx="8229600" cy="4937125"/>
          </a:xfrm>
        </p:spPr>
        <p:txBody>
          <a:bodyPr/>
          <a:lstStyle/>
          <a:p>
            <a:r>
              <a:rPr lang="en-US" altLang="en-US"/>
              <a:t>forces an element (or box) to be a different type of box than you might expect it to be.</a:t>
            </a:r>
          </a:p>
          <a:p>
            <a:r>
              <a:rPr lang="en-US" altLang="en-US"/>
              <a:t>display: block </a:t>
            </a:r>
            <a:r>
              <a:rPr lang="en-US" altLang="en-US">
                <a:sym typeface="Wingdings" panose="05000000000000000000" pitchFamily="2" charset="2"/>
              </a:rPr>
              <a:t> make an inline box a block-level one.</a:t>
            </a:r>
            <a:endParaRPr lang="en-US" altLang="en-US"/>
          </a:p>
          <a:p>
            <a:r>
              <a:rPr lang="en-US" altLang="en-US"/>
              <a:t>display: inline </a:t>
            </a:r>
            <a:r>
              <a:rPr lang="en-US" altLang="en-US">
                <a:sym typeface="Wingdings" panose="05000000000000000000" pitchFamily="2" charset="2"/>
              </a:rPr>
              <a:t> make a block-level box an inline one.</a:t>
            </a:r>
          </a:p>
          <a:p>
            <a:endParaRPr lang="en-US" altLang="en-US">
              <a:sym typeface="Wingdings" panose="05000000000000000000" pitchFamily="2" charset="2"/>
            </a:endParaRPr>
          </a:p>
          <a:p>
            <a:r>
              <a:rPr lang="en-US" altLang="en-US">
                <a:sym typeface="Wingdings" panose="05000000000000000000" pitchFamily="2" charset="2"/>
              </a:rPr>
              <a:t>For example, &lt;p&gt; is a block-level box (block element):</a:t>
            </a:r>
          </a:p>
          <a:p>
            <a:pPr>
              <a:buFont typeface="Wingdings 3" panose="05040102010807070707" pitchFamily="18" charset="2"/>
              <a:buNone/>
            </a:pPr>
            <a:r>
              <a:rPr lang="en-US" altLang="en-US">
                <a:sym typeface="Wingdings" panose="05000000000000000000" pitchFamily="2" charset="2"/>
              </a:rPr>
              <a:t>		</a:t>
            </a:r>
            <a:r>
              <a:rPr lang="en-US" altLang="en-US" b="1">
                <a:sym typeface="Wingdings" panose="05000000000000000000" pitchFamily="2" charset="2"/>
              </a:rPr>
              <a:t>p</a:t>
            </a:r>
            <a:r>
              <a:rPr lang="en-US" altLang="en-US">
                <a:sym typeface="Wingdings" panose="05000000000000000000" pitchFamily="2" charset="2"/>
              </a:rPr>
              <a:t> { </a:t>
            </a:r>
            <a:r>
              <a:rPr lang="en-US" altLang="en-US" b="1">
                <a:sym typeface="Wingdings" panose="05000000000000000000" pitchFamily="2" charset="2"/>
              </a:rPr>
              <a:t>display</a:t>
            </a:r>
            <a:r>
              <a:rPr lang="en-US" altLang="en-US">
                <a:sym typeface="Wingdings" panose="05000000000000000000" pitchFamily="2" charset="2"/>
              </a:rPr>
              <a:t> : inline }</a:t>
            </a:r>
          </a:p>
          <a:p>
            <a:pPr>
              <a:buFont typeface="Wingdings 3" panose="05040102010807070707" pitchFamily="18" charset="2"/>
              <a:buNone/>
            </a:pPr>
            <a:r>
              <a:rPr lang="en-US" altLang="en-US">
                <a:sym typeface="Wingdings" panose="05000000000000000000" pitchFamily="2" charset="2"/>
              </a:rPr>
              <a:t>	After applying the above style, it would behave as an inline element or box.</a:t>
            </a:r>
            <a:endParaRPr lang="en-US" altLang="en-US"/>
          </a:p>
        </p:txBody>
      </p:sp>
      <p:sp>
        <p:nvSpPr>
          <p:cNvPr id="2" name="Footer Placeholder 1">
            <a:extLst>
              <a:ext uri="{FF2B5EF4-FFF2-40B4-BE49-F238E27FC236}">
                <a16:creationId xmlns:a16="http://schemas.microsoft.com/office/drawing/2014/main" id="{1BEB512C-BDE2-9ABD-85E5-CFD06F2CE2A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205171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2D38AA8-59F1-E071-029D-3749F16085D0}"/>
              </a:ext>
            </a:extLst>
          </p:cNvPr>
          <p:cNvSpPr>
            <a:spLocks noGrp="1"/>
          </p:cNvSpPr>
          <p:nvPr>
            <p:ph type="title"/>
          </p:nvPr>
        </p:nvSpPr>
        <p:spPr/>
        <p:txBody>
          <a:bodyPr/>
          <a:lstStyle/>
          <a:p>
            <a:pPr eaLnBrk="1" hangingPunct="1"/>
            <a:r>
              <a:rPr lang="en-US" altLang="en-US"/>
              <a:t>Other meta-tags</a:t>
            </a:r>
          </a:p>
        </p:txBody>
      </p:sp>
      <p:sp>
        <p:nvSpPr>
          <p:cNvPr id="23555" name="Content Placeholder 2">
            <a:extLst>
              <a:ext uri="{FF2B5EF4-FFF2-40B4-BE49-F238E27FC236}">
                <a16:creationId xmlns:a16="http://schemas.microsoft.com/office/drawing/2014/main" id="{CDBAFC1A-1438-C0EB-1E89-E084EC3A7F9C}"/>
              </a:ext>
            </a:extLst>
          </p:cNvPr>
          <p:cNvSpPr>
            <a:spLocks noGrp="1"/>
          </p:cNvSpPr>
          <p:nvPr>
            <p:ph idx="1"/>
          </p:nvPr>
        </p:nvSpPr>
        <p:spPr/>
        <p:txBody>
          <a:bodyPr/>
          <a:lstStyle/>
          <a:p>
            <a:pPr eaLnBrk="1" hangingPunct="1"/>
            <a:r>
              <a:rPr lang="en-US" altLang="en-US"/>
              <a:t>Language set</a:t>
            </a:r>
          </a:p>
          <a:p>
            <a:pPr eaLnBrk="1" hangingPunct="1"/>
            <a:r>
              <a:rPr lang="en-US" altLang="en-US"/>
              <a:t>Title</a:t>
            </a:r>
          </a:p>
          <a:p>
            <a:pPr eaLnBrk="1" hangingPunct="1"/>
            <a:r>
              <a:rPr lang="en-US" altLang="en-US"/>
              <a:t>Author</a:t>
            </a:r>
          </a:p>
          <a:p>
            <a:pPr eaLnBrk="1" hangingPunct="1"/>
            <a:r>
              <a:rPr lang="en-US" altLang="en-US"/>
              <a:t>Robots</a:t>
            </a:r>
          </a:p>
          <a:p>
            <a:pPr eaLnBrk="1" hangingPunct="1"/>
            <a:r>
              <a:rPr lang="en-US" altLang="en-US"/>
              <a:t>Keyword</a:t>
            </a:r>
          </a:p>
        </p:txBody>
      </p:sp>
      <p:pic>
        <p:nvPicPr>
          <p:cNvPr id="23557" name="Picture 2">
            <a:extLst>
              <a:ext uri="{FF2B5EF4-FFF2-40B4-BE49-F238E27FC236}">
                <a16:creationId xmlns:a16="http://schemas.microsoft.com/office/drawing/2014/main" id="{1E93A812-6A48-54B4-57A8-FFD553078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1"/>
            <a:ext cx="38798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a:extLst>
              <a:ext uri="{FF2B5EF4-FFF2-40B4-BE49-F238E27FC236}">
                <a16:creationId xmlns:a16="http://schemas.microsoft.com/office/drawing/2014/main" id="{A3D08EBE-5C02-1E22-961A-5BCD2876F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914" y="3886201"/>
            <a:ext cx="2814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a:extLst>
              <a:ext uri="{FF2B5EF4-FFF2-40B4-BE49-F238E27FC236}">
                <a16:creationId xmlns:a16="http://schemas.microsoft.com/office/drawing/2014/main" id="{C38112BD-BC42-33D3-D6F2-641270A34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5" y="3429001"/>
            <a:ext cx="27495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a:extLst>
              <a:ext uri="{FF2B5EF4-FFF2-40B4-BE49-F238E27FC236}">
                <a16:creationId xmlns:a16="http://schemas.microsoft.com/office/drawing/2014/main" id="{F71FF4AE-479B-3481-DD86-F698CB57B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713" y="2971800"/>
            <a:ext cx="3097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Elbow Connector 7">
            <a:extLst>
              <a:ext uri="{FF2B5EF4-FFF2-40B4-BE49-F238E27FC236}">
                <a16:creationId xmlns:a16="http://schemas.microsoft.com/office/drawing/2014/main" id="{BEB1D71A-22C3-C681-3B02-C665D9832ED6}"/>
              </a:ext>
            </a:extLst>
          </p:cNvPr>
          <p:cNvCxnSpPr>
            <a:stCxn id="3077" idx="1"/>
          </p:cNvCxnSpPr>
          <p:nvPr/>
        </p:nvCxnSpPr>
        <p:spPr>
          <a:xfrm rot="10800000">
            <a:off x="3241675" y="3011488"/>
            <a:ext cx="1951038" cy="682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F960500C-0B60-7A49-FB4C-9940CE899349}"/>
              </a:ext>
            </a:extLst>
          </p:cNvPr>
          <p:cNvCxnSpPr>
            <a:stCxn id="3076" idx="1"/>
          </p:cNvCxnSpPr>
          <p:nvPr/>
        </p:nvCxnSpPr>
        <p:spPr>
          <a:xfrm rot="10800000">
            <a:off x="3621089" y="3490914"/>
            <a:ext cx="1538287" cy="7937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686062AE-E851-217E-1D71-622103811C4F}"/>
              </a:ext>
            </a:extLst>
          </p:cNvPr>
          <p:cNvCxnSpPr>
            <a:stCxn id="3075" idx="1"/>
          </p:cNvCxnSpPr>
          <p:nvPr/>
        </p:nvCxnSpPr>
        <p:spPr>
          <a:xfrm rot="10800000">
            <a:off x="3592513" y="3943351"/>
            <a:ext cx="1549400" cy="8096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 name="Elbow Connector 14">
            <a:extLst>
              <a:ext uri="{FF2B5EF4-FFF2-40B4-BE49-F238E27FC236}">
                <a16:creationId xmlns:a16="http://schemas.microsoft.com/office/drawing/2014/main" id="{BE2DAC60-CF79-D591-CE34-EA765F41DA8F}"/>
              </a:ext>
            </a:extLst>
          </p:cNvPr>
          <p:cNvCxnSpPr>
            <a:stCxn id="3074" idx="1"/>
          </p:cNvCxnSpPr>
          <p:nvPr/>
        </p:nvCxnSpPr>
        <p:spPr>
          <a:xfrm rot="10800000">
            <a:off x="3887788" y="4405314"/>
            <a:ext cx="989012" cy="25558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6672B0B1-6112-C3B5-495B-540CB487847E}"/>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519638852"/>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34AC71C-97ED-544D-8640-A3B209CA89BE}"/>
              </a:ext>
            </a:extLst>
          </p:cNvPr>
          <p:cNvSpPr>
            <a:spLocks noGrp="1"/>
          </p:cNvSpPr>
          <p:nvPr>
            <p:ph type="title"/>
            <p:custDataLst>
              <p:tags r:id="rId2"/>
            </p:custDataLst>
          </p:nvPr>
        </p:nvSpPr>
        <p:spPr/>
        <p:txBody>
          <a:bodyPr/>
          <a:lstStyle/>
          <a:p>
            <a:r>
              <a:rPr lang="en-US" altLang="en-US"/>
              <a:t>The visibility property</a:t>
            </a:r>
          </a:p>
        </p:txBody>
      </p:sp>
      <p:sp>
        <p:nvSpPr>
          <p:cNvPr id="63491" name="Content Placeholder 2">
            <a:extLst>
              <a:ext uri="{FF2B5EF4-FFF2-40B4-BE49-F238E27FC236}">
                <a16:creationId xmlns:a16="http://schemas.microsoft.com/office/drawing/2014/main" id="{133DB795-47AD-1562-FB61-DCCA55DB03D0}"/>
              </a:ext>
            </a:extLst>
          </p:cNvPr>
          <p:cNvSpPr>
            <a:spLocks noGrp="1"/>
          </p:cNvSpPr>
          <p:nvPr>
            <p:ph sz="quarter" idx="1"/>
            <p:custDataLst>
              <p:tags r:id="rId3"/>
            </p:custDataLst>
          </p:nvPr>
        </p:nvSpPr>
        <p:spPr>
          <a:xfrm>
            <a:off x="1981200" y="1219201"/>
            <a:ext cx="8229600" cy="4937125"/>
          </a:xfrm>
        </p:spPr>
        <p:txBody>
          <a:bodyPr/>
          <a:lstStyle/>
          <a:p>
            <a:r>
              <a:rPr lang="en-US" altLang="en-US"/>
              <a:t>allows you to hide a box from view, although it still affects the layout of the page (even though its contents are not seen)</a:t>
            </a:r>
          </a:p>
        </p:txBody>
      </p:sp>
      <p:pic>
        <p:nvPicPr>
          <p:cNvPr id="63492" name="Picture 2">
            <a:extLst>
              <a:ext uri="{FF2B5EF4-FFF2-40B4-BE49-F238E27FC236}">
                <a16:creationId xmlns:a16="http://schemas.microsoft.com/office/drawing/2014/main" id="{787A8986-CAB0-83E9-A7C1-3E0FCE8C27B4}"/>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6966" t="31868" r="3654" b="50549"/>
          <a:stretch>
            <a:fillRect/>
          </a:stretch>
        </p:blipFill>
        <p:spPr bwMode="auto">
          <a:xfrm>
            <a:off x="1752601" y="2819400"/>
            <a:ext cx="84867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AD6CF10-FB16-0BF0-B557-0616AB8CD64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968168185"/>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1CB3AD80-FF4F-F142-17C9-7F6F1FAADD3F}"/>
              </a:ext>
            </a:extLst>
          </p:cNvPr>
          <p:cNvSpPr>
            <a:spLocks noGrp="1"/>
          </p:cNvSpPr>
          <p:nvPr>
            <p:ph type="title"/>
            <p:custDataLst>
              <p:tags r:id="rId2"/>
            </p:custDataLst>
          </p:nvPr>
        </p:nvSpPr>
        <p:spPr/>
        <p:txBody>
          <a:bodyPr/>
          <a:lstStyle/>
          <a:p>
            <a:r>
              <a:rPr lang="en-US" altLang="en-US"/>
              <a:t>The visibility property Example</a:t>
            </a:r>
          </a:p>
        </p:txBody>
      </p:sp>
      <p:sp>
        <p:nvSpPr>
          <p:cNvPr id="65539" name="Content Placeholder 2">
            <a:extLst>
              <a:ext uri="{FF2B5EF4-FFF2-40B4-BE49-F238E27FC236}">
                <a16:creationId xmlns:a16="http://schemas.microsoft.com/office/drawing/2014/main" id="{135711E7-F5DA-F1C8-E0C2-6701A4D60E21}"/>
              </a:ext>
            </a:extLst>
          </p:cNvPr>
          <p:cNvSpPr>
            <a:spLocks noGrp="1"/>
          </p:cNvSpPr>
          <p:nvPr>
            <p:ph sz="quarter" idx="1"/>
            <p:custDataLst>
              <p:tags r:id="rId3"/>
            </p:custDataLst>
          </p:nvPr>
        </p:nvSpPr>
        <p:spPr>
          <a:xfrm>
            <a:off x="1981200" y="1219201"/>
            <a:ext cx="4648200" cy="4937125"/>
          </a:xfrm>
        </p:spPr>
        <p:txBody>
          <a:bodyPr/>
          <a:lstStyle/>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&lt;body&gt;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&lt;p&gt;Here is a paragraph of text.&lt;/p&gt;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&lt;p&gt;Here is a paragraph of text.&lt;/p&gt;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&lt;p class=”</a:t>
            </a:r>
            <a:r>
              <a:rPr lang="en-US" altLang="en-US" sz="2400" b="1">
                <a:latin typeface="Calibri" panose="020F0502020204030204" pitchFamily="34" charset="0"/>
                <a:cs typeface="Calibri" panose="020F0502020204030204" pitchFamily="34" charset="0"/>
              </a:rPr>
              <a:t>invisible</a:t>
            </a:r>
            <a:r>
              <a:rPr lang="en-US" altLang="en-US" sz="2400">
                <a:latin typeface="Calibri" panose="020F0502020204030204" pitchFamily="34" charset="0"/>
                <a:cs typeface="Calibri" panose="020F0502020204030204" pitchFamily="34" charset="0"/>
              </a:rPr>
              <a:t>”&gt;This paragraph of text should be invisible.&lt;/p&gt;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&lt;p&gt;Here is a paragraph of text.&lt;/p&gt;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&lt;/body&gt;</a:t>
            </a:r>
          </a:p>
        </p:txBody>
      </p:sp>
      <p:sp>
        <p:nvSpPr>
          <p:cNvPr id="65540" name="TextBox 3">
            <a:extLst>
              <a:ext uri="{FF2B5EF4-FFF2-40B4-BE49-F238E27FC236}">
                <a16:creationId xmlns:a16="http://schemas.microsoft.com/office/drawing/2014/main" id="{89AF42A0-1D6A-BA39-978A-23024B44C6F9}"/>
              </a:ext>
            </a:extLst>
          </p:cNvPr>
          <p:cNvSpPr txBox="1">
            <a:spLocks noChangeArrowheads="1"/>
          </p:cNvSpPr>
          <p:nvPr>
            <p:custDataLst>
              <p:tags r:id="rId4"/>
            </p:custDataLst>
          </p:nvPr>
        </p:nvSpPr>
        <p:spPr bwMode="auto">
          <a:xfrm>
            <a:off x="6858000" y="1371601"/>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fontAlgn="base">
              <a:spcBef>
                <a:spcPct val="0"/>
              </a:spcBef>
              <a:spcAft>
                <a:spcPct val="0"/>
              </a:spcAft>
              <a:buClrTx/>
              <a:buSzTx/>
              <a:buNone/>
            </a:pPr>
            <a:r>
              <a:rPr lang="en-US" altLang="en-US" sz="2400" b="1">
                <a:solidFill>
                  <a:prstClr val="black"/>
                </a:solidFill>
                <a:latin typeface="Calibri" panose="020F0502020204030204" pitchFamily="34" charset="0"/>
                <a:cs typeface="Calibri" panose="020F0502020204030204" pitchFamily="34" charset="0"/>
              </a:rPr>
              <a:t>p.invisible</a:t>
            </a:r>
            <a:r>
              <a:rPr lang="en-US" altLang="en-US" sz="2400">
                <a:solidFill>
                  <a:prstClr val="black"/>
                </a:solidFill>
                <a:latin typeface="Calibri" panose="020F0502020204030204" pitchFamily="34" charset="0"/>
                <a:cs typeface="Calibri" panose="020F0502020204030204" pitchFamily="34" charset="0"/>
              </a:rPr>
              <a:t> {</a:t>
            </a:r>
          </a:p>
          <a:p>
            <a:pPr fontAlgn="base">
              <a:spcBef>
                <a:spcPct val="0"/>
              </a:spcBef>
              <a:spcAft>
                <a:spcPct val="0"/>
              </a:spcAft>
              <a:buClrTx/>
              <a:buSzTx/>
              <a:buNone/>
            </a:pPr>
            <a:r>
              <a:rPr lang="en-US" altLang="en-US" sz="2400">
                <a:solidFill>
                  <a:prstClr val="black"/>
                </a:solidFill>
                <a:latin typeface="Calibri" panose="020F0502020204030204" pitchFamily="34" charset="0"/>
                <a:cs typeface="Calibri" panose="020F0502020204030204" pitchFamily="34" charset="0"/>
              </a:rPr>
              <a:t>visibility: hidden;}</a:t>
            </a:r>
          </a:p>
        </p:txBody>
      </p:sp>
      <p:pic>
        <p:nvPicPr>
          <p:cNvPr id="65541" name="Picture 2">
            <a:extLst>
              <a:ext uri="{FF2B5EF4-FFF2-40B4-BE49-F238E27FC236}">
                <a16:creationId xmlns:a16="http://schemas.microsoft.com/office/drawing/2014/main" id="{D02F8741-5981-E6C8-9503-07CB7D80ABE8}"/>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5715001" y="3810001"/>
            <a:ext cx="47339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2EB7E41-B451-57BD-122A-7BA1ABFFFA0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95129836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a:extLst>
              <a:ext uri="{FF2B5EF4-FFF2-40B4-BE49-F238E27FC236}">
                <a16:creationId xmlns:a16="http://schemas.microsoft.com/office/drawing/2014/main" id="{72145FC4-8CD5-4332-AC34-E1121961A1B9}"/>
              </a:ext>
            </a:extLst>
          </p:cNvPr>
          <p:cNvSpPr>
            <a:spLocks noGrp="1"/>
          </p:cNvSpPr>
          <p:nvPr>
            <p:ph type="ctrTitle"/>
            <p:custDataLst>
              <p:tags r:id="rId2"/>
            </p:custDataLst>
          </p:nvPr>
        </p:nvSpPr>
        <p:spPr/>
        <p:txBody>
          <a:bodyPr/>
          <a:lstStyle/>
          <a:p>
            <a:r>
              <a:rPr lang="en-US" altLang="en-US"/>
              <a:t>Positioning with CSS</a:t>
            </a:r>
          </a:p>
        </p:txBody>
      </p:sp>
      <p:sp>
        <p:nvSpPr>
          <p:cNvPr id="5" name="Subtitle 4">
            <a:extLst>
              <a:ext uri="{FF2B5EF4-FFF2-40B4-BE49-F238E27FC236}">
                <a16:creationId xmlns:a16="http://schemas.microsoft.com/office/drawing/2014/main" id="{74694501-66EF-CD60-D242-3F2FAE3EFA61}"/>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1467BF63-130C-3367-8E47-0E322C7811D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94691811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5B16E31-ACC6-823B-166B-97063AE745D2}"/>
              </a:ext>
            </a:extLst>
          </p:cNvPr>
          <p:cNvSpPr>
            <a:spLocks noGrp="1"/>
          </p:cNvSpPr>
          <p:nvPr>
            <p:ph type="title"/>
            <p:custDataLst>
              <p:tags r:id="rId2"/>
            </p:custDataLst>
          </p:nvPr>
        </p:nvSpPr>
        <p:spPr/>
        <p:txBody>
          <a:bodyPr/>
          <a:lstStyle/>
          <a:p>
            <a:r>
              <a:rPr lang="en-US" altLang="en-US"/>
              <a:t>Positioning with CSS</a:t>
            </a:r>
          </a:p>
        </p:txBody>
      </p:sp>
      <p:sp>
        <p:nvSpPr>
          <p:cNvPr id="69635" name="Content Placeholder 2">
            <a:extLst>
              <a:ext uri="{FF2B5EF4-FFF2-40B4-BE49-F238E27FC236}">
                <a16:creationId xmlns:a16="http://schemas.microsoft.com/office/drawing/2014/main" id="{1A2A97FE-9587-5228-0E5C-DB04F353B984}"/>
              </a:ext>
            </a:extLst>
          </p:cNvPr>
          <p:cNvSpPr>
            <a:spLocks noGrp="1"/>
          </p:cNvSpPr>
          <p:nvPr>
            <p:ph sz="quarter" idx="1"/>
            <p:custDataLst>
              <p:tags r:id="rId3"/>
            </p:custDataLst>
          </p:nvPr>
        </p:nvSpPr>
        <p:spPr>
          <a:xfrm>
            <a:off x="1981200" y="1219201"/>
            <a:ext cx="8229600" cy="4937125"/>
          </a:xfrm>
        </p:spPr>
        <p:txBody>
          <a:bodyPr/>
          <a:lstStyle/>
          <a:p>
            <a:r>
              <a:rPr lang="en-US" altLang="en-US"/>
              <a:t>By default, elements are laid out on the page using what is known as </a:t>
            </a:r>
            <a:r>
              <a:rPr lang="en-US" altLang="en-US" b="1" i="1">
                <a:solidFill>
                  <a:srgbClr val="C00000"/>
                </a:solidFill>
              </a:rPr>
              <a:t>normal flow</a:t>
            </a:r>
            <a:r>
              <a:rPr lang="en-US" altLang="en-US" i="1"/>
              <a:t>.</a:t>
            </a:r>
          </a:p>
          <a:p>
            <a:r>
              <a:rPr lang="en-US" altLang="en-US"/>
              <a:t>In normal flow: </a:t>
            </a:r>
          </a:p>
          <a:p>
            <a:pPr lvl="1"/>
            <a:r>
              <a:rPr lang="en-US" altLang="en-US" b="1"/>
              <a:t>block-level elements </a:t>
            </a:r>
            <a:r>
              <a:rPr lang="en-US" altLang="en-US"/>
              <a:t>flow from top to bottom </a:t>
            </a:r>
          </a:p>
          <a:p>
            <a:pPr lvl="1"/>
            <a:r>
              <a:rPr lang="en-US" altLang="en-US" b="1"/>
              <a:t>inline elements </a:t>
            </a:r>
            <a:r>
              <a:rPr lang="en-US" altLang="en-US"/>
              <a:t>flow from left to right.</a:t>
            </a:r>
          </a:p>
        </p:txBody>
      </p:sp>
      <p:sp>
        <p:nvSpPr>
          <p:cNvPr id="2" name="Footer Placeholder 1">
            <a:extLst>
              <a:ext uri="{FF2B5EF4-FFF2-40B4-BE49-F238E27FC236}">
                <a16:creationId xmlns:a16="http://schemas.microsoft.com/office/drawing/2014/main" id="{27BE7CEB-D170-1A4E-0601-CA1799BAC38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4936488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D15770CC-B7AC-66A1-0933-86268E4CB378}"/>
              </a:ext>
            </a:extLst>
          </p:cNvPr>
          <p:cNvSpPr>
            <a:spLocks noGrp="1"/>
          </p:cNvSpPr>
          <p:nvPr>
            <p:ph type="title"/>
            <p:custDataLst>
              <p:tags r:id="rId2"/>
            </p:custDataLst>
          </p:nvPr>
        </p:nvSpPr>
        <p:spPr/>
        <p:txBody>
          <a:bodyPr/>
          <a:lstStyle/>
          <a:p>
            <a:r>
              <a:rPr lang="en-US" altLang="en-US"/>
              <a:t>The position property</a:t>
            </a:r>
          </a:p>
        </p:txBody>
      </p:sp>
      <p:sp>
        <p:nvSpPr>
          <p:cNvPr id="71683" name="Content Placeholder 2">
            <a:extLst>
              <a:ext uri="{FF2B5EF4-FFF2-40B4-BE49-F238E27FC236}">
                <a16:creationId xmlns:a16="http://schemas.microsoft.com/office/drawing/2014/main" id="{ED23888C-92B1-931E-E15A-9B09E8B46C8F}"/>
              </a:ext>
            </a:extLst>
          </p:cNvPr>
          <p:cNvSpPr>
            <a:spLocks noGrp="1"/>
          </p:cNvSpPr>
          <p:nvPr>
            <p:ph sz="quarter" idx="1"/>
            <p:custDataLst>
              <p:tags r:id="rId3"/>
            </p:custDataLst>
          </p:nvPr>
        </p:nvSpPr>
        <p:spPr>
          <a:xfrm>
            <a:off x="1981200" y="1219201"/>
            <a:ext cx="8229600" cy="4937125"/>
          </a:xfrm>
        </p:spPr>
        <p:txBody>
          <a:bodyPr/>
          <a:lstStyle/>
          <a:p>
            <a:r>
              <a:rPr lang="en-US" altLang="en-US"/>
              <a:t>Allows you to specify a position for a box</a:t>
            </a:r>
          </a:p>
        </p:txBody>
      </p:sp>
      <p:pic>
        <p:nvPicPr>
          <p:cNvPr id="71684" name="Picture 2">
            <a:extLst>
              <a:ext uri="{FF2B5EF4-FFF2-40B4-BE49-F238E27FC236}">
                <a16:creationId xmlns:a16="http://schemas.microsoft.com/office/drawing/2014/main" id="{4C9C6CA0-323C-E779-92BE-96C3E6CC88B5}"/>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25275" r="4112" b="40659"/>
          <a:stretch>
            <a:fillRect/>
          </a:stretch>
        </p:blipFill>
        <p:spPr bwMode="auto">
          <a:xfrm>
            <a:off x="1905001" y="2057400"/>
            <a:ext cx="84121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4BC5674-7D6B-021F-E51A-223D5EC9C3D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70805934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E0A6E413-AFF6-7A01-AAE6-58BDF117F17F}"/>
              </a:ext>
            </a:extLst>
          </p:cNvPr>
          <p:cNvSpPr>
            <a:spLocks noGrp="1"/>
          </p:cNvSpPr>
          <p:nvPr>
            <p:ph type="title"/>
            <p:custDataLst>
              <p:tags r:id="rId2"/>
            </p:custDataLst>
          </p:nvPr>
        </p:nvSpPr>
        <p:spPr/>
        <p:txBody>
          <a:bodyPr/>
          <a:lstStyle/>
          <a:p>
            <a:r>
              <a:rPr lang="en-US" altLang="en-US"/>
              <a:t>Box Offset properties</a:t>
            </a:r>
          </a:p>
        </p:txBody>
      </p:sp>
      <p:sp>
        <p:nvSpPr>
          <p:cNvPr id="73731" name="Content Placeholder 2">
            <a:extLst>
              <a:ext uri="{FF2B5EF4-FFF2-40B4-BE49-F238E27FC236}">
                <a16:creationId xmlns:a16="http://schemas.microsoft.com/office/drawing/2014/main" id="{2F8E61F3-177E-EB50-19F4-92AA3E2CD096}"/>
              </a:ext>
            </a:extLst>
          </p:cNvPr>
          <p:cNvSpPr>
            <a:spLocks noGrp="1"/>
          </p:cNvSpPr>
          <p:nvPr>
            <p:ph sz="quarter" idx="1"/>
            <p:custDataLst>
              <p:tags r:id="rId3"/>
            </p:custDataLst>
          </p:nvPr>
        </p:nvSpPr>
        <p:spPr>
          <a:xfrm>
            <a:off x="1981200" y="1219201"/>
            <a:ext cx="8229600" cy="4937125"/>
          </a:xfrm>
        </p:spPr>
        <p:txBody>
          <a:bodyPr/>
          <a:lstStyle/>
          <a:p>
            <a:r>
              <a:rPr lang="en-US" altLang="en-US"/>
              <a:t>Indicates where the boxes should be positioned. It is used along with the </a:t>
            </a:r>
            <a:r>
              <a:rPr lang="en-US" altLang="en-US" b="1">
                <a:solidFill>
                  <a:srgbClr val="C00000"/>
                </a:solidFill>
              </a:rPr>
              <a:t>position</a:t>
            </a:r>
            <a:r>
              <a:rPr lang="en-US" altLang="en-US"/>
              <a:t> property values: relative, absolute, or fixed.</a:t>
            </a:r>
          </a:p>
          <a:p>
            <a:endParaRPr lang="en-US" altLang="en-US"/>
          </a:p>
          <a:p>
            <a:endParaRPr lang="en-US" altLang="en-US"/>
          </a:p>
          <a:p>
            <a:endParaRPr lang="en-US" altLang="en-US"/>
          </a:p>
          <a:p>
            <a:endParaRPr lang="en-US" altLang="en-US"/>
          </a:p>
          <a:p>
            <a:endParaRPr lang="en-US" altLang="en-US"/>
          </a:p>
          <a:p>
            <a:endParaRPr lang="en-US" altLang="en-US"/>
          </a:p>
          <a:p>
            <a:r>
              <a:rPr lang="en-US" altLang="en-US"/>
              <a:t>Each can take a value of a length, a percentage, or auto.</a:t>
            </a:r>
          </a:p>
        </p:txBody>
      </p:sp>
      <p:pic>
        <p:nvPicPr>
          <p:cNvPr id="73732" name="Picture 2">
            <a:extLst>
              <a:ext uri="{FF2B5EF4-FFF2-40B4-BE49-F238E27FC236}">
                <a16:creationId xmlns:a16="http://schemas.microsoft.com/office/drawing/2014/main" id="{42A050FC-12D4-F396-04C6-E7C15DCA0AAA}"/>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39560" r="4759" b="35165"/>
          <a:stretch>
            <a:fillRect/>
          </a:stretch>
        </p:blipFill>
        <p:spPr bwMode="auto">
          <a:xfrm>
            <a:off x="1905000" y="2590800"/>
            <a:ext cx="83756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25E9448-4112-C593-B2E5-B96E5C08A9D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507557865"/>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CAE84D0-F770-FB45-E530-BBF74DEF9A77}"/>
              </a:ext>
            </a:extLst>
          </p:cNvPr>
          <p:cNvSpPr>
            <a:spLocks noGrp="1"/>
          </p:cNvSpPr>
          <p:nvPr>
            <p:ph type="title"/>
            <p:custDataLst>
              <p:tags r:id="rId2"/>
            </p:custDataLst>
          </p:nvPr>
        </p:nvSpPr>
        <p:spPr/>
        <p:txBody>
          <a:bodyPr/>
          <a:lstStyle/>
          <a:p>
            <a:r>
              <a:rPr lang="en-US" altLang="en-US"/>
              <a:t>Relative Positioning</a:t>
            </a:r>
          </a:p>
        </p:txBody>
      </p:sp>
      <p:sp>
        <p:nvSpPr>
          <p:cNvPr id="75779" name="Content Placeholder 2">
            <a:extLst>
              <a:ext uri="{FF2B5EF4-FFF2-40B4-BE49-F238E27FC236}">
                <a16:creationId xmlns:a16="http://schemas.microsoft.com/office/drawing/2014/main" id="{EEE0B544-20B5-2B2E-E807-278E46123623}"/>
              </a:ext>
            </a:extLst>
          </p:cNvPr>
          <p:cNvSpPr>
            <a:spLocks noGrp="1"/>
          </p:cNvSpPr>
          <p:nvPr>
            <p:ph sz="quarter" idx="1"/>
            <p:custDataLst>
              <p:tags r:id="rId3"/>
            </p:custDataLst>
          </p:nvPr>
        </p:nvSpPr>
        <p:spPr>
          <a:xfrm>
            <a:off x="1981200" y="1219201"/>
            <a:ext cx="8229600" cy="4937125"/>
          </a:xfrm>
        </p:spPr>
        <p:txBody>
          <a:bodyPr/>
          <a:lstStyle/>
          <a:p>
            <a:r>
              <a:rPr lang="en-US" altLang="en-US"/>
              <a:t>Takes an element and positions it in relation to where it would otherwise sit in normal flow. </a:t>
            </a:r>
          </a:p>
          <a:p>
            <a:r>
              <a:rPr lang="en-US" altLang="en-US"/>
              <a:t>It is displaced from that position by an amount given using the box offset properties</a:t>
            </a:r>
          </a:p>
          <a:p>
            <a:pPr lvl="1">
              <a:buFont typeface="Wingdings 3" panose="05040102010807070707" pitchFamily="18" charset="2"/>
              <a:buNone/>
            </a:pPr>
            <a:r>
              <a:rPr lang="en-US" altLang="en-US" sz="1700" b="1">
                <a:latin typeface="Calibri" panose="020F0502020204030204" pitchFamily="34" charset="0"/>
                <a:cs typeface="Calibri" panose="020F0502020204030204" pitchFamily="34" charset="0"/>
              </a:rPr>
              <a:t>p</a:t>
            </a:r>
            <a:r>
              <a:rPr lang="en-US" altLang="en-US" sz="1700">
                <a:latin typeface="Calibri" panose="020F0502020204030204" pitchFamily="34" charset="0"/>
                <a:cs typeface="Calibri" panose="020F0502020204030204" pitchFamily="34" charset="0"/>
              </a:rPr>
              <a:t> {	border-style: solid;</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border-color:#000000;</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border-width:2px;</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padding:5px;</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background-color:#FFFFFF;}</a:t>
            </a:r>
          </a:p>
          <a:p>
            <a:pPr lvl="1">
              <a:buFont typeface="Wingdings 3" panose="05040102010807070707" pitchFamily="18" charset="2"/>
              <a:buNone/>
            </a:pPr>
            <a:r>
              <a:rPr lang="en-US" altLang="en-US" sz="1700" b="1">
                <a:latin typeface="Calibri" panose="020F0502020204030204" pitchFamily="34" charset="0"/>
                <a:cs typeface="Calibri" panose="020F0502020204030204" pitchFamily="34" charset="0"/>
              </a:rPr>
              <a:t>p.two</a:t>
            </a:r>
            <a:r>
              <a:rPr lang="en-US" altLang="en-US" sz="1700">
                <a:latin typeface="Calibri" panose="020F0502020204030204" pitchFamily="34" charset="0"/>
                <a:cs typeface="Calibri" panose="020F0502020204030204" pitchFamily="34" charset="0"/>
              </a:rPr>
              <a:t> {</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position: relative;</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left: 40px;</a:t>
            </a:r>
          </a:p>
          <a:p>
            <a:pPr lvl="1">
              <a:buFont typeface="Wingdings 3" panose="05040102010807070707" pitchFamily="18" charset="2"/>
              <a:buNone/>
            </a:pPr>
            <a:r>
              <a:rPr lang="en-US" altLang="en-US" sz="1700">
                <a:latin typeface="Calibri" panose="020F0502020204030204" pitchFamily="34" charset="0"/>
                <a:cs typeface="Calibri" panose="020F0502020204030204" pitchFamily="34" charset="0"/>
              </a:rPr>
              <a:t>	top: -40px;}</a:t>
            </a:r>
          </a:p>
        </p:txBody>
      </p:sp>
      <p:pic>
        <p:nvPicPr>
          <p:cNvPr id="75780" name="Picture 2">
            <a:extLst>
              <a:ext uri="{FF2B5EF4-FFF2-40B4-BE49-F238E27FC236}">
                <a16:creationId xmlns:a16="http://schemas.microsoft.com/office/drawing/2014/main" id="{74C7673C-E8C6-EB45-7022-1EC50998F3B8}"/>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257800" y="2895601"/>
            <a:ext cx="50038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D930927-7E9C-055B-65E9-6D511549273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64951349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5558DFD-5BE5-11E2-702F-333C715F5F10}"/>
              </a:ext>
            </a:extLst>
          </p:cNvPr>
          <p:cNvSpPr>
            <a:spLocks noGrp="1"/>
          </p:cNvSpPr>
          <p:nvPr>
            <p:ph type="title"/>
            <p:custDataLst>
              <p:tags r:id="rId2"/>
            </p:custDataLst>
          </p:nvPr>
        </p:nvSpPr>
        <p:spPr/>
        <p:txBody>
          <a:bodyPr/>
          <a:lstStyle/>
          <a:p>
            <a:r>
              <a:rPr lang="en-US" altLang="en-US"/>
              <a:t>Absolute Positioning</a:t>
            </a:r>
          </a:p>
        </p:txBody>
      </p:sp>
      <p:sp>
        <p:nvSpPr>
          <p:cNvPr id="77827" name="Content Placeholder 2">
            <a:extLst>
              <a:ext uri="{FF2B5EF4-FFF2-40B4-BE49-F238E27FC236}">
                <a16:creationId xmlns:a16="http://schemas.microsoft.com/office/drawing/2014/main" id="{DA836895-1B35-1819-E302-63DEE2772087}"/>
              </a:ext>
            </a:extLst>
          </p:cNvPr>
          <p:cNvSpPr>
            <a:spLocks noGrp="1"/>
          </p:cNvSpPr>
          <p:nvPr>
            <p:ph sz="quarter" idx="1"/>
            <p:custDataLst>
              <p:tags r:id="rId3"/>
            </p:custDataLst>
          </p:nvPr>
        </p:nvSpPr>
        <p:spPr>
          <a:xfrm>
            <a:off x="1981200" y="1219201"/>
            <a:ext cx="8229600" cy="4937125"/>
          </a:xfrm>
        </p:spPr>
        <p:txBody>
          <a:bodyPr/>
          <a:lstStyle/>
          <a:p>
            <a:r>
              <a:rPr lang="en-US" altLang="en-US"/>
              <a:t>Completely removes an element’s content from normal flow, allowing you to fix its position.</a:t>
            </a:r>
          </a:p>
          <a:p>
            <a:r>
              <a:rPr lang="en-US" altLang="en-US"/>
              <a:t>The box offsets fix the position of a box </a:t>
            </a:r>
            <a:r>
              <a:rPr lang="en-US" altLang="en-US" b="1"/>
              <a:t>relative</a:t>
            </a:r>
            <a:r>
              <a:rPr lang="en-US" altLang="en-US"/>
              <a:t> to the containing block.</a:t>
            </a:r>
          </a:p>
          <a:p>
            <a:r>
              <a:rPr lang="en-US" altLang="en-US"/>
              <a:t>The containing block should be an element whose position property is set to </a:t>
            </a:r>
            <a:r>
              <a:rPr lang="en-US" altLang="en-US" u="sng"/>
              <a:t>relative </a:t>
            </a:r>
            <a:r>
              <a:rPr lang="en-US" altLang="en-US"/>
              <a:t>or </a:t>
            </a:r>
            <a:r>
              <a:rPr lang="en-US" altLang="en-US" u="sng"/>
              <a:t>fixed</a:t>
            </a:r>
            <a:r>
              <a:rPr lang="en-US" altLang="en-US"/>
              <a:t>.</a:t>
            </a:r>
          </a:p>
        </p:txBody>
      </p:sp>
      <p:sp>
        <p:nvSpPr>
          <p:cNvPr id="2" name="Footer Placeholder 1">
            <a:extLst>
              <a:ext uri="{FF2B5EF4-FFF2-40B4-BE49-F238E27FC236}">
                <a16:creationId xmlns:a16="http://schemas.microsoft.com/office/drawing/2014/main" id="{FDBBC53F-7BC6-AB06-025F-55B4998E12F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91443212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2E5514F1-EECF-1CA1-9214-17057C8CFA87}"/>
              </a:ext>
            </a:extLst>
          </p:cNvPr>
          <p:cNvSpPr>
            <a:spLocks noGrp="1"/>
          </p:cNvSpPr>
          <p:nvPr>
            <p:ph type="title"/>
            <p:custDataLst>
              <p:tags r:id="rId2"/>
            </p:custDataLst>
          </p:nvPr>
        </p:nvSpPr>
        <p:spPr/>
        <p:txBody>
          <a:bodyPr/>
          <a:lstStyle/>
          <a:p>
            <a:r>
              <a:rPr lang="en-US" altLang="en-US"/>
              <a:t>Absolute Positioning Example</a:t>
            </a:r>
          </a:p>
        </p:txBody>
      </p:sp>
      <p:sp>
        <p:nvSpPr>
          <p:cNvPr id="79875" name="Content Placeholder 2">
            <a:extLst>
              <a:ext uri="{FF2B5EF4-FFF2-40B4-BE49-F238E27FC236}">
                <a16:creationId xmlns:a16="http://schemas.microsoft.com/office/drawing/2014/main" id="{67327526-39F7-160D-09F8-57C112413C36}"/>
              </a:ext>
            </a:extLst>
          </p:cNvPr>
          <p:cNvSpPr>
            <a:spLocks noGrp="1"/>
          </p:cNvSpPr>
          <p:nvPr>
            <p:ph sz="quarter" idx="1"/>
            <p:custDataLst>
              <p:tags r:id="rId3"/>
            </p:custDataLst>
          </p:nvPr>
        </p:nvSpPr>
        <p:spPr>
          <a:xfrm>
            <a:off x="1981200" y="1219201"/>
            <a:ext cx="3962400" cy="4937125"/>
          </a:xfrm>
        </p:spPr>
        <p:txBody>
          <a:bodyPr/>
          <a:lstStyle/>
          <a:p>
            <a:pPr>
              <a:buFont typeface="Wingdings 3" panose="05040102010807070707" pitchFamily="18" charset="2"/>
              <a:buNone/>
            </a:pPr>
            <a:r>
              <a:rPr lang="en-US" altLang="en-US" sz="2000" b="1">
                <a:latin typeface="Calibri" panose="020F0502020204030204" pitchFamily="34" charset="0"/>
                <a:cs typeface="Calibri" panose="020F0502020204030204" pitchFamily="34" charset="0"/>
              </a:rPr>
              <a:t>div.page </a:t>
            </a:r>
            <a:r>
              <a:rPr lang="en-US" altLang="en-US" sz="20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position</a:t>
            </a:r>
            <a:r>
              <a:rPr lang="en-US" altLang="en-US" sz="2000">
                <a:latin typeface="Calibri" panose="020F0502020204030204" pitchFamily="34" charset="0"/>
                <a:cs typeface="Calibri" panose="020F0502020204030204" pitchFamily="34" charset="0"/>
              </a:rPr>
              <a:t>: </a:t>
            </a:r>
            <a:r>
              <a:rPr lang="en-US" altLang="en-US" sz="2000" b="1">
                <a:latin typeface="Calibri" panose="020F0502020204030204" pitchFamily="34" charset="0"/>
                <a:cs typeface="Calibri" panose="020F0502020204030204" pitchFamily="34" charset="0"/>
              </a:rPr>
              <a:t>absolute</a:t>
            </a:r>
            <a:r>
              <a:rPr lang="en-US" altLang="en-US" sz="20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left</a:t>
            </a:r>
            <a:r>
              <a:rPr lang="en-US" altLang="en-US" sz="2000">
                <a:latin typeface="Calibri" panose="020F0502020204030204" pitchFamily="34" charset="0"/>
                <a:cs typeface="Calibri" panose="020F0502020204030204" pitchFamily="34" charset="0"/>
              </a:rPr>
              <a:t>: 50px;</a:t>
            </a:r>
            <a:r>
              <a:rPr lang="en-US" altLang="en-US" sz="2000" b="1">
                <a:solidFill>
                  <a:srgbClr val="C00000"/>
                </a:solidFill>
                <a:latin typeface="Calibri" panose="020F0502020204030204" pitchFamily="34" charset="0"/>
                <a:cs typeface="Calibri" panose="020F0502020204030204" pitchFamily="34" charset="0"/>
              </a:rPr>
              <a:t> </a:t>
            </a:r>
          </a:p>
          <a:p>
            <a:pPr>
              <a:lnSpc>
                <a:spcPct val="150000"/>
              </a:lnSpc>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top</a:t>
            </a:r>
            <a:r>
              <a:rPr lang="en-US" altLang="en-US" sz="2000">
                <a:latin typeface="Calibri" panose="020F0502020204030204" pitchFamily="34" charset="0"/>
                <a:cs typeface="Calibri" panose="020F0502020204030204" pitchFamily="34" charset="0"/>
              </a:rPr>
              <a:t> : 100px; }</a:t>
            </a:r>
          </a:p>
          <a:p>
            <a:pPr>
              <a:lnSpc>
                <a:spcPct val="150000"/>
              </a:lnSpc>
              <a:buFont typeface="Wingdings 3" panose="05040102010807070707" pitchFamily="18" charset="2"/>
              <a:buNone/>
            </a:pPr>
            <a:r>
              <a:rPr lang="en-US" altLang="en-US" sz="2000" b="1">
                <a:latin typeface="Calibri" panose="020F0502020204030204" pitchFamily="34" charset="0"/>
                <a:cs typeface="Calibri" panose="020F0502020204030204" pitchFamily="34" charset="0"/>
              </a:rPr>
              <a:t>p</a:t>
            </a:r>
            <a:r>
              <a:rPr lang="en-US" altLang="en-US" sz="20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background-color:#FFFFFF;</a:t>
            </a:r>
          </a:p>
          <a:p>
            <a:pPr>
              <a:lnSpc>
                <a:spcPct val="150000"/>
              </a:lnSpc>
              <a:buFont typeface="Wingdings 3" panose="05040102010807070707" pitchFamily="18" charset="2"/>
              <a:buNone/>
            </a:pPr>
            <a:r>
              <a:rPr lang="en-US" altLang="en-US" sz="2000">
                <a:latin typeface="Calibri" panose="020F0502020204030204" pitchFamily="34" charset="0"/>
                <a:cs typeface="Calibri" panose="020F0502020204030204" pitchFamily="34" charset="0"/>
              </a:rPr>
              <a:t>width:200px;}</a:t>
            </a:r>
          </a:p>
          <a:p>
            <a:pPr>
              <a:lnSpc>
                <a:spcPct val="150000"/>
              </a:lnSpc>
              <a:buFont typeface="Wingdings 3" panose="05040102010807070707" pitchFamily="18" charset="2"/>
              <a:buNone/>
            </a:pPr>
            <a:r>
              <a:rPr lang="en-US" altLang="en-US" sz="2000" b="1">
                <a:latin typeface="Calibri" panose="020F0502020204030204" pitchFamily="34" charset="0"/>
                <a:cs typeface="Calibri" panose="020F0502020204030204" pitchFamily="34" charset="0"/>
              </a:rPr>
              <a:t>p.two </a:t>
            </a:r>
            <a:r>
              <a:rPr lang="en-US" altLang="en-US" sz="20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position</a:t>
            </a:r>
            <a:r>
              <a:rPr lang="en-US" altLang="en-US" sz="2000">
                <a:latin typeface="Calibri" panose="020F0502020204030204" pitchFamily="34" charset="0"/>
                <a:cs typeface="Calibri" panose="020F0502020204030204" pitchFamily="34" charset="0"/>
              </a:rPr>
              <a:t>: </a:t>
            </a:r>
            <a:r>
              <a:rPr lang="en-US" altLang="en-US" sz="2000" b="1">
                <a:latin typeface="Calibri" panose="020F0502020204030204" pitchFamily="34" charset="0"/>
                <a:cs typeface="Calibri" panose="020F0502020204030204" pitchFamily="34" charset="0"/>
              </a:rPr>
              <a:t>absolute</a:t>
            </a:r>
            <a:r>
              <a:rPr lang="en-US" altLang="en-US" sz="20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left</a:t>
            </a:r>
            <a:r>
              <a:rPr lang="en-US" altLang="en-US" sz="2000">
                <a:latin typeface="Calibri" panose="020F0502020204030204" pitchFamily="34" charset="0"/>
                <a:cs typeface="Calibri" panose="020F0502020204030204" pitchFamily="34" charset="0"/>
              </a:rPr>
              <a:t>: 50px;</a:t>
            </a:r>
          </a:p>
          <a:p>
            <a:pPr>
              <a:buFont typeface="Wingdings 3" panose="05040102010807070707" pitchFamily="18" charset="2"/>
              <a:buNone/>
            </a:pPr>
            <a:r>
              <a:rPr lang="en-US" altLang="en-US" sz="2000" b="1">
                <a:solidFill>
                  <a:srgbClr val="C00000"/>
                </a:solidFill>
                <a:latin typeface="Calibri" panose="020F0502020204030204" pitchFamily="34" charset="0"/>
                <a:cs typeface="Calibri" panose="020F0502020204030204" pitchFamily="34" charset="0"/>
              </a:rPr>
              <a:t>top</a:t>
            </a:r>
            <a:r>
              <a:rPr lang="en-US" altLang="en-US" sz="2000">
                <a:latin typeface="Calibri" panose="020F0502020204030204" pitchFamily="34" charset="0"/>
                <a:cs typeface="Calibri" panose="020F0502020204030204" pitchFamily="34" charset="0"/>
              </a:rPr>
              <a:t>: -25px;}</a:t>
            </a:r>
          </a:p>
        </p:txBody>
      </p:sp>
      <p:pic>
        <p:nvPicPr>
          <p:cNvPr id="79876" name="Picture 2">
            <a:extLst>
              <a:ext uri="{FF2B5EF4-FFF2-40B4-BE49-F238E27FC236}">
                <a16:creationId xmlns:a16="http://schemas.microsoft.com/office/drawing/2014/main" id="{75834551-8F28-BD7E-FB1E-B67FEF7CEBB3}"/>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867401" y="1295400"/>
            <a:ext cx="46021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FC45A4B-CFBA-CA7F-ECCF-2ABD2F10E25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637243380"/>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65CF90F3-81B2-4089-7591-7DFBDE032546}"/>
              </a:ext>
            </a:extLst>
          </p:cNvPr>
          <p:cNvSpPr>
            <a:spLocks noGrp="1"/>
          </p:cNvSpPr>
          <p:nvPr>
            <p:ph type="title"/>
            <p:custDataLst>
              <p:tags r:id="rId2"/>
            </p:custDataLst>
          </p:nvPr>
        </p:nvSpPr>
        <p:spPr/>
        <p:txBody>
          <a:bodyPr/>
          <a:lstStyle/>
          <a:p>
            <a:r>
              <a:rPr lang="en-US" altLang="en-US"/>
              <a:t>Fixed Positioning</a:t>
            </a:r>
          </a:p>
        </p:txBody>
      </p:sp>
      <p:sp>
        <p:nvSpPr>
          <p:cNvPr id="81923" name="Content Placeholder 2">
            <a:extLst>
              <a:ext uri="{FF2B5EF4-FFF2-40B4-BE49-F238E27FC236}">
                <a16:creationId xmlns:a16="http://schemas.microsoft.com/office/drawing/2014/main" id="{1A5F6FED-D99C-353D-6BD0-CFB0B6AC3EDF}"/>
              </a:ext>
            </a:extLst>
          </p:cNvPr>
          <p:cNvSpPr>
            <a:spLocks noGrp="1"/>
          </p:cNvSpPr>
          <p:nvPr>
            <p:ph sz="quarter" idx="1"/>
            <p:custDataLst>
              <p:tags r:id="rId3"/>
            </p:custDataLst>
          </p:nvPr>
        </p:nvSpPr>
        <p:spPr>
          <a:xfrm>
            <a:off x="1981200" y="1219201"/>
            <a:ext cx="8229600" cy="4937125"/>
          </a:xfrm>
        </p:spPr>
        <p:txBody>
          <a:bodyPr/>
          <a:lstStyle/>
          <a:p>
            <a:r>
              <a:rPr lang="en-US" altLang="en-US"/>
              <a:t>Specifies that the content of the element should be completely removed from normal flow.</a:t>
            </a:r>
          </a:p>
          <a:p>
            <a:r>
              <a:rPr lang="en-US" altLang="en-US"/>
              <a:t>The box </a:t>
            </a:r>
            <a:r>
              <a:rPr lang="en-US" altLang="en-US" b="1" u="sng"/>
              <a:t>should not move </a:t>
            </a:r>
            <a:r>
              <a:rPr lang="en-US" altLang="en-US"/>
              <a:t>when users scroll down the page.</a:t>
            </a:r>
          </a:p>
          <a:p>
            <a:r>
              <a:rPr lang="en-US" altLang="en-US" u="sng"/>
              <a:t>Example</a:t>
            </a:r>
            <a:r>
              <a:rPr lang="en-US" altLang="en-US"/>
              <a:t>:</a:t>
            </a:r>
          </a:p>
          <a:p>
            <a:pPr>
              <a:buFont typeface="Wingdings 3" panose="05040102010807070707" pitchFamily="18" charset="2"/>
              <a:buNone/>
            </a:pPr>
            <a:r>
              <a:rPr lang="en-US" altLang="en-US"/>
              <a:t>	div {</a:t>
            </a:r>
          </a:p>
          <a:p>
            <a:pPr>
              <a:buFont typeface="Wingdings 3" panose="05040102010807070707" pitchFamily="18" charset="2"/>
              <a:buNone/>
            </a:pPr>
            <a:r>
              <a:rPr lang="en-US" altLang="en-US"/>
              <a:t>		</a:t>
            </a:r>
            <a:r>
              <a:rPr lang="en-US" altLang="en-US" b="1"/>
              <a:t>position</a:t>
            </a:r>
            <a:r>
              <a:rPr lang="en-US" altLang="en-US"/>
              <a:t>: </a:t>
            </a:r>
            <a:r>
              <a:rPr lang="en-US" altLang="en-US" b="1">
                <a:solidFill>
                  <a:srgbClr val="C00000"/>
                </a:solidFill>
              </a:rPr>
              <a:t>fixed</a:t>
            </a:r>
            <a:r>
              <a:rPr lang="en-US" altLang="en-US"/>
              <a:t>;</a:t>
            </a:r>
          </a:p>
          <a:p>
            <a:pPr>
              <a:buFont typeface="Wingdings 3" panose="05040102010807070707" pitchFamily="18" charset="2"/>
              <a:buNone/>
            </a:pPr>
            <a:r>
              <a:rPr lang="en-US" altLang="en-US"/>
              <a:t>		</a:t>
            </a:r>
            <a:r>
              <a:rPr lang="en-US" altLang="en-US" b="1"/>
              <a:t>top</a:t>
            </a:r>
            <a:r>
              <a:rPr lang="en-US" altLang="en-US"/>
              <a:t>: 0px;</a:t>
            </a:r>
          </a:p>
          <a:p>
            <a:pPr>
              <a:buFont typeface="Wingdings 3" panose="05040102010807070707" pitchFamily="18" charset="2"/>
              <a:buNone/>
            </a:pPr>
            <a:r>
              <a:rPr lang="en-US" altLang="en-US"/>
              <a:t>		</a:t>
            </a:r>
            <a:r>
              <a:rPr lang="en-US" altLang="en-US" b="1"/>
              <a:t>left</a:t>
            </a:r>
            <a:r>
              <a:rPr lang="en-US" altLang="en-US"/>
              <a:t>: 0px;</a:t>
            </a:r>
          </a:p>
          <a:p>
            <a:pPr>
              <a:buFont typeface="Wingdings 3" panose="05040102010807070707" pitchFamily="18" charset="2"/>
              <a:buNone/>
            </a:pPr>
            <a:r>
              <a:rPr lang="en-US" altLang="en-US"/>
              <a:t>	}</a:t>
            </a:r>
          </a:p>
        </p:txBody>
      </p:sp>
      <p:pic>
        <p:nvPicPr>
          <p:cNvPr id="81924" name="Picture 2">
            <a:extLst>
              <a:ext uri="{FF2B5EF4-FFF2-40B4-BE49-F238E27FC236}">
                <a16:creationId xmlns:a16="http://schemas.microsoft.com/office/drawing/2014/main" id="{488CB552-A90F-3FBA-22DA-C2A2F7FC7717}"/>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715001" y="2667001"/>
            <a:ext cx="43719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EC54962-4979-259C-37BA-50E30B37C14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77149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8BEF78F-72D3-35A8-B8BB-F46085263BC0}"/>
              </a:ext>
            </a:extLst>
          </p:cNvPr>
          <p:cNvSpPr>
            <a:spLocks noGrp="1"/>
          </p:cNvSpPr>
          <p:nvPr>
            <p:ph type="title"/>
          </p:nvPr>
        </p:nvSpPr>
        <p:spPr>
          <a:xfrm>
            <a:off x="609600" y="897146"/>
            <a:ext cx="10972800" cy="1837427"/>
          </a:xfrm>
        </p:spPr>
        <p:txBody>
          <a:bodyPr/>
          <a:lstStyle/>
          <a:p>
            <a:pPr algn="l" eaLnBrk="1" hangingPunct="1"/>
            <a:r>
              <a:rPr lang="en-US" altLang="en-US" dirty="0"/>
              <a:t>Questions?</a:t>
            </a:r>
          </a:p>
        </p:txBody>
      </p:sp>
      <p:sp>
        <p:nvSpPr>
          <p:cNvPr id="25603" name="Content Placeholder 2">
            <a:extLst>
              <a:ext uri="{FF2B5EF4-FFF2-40B4-BE49-F238E27FC236}">
                <a16:creationId xmlns:a16="http://schemas.microsoft.com/office/drawing/2014/main" id="{AD3E1101-5FF4-DDBE-79FE-1849E86FA202}"/>
              </a:ext>
            </a:extLst>
          </p:cNvPr>
          <p:cNvSpPr>
            <a:spLocks noGrp="1"/>
          </p:cNvSpPr>
          <p:nvPr>
            <p:ph idx="1"/>
          </p:nvPr>
        </p:nvSpPr>
        <p:spPr>
          <a:xfrm>
            <a:off x="609600" y="2622430"/>
            <a:ext cx="10972800" cy="3503734"/>
          </a:xfrm>
        </p:spPr>
        <p:txBody>
          <a:bodyPr/>
          <a:lstStyle/>
          <a:p>
            <a:pPr eaLnBrk="1" hangingPunct="1"/>
            <a:r>
              <a:rPr lang="en-US" altLang="en-US" dirty="0"/>
              <a:t>Click to add title</a:t>
            </a:r>
          </a:p>
        </p:txBody>
      </p:sp>
      <p:sp>
        <p:nvSpPr>
          <p:cNvPr id="2" name="Footer Placeholder 1">
            <a:extLst>
              <a:ext uri="{FF2B5EF4-FFF2-40B4-BE49-F238E27FC236}">
                <a16:creationId xmlns:a16="http://schemas.microsoft.com/office/drawing/2014/main" id="{9D144CDD-2533-5C11-E524-991B012F1483}"/>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407668842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2AA39F5-EFDC-A7E3-DCF9-5AED1A648C92}"/>
              </a:ext>
            </a:extLst>
          </p:cNvPr>
          <p:cNvSpPr>
            <a:spLocks noGrp="1"/>
          </p:cNvSpPr>
          <p:nvPr>
            <p:ph type="title"/>
            <p:custDataLst>
              <p:tags r:id="rId2"/>
            </p:custDataLst>
          </p:nvPr>
        </p:nvSpPr>
        <p:spPr/>
        <p:txBody>
          <a:bodyPr/>
          <a:lstStyle/>
          <a:p>
            <a:r>
              <a:rPr lang="en-US" altLang="en-US"/>
              <a:t>The z-index property</a:t>
            </a:r>
          </a:p>
        </p:txBody>
      </p:sp>
      <p:sp>
        <p:nvSpPr>
          <p:cNvPr id="83971" name="Content Placeholder 2">
            <a:extLst>
              <a:ext uri="{FF2B5EF4-FFF2-40B4-BE49-F238E27FC236}">
                <a16:creationId xmlns:a16="http://schemas.microsoft.com/office/drawing/2014/main" id="{ABBAA917-6354-8C63-DBC9-4C19E2F1D9BB}"/>
              </a:ext>
            </a:extLst>
          </p:cNvPr>
          <p:cNvSpPr>
            <a:spLocks noGrp="1"/>
          </p:cNvSpPr>
          <p:nvPr>
            <p:ph sz="quarter" idx="1"/>
            <p:custDataLst>
              <p:tags r:id="rId3"/>
            </p:custDataLst>
          </p:nvPr>
        </p:nvSpPr>
        <p:spPr>
          <a:xfrm>
            <a:off x="1981200" y="1219201"/>
            <a:ext cx="8229600" cy="4937125"/>
          </a:xfrm>
        </p:spPr>
        <p:txBody>
          <a:bodyPr/>
          <a:lstStyle/>
          <a:p>
            <a:r>
              <a:rPr lang="en-US" altLang="en-US"/>
              <a:t>Use to control which boxes, in relative or absolute position, should appear on top when they are overlapping each other.</a:t>
            </a:r>
          </a:p>
        </p:txBody>
      </p:sp>
      <p:sp>
        <p:nvSpPr>
          <p:cNvPr id="2" name="Footer Placeholder 1">
            <a:extLst>
              <a:ext uri="{FF2B5EF4-FFF2-40B4-BE49-F238E27FC236}">
                <a16:creationId xmlns:a16="http://schemas.microsoft.com/office/drawing/2014/main" id="{09E3EE4C-DF48-2525-C438-0648BAA6447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17384419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3">
            <a:extLst>
              <a:ext uri="{FF2B5EF4-FFF2-40B4-BE49-F238E27FC236}">
                <a16:creationId xmlns:a16="http://schemas.microsoft.com/office/drawing/2014/main" id="{12CDFF54-17A7-498A-069B-CE6E90F3AAC9}"/>
              </a:ext>
            </a:extLst>
          </p:cNvPr>
          <p:cNvSpPr>
            <a:spLocks noGrp="1"/>
          </p:cNvSpPr>
          <p:nvPr>
            <p:ph type="title"/>
            <p:custDataLst>
              <p:tags r:id="rId2"/>
            </p:custDataLst>
          </p:nvPr>
        </p:nvSpPr>
        <p:spPr/>
        <p:txBody>
          <a:bodyPr/>
          <a:lstStyle/>
          <a:p>
            <a:r>
              <a:rPr lang="en-US" altLang="en-US"/>
              <a:t>The z-index property Example</a:t>
            </a:r>
          </a:p>
        </p:txBody>
      </p:sp>
      <p:sp>
        <p:nvSpPr>
          <p:cNvPr id="86019" name="Content Placeholder 4">
            <a:extLst>
              <a:ext uri="{FF2B5EF4-FFF2-40B4-BE49-F238E27FC236}">
                <a16:creationId xmlns:a16="http://schemas.microsoft.com/office/drawing/2014/main" id="{CB17A52D-4ECA-CE3E-7A2A-FC071A7E5B66}"/>
              </a:ext>
            </a:extLst>
          </p:cNvPr>
          <p:cNvSpPr>
            <a:spLocks noGrp="1"/>
          </p:cNvSpPr>
          <p:nvPr>
            <p:ph sz="quarter" idx="1"/>
            <p:custDataLst>
              <p:tags r:id="rId3"/>
            </p:custDataLst>
          </p:nvPr>
        </p:nvSpPr>
        <p:spPr>
          <a:xfrm>
            <a:off x="1981201" y="1219201"/>
            <a:ext cx="4041775" cy="4937125"/>
          </a:xfrm>
        </p:spPr>
        <p:txBody>
          <a:bodyPr/>
          <a:lstStyle/>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p class=”one</a:t>
            </a:r>
            <a:r>
              <a:rPr lang="en-US" altLang="en-US" sz="2000">
                <a:latin typeface="Calibri" panose="020F0502020204030204" pitchFamily="34" charset="0"/>
                <a:cs typeface="Calibri" panose="020F0502020204030204" pitchFamily="34" charset="0"/>
              </a:rPr>
              <a:t>”&gt;Here is paragraph &lt;b&gt;one&lt;/b&gt;. This will be at the top of the page.&lt;/p&gt;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p class=”two</a:t>
            </a:r>
            <a:r>
              <a:rPr lang="en-US" altLang="en-US" sz="2000">
                <a:latin typeface="Calibri" panose="020F0502020204030204" pitchFamily="34" charset="0"/>
                <a:cs typeface="Calibri" panose="020F0502020204030204" pitchFamily="34" charset="0"/>
              </a:rPr>
              <a:t>”&gt;Here is paragraph &lt;b&gt;two&lt;/b&gt;. This will be underneath the other elements.&lt;/p&gt;</a:t>
            </a:r>
          </a:p>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a:t>
            </a:r>
            <a:r>
              <a:rPr lang="en-US" altLang="en-US" sz="2000" b="1">
                <a:latin typeface="Calibri" panose="020F0502020204030204" pitchFamily="34" charset="0"/>
                <a:cs typeface="Calibri" panose="020F0502020204030204" pitchFamily="34" charset="0"/>
              </a:rPr>
              <a:t>p class=”three”&gt;</a:t>
            </a:r>
            <a:r>
              <a:rPr lang="en-US" altLang="en-US" sz="2000">
                <a:latin typeface="Calibri" panose="020F0502020204030204" pitchFamily="34" charset="0"/>
                <a:cs typeface="Calibri" panose="020F0502020204030204" pitchFamily="34" charset="0"/>
              </a:rPr>
              <a:t>Here is paragraph &lt;b&gt;three&lt;/b&gt;. This will be at the bottom of the page.&lt;/p&gt;</a:t>
            </a:r>
          </a:p>
        </p:txBody>
      </p:sp>
      <p:sp>
        <p:nvSpPr>
          <p:cNvPr id="86020" name="Content Placeholder 5">
            <a:extLst>
              <a:ext uri="{FF2B5EF4-FFF2-40B4-BE49-F238E27FC236}">
                <a16:creationId xmlns:a16="http://schemas.microsoft.com/office/drawing/2014/main" id="{C57A1F4E-6222-47E7-4F99-A1D76E1B5FFE}"/>
              </a:ext>
            </a:extLst>
          </p:cNvPr>
          <p:cNvSpPr>
            <a:spLocks noGrp="1"/>
          </p:cNvSpPr>
          <p:nvPr>
            <p:ph sz="quarter" idx="2"/>
            <p:custDataLst>
              <p:tags r:id="rId4"/>
            </p:custDataLst>
          </p:nvPr>
        </p:nvSpPr>
        <p:spPr>
          <a:xfrm>
            <a:off x="6156326" y="1216026"/>
            <a:ext cx="4041775" cy="4937125"/>
          </a:xfrm>
        </p:spPr>
        <p:txBody>
          <a:bodyPr/>
          <a:lstStyle/>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p.one </a:t>
            </a:r>
            <a:r>
              <a:rPr lang="en-US" altLang="en-US" sz="18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1800" b="1">
                <a:solidFill>
                  <a:srgbClr val="C00000"/>
                </a:solidFill>
                <a:latin typeface="Calibri" panose="020F0502020204030204" pitchFamily="34" charset="0"/>
                <a:cs typeface="Calibri" panose="020F0502020204030204" pitchFamily="34" charset="0"/>
              </a:rPr>
              <a:t>z-index: </a:t>
            </a:r>
            <a:r>
              <a:rPr lang="en-US" altLang="en-US" sz="1800">
                <a:latin typeface="Calibri" panose="020F0502020204030204" pitchFamily="34" charset="0"/>
                <a:cs typeface="Calibri" panose="020F0502020204030204" pitchFamily="34" charset="0"/>
              </a:rPr>
              <a:t>3;</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position</a:t>
            </a:r>
            <a:r>
              <a:rPr lang="en-US" altLang="en-US" sz="1800">
                <a:latin typeface="Calibri" panose="020F0502020204030204" pitchFamily="34" charset="0"/>
                <a:cs typeface="Calibri" panose="020F0502020204030204" pitchFamily="34" charset="0"/>
              </a:rPr>
              <a:t>: absolute;</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left</a:t>
            </a:r>
            <a:r>
              <a:rPr lang="en-US" altLang="en-US" sz="1800">
                <a:latin typeface="Calibri" panose="020F0502020204030204" pitchFamily="34" charset="0"/>
                <a:cs typeface="Calibri" panose="020F0502020204030204" pitchFamily="34" charset="0"/>
              </a:rPr>
              <a:t>: 0px; </a:t>
            </a:r>
            <a:r>
              <a:rPr lang="en-US" altLang="en-US" sz="1800" b="1">
                <a:latin typeface="Calibri" panose="020F0502020204030204" pitchFamily="34" charset="0"/>
                <a:cs typeface="Calibri" panose="020F0502020204030204" pitchFamily="34" charset="0"/>
              </a:rPr>
              <a:t>top</a:t>
            </a:r>
            <a:r>
              <a:rPr lang="en-US" altLang="en-US" sz="1800">
                <a:latin typeface="Calibri" panose="020F0502020204030204" pitchFamily="34" charset="0"/>
                <a:cs typeface="Calibri" panose="020F0502020204030204" pitchFamily="34" charset="0"/>
              </a:rPr>
              <a:t>: 0px;}</a:t>
            </a:r>
          </a:p>
          <a:p>
            <a:pPr>
              <a:buFont typeface="Wingdings 3" panose="05040102010807070707" pitchFamily="18" charset="2"/>
              <a:buNone/>
            </a:pPr>
            <a:endParaRPr lang="en-US" altLang="en-US" sz="1800">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p.two </a:t>
            </a:r>
            <a:r>
              <a:rPr lang="en-US" altLang="en-US" sz="18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1800" b="1">
                <a:solidFill>
                  <a:srgbClr val="C00000"/>
                </a:solidFill>
                <a:latin typeface="Calibri" panose="020F0502020204030204" pitchFamily="34" charset="0"/>
                <a:cs typeface="Calibri" panose="020F0502020204030204" pitchFamily="34" charset="0"/>
              </a:rPr>
              <a:t>z-index</a:t>
            </a:r>
            <a:r>
              <a:rPr lang="en-US" altLang="en-US" sz="1800">
                <a:latin typeface="Calibri" panose="020F0502020204030204" pitchFamily="34" charset="0"/>
                <a:cs typeface="Calibri" panose="020F0502020204030204" pitchFamily="34" charset="0"/>
              </a:rPr>
              <a:t>: 1;</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position</a:t>
            </a:r>
            <a:r>
              <a:rPr lang="en-US" altLang="en-US" sz="1800">
                <a:latin typeface="Calibri" panose="020F0502020204030204" pitchFamily="34" charset="0"/>
                <a:cs typeface="Calibri" panose="020F0502020204030204" pitchFamily="34" charset="0"/>
              </a:rPr>
              <a:t>: absolute;</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left</a:t>
            </a:r>
            <a:r>
              <a:rPr lang="en-US" altLang="en-US" sz="1800">
                <a:latin typeface="Calibri" panose="020F0502020204030204" pitchFamily="34" charset="0"/>
                <a:cs typeface="Calibri" panose="020F0502020204030204" pitchFamily="34" charset="0"/>
              </a:rPr>
              <a:t>: 150px; </a:t>
            </a:r>
            <a:r>
              <a:rPr lang="en-US" altLang="en-US" sz="1800" b="1">
                <a:latin typeface="Calibri" panose="020F0502020204030204" pitchFamily="34" charset="0"/>
                <a:cs typeface="Calibri" panose="020F0502020204030204" pitchFamily="34" charset="0"/>
              </a:rPr>
              <a:t>top</a:t>
            </a:r>
            <a:r>
              <a:rPr lang="en-US" altLang="en-US" sz="1800">
                <a:latin typeface="Calibri" panose="020F0502020204030204" pitchFamily="34" charset="0"/>
                <a:cs typeface="Calibri" panose="020F0502020204030204" pitchFamily="34" charset="0"/>
              </a:rPr>
              <a:t>: 25px;}</a:t>
            </a:r>
          </a:p>
          <a:p>
            <a:pPr>
              <a:buFont typeface="Wingdings 3" panose="05040102010807070707" pitchFamily="18" charset="2"/>
              <a:buNone/>
            </a:pPr>
            <a:endParaRPr lang="en-US" altLang="en-US" sz="1800">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p.three </a:t>
            </a:r>
            <a:r>
              <a:rPr lang="en-US" altLang="en-US" sz="18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1800" b="1">
                <a:solidFill>
                  <a:srgbClr val="C00000"/>
                </a:solidFill>
                <a:latin typeface="Calibri" panose="020F0502020204030204" pitchFamily="34" charset="0"/>
                <a:cs typeface="Calibri" panose="020F0502020204030204" pitchFamily="34" charset="0"/>
              </a:rPr>
              <a:t>z-index</a:t>
            </a:r>
            <a:r>
              <a:rPr lang="en-US" altLang="en-US" sz="1800">
                <a:latin typeface="Calibri" panose="020F0502020204030204" pitchFamily="34" charset="0"/>
                <a:cs typeface="Calibri" panose="020F0502020204030204" pitchFamily="34" charset="0"/>
              </a:rPr>
              <a:t>: 2;</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position</a:t>
            </a:r>
            <a:r>
              <a:rPr lang="en-US" altLang="en-US" sz="1800">
                <a:latin typeface="Calibri" panose="020F0502020204030204" pitchFamily="34" charset="0"/>
                <a:cs typeface="Calibri" panose="020F0502020204030204" pitchFamily="34" charset="0"/>
              </a:rPr>
              <a:t>: absolute;</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left</a:t>
            </a:r>
            <a:r>
              <a:rPr lang="en-US" altLang="en-US" sz="1800">
                <a:latin typeface="Calibri" panose="020F0502020204030204" pitchFamily="34" charset="0"/>
                <a:cs typeface="Calibri" panose="020F0502020204030204" pitchFamily="34" charset="0"/>
              </a:rPr>
              <a:t>: 40px; </a:t>
            </a:r>
            <a:r>
              <a:rPr lang="en-US" altLang="en-US" sz="1800" b="1">
                <a:latin typeface="Calibri" panose="020F0502020204030204" pitchFamily="34" charset="0"/>
                <a:cs typeface="Calibri" panose="020F0502020204030204" pitchFamily="34" charset="0"/>
              </a:rPr>
              <a:t>top</a:t>
            </a:r>
            <a:r>
              <a:rPr lang="en-US" altLang="en-US" sz="1800">
                <a:latin typeface="Calibri" panose="020F0502020204030204" pitchFamily="34" charset="0"/>
                <a:cs typeface="Calibri" panose="020F0502020204030204" pitchFamily="34" charset="0"/>
              </a:rPr>
              <a:t>: 35px;}</a:t>
            </a:r>
          </a:p>
        </p:txBody>
      </p:sp>
      <p:pic>
        <p:nvPicPr>
          <p:cNvPr id="86021" name="Picture 2">
            <a:extLst>
              <a:ext uri="{FF2B5EF4-FFF2-40B4-BE49-F238E27FC236}">
                <a16:creationId xmlns:a16="http://schemas.microsoft.com/office/drawing/2014/main" id="{17D0F37E-9DFF-5360-403D-B21108D0B13A}"/>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b="34155"/>
          <a:stretch>
            <a:fillRect/>
          </a:stretch>
        </p:blipFill>
        <p:spPr bwMode="auto">
          <a:xfrm>
            <a:off x="1649413" y="4572000"/>
            <a:ext cx="44116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2E3FDC5-EE06-F4CD-4063-2F47A81C44F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944080328"/>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DB2ECFA9-EA37-7C02-B4C0-9B15FFEEABFA}"/>
              </a:ext>
            </a:extLst>
          </p:cNvPr>
          <p:cNvSpPr>
            <a:spLocks noGrp="1"/>
          </p:cNvSpPr>
          <p:nvPr>
            <p:ph type="title"/>
            <p:custDataLst>
              <p:tags r:id="rId2"/>
            </p:custDataLst>
          </p:nvPr>
        </p:nvSpPr>
        <p:spPr/>
        <p:txBody>
          <a:bodyPr/>
          <a:lstStyle/>
          <a:p>
            <a:r>
              <a:rPr lang="en-US" altLang="en-US"/>
              <a:t>Floating using the float property</a:t>
            </a:r>
          </a:p>
        </p:txBody>
      </p:sp>
      <p:sp>
        <p:nvSpPr>
          <p:cNvPr id="88067" name="Content Placeholder 4">
            <a:extLst>
              <a:ext uri="{FF2B5EF4-FFF2-40B4-BE49-F238E27FC236}">
                <a16:creationId xmlns:a16="http://schemas.microsoft.com/office/drawing/2014/main" id="{1BB646AA-7FD5-CB50-248C-089EB0A6D97B}"/>
              </a:ext>
            </a:extLst>
          </p:cNvPr>
          <p:cNvSpPr>
            <a:spLocks noGrp="1"/>
          </p:cNvSpPr>
          <p:nvPr>
            <p:ph sz="quarter" idx="1"/>
            <p:custDataLst>
              <p:tags r:id="rId3"/>
            </p:custDataLst>
          </p:nvPr>
        </p:nvSpPr>
        <p:spPr>
          <a:xfrm>
            <a:off x="1981200" y="1219201"/>
            <a:ext cx="8229600" cy="4937125"/>
          </a:xfrm>
        </p:spPr>
        <p:txBody>
          <a:bodyPr/>
          <a:lstStyle/>
          <a:p>
            <a:r>
              <a:rPr lang="en-US" altLang="en-US"/>
              <a:t>Allows you to take an element out of </a:t>
            </a:r>
            <a:r>
              <a:rPr lang="en-US" altLang="en-US" b="1"/>
              <a:t>normal flow</a:t>
            </a:r>
            <a:r>
              <a:rPr lang="en-US" altLang="en-US"/>
              <a:t> and place it as far to the left or right of a containing box as possible within that element’s padding.</a:t>
            </a:r>
          </a:p>
        </p:txBody>
      </p:sp>
      <p:pic>
        <p:nvPicPr>
          <p:cNvPr id="88068" name="Picture 3">
            <a:extLst>
              <a:ext uri="{FF2B5EF4-FFF2-40B4-BE49-F238E27FC236}">
                <a16:creationId xmlns:a16="http://schemas.microsoft.com/office/drawing/2014/main" id="{441FA2AD-D430-AE49-1AC8-9E277FC0BC13}"/>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l="9172" t="55495" r="3654" b="24725"/>
          <a:stretch>
            <a:fillRect/>
          </a:stretch>
        </p:blipFill>
        <p:spPr bwMode="auto">
          <a:xfrm>
            <a:off x="2057400" y="3048000"/>
            <a:ext cx="802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4">
            <a:extLst>
              <a:ext uri="{FF2B5EF4-FFF2-40B4-BE49-F238E27FC236}">
                <a16:creationId xmlns:a16="http://schemas.microsoft.com/office/drawing/2014/main" id="{9F380A79-E055-C974-9C4B-677B7FEFDC74}"/>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l="8069" t="25824" r="4759" b="62088"/>
          <a:stretch>
            <a:fillRect/>
          </a:stretch>
        </p:blipFill>
        <p:spPr bwMode="auto">
          <a:xfrm>
            <a:off x="2012950" y="4876801"/>
            <a:ext cx="8001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CA7C255-6F21-1553-9767-182CA1D9E08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94216284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4">
            <a:extLst>
              <a:ext uri="{FF2B5EF4-FFF2-40B4-BE49-F238E27FC236}">
                <a16:creationId xmlns:a16="http://schemas.microsoft.com/office/drawing/2014/main" id="{49EE86FB-5EFF-2649-4F83-D0E183322BCC}"/>
              </a:ext>
            </a:extLst>
          </p:cNvPr>
          <p:cNvSpPr>
            <a:spLocks noGrp="1"/>
          </p:cNvSpPr>
          <p:nvPr>
            <p:ph type="title"/>
            <p:custDataLst>
              <p:tags r:id="rId2"/>
            </p:custDataLst>
          </p:nvPr>
        </p:nvSpPr>
        <p:spPr/>
        <p:txBody>
          <a:bodyPr/>
          <a:lstStyle/>
          <a:p>
            <a:r>
              <a:rPr lang="en-US" altLang="en-US"/>
              <a:t>Floating using the float property (cont'd)</a:t>
            </a:r>
          </a:p>
        </p:txBody>
      </p:sp>
      <p:sp>
        <p:nvSpPr>
          <p:cNvPr id="90115" name="Content Placeholder 5">
            <a:extLst>
              <a:ext uri="{FF2B5EF4-FFF2-40B4-BE49-F238E27FC236}">
                <a16:creationId xmlns:a16="http://schemas.microsoft.com/office/drawing/2014/main" id="{3539EFB5-A575-E9C2-2AF2-C143D568A06C}"/>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r>
              <a:rPr lang="en-US" altLang="en-US" b="1" u="sng">
                <a:solidFill>
                  <a:srgbClr val="FF0000"/>
                </a:solidFill>
              </a:rPr>
              <a:t>Important!</a:t>
            </a:r>
          </a:p>
          <a:p>
            <a:r>
              <a:rPr lang="en-US" altLang="en-US"/>
              <a:t>Whenever you specify a </a:t>
            </a:r>
            <a:r>
              <a:rPr lang="en-US" altLang="en-US" b="1">
                <a:solidFill>
                  <a:srgbClr val="C00000"/>
                </a:solidFill>
              </a:rPr>
              <a:t>float</a:t>
            </a:r>
            <a:r>
              <a:rPr lang="en-US" altLang="en-US"/>
              <a:t> property, you should also set a </a:t>
            </a:r>
            <a:r>
              <a:rPr lang="en-US" altLang="en-US" b="1">
                <a:solidFill>
                  <a:srgbClr val="C00000"/>
                </a:solidFill>
              </a:rPr>
              <a:t>width</a:t>
            </a:r>
            <a:r>
              <a:rPr lang="en-US" altLang="en-US"/>
              <a:t> property indicating the width of the containing box that the floating box should take up.</a:t>
            </a:r>
          </a:p>
          <a:p>
            <a:r>
              <a:rPr lang="en-US" altLang="en-US"/>
              <a:t>Otherwise, it will automatically take up 100% of the width of the containing box leaving no space for things to flow around it, therefore making it just like a plain block-level element.</a:t>
            </a:r>
          </a:p>
        </p:txBody>
      </p:sp>
      <p:sp>
        <p:nvSpPr>
          <p:cNvPr id="2" name="Footer Placeholder 1">
            <a:extLst>
              <a:ext uri="{FF2B5EF4-FFF2-40B4-BE49-F238E27FC236}">
                <a16:creationId xmlns:a16="http://schemas.microsoft.com/office/drawing/2014/main" id="{CA898383-550E-E50D-BAB5-371E52D2533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438344917"/>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a:extLst>
              <a:ext uri="{FF2B5EF4-FFF2-40B4-BE49-F238E27FC236}">
                <a16:creationId xmlns:a16="http://schemas.microsoft.com/office/drawing/2014/main" id="{9EE33C4F-E476-8DA4-7CCB-9EDD83CFBD37}"/>
              </a:ext>
            </a:extLst>
          </p:cNvPr>
          <p:cNvSpPr>
            <a:spLocks noGrp="1"/>
          </p:cNvSpPr>
          <p:nvPr>
            <p:ph type="title"/>
            <p:custDataLst>
              <p:tags r:id="rId2"/>
            </p:custDataLst>
          </p:nvPr>
        </p:nvSpPr>
        <p:spPr/>
        <p:txBody>
          <a:bodyPr/>
          <a:lstStyle/>
          <a:p>
            <a:r>
              <a:rPr lang="en-US" altLang="en-US"/>
              <a:t>Floating using the float property Example</a:t>
            </a:r>
          </a:p>
        </p:txBody>
      </p:sp>
      <p:sp>
        <p:nvSpPr>
          <p:cNvPr id="92163" name="Content Placeholder 4">
            <a:extLst>
              <a:ext uri="{FF2B5EF4-FFF2-40B4-BE49-F238E27FC236}">
                <a16:creationId xmlns:a16="http://schemas.microsoft.com/office/drawing/2014/main" id="{F9902388-5807-37E7-E0A1-5034E6251BA2}"/>
              </a:ext>
            </a:extLst>
          </p:cNvPr>
          <p:cNvSpPr>
            <a:spLocks noGrp="1"/>
          </p:cNvSpPr>
          <p:nvPr>
            <p:ph sz="quarter" idx="1"/>
            <p:custDataLst>
              <p:tags r:id="rId3"/>
            </p:custDataLst>
          </p:nvPr>
        </p:nvSpPr>
        <p:spPr>
          <a:xfrm>
            <a:off x="1981201" y="1219201"/>
            <a:ext cx="4041775" cy="4937125"/>
          </a:xfrm>
        </p:spPr>
        <p:txBody>
          <a:bodyPr/>
          <a:lstStyle/>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&lt;h1&gt; </a:t>
            </a:r>
            <a:r>
              <a:rPr lang="en-US" altLang="en-US" sz="1800">
                <a:latin typeface="Calibri" panose="020F0502020204030204" pitchFamily="34" charset="0"/>
                <a:cs typeface="Calibri" panose="020F0502020204030204" pitchFamily="34" charset="0"/>
              </a:rPr>
              <a:t>Heading</a:t>
            </a:r>
            <a:r>
              <a:rPr lang="en-US" altLang="en-US" sz="1800" b="1">
                <a:latin typeface="Calibri" panose="020F0502020204030204" pitchFamily="34" charset="0"/>
                <a:cs typeface="Calibri" panose="020F0502020204030204" pitchFamily="34" charset="0"/>
              </a:rPr>
              <a:t>&lt;/h1&gt;</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&lt;p&gt; </a:t>
            </a:r>
            <a:r>
              <a:rPr lang="en-US" altLang="en-US" sz="1800" b="1">
                <a:solidFill>
                  <a:srgbClr val="C00000"/>
                </a:solidFill>
                <a:latin typeface="Calibri" panose="020F0502020204030204" pitchFamily="34" charset="0"/>
                <a:cs typeface="Calibri" panose="020F0502020204030204" pitchFamily="34" charset="0"/>
              </a:rPr>
              <a:t>&lt;span class=”pullQuote”&gt; </a:t>
            </a:r>
            <a:r>
              <a:rPr lang="en-US" altLang="en-US" sz="1800" b="1">
                <a:solidFill>
                  <a:srgbClr val="7030A0"/>
                </a:solidFill>
                <a:latin typeface="Calibri" panose="020F0502020204030204" pitchFamily="34" charset="0"/>
                <a:cs typeface="Calibri" panose="020F0502020204030204" pitchFamily="34" charset="0"/>
              </a:rPr>
              <a:t>Here is the pullquote…</a:t>
            </a:r>
            <a:r>
              <a:rPr lang="en-US" altLang="en-US" sz="1800">
                <a:latin typeface="Calibri" panose="020F0502020204030204" pitchFamily="34" charset="0"/>
                <a:cs typeface="Calibri" panose="020F0502020204030204" pitchFamily="34" charset="0"/>
              </a:rPr>
              <a:t>.&lt;</a:t>
            </a:r>
            <a:r>
              <a:rPr lang="en-US" altLang="en-US" sz="1800" b="1">
                <a:solidFill>
                  <a:srgbClr val="C00000"/>
                </a:solidFill>
                <a:latin typeface="Calibri" panose="020F0502020204030204" pitchFamily="34" charset="0"/>
                <a:cs typeface="Calibri" panose="020F0502020204030204" pitchFamily="34" charset="0"/>
              </a:rPr>
              <a:t>/span&gt;</a:t>
            </a:r>
          </a:p>
          <a:p>
            <a:pPr>
              <a:buFont typeface="Wingdings 3" panose="05040102010807070707" pitchFamily="18" charset="2"/>
              <a:buNone/>
            </a:pPr>
            <a:r>
              <a:rPr lang="en-US" altLang="en-US" sz="1800">
                <a:latin typeface="Calibri" panose="020F0502020204030204" pitchFamily="34" charset="0"/>
                <a:cs typeface="Calibri" panose="020F0502020204030204" pitchFamily="34" charset="0"/>
              </a:rPr>
              <a:t>Here is paragraph &lt;b&gt;one&lt;/b&gt;. This will be at the top of the page. …… at the top of the page. Here is paragraph</a:t>
            </a:r>
          </a:p>
          <a:p>
            <a:pPr>
              <a:buFont typeface="Wingdings 3" panose="05040102010807070707" pitchFamily="18" charset="2"/>
              <a:buNone/>
            </a:pPr>
            <a:r>
              <a:rPr lang="en-US" altLang="en-US" sz="1800">
                <a:latin typeface="Calibri" panose="020F0502020204030204" pitchFamily="34" charset="0"/>
                <a:cs typeface="Calibri" panose="020F0502020204030204" pitchFamily="34" charset="0"/>
              </a:rPr>
              <a:t>&lt;/b&gt;. This will be at the top of the page.</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&lt;/p&gt;</a:t>
            </a:r>
          </a:p>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&lt;p&gt; </a:t>
            </a:r>
            <a:r>
              <a:rPr lang="en-US" altLang="en-US" sz="1800">
                <a:latin typeface="Calibri" panose="020F0502020204030204" pitchFamily="34" charset="0"/>
                <a:cs typeface="Calibri" panose="020F0502020204030204" pitchFamily="34" charset="0"/>
              </a:rPr>
              <a:t>Here is paragraph &lt;b&gt;two&lt;/b&gt;. This will be at the bottom of the page</a:t>
            </a:r>
            <a:r>
              <a:rPr lang="en-US" altLang="en-US" sz="1800" b="1">
                <a:latin typeface="Calibri" panose="020F0502020204030204" pitchFamily="34" charset="0"/>
                <a:cs typeface="Calibri" panose="020F0502020204030204" pitchFamily="34" charset="0"/>
              </a:rPr>
              <a:t>.&lt;/p&gt;</a:t>
            </a:r>
          </a:p>
        </p:txBody>
      </p:sp>
      <p:sp>
        <p:nvSpPr>
          <p:cNvPr id="92164" name="Content Placeholder 5">
            <a:extLst>
              <a:ext uri="{FF2B5EF4-FFF2-40B4-BE49-F238E27FC236}">
                <a16:creationId xmlns:a16="http://schemas.microsoft.com/office/drawing/2014/main" id="{AB46954A-07BC-D2D3-8D85-344FB81E099D}"/>
              </a:ext>
            </a:extLst>
          </p:cNvPr>
          <p:cNvSpPr>
            <a:spLocks noGrp="1"/>
          </p:cNvSpPr>
          <p:nvPr>
            <p:ph sz="quarter" idx="2"/>
            <p:custDataLst>
              <p:tags r:id="rId4"/>
            </p:custDataLst>
          </p:nvPr>
        </p:nvSpPr>
        <p:spPr>
          <a:xfrm>
            <a:off x="6156326" y="1216026"/>
            <a:ext cx="4041775" cy="4937125"/>
          </a:xfrm>
        </p:spPr>
        <p:txBody>
          <a:bodyPr/>
          <a:lstStyle/>
          <a:p>
            <a:pPr>
              <a:buFont typeface="Wingdings 3" panose="05040102010807070707" pitchFamily="18" charset="2"/>
              <a:buNone/>
            </a:pPr>
            <a:r>
              <a:rPr lang="en-US" altLang="en-US" sz="1800" b="1">
                <a:latin typeface="Calibri" panose="020F0502020204030204" pitchFamily="34" charset="0"/>
                <a:cs typeface="Calibri" panose="020F0502020204030204" pitchFamily="34" charset="0"/>
              </a:rPr>
              <a:t>p</a:t>
            </a:r>
            <a:r>
              <a:rPr lang="en-US" altLang="en-US" sz="1800">
                <a:latin typeface="Calibri" panose="020F0502020204030204" pitchFamily="34" charset="0"/>
                <a:cs typeface="Calibri" panose="020F0502020204030204" pitchFamily="34" charset="0"/>
              </a:rPr>
              <a:t> {</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border-style:solid;</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border-color:#000000;</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border-width:2px;</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padding:5px;</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background-color:#FFFFFF;</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width:500px;}</a:t>
            </a:r>
          </a:p>
          <a:p>
            <a:pPr>
              <a:buFont typeface="Wingdings 3" panose="05040102010807070707" pitchFamily="18" charset="2"/>
              <a:buNone/>
            </a:pPr>
            <a:r>
              <a:rPr lang="en-US" altLang="en-US" sz="1800">
                <a:latin typeface="Calibri" panose="020F0502020204030204" pitchFamily="34" charset="0"/>
                <a:cs typeface="Calibri" panose="020F0502020204030204" pitchFamily="34" charset="0"/>
              </a:rPr>
              <a:t>.</a:t>
            </a:r>
            <a:r>
              <a:rPr lang="en-US" altLang="en-US" sz="1800" b="1">
                <a:latin typeface="Calibri" panose="020F0502020204030204" pitchFamily="34" charset="0"/>
                <a:cs typeface="Calibri" panose="020F0502020204030204" pitchFamily="34" charset="0"/>
              </a:rPr>
              <a:t>pullQuote</a:t>
            </a:r>
            <a:r>
              <a:rPr lang="en-US" altLang="en-US" sz="1800">
                <a:latin typeface="Calibri" panose="020F0502020204030204" pitchFamily="34" charset="0"/>
                <a:cs typeface="Calibri" panose="020F0502020204030204" pitchFamily="34" charset="0"/>
              </a:rPr>
              <a:t> {</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float:right;</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width:150px;</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padding:5px;</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margin:5px;</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border-style:solid;</a:t>
            </a:r>
          </a:p>
          <a:p>
            <a:pPr lvl="1">
              <a:buFont typeface="Wingdings 3" panose="05040102010807070707" pitchFamily="18" charset="2"/>
              <a:buNone/>
            </a:pPr>
            <a:r>
              <a:rPr lang="en-US" altLang="en-US" sz="1500">
                <a:latin typeface="Calibri" panose="020F0502020204030204" pitchFamily="34" charset="0"/>
                <a:cs typeface="Calibri" panose="020F0502020204030204" pitchFamily="34" charset="0"/>
              </a:rPr>
              <a:t>border-width:1px; }</a:t>
            </a:r>
          </a:p>
        </p:txBody>
      </p:sp>
      <p:pic>
        <p:nvPicPr>
          <p:cNvPr id="92165" name="Picture 2">
            <a:extLst>
              <a:ext uri="{FF2B5EF4-FFF2-40B4-BE49-F238E27FC236}">
                <a16:creationId xmlns:a16="http://schemas.microsoft.com/office/drawing/2014/main" id="{544D2A63-BACD-C177-97E2-59EB0CE6DDEF}"/>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l="1471" t="31474" r="16176" b="5077"/>
          <a:stretch>
            <a:fillRect/>
          </a:stretch>
        </p:blipFill>
        <p:spPr bwMode="auto">
          <a:xfrm>
            <a:off x="1828800" y="4495800"/>
            <a:ext cx="4495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79304C9-3C6A-DD4C-0C7B-A4BFBC31BB4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24535179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9E86E120-A3EB-B7B8-0A6B-047EE042FDFD}"/>
              </a:ext>
            </a:extLst>
          </p:cNvPr>
          <p:cNvSpPr>
            <a:spLocks noGrp="1"/>
          </p:cNvSpPr>
          <p:nvPr>
            <p:ph type="title"/>
            <p:custDataLst>
              <p:tags r:id="rId2"/>
            </p:custDataLst>
          </p:nvPr>
        </p:nvSpPr>
        <p:spPr/>
        <p:txBody>
          <a:bodyPr/>
          <a:lstStyle/>
          <a:p>
            <a:r>
              <a:rPr lang="en-US" altLang="en-US"/>
              <a:t>The clear property</a:t>
            </a:r>
          </a:p>
        </p:txBody>
      </p:sp>
      <p:sp>
        <p:nvSpPr>
          <p:cNvPr id="94211" name="Content Placeholder 4">
            <a:extLst>
              <a:ext uri="{FF2B5EF4-FFF2-40B4-BE49-F238E27FC236}">
                <a16:creationId xmlns:a16="http://schemas.microsoft.com/office/drawing/2014/main" id="{A0690B61-AC22-F5F1-9627-CDF24333C77D}"/>
              </a:ext>
            </a:extLst>
          </p:cNvPr>
          <p:cNvSpPr>
            <a:spLocks noGrp="1"/>
          </p:cNvSpPr>
          <p:nvPr>
            <p:ph sz="quarter" idx="1"/>
            <p:custDataLst>
              <p:tags r:id="rId3"/>
            </p:custDataLst>
          </p:nvPr>
        </p:nvSpPr>
        <p:spPr>
          <a:xfrm>
            <a:off x="1981200" y="1219201"/>
            <a:ext cx="8229600" cy="4937125"/>
          </a:xfrm>
        </p:spPr>
        <p:txBody>
          <a:bodyPr/>
          <a:lstStyle/>
          <a:p>
            <a:r>
              <a:rPr lang="en-US" altLang="en-US"/>
              <a:t>It's especially helpful when working with boxes that are floated.</a:t>
            </a:r>
          </a:p>
          <a:p>
            <a:r>
              <a:rPr lang="en-US" altLang="en-US"/>
              <a:t>In case it is preferred that nothing sat next to the floated element, and that surrounding content be pushed underneath the floated element.</a:t>
            </a:r>
          </a:p>
        </p:txBody>
      </p:sp>
      <p:pic>
        <p:nvPicPr>
          <p:cNvPr id="94212" name="Picture 2">
            <a:extLst>
              <a:ext uri="{FF2B5EF4-FFF2-40B4-BE49-F238E27FC236}">
                <a16:creationId xmlns:a16="http://schemas.microsoft.com/office/drawing/2014/main" id="{A96DF1B7-84EB-27ED-49AC-D1335A7F294D}"/>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8069" t="47253" r="4759" b="20879"/>
          <a:stretch>
            <a:fillRect/>
          </a:stretch>
        </p:blipFill>
        <p:spPr bwMode="auto">
          <a:xfrm>
            <a:off x="2209800" y="3352800"/>
            <a:ext cx="77724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8DDE0E3-127B-C2DC-A8D5-C4F31C38795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5386096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80F7B854-4545-BD77-F8A3-6F38AE8F6238}"/>
              </a:ext>
            </a:extLst>
          </p:cNvPr>
          <p:cNvSpPr>
            <a:spLocks noGrp="1"/>
          </p:cNvSpPr>
          <p:nvPr>
            <p:ph type="title"/>
            <p:custDataLst>
              <p:tags r:id="rId2"/>
            </p:custDataLst>
          </p:nvPr>
        </p:nvSpPr>
        <p:spPr/>
        <p:txBody>
          <a:bodyPr/>
          <a:lstStyle/>
          <a:p>
            <a:r>
              <a:rPr lang="en-US" altLang="en-US"/>
              <a:t>The clear property Example</a:t>
            </a:r>
          </a:p>
        </p:txBody>
      </p:sp>
      <p:sp>
        <p:nvSpPr>
          <p:cNvPr id="96259" name="Content Placeholder 4">
            <a:extLst>
              <a:ext uri="{FF2B5EF4-FFF2-40B4-BE49-F238E27FC236}">
                <a16:creationId xmlns:a16="http://schemas.microsoft.com/office/drawing/2014/main" id="{4CF230DA-B89C-9A83-0E1E-48B4B673DB32}"/>
              </a:ext>
            </a:extLst>
          </p:cNvPr>
          <p:cNvSpPr>
            <a:spLocks noGrp="1"/>
          </p:cNvSpPr>
          <p:nvPr>
            <p:ph sz="quarter" idx="1"/>
            <p:custDataLst>
              <p:tags r:id="rId3"/>
            </p:custDataLst>
          </p:nvPr>
        </p:nvSpPr>
        <p:spPr>
          <a:xfrm>
            <a:off x="1981201" y="1219201"/>
            <a:ext cx="4041775" cy="4937125"/>
          </a:xfrm>
        </p:spPr>
        <p:txBody>
          <a:bodyPr/>
          <a:lstStyle/>
          <a:p>
            <a:pPr>
              <a:buFont typeface="Wingdings 3" panose="05040102010807070707" pitchFamily="18" charset="2"/>
              <a:buNone/>
            </a:pPr>
            <a:r>
              <a:rPr lang="en-US" altLang="en-US" sz="2000">
                <a:latin typeface="Calibri" panose="020F0502020204030204" pitchFamily="34" charset="0"/>
                <a:cs typeface="Calibri" panose="020F0502020204030204" pitchFamily="34" charset="0"/>
              </a:rPr>
              <a:t>&lt;h1&gt;Floating&lt;/h1&gt;</a:t>
            </a:r>
          </a:p>
          <a:p>
            <a:pPr>
              <a:buFont typeface="Wingdings 3" panose="05040102010807070707" pitchFamily="18" charset="2"/>
              <a:buNone/>
            </a:pPr>
            <a:r>
              <a:rPr lang="en-US" altLang="en-US" sz="2000" b="1">
                <a:latin typeface="Calibri" panose="020F0502020204030204" pitchFamily="34" charset="0"/>
                <a:cs typeface="Calibri" panose="020F0502020204030204" pitchFamily="34" charset="0"/>
              </a:rPr>
              <a:t>&lt;div class=”pullQuote”&gt;</a:t>
            </a:r>
            <a:r>
              <a:rPr lang="en-US" altLang="en-US" sz="2000">
                <a:latin typeface="Calibri" panose="020F0502020204030204" pitchFamily="34" charset="0"/>
                <a:cs typeface="Calibri" panose="020F0502020204030204" pitchFamily="34" charset="0"/>
              </a:rPr>
              <a:t>Here is the pullquote. It will be removed from normal flow and appear on the right of the page</a:t>
            </a:r>
            <a:r>
              <a:rPr lang="en-US" altLang="en-US" sz="2000" b="1">
                <a:latin typeface="Calibri" panose="020F0502020204030204" pitchFamily="34" charset="0"/>
                <a:cs typeface="Calibri" panose="020F0502020204030204" pitchFamily="34" charset="0"/>
              </a:rPr>
              <a:t>.&lt;/div&gt;</a:t>
            </a:r>
          </a:p>
          <a:p>
            <a:pPr>
              <a:buFont typeface="Wingdings 3" panose="05040102010807070707" pitchFamily="18" charset="2"/>
              <a:buNone/>
            </a:pPr>
            <a:r>
              <a:rPr lang="en-US" altLang="en-US" sz="2000" b="1">
                <a:latin typeface="Calibri" panose="020F0502020204030204" pitchFamily="34" charset="0"/>
                <a:cs typeface="Calibri" panose="020F0502020204030204" pitchFamily="34" charset="0"/>
              </a:rPr>
              <a:t>&lt;p&gt;</a:t>
            </a:r>
            <a:r>
              <a:rPr lang="en-US" altLang="en-US" sz="2000">
                <a:latin typeface="Calibri" panose="020F0502020204030204" pitchFamily="34" charset="0"/>
                <a:cs typeface="Calibri" panose="020F0502020204030204" pitchFamily="34" charset="0"/>
              </a:rPr>
              <a:t>Here is paragraph &lt;b&gt;one&lt;/b&gt;. This paragraph will get pushed underneath the floating element. </a:t>
            </a:r>
            <a:r>
              <a:rPr lang="en-US" altLang="en-US" sz="2000" b="1">
                <a:latin typeface="Calibri" panose="020F0502020204030204" pitchFamily="34" charset="0"/>
                <a:cs typeface="Calibri" panose="020F0502020204030204" pitchFamily="34" charset="0"/>
              </a:rPr>
              <a:t>&lt;/p&gt;</a:t>
            </a:r>
          </a:p>
        </p:txBody>
      </p:sp>
      <p:sp>
        <p:nvSpPr>
          <p:cNvPr id="96260" name="Content Placeholder 5">
            <a:extLst>
              <a:ext uri="{FF2B5EF4-FFF2-40B4-BE49-F238E27FC236}">
                <a16:creationId xmlns:a16="http://schemas.microsoft.com/office/drawing/2014/main" id="{EE9A7798-B83F-F13E-BD7D-740BEEA88F41}"/>
              </a:ext>
            </a:extLst>
          </p:cNvPr>
          <p:cNvSpPr>
            <a:spLocks noGrp="1"/>
          </p:cNvSpPr>
          <p:nvPr>
            <p:ph sz="quarter" idx="2"/>
            <p:custDataLst>
              <p:tags r:id="rId4"/>
            </p:custDataLst>
          </p:nvPr>
        </p:nvSpPr>
        <p:spPr>
          <a:xfrm>
            <a:off x="6156326" y="1216026"/>
            <a:ext cx="4041775" cy="4937125"/>
          </a:xfrm>
        </p:spPr>
        <p:txBody>
          <a:bodyPr/>
          <a:lstStyle/>
          <a:p>
            <a:pPr>
              <a:buFont typeface="Wingdings 3" panose="05040102010807070707" pitchFamily="18" charset="2"/>
              <a:buNone/>
            </a:pPr>
            <a:r>
              <a:rPr lang="en-US" altLang="en-US" sz="2400" b="1">
                <a:latin typeface="Calibri" panose="020F0502020204030204" pitchFamily="34" charset="0"/>
                <a:cs typeface="Calibri" panose="020F0502020204030204" pitchFamily="34" charset="0"/>
              </a:rPr>
              <a:t>p</a:t>
            </a:r>
            <a:r>
              <a:rPr lang="en-US" altLang="en-US" sz="24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400" b="1">
                <a:solidFill>
                  <a:srgbClr val="C00000"/>
                </a:solidFill>
                <a:latin typeface="Calibri" panose="020F0502020204030204" pitchFamily="34" charset="0"/>
                <a:cs typeface="Calibri" panose="020F0502020204030204" pitchFamily="34" charset="0"/>
              </a:rPr>
              <a:t>clear</a:t>
            </a:r>
            <a:r>
              <a:rPr lang="en-US" altLang="en-US" sz="2400">
                <a:latin typeface="Calibri" panose="020F0502020204030204" pitchFamily="34" charset="0"/>
                <a:cs typeface="Calibri" panose="020F0502020204030204" pitchFamily="34" charset="0"/>
              </a:rPr>
              <a:t>: </a:t>
            </a:r>
            <a:r>
              <a:rPr lang="en-US" altLang="en-US" sz="2400" b="1">
                <a:latin typeface="Calibri" panose="020F0502020204030204" pitchFamily="34" charset="0"/>
                <a:cs typeface="Calibri" panose="020F0502020204030204" pitchFamily="34" charset="0"/>
              </a:rPr>
              <a:t>right</a:t>
            </a:r>
            <a:r>
              <a:rPr lang="en-US" altLang="en-US" sz="24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background-color:#FFFFFF; }</a:t>
            </a:r>
          </a:p>
          <a:p>
            <a:pPr>
              <a:buFont typeface="Wingdings 3" panose="05040102010807070707" pitchFamily="18" charset="2"/>
              <a:buNone/>
            </a:pPr>
            <a:endParaRPr lang="en-US" altLang="en-US" sz="2400">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sz="2400" b="1">
                <a:latin typeface="Calibri" panose="020F0502020204030204" pitchFamily="34" charset="0"/>
                <a:cs typeface="Calibri" panose="020F0502020204030204" pitchFamily="34" charset="0"/>
              </a:rPr>
              <a:t>div.pullQuote </a:t>
            </a:r>
            <a:r>
              <a:rPr lang="en-US" altLang="en-US" sz="24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400" b="1">
                <a:latin typeface="Calibri" panose="020F0502020204030204" pitchFamily="34" charset="0"/>
                <a:cs typeface="Calibri" panose="020F0502020204030204" pitchFamily="34" charset="0"/>
              </a:rPr>
              <a:t>float</a:t>
            </a:r>
            <a:r>
              <a:rPr lang="en-US" altLang="en-US" sz="2400">
                <a:latin typeface="Calibri" panose="020F0502020204030204" pitchFamily="34" charset="0"/>
                <a:cs typeface="Calibri" panose="020F0502020204030204" pitchFamily="34" charset="0"/>
              </a:rPr>
              <a:t>: </a:t>
            </a:r>
            <a:r>
              <a:rPr lang="en-US" altLang="en-US" sz="2400" b="1">
                <a:latin typeface="Calibri" panose="020F0502020204030204" pitchFamily="34" charset="0"/>
                <a:cs typeface="Calibri" panose="020F0502020204030204" pitchFamily="34" charset="0"/>
              </a:rPr>
              <a:t>right</a:t>
            </a:r>
            <a:r>
              <a:rPr lang="en-US" altLang="en-US" sz="2400">
                <a:latin typeface="Calibri" panose="020F0502020204030204" pitchFamily="34" charset="0"/>
                <a:cs typeface="Calibri" panose="020F0502020204030204" pitchFamily="34" charset="0"/>
              </a:rPr>
              <a:t>;</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padding: 5px;</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margin: 5px;</a:t>
            </a:r>
          </a:p>
          <a:p>
            <a:pPr>
              <a:buFont typeface="Wingdings 3" panose="05040102010807070707" pitchFamily="18" charset="2"/>
              <a:buNone/>
            </a:pPr>
            <a:r>
              <a:rPr lang="en-US" altLang="en-US" sz="2400">
                <a:latin typeface="Calibri" panose="020F0502020204030204" pitchFamily="34" charset="0"/>
                <a:cs typeface="Calibri" panose="020F0502020204030204" pitchFamily="34" charset="0"/>
              </a:rPr>
              <a:t>width: 150px; }</a:t>
            </a:r>
          </a:p>
        </p:txBody>
      </p:sp>
      <p:pic>
        <p:nvPicPr>
          <p:cNvPr id="96261" name="Picture 3">
            <a:extLst>
              <a:ext uri="{FF2B5EF4-FFF2-40B4-BE49-F238E27FC236}">
                <a16:creationId xmlns:a16="http://schemas.microsoft.com/office/drawing/2014/main" id="{6D9E1353-F91E-5C64-9796-2F55B988219C}"/>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l="2094" t="18420" r="3665" b="15788"/>
          <a:stretch>
            <a:fillRect/>
          </a:stretch>
        </p:blipFill>
        <p:spPr bwMode="auto">
          <a:xfrm>
            <a:off x="2057400" y="4114801"/>
            <a:ext cx="39624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6A7C386-06E3-FF52-0F64-5F8616E69D0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417105842"/>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B795A93E-E6F3-3498-D13B-7EBB87A384B5}"/>
              </a:ext>
            </a:extLst>
          </p:cNvPr>
          <p:cNvSpPr>
            <a:spLocks noGrp="1"/>
          </p:cNvSpPr>
          <p:nvPr>
            <p:ph type="title"/>
            <p:custDataLst>
              <p:tags r:id="rId2"/>
            </p:custDataLst>
          </p:nvPr>
        </p:nvSpPr>
        <p:spPr/>
        <p:txBody>
          <a:bodyPr/>
          <a:lstStyle/>
          <a:p>
            <a:r>
              <a:rPr lang="en-US" altLang="en-US"/>
              <a:t>Questions?</a:t>
            </a:r>
          </a:p>
        </p:txBody>
      </p:sp>
      <p:sp>
        <p:nvSpPr>
          <p:cNvPr id="98307" name="Content Placeholder 2">
            <a:extLst>
              <a:ext uri="{FF2B5EF4-FFF2-40B4-BE49-F238E27FC236}">
                <a16:creationId xmlns:a16="http://schemas.microsoft.com/office/drawing/2014/main" id="{F2B9E49D-9512-52FB-D774-C1408107BD75}"/>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sp>
        <p:nvSpPr>
          <p:cNvPr id="2" name="Footer Placeholder 1">
            <a:extLst>
              <a:ext uri="{FF2B5EF4-FFF2-40B4-BE49-F238E27FC236}">
                <a16:creationId xmlns:a16="http://schemas.microsoft.com/office/drawing/2014/main" id="{858E340C-574E-7AA1-7C7E-470E68243EA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542543714"/>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5DCB34F2-42B3-31EE-AB31-EC0A6C12DFA9}"/>
              </a:ext>
            </a:extLst>
          </p:cNvPr>
          <p:cNvSpPr>
            <a:spLocks noGrp="1"/>
          </p:cNvSpPr>
          <p:nvPr>
            <p:ph type="ctrTitle"/>
            <p:custDataLst>
              <p:tags r:id="rId2"/>
            </p:custDataLst>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7CC4E341-9A1D-5E70-01DC-07188A3CB0BA}"/>
              </a:ext>
            </a:extLst>
          </p:cNvPr>
          <p:cNvSpPr>
            <a:spLocks noGrp="1"/>
          </p:cNvSpPr>
          <p:nvPr>
            <p:ph type="subTitle" idx="1"/>
            <p:custDataLst>
              <p:tags r:id="rId3"/>
            </p:custDataLst>
          </p:nvPr>
        </p:nvSpPr>
        <p:spPr/>
        <p:txBody>
          <a:bodyPr>
            <a:normAutofit fontScale="85000" lnSpcReduction="20000"/>
          </a:bodyPr>
          <a:lstStyle/>
          <a:p>
            <a:pPr eaLnBrk="1" fontAlgn="auto" hangingPunct="1">
              <a:spcAft>
                <a:spcPts val="0"/>
              </a:spcAft>
              <a:defRPr/>
            </a:pPr>
            <a:r>
              <a:rPr lang="en-US" dirty="0"/>
              <a:t>Week 13</a:t>
            </a:r>
            <a:br>
              <a:rPr lang="en-US" dirty="0"/>
            </a:br>
            <a:r>
              <a:rPr lang="en-US" dirty="0"/>
              <a:t>Slides 438-477</a:t>
            </a:r>
          </a:p>
        </p:txBody>
      </p:sp>
      <p:sp>
        <p:nvSpPr>
          <p:cNvPr id="2" name="Footer Placeholder 1">
            <a:extLst>
              <a:ext uri="{FF2B5EF4-FFF2-40B4-BE49-F238E27FC236}">
                <a16:creationId xmlns:a16="http://schemas.microsoft.com/office/drawing/2014/main" id="{99287D4F-A44B-14BF-43FC-50EB891F8BF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529310019"/>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a:extLst>
              <a:ext uri="{FF2B5EF4-FFF2-40B4-BE49-F238E27FC236}">
                <a16:creationId xmlns:a16="http://schemas.microsoft.com/office/drawing/2014/main" id="{C878CC09-3C9F-2A45-40A7-10D2108819BA}"/>
              </a:ext>
            </a:extLst>
          </p:cNvPr>
          <p:cNvSpPr>
            <a:spLocks noGrp="1"/>
          </p:cNvSpPr>
          <p:nvPr>
            <p:ph type="ctrTitle"/>
            <p:custDataLst>
              <p:tags r:id="rId2"/>
            </p:custDataLst>
          </p:nvPr>
        </p:nvSpPr>
        <p:spPr/>
        <p:txBody>
          <a:bodyPr/>
          <a:lstStyle/>
          <a:p>
            <a:r>
              <a:rPr lang="en-US" altLang="en-US"/>
              <a:t>Intro to JavaScript</a:t>
            </a:r>
          </a:p>
        </p:txBody>
      </p:sp>
      <p:sp>
        <p:nvSpPr>
          <p:cNvPr id="5" name="Subtitle 4">
            <a:extLst>
              <a:ext uri="{FF2B5EF4-FFF2-40B4-BE49-F238E27FC236}">
                <a16:creationId xmlns:a16="http://schemas.microsoft.com/office/drawing/2014/main" id="{9D4ACFDF-0583-B2BA-7BEA-5B710420F766}"/>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4BB40F93-AED3-707F-3A3B-C4FD1982864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51454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a:extLst>
              <a:ext uri="{FF2B5EF4-FFF2-40B4-BE49-F238E27FC236}">
                <a16:creationId xmlns:a16="http://schemas.microsoft.com/office/drawing/2014/main" id="{A193A3EB-B737-9FA5-FC28-F13BB90AF9B1}"/>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D4022A64-8193-C2B2-DE81-46BB61DB6F3A}"/>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03</a:t>
            </a:r>
            <a:br>
              <a:rPr lang="en-US" dirty="0"/>
            </a:br>
            <a:r>
              <a:rPr lang="en-US" dirty="0"/>
              <a:t>Slides 44-91</a:t>
            </a:r>
          </a:p>
        </p:txBody>
      </p:sp>
      <p:sp>
        <p:nvSpPr>
          <p:cNvPr id="2" name="Footer Placeholder 1">
            <a:extLst>
              <a:ext uri="{FF2B5EF4-FFF2-40B4-BE49-F238E27FC236}">
                <a16:creationId xmlns:a16="http://schemas.microsoft.com/office/drawing/2014/main" id="{395B40D8-80F9-0932-2817-DE3494AF081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305043384"/>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6319060-72C9-4D95-DA95-263825CA5CBA}"/>
              </a:ext>
            </a:extLst>
          </p:cNvPr>
          <p:cNvSpPr>
            <a:spLocks noGrp="1"/>
          </p:cNvSpPr>
          <p:nvPr>
            <p:ph type="title"/>
            <p:custDataLst>
              <p:tags r:id="rId2"/>
            </p:custDataLst>
          </p:nvPr>
        </p:nvSpPr>
        <p:spPr/>
        <p:txBody>
          <a:bodyPr/>
          <a:lstStyle/>
          <a:p>
            <a:r>
              <a:rPr lang="en-US" altLang="en-US"/>
              <a:t>What is JavaScript?</a:t>
            </a:r>
          </a:p>
        </p:txBody>
      </p:sp>
      <p:sp>
        <p:nvSpPr>
          <p:cNvPr id="14339" name="Content Placeholder 2">
            <a:extLst>
              <a:ext uri="{FF2B5EF4-FFF2-40B4-BE49-F238E27FC236}">
                <a16:creationId xmlns:a16="http://schemas.microsoft.com/office/drawing/2014/main" id="{BEFBA8D9-7C95-291C-74EC-4B2989B3B0D0}"/>
              </a:ext>
            </a:extLst>
          </p:cNvPr>
          <p:cNvSpPr>
            <a:spLocks noGrp="1"/>
          </p:cNvSpPr>
          <p:nvPr>
            <p:ph sz="quarter" idx="1"/>
            <p:custDataLst>
              <p:tags r:id="rId3"/>
            </p:custDataLst>
          </p:nvPr>
        </p:nvSpPr>
        <p:spPr>
          <a:xfrm>
            <a:off x="1981200" y="1219201"/>
            <a:ext cx="8229600" cy="4937125"/>
          </a:xfrm>
        </p:spPr>
        <p:txBody>
          <a:bodyPr/>
          <a:lstStyle/>
          <a:p>
            <a:pPr algn="ctr">
              <a:buFont typeface="Wingdings 3" panose="05040102010807070707" pitchFamily="18" charset="2"/>
              <a:buNone/>
            </a:pPr>
            <a:endParaRPr lang="en-US" altLang="en-US" sz="7200"/>
          </a:p>
          <a:p>
            <a:pPr algn="ctr">
              <a:buFont typeface="Wingdings 3" panose="05040102010807070707" pitchFamily="18" charset="2"/>
              <a:buNone/>
            </a:pPr>
            <a:r>
              <a:rPr lang="en-US" altLang="en-US" sz="7200">
                <a:solidFill>
                  <a:srgbClr val="C00000"/>
                </a:solidFill>
              </a:rPr>
              <a:t>JavaScript</a:t>
            </a:r>
            <a:r>
              <a:rPr lang="en-US" altLang="en-US" sz="7200"/>
              <a:t> != </a:t>
            </a:r>
            <a:r>
              <a:rPr lang="en-US" altLang="en-US" sz="7200">
                <a:solidFill>
                  <a:srgbClr val="002060"/>
                </a:solidFill>
              </a:rPr>
              <a:t>Java</a:t>
            </a:r>
          </a:p>
        </p:txBody>
      </p:sp>
      <p:pic>
        <p:nvPicPr>
          <p:cNvPr id="14340" name="Picture 2" descr="http://media.if-not-true-then-false.com/2010/02/java-logo.png">
            <a:extLst>
              <a:ext uri="{FF2B5EF4-FFF2-40B4-BE49-F238E27FC236}">
                <a16:creationId xmlns:a16="http://schemas.microsoft.com/office/drawing/2014/main" id="{52B4D94D-B67F-2E90-E529-B3D17B9DFF55}"/>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7772400" y="35052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http://tottinge.blogsome.com/images/ThumbsUp.jpg">
            <a:extLst>
              <a:ext uri="{FF2B5EF4-FFF2-40B4-BE49-F238E27FC236}">
                <a16:creationId xmlns:a16="http://schemas.microsoft.com/office/drawing/2014/main" id="{50F0C690-7242-F1CA-436C-A35CF0627D88}"/>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8001001" y="1562100"/>
            <a:ext cx="16621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C69389E-A5FC-0D99-F97D-40F4554DEF7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880628254"/>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52B3845-34D4-606A-9055-3CB49120002B}"/>
              </a:ext>
            </a:extLst>
          </p:cNvPr>
          <p:cNvSpPr>
            <a:spLocks noGrp="1"/>
          </p:cNvSpPr>
          <p:nvPr>
            <p:ph type="title"/>
            <p:custDataLst>
              <p:tags r:id="rId2"/>
            </p:custDataLst>
          </p:nvPr>
        </p:nvSpPr>
        <p:spPr/>
        <p:txBody>
          <a:bodyPr/>
          <a:lstStyle/>
          <a:p>
            <a:r>
              <a:rPr lang="en-US" altLang="en-US"/>
              <a:t>Intro to JavaScript</a:t>
            </a:r>
          </a:p>
        </p:txBody>
      </p:sp>
      <p:sp>
        <p:nvSpPr>
          <p:cNvPr id="16387" name="Content Placeholder 2">
            <a:extLst>
              <a:ext uri="{FF2B5EF4-FFF2-40B4-BE49-F238E27FC236}">
                <a16:creationId xmlns:a16="http://schemas.microsoft.com/office/drawing/2014/main" id="{FF62F26B-95FE-AAAD-7A1E-239C0E701912}"/>
              </a:ext>
            </a:extLst>
          </p:cNvPr>
          <p:cNvSpPr>
            <a:spLocks noGrp="1"/>
          </p:cNvSpPr>
          <p:nvPr>
            <p:ph sz="quarter" idx="1"/>
            <p:custDataLst>
              <p:tags r:id="rId3"/>
            </p:custDataLst>
          </p:nvPr>
        </p:nvSpPr>
        <p:spPr>
          <a:xfrm>
            <a:off x="1981200" y="1219201"/>
            <a:ext cx="8229600" cy="4937125"/>
          </a:xfrm>
        </p:spPr>
        <p:txBody>
          <a:bodyPr/>
          <a:lstStyle/>
          <a:p>
            <a:r>
              <a:rPr lang="en-US" altLang="en-US"/>
              <a:t>JavaScript is a lightweight programming language</a:t>
            </a:r>
          </a:p>
          <a:p>
            <a:r>
              <a:rPr lang="en-US" altLang="en-US"/>
              <a:t>There is no way of teaching all about JavaScript in just a few classes.</a:t>
            </a:r>
          </a:p>
          <a:p>
            <a:r>
              <a:rPr lang="en-US" altLang="en-US"/>
              <a:t>However, we will learn to understand the </a:t>
            </a:r>
            <a:r>
              <a:rPr lang="en-US" altLang="en-US" b="1" u="sng"/>
              <a:t>basics</a:t>
            </a:r>
            <a:r>
              <a:rPr lang="en-US" altLang="en-US"/>
              <a:t> and be </a:t>
            </a:r>
            <a:r>
              <a:rPr lang="en-US" altLang="en-US" b="1" u="sng"/>
              <a:t>able to reuse</a:t>
            </a:r>
            <a:r>
              <a:rPr lang="en-US" altLang="en-US"/>
              <a:t> the thousands of free scripts available on the web such as the Google Libraries API.</a:t>
            </a:r>
          </a:p>
        </p:txBody>
      </p:sp>
      <p:sp>
        <p:nvSpPr>
          <p:cNvPr id="2" name="Footer Placeholder 1">
            <a:extLst>
              <a:ext uri="{FF2B5EF4-FFF2-40B4-BE49-F238E27FC236}">
                <a16:creationId xmlns:a16="http://schemas.microsoft.com/office/drawing/2014/main" id="{04437A82-7C2B-7BBE-1E7A-A59855678B7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889448601"/>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87FFA51A-278F-9530-C45D-75C869FDABA7}"/>
              </a:ext>
            </a:extLst>
          </p:cNvPr>
          <p:cNvSpPr>
            <a:spLocks noGrp="1"/>
          </p:cNvSpPr>
          <p:nvPr>
            <p:ph type="ctrTitle"/>
            <p:custDataLst>
              <p:tags r:id="rId2"/>
            </p:custDataLst>
          </p:nvPr>
        </p:nvSpPr>
        <p:spPr/>
        <p:txBody>
          <a:bodyPr/>
          <a:lstStyle/>
          <a:p>
            <a:r>
              <a:rPr lang="en-US" altLang="en-US"/>
              <a:t>Why do we need JavaScript?</a:t>
            </a:r>
          </a:p>
        </p:txBody>
      </p:sp>
      <p:sp>
        <p:nvSpPr>
          <p:cNvPr id="5" name="Subtitle 4">
            <a:extLst>
              <a:ext uri="{FF2B5EF4-FFF2-40B4-BE49-F238E27FC236}">
                <a16:creationId xmlns:a16="http://schemas.microsoft.com/office/drawing/2014/main" id="{546DB75E-7351-CE1B-A462-3B3144B0151B}"/>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987B3A3B-B275-7490-2D24-4354B9072EE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941658966"/>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43CB888-3FFF-C731-E0B7-CB8254DEEE38}"/>
              </a:ext>
            </a:extLst>
          </p:cNvPr>
          <p:cNvSpPr>
            <a:spLocks noGrp="1"/>
          </p:cNvSpPr>
          <p:nvPr>
            <p:ph type="title"/>
            <p:custDataLst>
              <p:tags r:id="rId2"/>
            </p:custDataLst>
          </p:nvPr>
        </p:nvSpPr>
        <p:spPr/>
        <p:txBody>
          <a:bodyPr/>
          <a:lstStyle/>
          <a:p>
            <a:r>
              <a:rPr lang="en-US" altLang="en-US"/>
              <a:t>JavaScript allows to:</a:t>
            </a:r>
          </a:p>
        </p:txBody>
      </p:sp>
      <p:sp>
        <p:nvSpPr>
          <p:cNvPr id="3" name="Content Placeholder 2">
            <a:extLst>
              <a:ext uri="{FF2B5EF4-FFF2-40B4-BE49-F238E27FC236}">
                <a16:creationId xmlns:a16="http://schemas.microsoft.com/office/drawing/2014/main" id="{C2F7B563-4CA1-07F8-0CD8-1777C8A2753D}"/>
              </a:ext>
            </a:extLst>
          </p:cNvPr>
          <p:cNvSpPr>
            <a:spLocks noGrp="1"/>
          </p:cNvSpPr>
          <p:nvPr>
            <p:ph sz="quarter" idx="1"/>
            <p:custDataLst>
              <p:tags r:id="rId3"/>
            </p:custDataLst>
          </p:nvPr>
        </p:nvSpPr>
        <p:spPr>
          <a:xfrm>
            <a:off x="1981200" y="1219201"/>
            <a:ext cx="8229600" cy="4937125"/>
          </a:xfrm>
        </p:spPr>
        <p:txBody>
          <a:bodyPr/>
          <a:lstStyle/>
          <a:p>
            <a:r>
              <a:rPr lang="en-US" altLang="en-US"/>
              <a:t>Read elements from documents and write new elements and text into documents</a:t>
            </a:r>
          </a:p>
          <a:p>
            <a:r>
              <a:rPr lang="en-US" altLang="en-US"/>
              <a:t>Manipulate or move text</a:t>
            </a:r>
          </a:p>
          <a:p>
            <a:r>
              <a:rPr lang="en-US" altLang="en-US"/>
              <a:t>Create pop-up windows</a:t>
            </a:r>
          </a:p>
          <a:p>
            <a:r>
              <a:rPr lang="en-US" altLang="en-US"/>
              <a:t>Perform mathematical calculations on data</a:t>
            </a:r>
          </a:p>
          <a:p>
            <a:r>
              <a:rPr lang="en-US" altLang="en-US"/>
              <a:t>React to events, such as a user’s rolling over an image or clicking a button</a:t>
            </a:r>
          </a:p>
        </p:txBody>
      </p:sp>
      <p:sp>
        <p:nvSpPr>
          <p:cNvPr id="2" name="Footer Placeholder 1">
            <a:extLst>
              <a:ext uri="{FF2B5EF4-FFF2-40B4-BE49-F238E27FC236}">
                <a16:creationId xmlns:a16="http://schemas.microsoft.com/office/drawing/2014/main" id="{EF8A3239-3FE9-794F-714D-8D121153B2A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781856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58D805B-930C-E3E0-B0EA-D407E32BE6F1}"/>
              </a:ext>
            </a:extLst>
          </p:cNvPr>
          <p:cNvSpPr>
            <a:spLocks noGrp="1"/>
          </p:cNvSpPr>
          <p:nvPr>
            <p:ph type="title"/>
            <p:custDataLst>
              <p:tags r:id="rId2"/>
            </p:custDataLst>
          </p:nvPr>
        </p:nvSpPr>
        <p:spPr/>
        <p:txBody>
          <a:bodyPr/>
          <a:lstStyle/>
          <a:p>
            <a:r>
              <a:rPr lang="en-US" altLang="en-US"/>
              <a:t>JavaScript allows to:</a:t>
            </a:r>
          </a:p>
        </p:txBody>
      </p:sp>
      <p:sp>
        <p:nvSpPr>
          <p:cNvPr id="3" name="Content Placeholder 2">
            <a:extLst>
              <a:ext uri="{FF2B5EF4-FFF2-40B4-BE49-F238E27FC236}">
                <a16:creationId xmlns:a16="http://schemas.microsoft.com/office/drawing/2014/main" id="{E71C6839-1CF5-2FA7-1CB4-401AD4C5B29F}"/>
              </a:ext>
            </a:extLst>
          </p:cNvPr>
          <p:cNvSpPr>
            <a:spLocks noGrp="1"/>
          </p:cNvSpPr>
          <p:nvPr>
            <p:ph sz="quarter" idx="1"/>
            <p:custDataLst>
              <p:tags r:id="rId3"/>
            </p:custDataLst>
          </p:nvPr>
        </p:nvSpPr>
        <p:spPr>
          <a:xfrm>
            <a:off x="1981200" y="1219201"/>
            <a:ext cx="8229600" cy="4937125"/>
          </a:xfrm>
        </p:spPr>
        <p:txBody>
          <a:bodyPr/>
          <a:lstStyle/>
          <a:p>
            <a:r>
              <a:rPr lang="en-US" altLang="en-US"/>
              <a:t>Retrieve the current date and time from a user’s computer or the last time a document was modified</a:t>
            </a:r>
          </a:p>
          <a:p>
            <a:r>
              <a:rPr lang="en-US" altLang="en-US"/>
              <a:t>Determine the user’s screen size, browser version, or screen resolution</a:t>
            </a:r>
          </a:p>
          <a:p>
            <a:r>
              <a:rPr lang="en-US" altLang="en-US"/>
              <a:t>Perform actions based upon conditions such as alerting users if they enter the wrong information into a form or if they press a certain button</a:t>
            </a:r>
          </a:p>
        </p:txBody>
      </p:sp>
      <p:sp>
        <p:nvSpPr>
          <p:cNvPr id="2" name="Footer Placeholder 1">
            <a:extLst>
              <a:ext uri="{FF2B5EF4-FFF2-40B4-BE49-F238E27FC236}">
                <a16:creationId xmlns:a16="http://schemas.microsoft.com/office/drawing/2014/main" id="{C764A348-E174-6E91-2C13-B4F5F5484F7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21239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a:extLst>
              <a:ext uri="{FF2B5EF4-FFF2-40B4-BE49-F238E27FC236}">
                <a16:creationId xmlns:a16="http://schemas.microsoft.com/office/drawing/2014/main" id="{CEFFAA09-3828-833A-6303-363BF2BD9A5F}"/>
              </a:ext>
            </a:extLst>
          </p:cNvPr>
          <p:cNvSpPr>
            <a:spLocks noGrp="1"/>
          </p:cNvSpPr>
          <p:nvPr>
            <p:ph type="ctrTitle"/>
            <p:custDataLst>
              <p:tags r:id="rId2"/>
            </p:custDataLst>
          </p:nvPr>
        </p:nvSpPr>
        <p:spPr/>
        <p:txBody>
          <a:bodyPr/>
          <a:lstStyle/>
          <a:p>
            <a:r>
              <a:rPr lang="en-US" altLang="en-US"/>
              <a:t>Hello World! In JavaScript</a:t>
            </a:r>
          </a:p>
        </p:txBody>
      </p:sp>
      <p:sp>
        <p:nvSpPr>
          <p:cNvPr id="5" name="Subtitle 4">
            <a:extLst>
              <a:ext uri="{FF2B5EF4-FFF2-40B4-BE49-F238E27FC236}">
                <a16:creationId xmlns:a16="http://schemas.microsoft.com/office/drawing/2014/main" id="{476391CF-94C9-084A-47C7-C6F03FB5ED71}"/>
              </a:ext>
            </a:extLst>
          </p:cNvPr>
          <p:cNvSpPr>
            <a:spLocks noGrp="1"/>
          </p:cNvSpPr>
          <p:nvPr>
            <p:ph type="subTitle" idx="1"/>
            <p:custDataLst>
              <p:tags r:id="rId3"/>
            </p:custDataLst>
          </p:nvPr>
        </p:nvSpPr>
        <p:spPr/>
        <p:txBody>
          <a:bodyPr/>
          <a:lstStyle/>
          <a:p>
            <a:pPr>
              <a:defRPr/>
            </a:pPr>
            <a:endParaRPr lang="en-US"/>
          </a:p>
        </p:txBody>
      </p:sp>
      <p:pic>
        <p:nvPicPr>
          <p:cNvPr id="24580" name="Picture 2" descr="http://wellten.methark.com/wp-content/uploads/2011/01/java-guitar.png">
            <a:extLst>
              <a:ext uri="{FF2B5EF4-FFF2-40B4-BE49-F238E27FC236}">
                <a16:creationId xmlns:a16="http://schemas.microsoft.com/office/drawing/2014/main" id="{1774E777-AF63-DDAF-7635-778CA32AA494}"/>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800600" y="1066800"/>
            <a:ext cx="2857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63535E5-B60F-4708-7783-F88850DD6C1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457246042"/>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D53F7341-3E46-3B86-E70F-CA981F6208A6}"/>
              </a:ext>
            </a:extLst>
          </p:cNvPr>
          <p:cNvSpPr>
            <a:spLocks noGrp="1"/>
          </p:cNvSpPr>
          <p:nvPr>
            <p:ph sz="quarter" idx="1"/>
            <p:custDataLst>
              <p:tags r:id="rId2"/>
            </p:custDataLst>
          </p:nvPr>
        </p:nvSpPr>
        <p:spPr>
          <a:xfrm>
            <a:off x="1981200" y="1219201"/>
            <a:ext cx="8229600" cy="4937125"/>
          </a:xfrm>
        </p:spPr>
        <p:txBody>
          <a:bodyPr/>
          <a:lstStyle/>
          <a:p>
            <a:pPr>
              <a:buFont typeface="Wingdings 3" panose="05040102010807070707" pitchFamily="18" charset="2"/>
              <a:buNone/>
            </a:pPr>
            <a:r>
              <a:rPr lang="en-US" altLang="en-US"/>
              <a:t>&lt;html&gt;</a:t>
            </a:r>
          </a:p>
          <a:p>
            <a:pPr>
              <a:buFont typeface="Wingdings 3" panose="05040102010807070707" pitchFamily="18" charset="2"/>
              <a:buNone/>
            </a:pPr>
            <a:r>
              <a:rPr lang="en-US" altLang="en-US"/>
              <a:t>&lt;body&gt;</a:t>
            </a:r>
          </a:p>
          <a:p>
            <a:pPr>
              <a:buFont typeface="Wingdings 3" panose="05040102010807070707" pitchFamily="18" charset="2"/>
              <a:buNone/>
            </a:pPr>
            <a:r>
              <a:rPr lang="en-US" altLang="en-US"/>
              <a:t>&lt;p&gt;</a:t>
            </a:r>
          </a:p>
          <a:p>
            <a:pPr>
              <a:buFont typeface="Wingdings 3" panose="05040102010807070707" pitchFamily="18" charset="2"/>
              <a:buNone/>
            </a:pPr>
            <a:r>
              <a:rPr lang="en-US" altLang="en-US"/>
              <a:t>&lt;script type=”text/javascript”&gt;</a:t>
            </a:r>
          </a:p>
          <a:p>
            <a:pPr>
              <a:buFont typeface="Wingdings 3" panose="05040102010807070707" pitchFamily="18" charset="2"/>
              <a:buNone/>
            </a:pPr>
            <a:r>
              <a:rPr lang="en-US" altLang="en-US"/>
              <a:t>	document.write(“Hello World!”)</a:t>
            </a:r>
          </a:p>
          <a:p>
            <a:pPr>
              <a:buFont typeface="Wingdings 3" panose="05040102010807070707" pitchFamily="18" charset="2"/>
              <a:buNone/>
            </a:pPr>
            <a:r>
              <a:rPr lang="en-US" altLang="en-US"/>
              <a:t>&lt;/script&gt;</a:t>
            </a:r>
          </a:p>
          <a:p>
            <a:pPr>
              <a:buFont typeface="Wingdings 3" panose="05040102010807070707" pitchFamily="18" charset="2"/>
              <a:buNone/>
            </a:pPr>
            <a:r>
              <a:rPr lang="en-US" altLang="en-US"/>
              <a:t>&lt;/p&gt;</a:t>
            </a:r>
          </a:p>
          <a:p>
            <a:pPr>
              <a:buFont typeface="Wingdings 3" panose="05040102010807070707" pitchFamily="18" charset="2"/>
              <a:buNone/>
            </a:pPr>
            <a:r>
              <a:rPr lang="en-US" altLang="en-US"/>
              <a:t>&lt;/body&gt;</a:t>
            </a:r>
          </a:p>
          <a:p>
            <a:pPr>
              <a:buFont typeface="Wingdings 3" panose="05040102010807070707" pitchFamily="18" charset="2"/>
              <a:buNone/>
            </a:pPr>
            <a:r>
              <a:rPr lang="en-US" altLang="en-US"/>
              <a:t>&lt;/html&gt;</a:t>
            </a:r>
          </a:p>
        </p:txBody>
      </p:sp>
      <p:pic>
        <p:nvPicPr>
          <p:cNvPr id="26627" name="Picture 3">
            <a:extLst>
              <a:ext uri="{FF2B5EF4-FFF2-40B4-BE49-F238E27FC236}">
                <a16:creationId xmlns:a16="http://schemas.microsoft.com/office/drawing/2014/main" id="{8F08A9B6-A7EF-2CF8-0292-B5F000736789}"/>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r="30290" b="25275"/>
          <a:stretch>
            <a:fillRect/>
          </a:stretch>
        </p:blipFill>
        <p:spPr bwMode="auto">
          <a:xfrm>
            <a:off x="6934200" y="3276600"/>
            <a:ext cx="34925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a:extLst>
              <a:ext uri="{FF2B5EF4-FFF2-40B4-BE49-F238E27FC236}">
                <a16:creationId xmlns:a16="http://schemas.microsoft.com/office/drawing/2014/main" id="{D25694E0-FD40-DFDC-48A3-7C19D2221EA7}"/>
              </a:ext>
            </a:extLst>
          </p:cNvPr>
          <p:cNvSpPr>
            <a:spLocks noGrp="1"/>
          </p:cNvSpPr>
          <p:nvPr>
            <p:ph type="title"/>
            <p:custDataLst>
              <p:tags r:id="rId4"/>
            </p:custDataLst>
          </p:nvPr>
        </p:nvSpPr>
        <p:spPr/>
        <p:txBody>
          <a:bodyPr/>
          <a:lstStyle/>
          <a:p>
            <a:r>
              <a:rPr lang="en-US" altLang="en-US"/>
              <a:t>Our First Example </a:t>
            </a:r>
          </a:p>
        </p:txBody>
      </p:sp>
      <p:sp>
        <p:nvSpPr>
          <p:cNvPr id="2" name="Footer Placeholder 1">
            <a:extLst>
              <a:ext uri="{FF2B5EF4-FFF2-40B4-BE49-F238E27FC236}">
                <a16:creationId xmlns:a16="http://schemas.microsoft.com/office/drawing/2014/main" id="{1BC6DB83-4C36-0362-A506-982B33835C8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58666483"/>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6E350A1-E746-F96B-94D6-C9C59B8BCE2F}"/>
              </a:ext>
            </a:extLst>
          </p:cNvPr>
          <p:cNvSpPr>
            <a:spLocks noGrp="1"/>
          </p:cNvSpPr>
          <p:nvPr>
            <p:ph type="title"/>
            <p:custDataLst>
              <p:tags r:id="rId2"/>
            </p:custDataLst>
          </p:nvPr>
        </p:nvSpPr>
        <p:spPr/>
        <p:txBody>
          <a:bodyPr/>
          <a:lstStyle/>
          <a:p>
            <a:r>
              <a:rPr lang="en-US" altLang="en-US"/>
              <a:t>The write( ) method</a:t>
            </a:r>
          </a:p>
        </p:txBody>
      </p:sp>
      <p:sp>
        <p:nvSpPr>
          <p:cNvPr id="28675" name="Content Placeholder 2">
            <a:extLst>
              <a:ext uri="{FF2B5EF4-FFF2-40B4-BE49-F238E27FC236}">
                <a16:creationId xmlns:a16="http://schemas.microsoft.com/office/drawing/2014/main" id="{D8F36B7E-DF07-F06D-2282-97F1112DE0C6}"/>
              </a:ext>
            </a:extLst>
          </p:cNvPr>
          <p:cNvSpPr>
            <a:spLocks noGrp="1"/>
          </p:cNvSpPr>
          <p:nvPr>
            <p:ph sz="quarter" idx="1"/>
            <p:custDataLst>
              <p:tags r:id="rId3"/>
            </p:custDataLst>
          </p:nvPr>
        </p:nvSpPr>
        <p:spPr>
          <a:xfrm>
            <a:off x="1981200" y="1219201"/>
            <a:ext cx="8229600" cy="4937125"/>
          </a:xfrm>
        </p:spPr>
        <p:txBody>
          <a:bodyPr/>
          <a:lstStyle/>
          <a:p>
            <a:r>
              <a:rPr lang="en-US" altLang="en-US"/>
              <a:t>It writes text into the document.</a:t>
            </a:r>
          </a:p>
        </p:txBody>
      </p:sp>
      <p:sp>
        <p:nvSpPr>
          <p:cNvPr id="2" name="Footer Placeholder 1">
            <a:extLst>
              <a:ext uri="{FF2B5EF4-FFF2-40B4-BE49-F238E27FC236}">
                <a16:creationId xmlns:a16="http://schemas.microsoft.com/office/drawing/2014/main" id="{A2D1D723-5DD9-E01C-6D17-6BE9088830F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766398995"/>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F1A34C3-901F-C2C4-6CC6-7D0457EBCEB7}"/>
              </a:ext>
            </a:extLst>
          </p:cNvPr>
          <p:cNvSpPr>
            <a:spLocks noGrp="1"/>
          </p:cNvSpPr>
          <p:nvPr>
            <p:ph type="title"/>
            <p:custDataLst>
              <p:tags r:id="rId2"/>
            </p:custDataLst>
          </p:nvPr>
        </p:nvSpPr>
        <p:spPr/>
        <p:txBody>
          <a:bodyPr/>
          <a:lstStyle/>
          <a:p>
            <a:r>
              <a:rPr lang="en-US" altLang="en-US"/>
              <a:t>Events</a:t>
            </a:r>
          </a:p>
        </p:txBody>
      </p:sp>
      <p:sp>
        <p:nvSpPr>
          <p:cNvPr id="30723" name="Content Placeholder 2">
            <a:extLst>
              <a:ext uri="{FF2B5EF4-FFF2-40B4-BE49-F238E27FC236}">
                <a16:creationId xmlns:a16="http://schemas.microsoft.com/office/drawing/2014/main" id="{18A5708B-14CF-6CF6-309E-6CD1DFDFF6B6}"/>
              </a:ext>
            </a:extLst>
          </p:cNvPr>
          <p:cNvSpPr>
            <a:spLocks noGrp="1"/>
          </p:cNvSpPr>
          <p:nvPr>
            <p:ph sz="quarter" idx="1"/>
            <p:custDataLst>
              <p:tags r:id="rId3"/>
            </p:custDataLst>
          </p:nvPr>
        </p:nvSpPr>
        <p:spPr>
          <a:xfrm>
            <a:off x="1981200" y="1219201"/>
            <a:ext cx="8229600" cy="4937125"/>
          </a:xfrm>
        </p:spPr>
        <p:txBody>
          <a:bodyPr/>
          <a:lstStyle/>
          <a:p>
            <a:r>
              <a:rPr lang="en-US" altLang="en-US"/>
              <a:t>How about doing things when an event triggers???</a:t>
            </a:r>
          </a:p>
          <a:p>
            <a:r>
              <a:rPr lang="en-US" altLang="en-US"/>
              <a:t>but first, what is an EVENT?</a:t>
            </a:r>
          </a:p>
          <a:p>
            <a:r>
              <a:rPr lang="en-US" altLang="en-US"/>
              <a:t>An event can be something like a </a:t>
            </a:r>
            <a:r>
              <a:rPr lang="en-US" altLang="en-US" b="1"/>
              <a:t>key being pressed</a:t>
            </a:r>
            <a:r>
              <a:rPr lang="en-US" altLang="en-US"/>
              <a:t>, or a </a:t>
            </a:r>
            <a:r>
              <a:rPr lang="en-US" altLang="en-US" b="1"/>
              <a:t>submit button being clicked</a:t>
            </a:r>
            <a:r>
              <a:rPr lang="en-US" altLang="en-US"/>
              <a:t>.</a:t>
            </a:r>
          </a:p>
        </p:txBody>
      </p:sp>
      <p:pic>
        <p:nvPicPr>
          <p:cNvPr id="30724" name="Picture 2" descr="http://thejesusvirus.org/wp-content/uploads/2010/09/Trigger-Event1.jpg">
            <a:extLst>
              <a:ext uri="{FF2B5EF4-FFF2-40B4-BE49-F238E27FC236}">
                <a16:creationId xmlns:a16="http://schemas.microsoft.com/office/drawing/2014/main" id="{9ED2E856-7AEC-EEA8-19D3-13BFC6961E87}"/>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638801" y="3200400"/>
            <a:ext cx="3857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4BBA44E-B291-53BC-EBD5-447EEDC3ADD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5726822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1DD3A3F-58B7-642D-0731-BABF028FD051}"/>
              </a:ext>
            </a:extLst>
          </p:cNvPr>
          <p:cNvSpPr>
            <a:spLocks noGrp="1"/>
          </p:cNvSpPr>
          <p:nvPr>
            <p:ph type="title"/>
            <p:custDataLst>
              <p:tags r:id="rId2"/>
            </p:custDataLst>
          </p:nvPr>
        </p:nvSpPr>
        <p:spPr/>
        <p:txBody>
          <a:bodyPr/>
          <a:lstStyle/>
          <a:p>
            <a:r>
              <a:rPr lang="en-US" altLang="en-US"/>
              <a:t>Where to put your JavaScript code?</a:t>
            </a:r>
          </a:p>
        </p:txBody>
      </p:sp>
      <p:sp>
        <p:nvSpPr>
          <p:cNvPr id="3" name="Content Placeholder 2">
            <a:extLst>
              <a:ext uri="{FF2B5EF4-FFF2-40B4-BE49-F238E27FC236}">
                <a16:creationId xmlns:a16="http://schemas.microsoft.com/office/drawing/2014/main" id="{8E89F9E2-7CE0-AB8B-E768-A659EF544807}"/>
              </a:ext>
            </a:extLst>
          </p:cNvPr>
          <p:cNvSpPr>
            <a:spLocks noGrp="1"/>
          </p:cNvSpPr>
          <p:nvPr>
            <p:ph sz="quarter" idx="1"/>
            <p:custDataLst>
              <p:tags r:id="rId3"/>
            </p:custDataLst>
          </p:nvPr>
        </p:nvSpPr>
        <p:spPr>
          <a:xfrm>
            <a:off x="1981200" y="1219201"/>
            <a:ext cx="8229600" cy="4937125"/>
          </a:xfrm>
        </p:spPr>
        <p:txBody>
          <a:bodyPr/>
          <a:lstStyle/>
          <a:p>
            <a:pPr>
              <a:defRPr/>
            </a:pPr>
            <a:r>
              <a:rPr lang="en-US" dirty="0">
                <a:latin typeface="Calibri" pitchFamily="34" charset="0"/>
                <a:cs typeface="Calibri" pitchFamily="34" charset="0"/>
              </a:rPr>
              <a:t>Three places:</a:t>
            </a:r>
          </a:p>
          <a:p>
            <a:pPr marL="514350" indent="-514350">
              <a:buFont typeface="+mj-lt"/>
              <a:buAutoNum type="arabicPeriod"/>
              <a:defRPr/>
            </a:pPr>
            <a:r>
              <a:rPr lang="en-US" b="1" dirty="0">
                <a:latin typeface="Calibri" pitchFamily="34" charset="0"/>
                <a:cs typeface="Calibri" pitchFamily="34" charset="0"/>
              </a:rPr>
              <a:t>In the &lt;head&gt;</a:t>
            </a:r>
            <a:r>
              <a:rPr lang="en-US" dirty="0">
                <a:latin typeface="Calibri" pitchFamily="34" charset="0"/>
                <a:cs typeface="Calibri" pitchFamily="34" charset="0"/>
              </a:rPr>
              <a:t>: Embedded on the web page using the &lt;script&gt; element. It will execute when an event triggers.</a:t>
            </a:r>
          </a:p>
          <a:p>
            <a:pPr marL="514350" indent="-514350">
              <a:buFont typeface="+mj-lt"/>
              <a:buAutoNum type="arabicPeriod"/>
              <a:defRPr/>
            </a:pPr>
            <a:r>
              <a:rPr lang="en-US" b="1" dirty="0">
                <a:latin typeface="Calibri" pitchFamily="34" charset="0"/>
                <a:cs typeface="Calibri" pitchFamily="34" charset="0"/>
              </a:rPr>
              <a:t>In the &lt;body&gt;: </a:t>
            </a:r>
            <a:r>
              <a:rPr lang="en-US" dirty="0">
                <a:latin typeface="Calibri" pitchFamily="34" charset="0"/>
                <a:cs typeface="Calibri" pitchFamily="34" charset="0"/>
              </a:rPr>
              <a:t>This scripts will execute while the page is being loaded.</a:t>
            </a:r>
          </a:p>
          <a:p>
            <a:pPr marL="514350" indent="-514350">
              <a:buNone/>
              <a:defRPr/>
            </a:pPr>
            <a:r>
              <a:rPr lang="en-US" dirty="0">
                <a:latin typeface="Calibri" pitchFamily="34" charset="0"/>
                <a:cs typeface="Calibri" pitchFamily="34" charset="0"/>
              </a:rPr>
              <a:t>	&lt;script&gt; /* Your JavaScript Code*/&lt;/script&gt;&lt;/head&gt;</a:t>
            </a:r>
          </a:p>
          <a:p>
            <a:pPr marL="514350" indent="-514350">
              <a:buFont typeface="+mj-lt"/>
              <a:buAutoNum type="arabicPeriod" startAt="3"/>
              <a:defRPr/>
            </a:pPr>
            <a:r>
              <a:rPr lang="en-US" b="1" dirty="0">
                <a:latin typeface="Calibri" pitchFamily="34" charset="0"/>
                <a:cs typeface="Calibri" pitchFamily="34" charset="0"/>
              </a:rPr>
              <a:t>As an external file</a:t>
            </a:r>
            <a:r>
              <a:rPr lang="en-US" dirty="0">
                <a:latin typeface="Calibri" pitchFamily="34" charset="0"/>
                <a:cs typeface="Calibri" pitchFamily="34" charset="0"/>
              </a:rPr>
              <a:t>: with extension .</a:t>
            </a:r>
            <a:r>
              <a:rPr lang="en-US" dirty="0" err="1">
                <a:latin typeface="Calibri" pitchFamily="34" charset="0"/>
                <a:cs typeface="Calibri" pitchFamily="34" charset="0"/>
              </a:rPr>
              <a:t>js</a:t>
            </a:r>
            <a:r>
              <a:rPr lang="en-US" dirty="0">
                <a:latin typeface="Calibri" pitchFamily="34" charset="0"/>
                <a:cs typeface="Calibri" pitchFamily="34" charset="0"/>
              </a:rPr>
              <a:t> (</a:t>
            </a:r>
            <a:r>
              <a:rPr lang="en-US" b="1" dirty="0">
                <a:solidFill>
                  <a:srgbClr val="C00000"/>
                </a:solidFill>
                <a:latin typeface="Calibri" pitchFamily="34" charset="0"/>
                <a:cs typeface="Calibri" pitchFamily="34" charset="0"/>
              </a:rPr>
              <a:t>most recommended</a:t>
            </a:r>
            <a:r>
              <a:rPr lang="en-US" dirty="0">
                <a:latin typeface="Calibri" pitchFamily="34" charset="0"/>
                <a:cs typeface="Calibri" pitchFamily="34" charset="0"/>
              </a:rPr>
              <a:t>). Same as 1.</a:t>
            </a:r>
          </a:p>
          <a:p>
            <a:pPr marL="514350" indent="-514350">
              <a:buNone/>
              <a:defRPr/>
            </a:pPr>
            <a:r>
              <a:rPr lang="en-US" dirty="0">
                <a:latin typeface="Calibri" pitchFamily="34" charset="0"/>
                <a:cs typeface="Calibri" pitchFamily="34" charset="0"/>
              </a:rPr>
              <a:t>	&lt;script type="JavaScript" </a:t>
            </a:r>
            <a:r>
              <a:rPr lang="en-US" dirty="0" err="1">
                <a:latin typeface="Calibri" pitchFamily="34" charset="0"/>
                <a:cs typeface="Calibri" pitchFamily="34" charset="0"/>
              </a:rPr>
              <a:t>src</a:t>
            </a:r>
            <a:r>
              <a:rPr lang="en-US" dirty="0">
                <a:latin typeface="Calibri" pitchFamily="34" charset="0"/>
                <a:cs typeface="Calibri" pitchFamily="34" charset="0"/>
              </a:rPr>
              <a:t>="</a:t>
            </a:r>
            <a:r>
              <a:rPr lang="en-US" dirty="0" err="1">
                <a:latin typeface="Calibri" pitchFamily="34" charset="0"/>
                <a:cs typeface="Calibri" pitchFamily="34" charset="0"/>
              </a:rPr>
              <a:t>js</a:t>
            </a:r>
            <a:r>
              <a:rPr lang="en-US" dirty="0">
                <a:latin typeface="Calibri" pitchFamily="34" charset="0"/>
                <a:cs typeface="Calibri" pitchFamily="34" charset="0"/>
              </a:rPr>
              <a:t>/your_script.js" /&gt;</a:t>
            </a:r>
          </a:p>
          <a:p>
            <a:pPr marL="514350" indent="-514350">
              <a:buFont typeface="+mj-lt"/>
              <a:buAutoNum type="arabicPeriod" startAt="2"/>
              <a:defRPr/>
            </a:pPr>
            <a:endParaRPr lang="en-US" dirty="0">
              <a:latin typeface="Calibri" pitchFamily="34" charset="0"/>
              <a:cs typeface="Calibri" pitchFamily="34" charset="0"/>
            </a:endParaRPr>
          </a:p>
          <a:p>
            <a:pPr marL="514350" indent="-514350">
              <a:buNone/>
              <a:defRPr/>
            </a:pPr>
            <a:r>
              <a:rPr lang="en-US" dirty="0">
                <a:latin typeface="Calibri" pitchFamily="34" charset="0"/>
                <a:cs typeface="Calibri" pitchFamily="34" charset="0"/>
              </a:rPr>
              <a:t>	</a:t>
            </a:r>
          </a:p>
        </p:txBody>
      </p:sp>
      <p:sp>
        <p:nvSpPr>
          <p:cNvPr id="2" name="Footer Placeholder 1">
            <a:extLst>
              <a:ext uri="{FF2B5EF4-FFF2-40B4-BE49-F238E27FC236}">
                <a16:creationId xmlns:a16="http://schemas.microsoft.com/office/drawing/2014/main" id="{4EAF65C2-6A4C-035F-5C1B-1302534654A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70589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a:extLst>
              <a:ext uri="{FF2B5EF4-FFF2-40B4-BE49-F238E27FC236}">
                <a16:creationId xmlns:a16="http://schemas.microsoft.com/office/drawing/2014/main" id="{6B1F4258-1CED-C527-6E16-1A4C9F350810}"/>
              </a:ext>
            </a:extLst>
          </p:cNvPr>
          <p:cNvSpPr>
            <a:spLocks noGrp="1"/>
          </p:cNvSpPr>
          <p:nvPr>
            <p:ph type="ctrTitle"/>
          </p:nvPr>
        </p:nvSpPr>
        <p:spPr/>
        <p:txBody>
          <a:bodyPr/>
          <a:lstStyle/>
          <a:p>
            <a:pPr eaLnBrk="1" hangingPunct="1"/>
            <a:r>
              <a:rPr lang="en-US" altLang="en-US"/>
              <a:t>XHTML Attributes</a:t>
            </a:r>
          </a:p>
        </p:txBody>
      </p:sp>
      <p:sp>
        <p:nvSpPr>
          <p:cNvPr id="5" name="Subtitle 4">
            <a:extLst>
              <a:ext uri="{FF2B5EF4-FFF2-40B4-BE49-F238E27FC236}">
                <a16:creationId xmlns:a16="http://schemas.microsoft.com/office/drawing/2014/main" id="{1E9ED3BA-52F1-7E4E-F9DE-6E599C7DEB75}"/>
              </a:ext>
            </a:extLst>
          </p:cNvPr>
          <p:cNvSpPr>
            <a:spLocks noGrp="1"/>
          </p:cNvSpPr>
          <p:nvPr>
            <p:ph type="subTitle" idx="1"/>
          </p:nvPr>
        </p:nvSpPr>
        <p:spPr/>
        <p:txBody>
          <a:bodyPr>
            <a:normAutofit/>
          </a:bodyPr>
          <a:lstStyle/>
          <a:p>
            <a:pPr eaLnBrk="1" fontAlgn="auto" hangingPunct="1">
              <a:spcAft>
                <a:spcPts val="0"/>
              </a:spcAft>
              <a:defRPr/>
            </a:pPr>
            <a:r>
              <a:rPr lang="en-US" dirty="0"/>
              <a:t>Core Attributes, International Attributes and UI Events</a:t>
            </a:r>
          </a:p>
        </p:txBody>
      </p:sp>
      <p:sp>
        <p:nvSpPr>
          <p:cNvPr id="2" name="Footer Placeholder 1">
            <a:extLst>
              <a:ext uri="{FF2B5EF4-FFF2-40B4-BE49-F238E27FC236}">
                <a16:creationId xmlns:a16="http://schemas.microsoft.com/office/drawing/2014/main" id="{23A96BAB-5B71-6A37-AD08-8834AB63FAC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149048952"/>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B20FE70-FE56-5BDA-00DA-CDE940811464}"/>
              </a:ext>
            </a:extLst>
          </p:cNvPr>
          <p:cNvSpPr>
            <a:spLocks noGrp="1"/>
          </p:cNvSpPr>
          <p:nvPr>
            <p:ph type="title"/>
            <p:custDataLst>
              <p:tags r:id="rId2"/>
            </p:custDataLst>
          </p:nvPr>
        </p:nvSpPr>
        <p:spPr/>
        <p:txBody>
          <a:bodyPr/>
          <a:lstStyle/>
          <a:p>
            <a:r>
              <a:rPr lang="en-US" altLang="en-US"/>
              <a:t>How to comment your code?</a:t>
            </a:r>
          </a:p>
        </p:txBody>
      </p:sp>
      <p:sp>
        <p:nvSpPr>
          <p:cNvPr id="3" name="Content Placeholder 2">
            <a:extLst>
              <a:ext uri="{FF2B5EF4-FFF2-40B4-BE49-F238E27FC236}">
                <a16:creationId xmlns:a16="http://schemas.microsoft.com/office/drawing/2014/main" id="{EAE5F990-C429-D90B-9385-C9AFB52EBF60}"/>
              </a:ext>
            </a:extLst>
          </p:cNvPr>
          <p:cNvSpPr>
            <a:spLocks noGrp="1"/>
          </p:cNvSpPr>
          <p:nvPr>
            <p:ph sz="quarter" idx="1"/>
            <p:custDataLst>
              <p:tags r:id="rId3"/>
            </p:custDataLst>
          </p:nvPr>
        </p:nvSpPr>
        <p:spPr>
          <a:xfrm>
            <a:off x="1981200" y="1219201"/>
            <a:ext cx="8229600" cy="4937125"/>
          </a:xfrm>
        </p:spPr>
        <p:txBody>
          <a:bodyPr/>
          <a:lstStyle/>
          <a:p>
            <a:pPr>
              <a:defRPr/>
            </a:pPr>
            <a:r>
              <a:rPr lang="en-US" dirty="0"/>
              <a:t>Use </a:t>
            </a:r>
            <a:r>
              <a:rPr lang="en-US" dirty="0" err="1"/>
              <a:t>JavaScrip</a:t>
            </a:r>
            <a:r>
              <a:rPr lang="en-US" dirty="0"/>
              <a:t> comments.</a:t>
            </a:r>
          </a:p>
          <a:p>
            <a:pPr>
              <a:defRPr/>
            </a:pPr>
            <a:r>
              <a:rPr lang="en-US" dirty="0"/>
              <a:t>Two ways of how to comment:</a:t>
            </a:r>
          </a:p>
          <a:p>
            <a:pPr marL="731838" lvl="1" indent="-457200">
              <a:buFont typeface="+mj-lt"/>
              <a:buAutoNum type="arabicPeriod"/>
              <a:defRPr/>
            </a:pPr>
            <a:r>
              <a:rPr lang="en-US" u="sng" dirty="0"/>
              <a:t>Single Line</a:t>
            </a:r>
            <a:r>
              <a:rPr lang="en-US" dirty="0"/>
              <a:t>:</a:t>
            </a:r>
          </a:p>
          <a:p>
            <a:pPr marL="1006475" lvl="2" indent="-457200">
              <a:buNone/>
              <a:defRPr/>
            </a:pPr>
            <a:r>
              <a:rPr lang="en-US" dirty="0" err="1"/>
              <a:t>document.write</a:t>
            </a:r>
            <a:r>
              <a:rPr lang="en-US" dirty="0"/>
              <a:t>("Hello World"); 	//this is a comment</a:t>
            </a:r>
          </a:p>
          <a:p>
            <a:pPr marL="731838" lvl="1" indent="-457200">
              <a:buFont typeface="+mj-lt"/>
              <a:buAutoNum type="arabicPeriod"/>
              <a:defRPr/>
            </a:pPr>
            <a:r>
              <a:rPr lang="en-US" u="sng" dirty="0"/>
              <a:t>Multiple Lines:</a:t>
            </a:r>
          </a:p>
          <a:p>
            <a:pPr marL="731838" lvl="1" indent="-457200">
              <a:buNone/>
              <a:defRPr/>
            </a:pPr>
            <a:r>
              <a:rPr lang="en-US" dirty="0"/>
              <a:t>	</a:t>
            </a:r>
            <a:r>
              <a:rPr lang="en-US" b="1" dirty="0">
                <a:solidFill>
                  <a:srgbClr val="C00000"/>
                </a:solidFill>
              </a:rPr>
              <a:t>/*</a:t>
            </a:r>
            <a:r>
              <a:rPr lang="en-US" dirty="0"/>
              <a:t> This is a multiple line comment that</a:t>
            </a:r>
          </a:p>
          <a:p>
            <a:pPr marL="731838" lvl="1" indent="-457200">
              <a:buNone/>
              <a:defRPr/>
            </a:pPr>
            <a:r>
              <a:rPr lang="en-US" dirty="0"/>
              <a:t>	can take up to as many lines</a:t>
            </a:r>
          </a:p>
          <a:p>
            <a:pPr marL="731838" lvl="1" indent="-457200">
              <a:buNone/>
              <a:defRPr/>
            </a:pPr>
            <a:r>
              <a:rPr lang="en-US" dirty="0"/>
              <a:t>	you want to use </a:t>
            </a:r>
            <a:r>
              <a:rPr lang="en-US" b="1" dirty="0">
                <a:solidFill>
                  <a:srgbClr val="C00000"/>
                </a:solidFill>
              </a:rPr>
              <a:t>*/</a:t>
            </a:r>
          </a:p>
          <a:p>
            <a:pPr marL="731838" lvl="1" indent="-457200">
              <a:buNone/>
              <a:defRPr/>
            </a:pPr>
            <a:endParaRPr lang="en-US" dirty="0"/>
          </a:p>
          <a:p>
            <a:pPr marL="9525" indent="0">
              <a:defRPr/>
            </a:pPr>
            <a:r>
              <a:rPr lang="en-US" dirty="0"/>
              <a:t>  You should </a:t>
            </a:r>
            <a:r>
              <a:rPr lang="en-US" b="1" dirty="0">
                <a:solidFill>
                  <a:srgbClr val="C00000"/>
                </a:solidFill>
              </a:rPr>
              <a:t>comment your code as much as possible </a:t>
            </a:r>
            <a:r>
              <a:rPr lang="en-US" dirty="0"/>
              <a:t>to make it clear for other people to read it. </a:t>
            </a:r>
          </a:p>
          <a:p>
            <a:pPr lvl="1">
              <a:defRPr/>
            </a:pPr>
            <a:endParaRPr lang="en-US" dirty="0"/>
          </a:p>
        </p:txBody>
      </p:sp>
      <p:sp>
        <p:nvSpPr>
          <p:cNvPr id="2" name="Footer Placeholder 1">
            <a:extLst>
              <a:ext uri="{FF2B5EF4-FFF2-40B4-BE49-F238E27FC236}">
                <a16:creationId xmlns:a16="http://schemas.microsoft.com/office/drawing/2014/main" id="{78662134-5616-9C9E-A41D-97DBFA250FF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6879430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E0D4C0F-21FF-CE53-698B-A0CA182E734A}"/>
              </a:ext>
            </a:extLst>
          </p:cNvPr>
          <p:cNvSpPr>
            <a:spLocks noGrp="1"/>
          </p:cNvSpPr>
          <p:nvPr>
            <p:ph type="title"/>
            <p:custDataLst>
              <p:tags r:id="rId2"/>
            </p:custDataLst>
          </p:nvPr>
        </p:nvSpPr>
        <p:spPr/>
        <p:txBody>
          <a:bodyPr/>
          <a:lstStyle/>
          <a:p>
            <a:r>
              <a:rPr lang="en-US" altLang="en-US"/>
              <a:t>Example</a:t>
            </a:r>
          </a:p>
        </p:txBody>
      </p:sp>
      <p:sp>
        <p:nvSpPr>
          <p:cNvPr id="36867" name="Content Placeholder 2">
            <a:extLst>
              <a:ext uri="{FF2B5EF4-FFF2-40B4-BE49-F238E27FC236}">
                <a16:creationId xmlns:a16="http://schemas.microsoft.com/office/drawing/2014/main" id="{0B37CAB4-2A9A-2D46-64D7-4DF3B46BCC05}"/>
              </a:ext>
            </a:extLst>
          </p:cNvPr>
          <p:cNvSpPr>
            <a:spLocks noGrp="1"/>
          </p:cNvSpPr>
          <p:nvPr>
            <p:ph sz="quarter" idx="1"/>
            <p:custDataLst>
              <p:tags r:id="rId3"/>
            </p:custDataLst>
          </p:nvPr>
        </p:nvSpPr>
        <p:spPr>
          <a:xfrm>
            <a:off x="1981200" y="1219201"/>
            <a:ext cx="8229600" cy="4937125"/>
          </a:xfrm>
        </p:spPr>
        <p:txBody>
          <a:bodyPr/>
          <a:lstStyle/>
          <a:p>
            <a:pPr marL="514350" indent="-514350">
              <a:buFont typeface="Bookman Old Style" panose="02050604050505020204" pitchFamily="18" charset="0"/>
              <a:buAutoNum type="arabicPeriod"/>
            </a:pPr>
            <a:r>
              <a:rPr lang="en-US" altLang="en-US">
                <a:latin typeface="Calibri" panose="020F0502020204030204" pitchFamily="34" charset="0"/>
                <a:cs typeface="Calibri" panose="020F0502020204030204" pitchFamily="34" charset="0"/>
              </a:rPr>
              <a:t>Create an external JavaScript file: script.js:</a:t>
            </a:r>
          </a:p>
          <a:p>
            <a:pPr marL="514350" indent="-514350">
              <a:buNone/>
            </a:pPr>
            <a:r>
              <a:rPr lang="en-US" altLang="en-US">
                <a:latin typeface="Calibri" panose="020F0502020204030204" pitchFamily="34" charset="0"/>
                <a:cs typeface="Calibri" panose="020F0502020204030204" pitchFamily="34" charset="0"/>
              </a:rPr>
              <a:t>	document.write("&lt;h1&gt;Hello JavaScript!!!&lt;/h1&gt;");</a:t>
            </a:r>
          </a:p>
          <a:p>
            <a:pPr marL="514350" indent="-514350">
              <a:buFont typeface="Bookman Old Style" panose="02050604050505020204" pitchFamily="18" charset="0"/>
              <a:buAutoNum type="arabicPeriod" startAt="2"/>
            </a:pPr>
            <a:r>
              <a:rPr lang="en-US" altLang="en-US">
                <a:latin typeface="Calibri" panose="020F0502020204030204" pitchFamily="34" charset="0"/>
                <a:cs typeface="Calibri" panose="020F0502020204030204" pitchFamily="34" charset="0"/>
              </a:rPr>
              <a:t>Create an html file with the following in the body</a:t>
            </a:r>
          </a:p>
          <a:p>
            <a:pPr marL="514350" indent="-514350">
              <a:buNone/>
            </a:pPr>
            <a:r>
              <a:rPr lang="en-US" altLang="en-US">
                <a:latin typeface="Calibri" panose="020F0502020204030204" pitchFamily="34" charset="0"/>
                <a:cs typeface="Calibri" panose="020F0502020204030204" pitchFamily="34" charset="0"/>
              </a:rPr>
              <a:t>	&lt;body&gt;</a:t>
            </a:r>
          </a:p>
          <a:p>
            <a:pPr marL="514350" indent="-514350">
              <a:buNone/>
            </a:pPr>
            <a:r>
              <a:rPr lang="en-US" altLang="en-US">
                <a:latin typeface="Calibri" panose="020F0502020204030204" pitchFamily="34" charset="0"/>
                <a:cs typeface="Calibri" panose="020F0502020204030204" pitchFamily="34" charset="0"/>
              </a:rPr>
              <a:t>	 &lt;script src="script.js" type="text/JavaScript"&gt;&lt;/script&gt;</a:t>
            </a:r>
          </a:p>
          <a:p>
            <a:pPr marL="514350" indent="-514350">
              <a:buNone/>
            </a:pPr>
            <a:r>
              <a:rPr lang="en-US" altLang="en-US">
                <a:latin typeface="Calibri" panose="020F0502020204030204" pitchFamily="34" charset="0"/>
                <a:cs typeface="Calibri" panose="020F0502020204030204" pitchFamily="34" charset="0"/>
              </a:rPr>
              <a:t>	&lt;/body&gt;</a:t>
            </a:r>
          </a:p>
          <a:p>
            <a:pPr marL="514350" indent="-514350">
              <a:buNone/>
            </a:pPr>
            <a:r>
              <a:rPr lang="en-US" altLang="en-US">
                <a:latin typeface="Calibri" panose="020F0502020204030204" pitchFamily="34" charset="0"/>
                <a:cs typeface="Calibri" panose="020F0502020204030204" pitchFamily="34" charset="0"/>
              </a:rPr>
              <a:t>3. Test it and comment your output.</a:t>
            </a:r>
          </a:p>
        </p:txBody>
      </p:sp>
      <p:sp>
        <p:nvSpPr>
          <p:cNvPr id="2" name="Footer Placeholder 1">
            <a:extLst>
              <a:ext uri="{FF2B5EF4-FFF2-40B4-BE49-F238E27FC236}">
                <a16:creationId xmlns:a16="http://schemas.microsoft.com/office/drawing/2014/main" id="{2A87ED4C-C810-1CE8-6DC9-3A4D6FC1B63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378311212"/>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a:extLst>
              <a:ext uri="{FF2B5EF4-FFF2-40B4-BE49-F238E27FC236}">
                <a16:creationId xmlns:a16="http://schemas.microsoft.com/office/drawing/2014/main" id="{50D8890F-9713-A6B6-7B10-F96ABDA6028D}"/>
              </a:ext>
            </a:extLst>
          </p:cNvPr>
          <p:cNvSpPr>
            <a:spLocks noGrp="1"/>
          </p:cNvSpPr>
          <p:nvPr>
            <p:ph type="ctrTitle"/>
            <p:custDataLst>
              <p:tags r:id="rId2"/>
            </p:custDataLst>
          </p:nvPr>
        </p:nvSpPr>
        <p:spPr/>
        <p:txBody>
          <a:bodyPr/>
          <a:lstStyle/>
          <a:p>
            <a:r>
              <a:rPr lang="en-US" altLang="en-US"/>
              <a:t>DOM: The Document Object Model</a:t>
            </a:r>
          </a:p>
        </p:txBody>
      </p:sp>
      <p:sp>
        <p:nvSpPr>
          <p:cNvPr id="5" name="Subtitle 4">
            <a:extLst>
              <a:ext uri="{FF2B5EF4-FFF2-40B4-BE49-F238E27FC236}">
                <a16:creationId xmlns:a16="http://schemas.microsoft.com/office/drawing/2014/main" id="{4AAA1EBF-F9F7-27A9-6F6B-AFCAC6A3DEF7}"/>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6E07DF32-8CDD-B909-FE38-0C795D4ADBF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934014626"/>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E4D46419-B053-10AB-5755-9DC1067DA624}"/>
              </a:ext>
            </a:extLst>
          </p:cNvPr>
          <p:cNvSpPr>
            <a:spLocks noGrp="1"/>
          </p:cNvSpPr>
          <p:nvPr>
            <p:ph type="title"/>
            <p:custDataLst>
              <p:tags r:id="rId2"/>
            </p:custDataLst>
          </p:nvPr>
        </p:nvSpPr>
        <p:spPr/>
        <p:txBody>
          <a:bodyPr/>
          <a:lstStyle/>
          <a:p>
            <a:endParaRPr lang="en-US" altLang="en-US"/>
          </a:p>
        </p:txBody>
      </p:sp>
      <p:sp>
        <p:nvSpPr>
          <p:cNvPr id="40963" name="Content Placeholder 2">
            <a:extLst>
              <a:ext uri="{FF2B5EF4-FFF2-40B4-BE49-F238E27FC236}">
                <a16:creationId xmlns:a16="http://schemas.microsoft.com/office/drawing/2014/main" id="{2D6C8241-D91B-1BDD-9FF9-FD409AD3043C}"/>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4" name="Picture 4" descr="http://www.freefoto.com/images/15/19/15_19_11---Sycamore-Tree--Northumberland_web.jpg?&amp;k=Sycamore+Tree%2C+Northumberland">
            <a:extLst>
              <a:ext uri="{FF2B5EF4-FFF2-40B4-BE49-F238E27FC236}">
                <a16:creationId xmlns:a16="http://schemas.microsoft.com/office/drawing/2014/main" id="{E8C97649-A614-7EC3-6D31-DAC38ACAAA6E}"/>
              </a:ext>
            </a:extLst>
          </p:cNvPr>
          <p:cNvPicPr>
            <a:picLocks noChangeAspect="1" noChangeArrowheads="1"/>
          </p:cNvPicPr>
          <p:nvPr>
            <p:custDataLst>
              <p:tags r:id="rId4"/>
            </p:custDataLst>
          </p:nvPr>
        </p:nvPicPr>
        <p:blipFill>
          <a:blip r:embed="rId7" cstate="print"/>
          <a:srcRect/>
          <a:stretch>
            <a:fillRect/>
          </a:stretch>
        </p:blipFill>
        <p:spPr bwMode="auto">
          <a:xfrm>
            <a:off x="1524000" y="304800"/>
            <a:ext cx="9144000" cy="6096000"/>
          </a:xfrm>
          <a:prstGeom prst="rect">
            <a:avLst/>
          </a:prstGeom>
          <a:ln>
            <a:noFill/>
          </a:ln>
          <a:effectLst>
            <a:softEdge rad="112500"/>
          </a:effectLst>
        </p:spPr>
      </p:pic>
      <p:sp>
        <p:nvSpPr>
          <p:cNvPr id="2" name="Footer Placeholder 1">
            <a:extLst>
              <a:ext uri="{FF2B5EF4-FFF2-40B4-BE49-F238E27FC236}">
                <a16:creationId xmlns:a16="http://schemas.microsoft.com/office/drawing/2014/main" id="{D043EFB7-173F-8881-63B8-1D3C711CC3B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13348807"/>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BB3C5B3C-3E9A-AEC1-6720-5DC6DFE8F18C}"/>
              </a:ext>
            </a:extLst>
          </p:cNvPr>
          <p:cNvSpPr>
            <a:spLocks noGrp="1"/>
          </p:cNvSpPr>
          <p:nvPr>
            <p:ph type="title"/>
            <p:custDataLst>
              <p:tags r:id="rId2"/>
            </p:custDataLst>
          </p:nvPr>
        </p:nvSpPr>
        <p:spPr/>
        <p:txBody>
          <a:bodyPr/>
          <a:lstStyle/>
          <a:p>
            <a:r>
              <a:rPr lang="en-US" altLang="en-US"/>
              <a:t>The Document Object Model (DOM)</a:t>
            </a:r>
          </a:p>
        </p:txBody>
      </p:sp>
      <p:sp>
        <p:nvSpPr>
          <p:cNvPr id="43011" name="Content Placeholder 2">
            <a:extLst>
              <a:ext uri="{FF2B5EF4-FFF2-40B4-BE49-F238E27FC236}">
                <a16:creationId xmlns:a16="http://schemas.microsoft.com/office/drawing/2014/main" id="{3ADFC477-0A53-9A4A-56AE-FEF888B22CA4}"/>
              </a:ext>
            </a:extLst>
          </p:cNvPr>
          <p:cNvSpPr>
            <a:spLocks noGrp="1"/>
          </p:cNvSpPr>
          <p:nvPr>
            <p:ph sz="quarter" idx="1"/>
            <p:custDataLst>
              <p:tags r:id="rId3"/>
            </p:custDataLst>
          </p:nvPr>
        </p:nvSpPr>
        <p:spPr>
          <a:xfrm>
            <a:off x="1981200" y="1219201"/>
            <a:ext cx="8229600" cy="4937125"/>
          </a:xfrm>
        </p:spPr>
        <p:txBody>
          <a:bodyPr/>
          <a:lstStyle/>
          <a:p>
            <a:r>
              <a:rPr lang="en-US" altLang="en-US"/>
              <a:t>Explains what </a:t>
            </a:r>
            <a:r>
              <a:rPr lang="en-US" altLang="en-US" b="1" i="1" u="sng"/>
              <a:t>properties of a document</a:t>
            </a:r>
            <a:r>
              <a:rPr lang="en-US" altLang="en-US" i="1"/>
              <a:t> a script can retrieve and which ones it </a:t>
            </a:r>
            <a:r>
              <a:rPr lang="en-US" altLang="en-US"/>
              <a:t>can alter</a:t>
            </a:r>
          </a:p>
          <a:p>
            <a:r>
              <a:rPr lang="en-US" altLang="en-US"/>
              <a:t>Also </a:t>
            </a:r>
            <a:r>
              <a:rPr lang="en-US" altLang="en-US" b="1" u="sng"/>
              <a:t>defines some </a:t>
            </a:r>
            <a:r>
              <a:rPr lang="en-US" altLang="en-US" b="1" i="1" u="sng"/>
              <a:t>methods</a:t>
            </a:r>
            <a:r>
              <a:rPr lang="en-US" altLang="en-US" i="1"/>
              <a:t> that can be called to perform an action on the document</a:t>
            </a:r>
            <a:endParaRPr lang="en-US" altLang="en-US"/>
          </a:p>
        </p:txBody>
      </p:sp>
      <p:sp>
        <p:nvSpPr>
          <p:cNvPr id="2" name="Footer Placeholder 1">
            <a:extLst>
              <a:ext uri="{FF2B5EF4-FFF2-40B4-BE49-F238E27FC236}">
                <a16:creationId xmlns:a16="http://schemas.microsoft.com/office/drawing/2014/main" id="{8C0D4868-5475-A7ED-80E4-2A2619F4D14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14893718"/>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721BFF4-93C4-2C0A-1081-5B6FCCC65323}"/>
              </a:ext>
            </a:extLst>
          </p:cNvPr>
          <p:cNvSpPr>
            <a:spLocks noGrp="1"/>
          </p:cNvSpPr>
          <p:nvPr>
            <p:ph type="title"/>
            <p:custDataLst>
              <p:tags r:id="rId2"/>
            </p:custDataLst>
          </p:nvPr>
        </p:nvSpPr>
        <p:spPr/>
        <p:txBody>
          <a:bodyPr/>
          <a:lstStyle/>
          <a:p>
            <a:r>
              <a:rPr lang="en-US" altLang="en-US"/>
              <a:t>Intro to DOM</a:t>
            </a:r>
          </a:p>
        </p:txBody>
      </p:sp>
      <p:sp>
        <p:nvSpPr>
          <p:cNvPr id="45059" name="Content Placeholder 2">
            <a:extLst>
              <a:ext uri="{FF2B5EF4-FFF2-40B4-BE49-F238E27FC236}">
                <a16:creationId xmlns:a16="http://schemas.microsoft.com/office/drawing/2014/main" id="{1A3F1AC4-348A-7EF8-A439-9C9536B5994B}"/>
              </a:ext>
            </a:extLst>
          </p:cNvPr>
          <p:cNvSpPr>
            <a:spLocks noGrp="1"/>
          </p:cNvSpPr>
          <p:nvPr>
            <p:ph sz="quarter" idx="1"/>
            <p:custDataLst>
              <p:tags r:id="rId3"/>
            </p:custDataLst>
          </p:nvPr>
        </p:nvSpPr>
        <p:spPr>
          <a:xfrm>
            <a:off x="1981200" y="1219201"/>
            <a:ext cx="8229600" cy="4937125"/>
          </a:xfrm>
        </p:spPr>
        <p:txBody>
          <a:bodyPr/>
          <a:lstStyle/>
          <a:p>
            <a:r>
              <a:rPr lang="en-US" altLang="en-US" dirty="0"/>
              <a:t>The figure below shows you an illustration of the </a:t>
            </a:r>
            <a:r>
              <a:rPr lang="en-US" altLang="en-US" b="1" dirty="0">
                <a:solidFill>
                  <a:srgbClr val="C00000"/>
                </a:solidFill>
              </a:rPr>
              <a:t>Level 0 HTML Document Object Model</a:t>
            </a:r>
          </a:p>
          <a:p>
            <a:r>
              <a:rPr lang="en-US" altLang="en-US" dirty="0"/>
              <a:t>It specifies how you can retrieve values users have entered into a form. Once you have retrieved these values, you can use JavaScript to ensure the user has entered an appropriate value for that form control.</a:t>
            </a:r>
          </a:p>
          <a:p>
            <a:endParaRPr lang="en-US" altLang="en-US" dirty="0"/>
          </a:p>
        </p:txBody>
      </p:sp>
      <p:pic>
        <p:nvPicPr>
          <p:cNvPr id="45060" name="Picture 1">
            <a:extLst>
              <a:ext uri="{FF2B5EF4-FFF2-40B4-BE49-F238E27FC236}">
                <a16:creationId xmlns:a16="http://schemas.microsoft.com/office/drawing/2014/main" id="{61107D21-24D8-FC09-D69D-032019FBCDD8}"/>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13142" t="60440" r="18686" b="15384"/>
          <a:stretch>
            <a:fillRect/>
          </a:stretch>
        </p:blipFill>
        <p:spPr bwMode="auto">
          <a:xfrm>
            <a:off x="1783556" y="3955153"/>
            <a:ext cx="86248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119B61E-4F90-955D-7EB4-DEE4A8DCCE3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43919383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854BD17-28BC-5011-23C8-F8E3443F6583}"/>
              </a:ext>
            </a:extLst>
          </p:cNvPr>
          <p:cNvSpPr>
            <a:spLocks noGrp="1"/>
          </p:cNvSpPr>
          <p:nvPr>
            <p:ph type="title"/>
            <p:custDataLst>
              <p:tags r:id="rId2"/>
            </p:custDataLst>
          </p:nvPr>
        </p:nvSpPr>
        <p:spPr/>
        <p:txBody>
          <a:bodyPr/>
          <a:lstStyle/>
          <a:p>
            <a:r>
              <a:rPr lang="en-US" altLang="en-US"/>
              <a:t>Intro to DOM (Cont'd)</a:t>
            </a:r>
          </a:p>
        </p:txBody>
      </p:sp>
      <p:sp>
        <p:nvSpPr>
          <p:cNvPr id="47107" name="Content Placeholder 2">
            <a:extLst>
              <a:ext uri="{FF2B5EF4-FFF2-40B4-BE49-F238E27FC236}">
                <a16:creationId xmlns:a16="http://schemas.microsoft.com/office/drawing/2014/main" id="{FB5F65A6-472B-5A5A-7909-D93E1533041D}"/>
              </a:ext>
            </a:extLst>
          </p:cNvPr>
          <p:cNvSpPr>
            <a:spLocks noGrp="1"/>
          </p:cNvSpPr>
          <p:nvPr>
            <p:ph sz="quarter" idx="1"/>
            <p:custDataLst>
              <p:tags r:id="rId3"/>
            </p:custDataLst>
          </p:nvPr>
        </p:nvSpPr>
        <p:spPr>
          <a:xfrm>
            <a:off x="1981200" y="1219201"/>
            <a:ext cx="8229600" cy="4937125"/>
          </a:xfrm>
        </p:spPr>
        <p:txBody>
          <a:bodyPr/>
          <a:lstStyle/>
          <a:p>
            <a:r>
              <a:rPr lang="en-US" altLang="en-US"/>
              <a:t>The </a:t>
            </a:r>
            <a:r>
              <a:rPr lang="en-US" altLang="en-US" i="1"/>
              <a:t>forms collection contains all the &lt;form&gt; tags in the document.</a:t>
            </a:r>
          </a:p>
          <a:p>
            <a:r>
              <a:rPr lang="en-US" altLang="en-US"/>
              <a:t>The </a:t>
            </a:r>
            <a:r>
              <a:rPr lang="en-US" altLang="en-US" i="1"/>
              <a:t>image collection represents all the images in a document.</a:t>
            </a:r>
          </a:p>
          <a:p>
            <a:r>
              <a:rPr lang="en-US" altLang="en-US"/>
              <a:t>The </a:t>
            </a:r>
            <a:r>
              <a:rPr lang="en-US" altLang="en-US" i="1"/>
              <a:t>link collection represents all the hyperlinks within a page.</a:t>
            </a:r>
          </a:p>
          <a:p>
            <a:r>
              <a:rPr lang="en-US" altLang="en-US"/>
              <a:t>The </a:t>
            </a:r>
            <a:r>
              <a:rPr lang="en-US" altLang="en-US" i="1"/>
              <a:t>anchor collection represents all the anchors in a document (&lt;a&gt; elements with a name </a:t>
            </a:r>
            <a:r>
              <a:rPr lang="en-US" altLang="en-US"/>
              <a:t>or id attribute rather than an href attribute).</a:t>
            </a:r>
          </a:p>
          <a:p>
            <a:r>
              <a:rPr lang="en-US" altLang="en-US"/>
              <a:t>The </a:t>
            </a:r>
            <a:r>
              <a:rPr lang="en-US" altLang="en-US" i="1"/>
              <a:t>area collection represents all the image maps that use an &lt;area&gt; element in the </a:t>
            </a:r>
            <a:r>
              <a:rPr lang="en-US" altLang="en-US"/>
              <a:t>document.</a:t>
            </a:r>
          </a:p>
          <a:p>
            <a:r>
              <a:rPr lang="en-US" altLang="en-US"/>
              <a:t>The </a:t>
            </a:r>
            <a:r>
              <a:rPr lang="en-US" altLang="en-US" i="1"/>
              <a:t>applet collection represents all the applets within a document.</a:t>
            </a:r>
            <a:endParaRPr lang="en-US" altLang="en-US"/>
          </a:p>
        </p:txBody>
      </p:sp>
      <p:sp>
        <p:nvSpPr>
          <p:cNvPr id="2" name="Footer Placeholder 1">
            <a:extLst>
              <a:ext uri="{FF2B5EF4-FFF2-40B4-BE49-F238E27FC236}">
                <a16:creationId xmlns:a16="http://schemas.microsoft.com/office/drawing/2014/main" id="{B2A7E908-6B6F-2B26-DF10-9C46EBBDA9A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187055898"/>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8DD86F5-FEE7-FF0B-A9FC-015CA8FAD5D8}"/>
              </a:ext>
            </a:extLst>
          </p:cNvPr>
          <p:cNvSpPr>
            <a:spLocks noGrp="1"/>
          </p:cNvSpPr>
          <p:nvPr>
            <p:ph type="title"/>
            <p:custDataLst>
              <p:tags r:id="rId2"/>
            </p:custDataLst>
          </p:nvPr>
        </p:nvSpPr>
        <p:spPr/>
        <p:txBody>
          <a:bodyPr/>
          <a:lstStyle/>
          <a:p>
            <a:r>
              <a:rPr lang="en-US" altLang="en-US"/>
              <a:t>Intro to DOM (Cont'd)</a:t>
            </a:r>
          </a:p>
        </p:txBody>
      </p:sp>
      <p:sp>
        <p:nvSpPr>
          <p:cNvPr id="49155" name="Content Placeholder 2">
            <a:extLst>
              <a:ext uri="{FF2B5EF4-FFF2-40B4-BE49-F238E27FC236}">
                <a16:creationId xmlns:a16="http://schemas.microsoft.com/office/drawing/2014/main" id="{920FD5A9-FDC4-1FBA-8A5E-0E5D3B2EFC69}"/>
              </a:ext>
            </a:extLst>
          </p:cNvPr>
          <p:cNvSpPr>
            <a:spLocks noGrp="1"/>
          </p:cNvSpPr>
          <p:nvPr>
            <p:ph sz="quarter" idx="1"/>
            <p:custDataLst>
              <p:tags r:id="rId3"/>
            </p:custDataLst>
          </p:nvPr>
        </p:nvSpPr>
        <p:spPr>
          <a:xfrm>
            <a:off x="1981200" y="1219201"/>
            <a:ext cx="8229600" cy="4937125"/>
          </a:xfrm>
        </p:spPr>
        <p:txBody>
          <a:bodyPr/>
          <a:lstStyle/>
          <a:p>
            <a:r>
              <a:rPr lang="en-US" altLang="en-US"/>
              <a:t>The forms collection also has child objects to represent each of the different types of form controls that can appear on a form: </a:t>
            </a:r>
          </a:p>
          <a:p>
            <a:pPr lvl="1"/>
            <a:r>
              <a:rPr lang="en-US" altLang="en-US"/>
              <a:t>Button</a:t>
            </a:r>
          </a:p>
          <a:p>
            <a:pPr lvl="1"/>
            <a:r>
              <a:rPr lang="en-US" altLang="en-US"/>
              <a:t>CheckBox</a:t>
            </a:r>
          </a:p>
          <a:p>
            <a:pPr lvl="1"/>
            <a:r>
              <a:rPr lang="en-US" altLang="en-US"/>
              <a:t>FileUpload</a:t>
            </a:r>
          </a:p>
          <a:p>
            <a:pPr lvl="1"/>
            <a:r>
              <a:rPr lang="en-US" altLang="en-US"/>
              <a:t>Hidden </a:t>
            </a:r>
          </a:p>
          <a:p>
            <a:pPr lvl="1"/>
            <a:r>
              <a:rPr lang="en-US" altLang="en-US"/>
              <a:t>Option</a:t>
            </a:r>
          </a:p>
          <a:p>
            <a:pPr lvl="1"/>
            <a:r>
              <a:rPr lang="en-US" altLang="en-US"/>
              <a:t>Password</a:t>
            </a:r>
          </a:p>
          <a:p>
            <a:pPr lvl="1"/>
            <a:r>
              <a:rPr lang="en-US" altLang="en-US"/>
              <a:t>Radio</a:t>
            </a:r>
          </a:p>
          <a:p>
            <a:pPr lvl="1"/>
            <a:r>
              <a:rPr lang="en-US" altLang="en-US"/>
              <a:t>Reset, Select, Submit, Text,  and TextArea.</a:t>
            </a:r>
          </a:p>
        </p:txBody>
      </p:sp>
      <p:sp>
        <p:nvSpPr>
          <p:cNvPr id="2" name="Footer Placeholder 1">
            <a:extLst>
              <a:ext uri="{FF2B5EF4-FFF2-40B4-BE49-F238E27FC236}">
                <a16:creationId xmlns:a16="http://schemas.microsoft.com/office/drawing/2014/main" id="{7276C701-FDD7-8EBA-7460-F50895A824B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020597985"/>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36407B3-BC96-2688-64E6-84ECE31EBEDA}"/>
              </a:ext>
            </a:extLst>
          </p:cNvPr>
          <p:cNvSpPr>
            <a:spLocks noGrp="1"/>
          </p:cNvSpPr>
          <p:nvPr>
            <p:ph type="title"/>
            <p:custDataLst>
              <p:tags r:id="rId2"/>
            </p:custDataLst>
          </p:nvPr>
        </p:nvSpPr>
        <p:spPr/>
        <p:txBody>
          <a:bodyPr/>
          <a:lstStyle/>
          <a:p>
            <a:r>
              <a:rPr lang="en-US" altLang="en-US"/>
              <a:t>Example 1: </a:t>
            </a:r>
            <a:r>
              <a:rPr lang="en-US" altLang="en-US">
                <a:latin typeface="Calibri" panose="020F0502020204030204" pitchFamily="34" charset="0"/>
                <a:cs typeface="Calibri" panose="020F0502020204030204" pitchFamily="34" charset="0"/>
              </a:rPr>
              <a:t>retrieve the value of the first link in the document</a:t>
            </a:r>
            <a:endParaRPr lang="en-US" altLang="en-US"/>
          </a:p>
        </p:txBody>
      </p:sp>
      <p:sp>
        <p:nvSpPr>
          <p:cNvPr id="51203" name="Content Placeholder 2">
            <a:extLst>
              <a:ext uri="{FF2B5EF4-FFF2-40B4-BE49-F238E27FC236}">
                <a16:creationId xmlns:a16="http://schemas.microsoft.com/office/drawing/2014/main" id="{CC47C543-E777-049E-3796-692E21DF5022}"/>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r>
              <a:rPr lang="en-US" altLang="en-US" sz="2200" b="1">
                <a:latin typeface="Calibri" panose="020F0502020204030204" pitchFamily="34" charset="0"/>
                <a:cs typeface="Calibri" panose="020F0502020204030204" pitchFamily="34" charset="0"/>
              </a:rPr>
              <a:t>&lt;h1&gt;</a:t>
            </a:r>
            <a:r>
              <a:rPr lang="en-US" altLang="en-US" sz="2200">
                <a:latin typeface="Calibri" panose="020F0502020204030204" pitchFamily="34" charset="0"/>
                <a:cs typeface="Calibri" panose="020F0502020204030204" pitchFamily="34" charset="0"/>
              </a:rPr>
              <a:t>User Registration</a:t>
            </a:r>
            <a:r>
              <a:rPr lang="en-US" altLang="en-US" sz="2200" b="1">
                <a:latin typeface="Calibri" panose="020F0502020204030204" pitchFamily="34" charset="0"/>
                <a:cs typeface="Calibri" panose="020F0502020204030204" pitchFamily="34" charset="0"/>
              </a:rPr>
              <a:t>&lt;/h1&gt;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a:t>
            </a:r>
            <a:r>
              <a:rPr lang="en-US" altLang="en-US" sz="2200" b="1">
                <a:latin typeface="Calibri" panose="020F0502020204030204" pitchFamily="34" charset="0"/>
                <a:cs typeface="Calibri" panose="020F0502020204030204" pitchFamily="34" charset="0"/>
              </a:rPr>
              <a:t>form</a:t>
            </a:r>
            <a:r>
              <a:rPr lang="en-US" altLang="en-US" sz="2200">
                <a:latin typeface="Calibri" panose="020F0502020204030204" pitchFamily="34" charset="0"/>
                <a:cs typeface="Calibri" panose="020F0502020204030204" pitchFamily="34" charset="0"/>
              </a:rPr>
              <a:t> name="frmLogin" action=”login.aspx” method=”post”&gt;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Username &lt;input type=”text” name=”txtUsername” size=”12” /&gt; </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&lt;br /&gt;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Password &lt;input type=”password” name=”pwdPassword” size=”12” /&gt; &lt;br /&gt;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&lt;input type=”submit” value=”Log In” /&gt;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a:t>
            </a:r>
            <a:r>
              <a:rPr lang="en-US" altLang="en-US" sz="2200" b="1">
                <a:latin typeface="Calibri" panose="020F0502020204030204" pitchFamily="34" charset="0"/>
                <a:cs typeface="Calibri" panose="020F0502020204030204" pitchFamily="34" charset="0"/>
              </a:rPr>
              <a:t>form</a:t>
            </a:r>
            <a:r>
              <a:rPr lang="en-US" altLang="en-US" sz="2200">
                <a:latin typeface="Calibri" panose="020F0502020204030204" pitchFamily="34" charset="0"/>
                <a:cs typeface="Calibri" panose="020F0502020204030204" pitchFamily="34" charset="0"/>
              </a:rPr>
              <a:t>&gt;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&lt;p&gt;If you are a new user </a:t>
            </a:r>
            <a:r>
              <a:rPr lang="en-US" altLang="en-US" sz="2200" b="1">
                <a:solidFill>
                  <a:srgbClr val="C00000"/>
                </a:solidFill>
                <a:latin typeface="Calibri" panose="020F0502020204030204" pitchFamily="34" charset="0"/>
                <a:cs typeface="Calibri" panose="020F0502020204030204" pitchFamily="34" charset="0"/>
              </a:rPr>
              <a:t>&lt;a</a:t>
            </a:r>
            <a:r>
              <a:rPr lang="en-US" altLang="en-US" sz="2200">
                <a:latin typeface="Calibri" panose="020F0502020204030204" pitchFamily="34" charset="0"/>
                <a:cs typeface="Calibri" panose="020F0502020204030204" pitchFamily="34" charset="0"/>
              </a:rPr>
              <a:t> href=”register.aspx”&gt;Register here</a:t>
            </a:r>
            <a:r>
              <a:rPr lang="en-US" altLang="en-US" sz="2200" b="1">
                <a:solidFill>
                  <a:srgbClr val="C00000"/>
                </a:solidFill>
                <a:latin typeface="Calibri" panose="020F0502020204030204" pitchFamily="34" charset="0"/>
                <a:cs typeface="Calibri" panose="020F0502020204030204" pitchFamily="34" charset="0"/>
              </a:rPr>
              <a:t>&lt;/a&gt;</a:t>
            </a:r>
            <a:r>
              <a:rPr lang="en-US" altLang="en-US" sz="22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If you have lost your password you can </a:t>
            </a:r>
          </a:p>
          <a:p>
            <a:pPr>
              <a:buFont typeface="Wingdings 3" panose="05040102010807070707" pitchFamily="18" charset="2"/>
              <a:buNone/>
            </a:pPr>
            <a:r>
              <a:rPr lang="en-US" altLang="en-US" sz="2200" b="1">
                <a:solidFill>
                  <a:srgbClr val="C00000"/>
                </a:solidFill>
                <a:latin typeface="Calibri" panose="020F0502020204030204" pitchFamily="34" charset="0"/>
                <a:cs typeface="Calibri" panose="020F0502020204030204" pitchFamily="34" charset="0"/>
              </a:rPr>
              <a:t>&lt;a</a:t>
            </a:r>
            <a:r>
              <a:rPr lang="en-US" altLang="en-US" sz="2200">
                <a:latin typeface="Calibri" panose="020F0502020204030204" pitchFamily="34" charset="0"/>
                <a:cs typeface="Calibri" panose="020F0502020204030204" pitchFamily="34" charset="0"/>
              </a:rPr>
              <a:t> href=”lostPassword.aspx”&gt;retrieve your password here</a:t>
            </a:r>
            <a:r>
              <a:rPr lang="en-US" altLang="en-US" sz="2200" b="1">
                <a:solidFill>
                  <a:srgbClr val="C00000"/>
                </a:solidFill>
                <a:latin typeface="Calibri" panose="020F0502020204030204" pitchFamily="34" charset="0"/>
                <a:cs typeface="Calibri" panose="020F0502020204030204" pitchFamily="34" charset="0"/>
              </a:rPr>
              <a:t>&lt;/a&gt;</a:t>
            </a:r>
            <a:r>
              <a:rPr lang="en-US" altLang="en-US" sz="2200">
                <a:latin typeface="Calibri" panose="020F0502020204030204" pitchFamily="34" charset="0"/>
                <a:cs typeface="Calibri" panose="020F0502020204030204" pitchFamily="34" charset="0"/>
              </a:rPr>
              <a:t>.&lt;/p&gt;</a:t>
            </a:r>
          </a:p>
        </p:txBody>
      </p:sp>
      <p:sp>
        <p:nvSpPr>
          <p:cNvPr id="2" name="Footer Placeholder 1">
            <a:extLst>
              <a:ext uri="{FF2B5EF4-FFF2-40B4-BE49-F238E27FC236}">
                <a16:creationId xmlns:a16="http://schemas.microsoft.com/office/drawing/2014/main" id="{EBEDC402-D74B-C3B7-B54B-E1B0858DF97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353075008"/>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9ADFF7F-3F25-C1E2-2091-6BF93D5D1DC9}"/>
              </a:ext>
            </a:extLst>
          </p:cNvPr>
          <p:cNvSpPr>
            <a:spLocks noGrp="1"/>
          </p:cNvSpPr>
          <p:nvPr>
            <p:ph type="title"/>
            <p:custDataLst>
              <p:tags r:id="rId2"/>
            </p:custDataLst>
          </p:nvPr>
        </p:nvSpPr>
        <p:spPr/>
        <p:txBody>
          <a:bodyPr/>
          <a:lstStyle/>
          <a:p>
            <a:r>
              <a:rPr lang="en-US" altLang="en-US"/>
              <a:t>Example 1: </a:t>
            </a:r>
            <a:r>
              <a:rPr lang="en-US" altLang="en-US">
                <a:latin typeface="Calibri" panose="020F0502020204030204" pitchFamily="34" charset="0"/>
                <a:cs typeface="Calibri" panose="020F0502020204030204" pitchFamily="34" charset="0"/>
              </a:rPr>
              <a:t>retrieve the value of the first link in the document</a:t>
            </a:r>
            <a:r>
              <a:rPr lang="en-US" altLang="en-US"/>
              <a:t> (Cont'd)</a:t>
            </a:r>
          </a:p>
        </p:txBody>
      </p:sp>
      <p:sp>
        <p:nvSpPr>
          <p:cNvPr id="53251" name="Content Placeholder 2">
            <a:extLst>
              <a:ext uri="{FF2B5EF4-FFF2-40B4-BE49-F238E27FC236}">
                <a16:creationId xmlns:a16="http://schemas.microsoft.com/office/drawing/2014/main" id="{098C6940-3D30-050F-8A61-F6E5F773BBAE}"/>
              </a:ext>
            </a:extLst>
          </p:cNvPr>
          <p:cNvSpPr>
            <a:spLocks noGrp="1"/>
          </p:cNvSpPr>
          <p:nvPr>
            <p:ph sz="quarter" idx="1"/>
            <p:custDataLst>
              <p:tags r:id="rId3"/>
            </p:custDataLst>
          </p:nvPr>
        </p:nvSpPr>
        <p:spPr>
          <a:xfrm>
            <a:off x="1981200" y="1219201"/>
            <a:ext cx="8229600" cy="4937125"/>
          </a:xfrm>
        </p:spPr>
        <p:txBody>
          <a:bodyPr/>
          <a:lstStyle/>
          <a:p>
            <a:r>
              <a:rPr lang="en-US" altLang="en-US"/>
              <a:t>In order to access the first link in the document, you could use something like this:</a:t>
            </a:r>
          </a:p>
          <a:p>
            <a:pPr>
              <a:buFont typeface="Wingdings 3" panose="05040102010807070707" pitchFamily="18" charset="2"/>
              <a:buNone/>
            </a:pPr>
            <a:r>
              <a:rPr lang="en-US" altLang="en-US"/>
              <a:t>		document.links[0].href</a:t>
            </a:r>
          </a:p>
          <a:p>
            <a:pPr>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35E30802-F850-6064-37F3-01990FF8E5F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193033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928FC47-0834-B815-F1BB-8E91225298A9}"/>
              </a:ext>
            </a:extLst>
          </p:cNvPr>
          <p:cNvSpPr>
            <a:spLocks noGrp="1"/>
          </p:cNvSpPr>
          <p:nvPr>
            <p:ph type="title"/>
          </p:nvPr>
        </p:nvSpPr>
        <p:spPr>
          <a:xfrm>
            <a:off x="609600" y="152399"/>
            <a:ext cx="10972800" cy="1374475"/>
          </a:xfrm>
        </p:spPr>
        <p:txBody>
          <a:bodyPr/>
          <a:lstStyle/>
          <a:p>
            <a:pPr eaLnBrk="1" hangingPunct="1"/>
            <a:r>
              <a:rPr lang="en-US" altLang="en-US" dirty="0"/>
              <a:t>XHTML Attributes</a:t>
            </a:r>
          </a:p>
        </p:txBody>
      </p:sp>
      <p:sp>
        <p:nvSpPr>
          <p:cNvPr id="14339" name="Content Placeholder 2">
            <a:extLst>
              <a:ext uri="{FF2B5EF4-FFF2-40B4-BE49-F238E27FC236}">
                <a16:creationId xmlns:a16="http://schemas.microsoft.com/office/drawing/2014/main" id="{1B9453C7-29C9-7709-9A8D-8B6EA5033069}"/>
              </a:ext>
            </a:extLst>
          </p:cNvPr>
          <p:cNvSpPr>
            <a:spLocks noGrp="1"/>
          </p:cNvSpPr>
          <p:nvPr>
            <p:ph sz="quarter" idx="1"/>
          </p:nvPr>
        </p:nvSpPr>
        <p:spPr>
          <a:xfrm>
            <a:off x="1981200" y="1923691"/>
            <a:ext cx="8229600" cy="4232635"/>
          </a:xfrm>
        </p:spPr>
        <p:txBody>
          <a:bodyPr/>
          <a:lstStyle/>
          <a:p>
            <a:pPr eaLnBrk="1" hangingPunct="1"/>
            <a:r>
              <a:rPr lang="en-US" altLang="en-US" dirty="0"/>
              <a:t>Lives in the opening tag</a:t>
            </a:r>
          </a:p>
          <a:p>
            <a:pPr lvl="1" eaLnBrk="1" hangingPunct="1"/>
            <a:r>
              <a:rPr lang="en-US" altLang="en-US" dirty="0"/>
              <a:t>&lt;a </a:t>
            </a:r>
            <a:r>
              <a:rPr lang="en-US" altLang="en-US" dirty="0" err="1"/>
              <a:t>href</a:t>
            </a:r>
            <a:r>
              <a:rPr lang="en-US" altLang="en-US" dirty="0"/>
              <a:t>=“…..”&gt;</a:t>
            </a:r>
          </a:p>
          <a:p>
            <a:pPr lvl="1" eaLnBrk="1" hangingPunct="1">
              <a:buFont typeface="Wingdings 3" panose="05040102010807070707" pitchFamily="18" charset="2"/>
              <a:buNone/>
            </a:pPr>
            <a:endParaRPr lang="en-US" altLang="en-US" dirty="0"/>
          </a:p>
          <a:p>
            <a:pPr eaLnBrk="1" hangingPunct="1"/>
            <a:r>
              <a:rPr lang="en-US" altLang="en-US" dirty="0"/>
              <a:t>All attributes consists of a </a:t>
            </a:r>
            <a:r>
              <a:rPr lang="en-US" altLang="en-US" b="1" dirty="0"/>
              <a:t>name </a:t>
            </a:r>
            <a:r>
              <a:rPr lang="en-US" altLang="en-US" dirty="0"/>
              <a:t>and a </a:t>
            </a:r>
            <a:r>
              <a:rPr lang="en-US" altLang="en-US" b="1" dirty="0"/>
              <a:t>value</a:t>
            </a:r>
          </a:p>
          <a:p>
            <a:pPr lvl="1" eaLnBrk="1" hangingPunct="1"/>
            <a:r>
              <a:rPr lang="en-US" altLang="en-US" b="1" dirty="0" err="1"/>
              <a:t>href</a:t>
            </a:r>
            <a:r>
              <a:rPr lang="en-US" altLang="en-US" b="1" dirty="0"/>
              <a:t> = “http://csit.udc.edu/~</a:t>
            </a:r>
            <a:r>
              <a:rPr lang="en-US" altLang="en-US" b="1" dirty="0" err="1"/>
              <a:t>rpalomino</a:t>
            </a:r>
            <a:r>
              <a:rPr lang="en-US" altLang="en-US" b="1" dirty="0"/>
              <a:t>”</a:t>
            </a:r>
          </a:p>
          <a:p>
            <a:pPr eaLnBrk="1" hangingPunct="1"/>
            <a:endParaRPr lang="en-US" altLang="en-US" dirty="0"/>
          </a:p>
        </p:txBody>
      </p:sp>
      <p:sp>
        <p:nvSpPr>
          <p:cNvPr id="2" name="Footer Placeholder 1">
            <a:extLst>
              <a:ext uri="{FF2B5EF4-FFF2-40B4-BE49-F238E27FC236}">
                <a16:creationId xmlns:a16="http://schemas.microsoft.com/office/drawing/2014/main" id="{5C9DCE03-9330-C715-A08E-CE5DBDDBE98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58267061"/>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7DF9BEC0-4ED1-6791-7058-77B8DCC4E175}"/>
              </a:ext>
            </a:extLst>
          </p:cNvPr>
          <p:cNvSpPr>
            <a:spLocks noGrp="1"/>
          </p:cNvSpPr>
          <p:nvPr>
            <p:ph type="title"/>
            <p:custDataLst>
              <p:tags r:id="rId2"/>
            </p:custDataLst>
          </p:nvPr>
        </p:nvSpPr>
        <p:spPr/>
        <p:txBody>
          <a:bodyPr/>
          <a:lstStyle/>
          <a:p>
            <a:r>
              <a:rPr lang="en-US" altLang="en-US"/>
              <a:t>Example 1: </a:t>
            </a:r>
            <a:r>
              <a:rPr lang="en-US" altLang="en-US">
                <a:latin typeface="Calibri" panose="020F0502020204030204" pitchFamily="34" charset="0"/>
                <a:cs typeface="Calibri" panose="020F0502020204030204" pitchFamily="34" charset="0"/>
              </a:rPr>
              <a:t>retrieve the value of the first link in the document (Cont'd)</a:t>
            </a:r>
            <a:endParaRPr lang="en-US" altLang="en-US"/>
          </a:p>
        </p:txBody>
      </p:sp>
      <p:sp>
        <p:nvSpPr>
          <p:cNvPr id="3" name="Content Placeholder 2">
            <a:extLst>
              <a:ext uri="{FF2B5EF4-FFF2-40B4-BE49-F238E27FC236}">
                <a16:creationId xmlns:a16="http://schemas.microsoft.com/office/drawing/2014/main" id="{DC34141F-3B8A-9580-4B0A-997449B25D2A}"/>
              </a:ext>
            </a:extLst>
          </p:cNvPr>
          <p:cNvSpPr>
            <a:spLocks noGrp="1"/>
          </p:cNvSpPr>
          <p:nvPr>
            <p:ph sz="quarter" idx="1"/>
            <p:custDataLst>
              <p:tags r:id="rId3"/>
            </p:custDataLst>
          </p:nvPr>
        </p:nvSpPr>
        <p:spPr>
          <a:xfrm>
            <a:off x="1981200" y="1219201"/>
            <a:ext cx="8229600" cy="4937125"/>
          </a:xfrm>
        </p:spPr>
        <p:txBody>
          <a:bodyPr/>
          <a:lstStyle/>
          <a:p>
            <a:pPr marL="0" indent="0">
              <a:buNone/>
              <a:defRPr/>
            </a:pPr>
            <a:r>
              <a:rPr lang="en-US" sz="2400" dirty="0">
                <a:latin typeface="Calibri" pitchFamily="34" charset="0"/>
                <a:cs typeface="Calibri" pitchFamily="34" charset="0"/>
              </a:rPr>
              <a:t>There are four parts of this statement, three of which are separated by periods, to get to the first link:</a:t>
            </a:r>
          </a:p>
          <a:p>
            <a:pPr marL="457200" indent="-457200">
              <a:buFont typeface="+mj-lt"/>
              <a:buAutoNum type="arabicPeriod"/>
              <a:defRPr/>
            </a:pPr>
            <a:r>
              <a:rPr lang="en-US" sz="2400" dirty="0">
                <a:latin typeface="Calibri" pitchFamily="34" charset="0"/>
                <a:cs typeface="Calibri" pitchFamily="34" charset="0"/>
              </a:rPr>
              <a:t>The word document indicates access to the document object.</a:t>
            </a:r>
          </a:p>
          <a:p>
            <a:pPr marL="457200" indent="-457200">
              <a:buFont typeface="+mj-lt"/>
              <a:buAutoNum type="arabicPeriod"/>
              <a:defRPr/>
            </a:pPr>
            <a:r>
              <a:rPr lang="en-US" sz="2400" dirty="0">
                <a:latin typeface="Calibri" pitchFamily="34" charset="0"/>
                <a:cs typeface="Calibri" pitchFamily="34" charset="0"/>
              </a:rPr>
              <a:t>The word links corresponds to the links collection.</a:t>
            </a:r>
          </a:p>
          <a:p>
            <a:pPr marL="457200" indent="-457200">
              <a:buFont typeface="+mj-lt"/>
              <a:buAutoNum type="arabicPeriod"/>
              <a:defRPr/>
            </a:pPr>
            <a:r>
              <a:rPr lang="en-US" sz="2400" dirty="0">
                <a:latin typeface="Calibri" pitchFamily="34" charset="0"/>
                <a:cs typeface="Calibri" pitchFamily="34" charset="0"/>
              </a:rPr>
              <a:t>The [0] indicates that we want the first link in the document. </a:t>
            </a:r>
          </a:p>
          <a:p>
            <a:pPr marL="457200" indent="-457200">
              <a:buFont typeface="+mj-lt"/>
              <a:buAutoNum type="arabicPeriod"/>
              <a:defRPr/>
            </a:pPr>
            <a:r>
              <a:rPr lang="en-US" sz="2400" dirty="0">
                <a:latin typeface="Calibri" pitchFamily="34" charset="0"/>
                <a:cs typeface="Calibri" pitchFamily="34" charset="0"/>
              </a:rPr>
              <a:t>Now, we retrieve the </a:t>
            </a:r>
            <a:r>
              <a:rPr lang="en-US" sz="2400" b="1" dirty="0" err="1">
                <a:latin typeface="Calibri" pitchFamily="34" charset="0"/>
                <a:cs typeface="Calibri" pitchFamily="34" charset="0"/>
              </a:rPr>
              <a:t>href</a:t>
            </a:r>
            <a:r>
              <a:rPr lang="en-US" sz="2400" dirty="0">
                <a:latin typeface="Calibri" pitchFamily="34" charset="0"/>
                <a:cs typeface="Calibri" pitchFamily="34" charset="0"/>
              </a:rPr>
              <a:t> property for this link.</a:t>
            </a:r>
          </a:p>
          <a:p>
            <a:pPr marL="457200" indent="-457200">
              <a:buNone/>
              <a:defRPr/>
            </a:pPr>
            <a:endParaRPr lang="en-US" sz="2400" dirty="0">
              <a:latin typeface="Calibri" pitchFamily="34" charset="0"/>
              <a:cs typeface="Calibri" pitchFamily="34" charset="0"/>
            </a:endParaRPr>
          </a:p>
        </p:txBody>
      </p:sp>
      <p:sp>
        <p:nvSpPr>
          <p:cNvPr id="2" name="Footer Placeholder 1">
            <a:extLst>
              <a:ext uri="{FF2B5EF4-FFF2-40B4-BE49-F238E27FC236}">
                <a16:creationId xmlns:a16="http://schemas.microsoft.com/office/drawing/2014/main" id="{D2F57A0B-AE2D-D4B1-A2D2-034C36A68C5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01063645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20927FE7-0A8A-E558-8764-FAA122757812}"/>
              </a:ext>
            </a:extLst>
          </p:cNvPr>
          <p:cNvSpPr>
            <a:spLocks noGrp="1"/>
          </p:cNvSpPr>
          <p:nvPr>
            <p:ph type="title"/>
            <p:custDataLst>
              <p:tags r:id="rId2"/>
            </p:custDataLst>
          </p:nvPr>
        </p:nvSpPr>
        <p:spPr/>
        <p:txBody>
          <a:bodyPr/>
          <a:lstStyle/>
          <a:p>
            <a:r>
              <a:rPr lang="en-US" altLang="en-US"/>
              <a:t>Example 2: </a:t>
            </a:r>
            <a:r>
              <a:rPr lang="en-US" altLang="en-US">
                <a:latin typeface="Calibri" panose="020F0502020204030204" pitchFamily="34" charset="0"/>
                <a:cs typeface="Calibri" panose="020F0502020204030204" pitchFamily="34" charset="0"/>
              </a:rPr>
              <a:t>retrieve the value of the text in password</a:t>
            </a:r>
            <a:endParaRPr lang="en-US" altLang="en-US"/>
          </a:p>
        </p:txBody>
      </p:sp>
      <p:sp>
        <p:nvSpPr>
          <p:cNvPr id="57347" name="Content Placeholder 2">
            <a:extLst>
              <a:ext uri="{FF2B5EF4-FFF2-40B4-BE49-F238E27FC236}">
                <a16:creationId xmlns:a16="http://schemas.microsoft.com/office/drawing/2014/main" id="{5751CD4A-6004-18EA-8861-46626B7048C1}"/>
              </a:ext>
            </a:extLst>
          </p:cNvPr>
          <p:cNvSpPr>
            <a:spLocks noGrp="1"/>
          </p:cNvSpPr>
          <p:nvPr>
            <p:ph sz="quarter" idx="1"/>
            <p:custDataLst>
              <p:tags r:id="rId3"/>
            </p:custDataLst>
          </p:nvPr>
        </p:nvSpPr>
        <p:spPr>
          <a:xfrm>
            <a:off x="1981200" y="1219201"/>
            <a:ext cx="8229600" cy="4937125"/>
          </a:xfrm>
        </p:spPr>
        <p:txBody>
          <a:bodyPr/>
          <a:lstStyle/>
          <a:p>
            <a:pPr>
              <a:buFont typeface="Wingdings 3" panose="05040102010807070707" pitchFamily="18" charset="2"/>
              <a:buNone/>
            </a:pPr>
            <a:r>
              <a:rPr lang="en-US" altLang="en-US" sz="2200" b="1">
                <a:latin typeface="Calibri" panose="020F0502020204030204" pitchFamily="34" charset="0"/>
                <a:cs typeface="Calibri" panose="020F0502020204030204" pitchFamily="34" charset="0"/>
              </a:rPr>
              <a:t>&lt;h1&gt;</a:t>
            </a:r>
            <a:r>
              <a:rPr lang="en-US" altLang="en-US" sz="2200">
                <a:latin typeface="Calibri" panose="020F0502020204030204" pitchFamily="34" charset="0"/>
                <a:cs typeface="Calibri" panose="020F0502020204030204" pitchFamily="34" charset="0"/>
              </a:rPr>
              <a:t>User Registration</a:t>
            </a:r>
            <a:r>
              <a:rPr lang="en-US" altLang="en-US" sz="2200" b="1">
                <a:latin typeface="Calibri" panose="020F0502020204030204" pitchFamily="34" charset="0"/>
                <a:cs typeface="Calibri" panose="020F0502020204030204" pitchFamily="34" charset="0"/>
              </a:rPr>
              <a:t>&lt;/h1&gt;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a:t>
            </a:r>
            <a:r>
              <a:rPr lang="en-US" altLang="en-US" sz="2200" b="1">
                <a:latin typeface="Calibri" panose="020F0502020204030204" pitchFamily="34" charset="0"/>
                <a:cs typeface="Calibri" panose="020F0502020204030204" pitchFamily="34" charset="0"/>
              </a:rPr>
              <a:t>form</a:t>
            </a:r>
            <a:r>
              <a:rPr lang="en-US" altLang="en-US" sz="2200">
                <a:latin typeface="Calibri" panose="020F0502020204030204" pitchFamily="34" charset="0"/>
                <a:cs typeface="Calibri" panose="020F0502020204030204" pitchFamily="34" charset="0"/>
              </a:rPr>
              <a:t> name="frmLogin" action=”login.aspx” method=”post”&gt;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Username &lt;input type=”text” name=”txtUsername” size=”12” /&gt; </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&lt;br /&gt;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Password &lt;input type=”password” name=”pwdPassword” size=”12” /&gt; &lt;br /&gt;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&lt;input type="submit" value="Log In"/&gt;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a:t>
            </a:r>
            <a:r>
              <a:rPr lang="en-US" altLang="en-US" sz="2200" b="1">
                <a:latin typeface="Calibri" panose="020F0502020204030204" pitchFamily="34" charset="0"/>
                <a:cs typeface="Calibri" panose="020F0502020204030204" pitchFamily="34" charset="0"/>
              </a:rPr>
              <a:t>form</a:t>
            </a:r>
            <a:r>
              <a:rPr lang="en-US" altLang="en-US" sz="2200">
                <a:latin typeface="Calibri" panose="020F0502020204030204" pitchFamily="34" charset="0"/>
                <a:cs typeface="Calibri" panose="020F0502020204030204" pitchFamily="34" charset="0"/>
              </a:rPr>
              <a:t>&gt;</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&lt;p&gt;If you are a new user </a:t>
            </a:r>
            <a:r>
              <a:rPr lang="en-US" altLang="en-US" sz="2200" b="1">
                <a:solidFill>
                  <a:srgbClr val="C00000"/>
                </a:solidFill>
                <a:latin typeface="Calibri" panose="020F0502020204030204" pitchFamily="34" charset="0"/>
                <a:cs typeface="Calibri" panose="020F0502020204030204" pitchFamily="34" charset="0"/>
              </a:rPr>
              <a:t>&lt;a</a:t>
            </a:r>
            <a:r>
              <a:rPr lang="en-US" altLang="en-US" sz="2200">
                <a:latin typeface="Calibri" panose="020F0502020204030204" pitchFamily="34" charset="0"/>
                <a:cs typeface="Calibri" panose="020F0502020204030204" pitchFamily="34" charset="0"/>
              </a:rPr>
              <a:t> href=”register.aspx”&gt;Register here</a:t>
            </a:r>
            <a:r>
              <a:rPr lang="en-US" altLang="en-US" sz="2200" b="1">
                <a:solidFill>
                  <a:srgbClr val="C00000"/>
                </a:solidFill>
                <a:latin typeface="Calibri" panose="020F0502020204030204" pitchFamily="34" charset="0"/>
                <a:cs typeface="Calibri" panose="020F0502020204030204" pitchFamily="34" charset="0"/>
              </a:rPr>
              <a:t>&lt;/a&gt;</a:t>
            </a:r>
            <a:r>
              <a:rPr lang="en-US" altLang="en-US" sz="2200">
                <a:latin typeface="Calibri" panose="020F0502020204030204" pitchFamily="34" charset="0"/>
                <a:cs typeface="Calibri" panose="020F0502020204030204" pitchFamily="34" charset="0"/>
              </a:rPr>
              <a:t> |</a:t>
            </a:r>
          </a:p>
          <a:p>
            <a:pPr>
              <a:buFont typeface="Wingdings 3" panose="05040102010807070707" pitchFamily="18" charset="2"/>
              <a:buNone/>
            </a:pPr>
            <a:r>
              <a:rPr lang="en-US" altLang="en-US" sz="2200">
                <a:latin typeface="Calibri" panose="020F0502020204030204" pitchFamily="34" charset="0"/>
                <a:cs typeface="Calibri" panose="020F0502020204030204" pitchFamily="34" charset="0"/>
              </a:rPr>
              <a:t>If you have lost your password you can </a:t>
            </a:r>
          </a:p>
          <a:p>
            <a:pPr>
              <a:buFont typeface="Wingdings 3" panose="05040102010807070707" pitchFamily="18" charset="2"/>
              <a:buNone/>
            </a:pPr>
            <a:r>
              <a:rPr lang="en-US" altLang="en-US" sz="2200" b="1">
                <a:solidFill>
                  <a:srgbClr val="C00000"/>
                </a:solidFill>
                <a:latin typeface="Calibri" panose="020F0502020204030204" pitchFamily="34" charset="0"/>
                <a:cs typeface="Calibri" panose="020F0502020204030204" pitchFamily="34" charset="0"/>
              </a:rPr>
              <a:t>&lt;a</a:t>
            </a:r>
            <a:r>
              <a:rPr lang="en-US" altLang="en-US" sz="2200">
                <a:latin typeface="Calibri" panose="020F0502020204030204" pitchFamily="34" charset="0"/>
                <a:cs typeface="Calibri" panose="020F0502020204030204" pitchFamily="34" charset="0"/>
              </a:rPr>
              <a:t> href=”lostPassword.aspx”&gt;retrieve your password here</a:t>
            </a:r>
            <a:r>
              <a:rPr lang="en-US" altLang="en-US" sz="2200" b="1">
                <a:solidFill>
                  <a:srgbClr val="C00000"/>
                </a:solidFill>
                <a:latin typeface="Calibri" panose="020F0502020204030204" pitchFamily="34" charset="0"/>
                <a:cs typeface="Calibri" panose="020F0502020204030204" pitchFamily="34" charset="0"/>
              </a:rPr>
              <a:t>&lt;/a&gt;</a:t>
            </a:r>
            <a:r>
              <a:rPr lang="en-US" altLang="en-US" sz="2200">
                <a:latin typeface="Calibri" panose="020F0502020204030204" pitchFamily="34" charset="0"/>
                <a:cs typeface="Calibri" panose="020F0502020204030204" pitchFamily="34" charset="0"/>
              </a:rPr>
              <a:t>.&lt;/p&gt;</a:t>
            </a:r>
          </a:p>
        </p:txBody>
      </p:sp>
      <p:sp>
        <p:nvSpPr>
          <p:cNvPr id="2" name="Footer Placeholder 1">
            <a:extLst>
              <a:ext uri="{FF2B5EF4-FFF2-40B4-BE49-F238E27FC236}">
                <a16:creationId xmlns:a16="http://schemas.microsoft.com/office/drawing/2014/main" id="{E00C2FF2-E795-86C0-4601-594E2B10BAD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54080844"/>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225B3E0-23B3-42D7-ABF1-A16B6C492AA9}"/>
              </a:ext>
            </a:extLst>
          </p:cNvPr>
          <p:cNvSpPr>
            <a:spLocks noGrp="1"/>
          </p:cNvSpPr>
          <p:nvPr>
            <p:ph type="title"/>
            <p:custDataLst>
              <p:tags r:id="rId2"/>
            </p:custDataLst>
          </p:nvPr>
        </p:nvSpPr>
        <p:spPr/>
        <p:txBody>
          <a:bodyPr/>
          <a:lstStyle/>
          <a:p>
            <a:r>
              <a:rPr lang="en-US" altLang="en-US"/>
              <a:t>Example 2: </a:t>
            </a:r>
            <a:r>
              <a:rPr lang="en-US" altLang="en-US">
                <a:latin typeface="Calibri" panose="020F0502020204030204" pitchFamily="34" charset="0"/>
                <a:cs typeface="Calibri" panose="020F0502020204030204" pitchFamily="34" charset="0"/>
              </a:rPr>
              <a:t>retrieve the value of the text in password</a:t>
            </a:r>
            <a:endParaRPr lang="en-US" altLang="en-US"/>
          </a:p>
        </p:txBody>
      </p:sp>
      <p:sp>
        <p:nvSpPr>
          <p:cNvPr id="59395" name="Content Placeholder 2">
            <a:extLst>
              <a:ext uri="{FF2B5EF4-FFF2-40B4-BE49-F238E27FC236}">
                <a16:creationId xmlns:a16="http://schemas.microsoft.com/office/drawing/2014/main" id="{8D9B0DA9-3CF3-8D7C-114C-8B7DE322A49D}"/>
              </a:ext>
            </a:extLst>
          </p:cNvPr>
          <p:cNvSpPr>
            <a:spLocks noGrp="1"/>
          </p:cNvSpPr>
          <p:nvPr>
            <p:ph sz="quarter" idx="1"/>
            <p:custDataLst>
              <p:tags r:id="rId3"/>
            </p:custDataLst>
          </p:nvPr>
        </p:nvSpPr>
        <p:spPr>
          <a:xfrm>
            <a:off x="1981200" y="1219201"/>
            <a:ext cx="8229600" cy="4937125"/>
          </a:xfrm>
        </p:spPr>
        <p:txBody>
          <a:bodyPr/>
          <a:lstStyle/>
          <a:p>
            <a:r>
              <a:rPr lang="en-US" altLang="en-US"/>
              <a:t>Or: </a:t>
            </a:r>
          </a:p>
          <a:p>
            <a:pPr>
              <a:buFont typeface="Wingdings 3" panose="05040102010807070707" pitchFamily="18" charset="2"/>
              <a:buNone/>
            </a:pPr>
            <a:r>
              <a:rPr lang="en-US" altLang="en-US"/>
              <a:t>		</a:t>
            </a:r>
            <a:r>
              <a:rPr lang="en-US" altLang="en-US" b="1">
                <a:solidFill>
                  <a:srgbClr val="0070C0"/>
                </a:solidFill>
              </a:rPr>
              <a:t>document</a:t>
            </a:r>
            <a:r>
              <a:rPr lang="en-US" altLang="en-US"/>
              <a:t>.</a:t>
            </a:r>
            <a:r>
              <a:rPr lang="en-US" altLang="en-US">
                <a:solidFill>
                  <a:srgbClr val="C00000"/>
                </a:solidFill>
              </a:rPr>
              <a:t>frmLogin</a:t>
            </a:r>
            <a:r>
              <a:rPr lang="en-US" altLang="en-US"/>
              <a:t>.</a:t>
            </a:r>
            <a:r>
              <a:rPr lang="en-US" altLang="en-US" b="1">
                <a:solidFill>
                  <a:srgbClr val="7030A0"/>
                </a:solidFill>
              </a:rPr>
              <a:t>pwdPassword</a:t>
            </a:r>
            <a:r>
              <a:rPr lang="en-US" altLang="en-US"/>
              <a:t>.</a:t>
            </a:r>
            <a:r>
              <a:rPr lang="en-US" altLang="en-US" b="1"/>
              <a:t>value</a:t>
            </a:r>
          </a:p>
          <a:p>
            <a:r>
              <a:rPr lang="en-US" altLang="en-US"/>
              <a:t>The </a:t>
            </a:r>
            <a:r>
              <a:rPr lang="en-US" altLang="en-US" b="1">
                <a:solidFill>
                  <a:srgbClr val="0070C0"/>
                </a:solidFill>
              </a:rPr>
              <a:t>document</a:t>
            </a:r>
            <a:r>
              <a:rPr lang="en-US" altLang="en-US"/>
              <a:t> comes first again as it is the top-level object.</a:t>
            </a:r>
          </a:p>
          <a:p>
            <a:r>
              <a:rPr lang="en-US" altLang="en-US"/>
              <a:t>The name of the form: </a:t>
            </a:r>
            <a:r>
              <a:rPr lang="en-US" altLang="en-US" b="1">
                <a:solidFill>
                  <a:srgbClr val="C00000"/>
                </a:solidFill>
              </a:rPr>
              <a:t>frmLogin</a:t>
            </a:r>
            <a:r>
              <a:rPr lang="en-US" altLang="en-US"/>
              <a:t>.</a:t>
            </a:r>
          </a:p>
          <a:p>
            <a:r>
              <a:rPr lang="en-US" altLang="en-US"/>
              <a:t>This is followed by the name of the form control: </a:t>
            </a:r>
            <a:r>
              <a:rPr lang="en-US" altLang="en-US" b="1">
                <a:solidFill>
                  <a:srgbClr val="7030A0"/>
                </a:solidFill>
              </a:rPr>
              <a:t>pwdPassword</a:t>
            </a:r>
            <a:r>
              <a:rPr lang="en-US" altLang="en-US"/>
              <a:t>.</a:t>
            </a:r>
          </a:p>
          <a:p>
            <a:r>
              <a:rPr lang="en-US" altLang="en-US"/>
              <a:t>Finally the property to retrieve is the value of the password box: </a:t>
            </a:r>
            <a:r>
              <a:rPr lang="en-US" altLang="en-US" b="1"/>
              <a:t>value</a:t>
            </a:r>
          </a:p>
          <a:p>
            <a:endParaRPr lang="en-US" altLang="en-US"/>
          </a:p>
        </p:txBody>
      </p:sp>
      <p:sp>
        <p:nvSpPr>
          <p:cNvPr id="2" name="Footer Placeholder 1">
            <a:extLst>
              <a:ext uri="{FF2B5EF4-FFF2-40B4-BE49-F238E27FC236}">
                <a16:creationId xmlns:a16="http://schemas.microsoft.com/office/drawing/2014/main" id="{350C6E10-E5A9-A3CB-7B21-F6C44A813F1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5074575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DDE4A27-70BD-BA1A-B068-2999F8C84B20}"/>
              </a:ext>
            </a:extLst>
          </p:cNvPr>
          <p:cNvSpPr>
            <a:spLocks noGrp="1"/>
          </p:cNvSpPr>
          <p:nvPr>
            <p:ph type="title"/>
            <p:custDataLst>
              <p:tags r:id="rId2"/>
            </p:custDataLst>
          </p:nvPr>
        </p:nvSpPr>
        <p:spPr/>
        <p:txBody>
          <a:bodyPr/>
          <a:lstStyle/>
          <a:p>
            <a:r>
              <a:rPr lang="en-US" altLang="en-US"/>
              <a:t>Some DOM Properties</a:t>
            </a:r>
          </a:p>
        </p:txBody>
      </p:sp>
      <p:sp>
        <p:nvSpPr>
          <p:cNvPr id="61443" name="Content Placeholder 2">
            <a:extLst>
              <a:ext uri="{FF2B5EF4-FFF2-40B4-BE49-F238E27FC236}">
                <a16:creationId xmlns:a16="http://schemas.microsoft.com/office/drawing/2014/main" id="{35828D87-66C8-1ABD-9AD0-00F3C27ECEC8}"/>
              </a:ext>
            </a:extLst>
          </p:cNvPr>
          <p:cNvSpPr>
            <a:spLocks noGrp="1"/>
          </p:cNvSpPr>
          <p:nvPr>
            <p:ph sz="quarter" idx="1"/>
            <p:custDataLst>
              <p:tags r:id="rId3"/>
            </p:custDataLst>
          </p:nvPr>
        </p:nvSpPr>
        <p:spPr>
          <a:xfrm>
            <a:off x="1981200" y="1219201"/>
            <a:ext cx="8229600" cy="4937125"/>
          </a:xfrm>
        </p:spPr>
        <p:txBody>
          <a:bodyPr/>
          <a:lstStyle/>
          <a:p>
            <a:r>
              <a:rPr lang="en-US" altLang="en-US" b="1"/>
              <a:t>title</a:t>
            </a:r>
            <a:r>
              <a:rPr lang="en-US" altLang="en-US"/>
              <a:t>: The title of the page in the &lt;title&gt; element</a:t>
            </a:r>
          </a:p>
          <a:p>
            <a:r>
              <a:rPr lang="en-US" altLang="en-US" b="1"/>
              <a:t>lastModified</a:t>
            </a:r>
            <a:r>
              <a:rPr lang="en-US" altLang="en-US"/>
              <a:t>: The date the document was last modified. (sent by the web server)</a:t>
            </a:r>
          </a:p>
          <a:p>
            <a:r>
              <a:rPr lang="en-US" altLang="en-US" b="1"/>
              <a:t>referrer</a:t>
            </a:r>
            <a:r>
              <a:rPr lang="en-US" altLang="en-US"/>
              <a:t>:  the URL of the XHTML page that users came from if they click a link. Empty is there is no referrer.</a:t>
            </a:r>
          </a:p>
          <a:p>
            <a:endParaRPr lang="en-US" altLang="en-US"/>
          </a:p>
          <a:p>
            <a:r>
              <a:rPr lang="en-US" altLang="en-US"/>
              <a:t>For example to access the title of a document do:</a:t>
            </a:r>
          </a:p>
          <a:p>
            <a:pPr>
              <a:buFont typeface="Wingdings 3" panose="05040102010807070707" pitchFamily="18" charset="2"/>
              <a:buNone/>
            </a:pPr>
            <a:r>
              <a:rPr lang="en-US" altLang="en-US"/>
              <a:t>		</a:t>
            </a:r>
            <a:r>
              <a:rPr lang="en-US" altLang="en-US" b="1"/>
              <a:t>document.title</a:t>
            </a:r>
          </a:p>
          <a:p>
            <a:r>
              <a:rPr lang="en-US" altLang="en-US"/>
              <a:t>Or to find out the date a document was last modified:	</a:t>
            </a:r>
            <a:r>
              <a:rPr lang="en-US" altLang="en-US" b="1"/>
              <a:t>document.lastModified</a:t>
            </a:r>
          </a:p>
        </p:txBody>
      </p:sp>
      <p:sp>
        <p:nvSpPr>
          <p:cNvPr id="2" name="Footer Placeholder 1">
            <a:extLst>
              <a:ext uri="{FF2B5EF4-FFF2-40B4-BE49-F238E27FC236}">
                <a16:creationId xmlns:a16="http://schemas.microsoft.com/office/drawing/2014/main" id="{A32940CA-AD07-AC36-977E-941255FBB20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830466766"/>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98445E1B-01A2-538F-E10F-E63C8EA0E23D}"/>
              </a:ext>
            </a:extLst>
          </p:cNvPr>
          <p:cNvSpPr>
            <a:spLocks noGrp="1"/>
          </p:cNvSpPr>
          <p:nvPr>
            <p:ph type="title"/>
            <p:custDataLst>
              <p:tags r:id="rId2"/>
            </p:custDataLst>
          </p:nvPr>
        </p:nvSpPr>
        <p:spPr/>
        <p:txBody>
          <a:bodyPr/>
          <a:lstStyle/>
          <a:p>
            <a:r>
              <a:rPr lang="en-US" altLang="en-US"/>
              <a:t>DOM Methods</a:t>
            </a:r>
          </a:p>
        </p:txBody>
      </p:sp>
      <p:sp>
        <p:nvSpPr>
          <p:cNvPr id="63491" name="Content Placeholder 2">
            <a:extLst>
              <a:ext uri="{FF2B5EF4-FFF2-40B4-BE49-F238E27FC236}">
                <a16:creationId xmlns:a16="http://schemas.microsoft.com/office/drawing/2014/main" id="{3206B0C9-CC93-937A-0A8C-DAB94A986F51}"/>
              </a:ext>
            </a:extLst>
          </p:cNvPr>
          <p:cNvSpPr>
            <a:spLocks noGrp="1"/>
          </p:cNvSpPr>
          <p:nvPr>
            <p:ph sz="quarter" idx="1"/>
            <p:custDataLst>
              <p:tags r:id="rId3"/>
            </p:custDataLst>
          </p:nvPr>
        </p:nvSpPr>
        <p:spPr>
          <a:xfrm>
            <a:off x="1981200" y="1219201"/>
            <a:ext cx="8229600" cy="4937125"/>
          </a:xfrm>
        </p:spPr>
        <p:txBody>
          <a:bodyPr/>
          <a:lstStyle/>
          <a:p>
            <a:r>
              <a:rPr lang="en-US" altLang="en-US"/>
              <a:t>write(string) : Allows you to add text or elements into a document</a:t>
            </a:r>
          </a:p>
          <a:p>
            <a:r>
              <a:rPr lang="en-US" altLang="en-US"/>
              <a:t>writeln(string) : same as write() but adds a new line at the end of the output. (like pressing Enter key)</a:t>
            </a:r>
          </a:p>
          <a:p>
            <a:endParaRPr lang="en-US" altLang="en-US"/>
          </a:p>
          <a:p>
            <a:pPr>
              <a:buFont typeface="Wingdings 3" panose="05040102010807070707" pitchFamily="18" charset="2"/>
              <a:buNone/>
            </a:pPr>
            <a:r>
              <a:rPr lang="en-US" altLang="en-US"/>
              <a:t>For example:</a:t>
            </a:r>
          </a:p>
          <a:p>
            <a:pPr>
              <a:buFont typeface="Wingdings 3" panose="05040102010807070707" pitchFamily="18" charset="2"/>
              <a:buNone/>
            </a:pPr>
            <a:r>
              <a:rPr lang="en-US" altLang="en-US" sz="2000">
                <a:latin typeface="Courier New" panose="02070309020205020404" pitchFamily="49" charset="0"/>
                <a:cs typeface="Courier New" panose="02070309020205020404" pitchFamily="49" charset="0"/>
              </a:rPr>
              <a:t>document.</a:t>
            </a:r>
            <a:r>
              <a:rPr lang="en-US" altLang="en-US" sz="2000" b="1">
                <a:solidFill>
                  <a:srgbClr val="C00000"/>
                </a:solidFill>
                <a:latin typeface="Courier New" panose="02070309020205020404" pitchFamily="49" charset="0"/>
                <a:cs typeface="Courier New" panose="02070309020205020404" pitchFamily="49" charset="0"/>
              </a:rPr>
              <a:t>write</a:t>
            </a:r>
            <a:r>
              <a:rPr lang="en-US" altLang="en-US" sz="2000">
                <a:latin typeface="Courier New" panose="02070309020205020404" pitchFamily="49" charset="0"/>
                <a:cs typeface="Courier New" panose="02070309020205020404" pitchFamily="49" charset="0"/>
              </a:rPr>
              <a:t>("page last modified on" + document.lastModified);</a:t>
            </a:r>
          </a:p>
        </p:txBody>
      </p:sp>
      <p:sp>
        <p:nvSpPr>
          <p:cNvPr id="2" name="Footer Placeholder 1">
            <a:extLst>
              <a:ext uri="{FF2B5EF4-FFF2-40B4-BE49-F238E27FC236}">
                <a16:creationId xmlns:a16="http://schemas.microsoft.com/office/drawing/2014/main" id="{B82F897D-EEC9-569B-3366-C01A0FC4E46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335817662"/>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a:extLst>
              <a:ext uri="{FF2B5EF4-FFF2-40B4-BE49-F238E27FC236}">
                <a16:creationId xmlns:a16="http://schemas.microsoft.com/office/drawing/2014/main" id="{A49CF6ED-A066-7FC9-6535-BC860F939044}"/>
              </a:ext>
            </a:extLst>
          </p:cNvPr>
          <p:cNvSpPr>
            <a:spLocks noGrp="1"/>
          </p:cNvSpPr>
          <p:nvPr>
            <p:ph type="ctrTitle"/>
            <p:custDataLst>
              <p:tags r:id="rId2"/>
            </p:custDataLst>
          </p:nvPr>
        </p:nvSpPr>
        <p:spPr/>
        <p:txBody>
          <a:bodyPr/>
          <a:lstStyle/>
          <a:p>
            <a:r>
              <a:rPr lang="en-US" altLang="en-US"/>
              <a:t>The Form Collections</a:t>
            </a:r>
          </a:p>
        </p:txBody>
      </p:sp>
      <p:sp>
        <p:nvSpPr>
          <p:cNvPr id="5" name="Subtitle 4">
            <a:extLst>
              <a:ext uri="{FF2B5EF4-FFF2-40B4-BE49-F238E27FC236}">
                <a16:creationId xmlns:a16="http://schemas.microsoft.com/office/drawing/2014/main" id="{2BA774EF-DD67-B767-29A9-194961435039}"/>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392D2F1B-6E7B-EC76-70E1-26A3D93BBBC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4625048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9FDC4F2-C995-C0B0-C311-7D00341F3EEE}"/>
              </a:ext>
            </a:extLst>
          </p:cNvPr>
          <p:cNvSpPr>
            <a:spLocks noGrp="1"/>
          </p:cNvSpPr>
          <p:nvPr>
            <p:ph type="title"/>
            <p:custDataLst>
              <p:tags r:id="rId2"/>
            </p:custDataLst>
          </p:nvPr>
        </p:nvSpPr>
        <p:spPr/>
        <p:txBody>
          <a:bodyPr/>
          <a:lstStyle/>
          <a:p>
            <a:r>
              <a:rPr lang="en-US" altLang="en-US"/>
              <a:t>The Forms Collection</a:t>
            </a:r>
          </a:p>
        </p:txBody>
      </p:sp>
      <p:sp>
        <p:nvSpPr>
          <p:cNvPr id="67587" name="Content Placeholder 2">
            <a:extLst>
              <a:ext uri="{FF2B5EF4-FFF2-40B4-BE49-F238E27FC236}">
                <a16:creationId xmlns:a16="http://schemas.microsoft.com/office/drawing/2014/main" id="{5EF94888-0CEA-6846-0F51-41456B778553}"/>
              </a:ext>
            </a:extLst>
          </p:cNvPr>
          <p:cNvSpPr>
            <a:spLocks noGrp="1"/>
          </p:cNvSpPr>
          <p:nvPr>
            <p:ph sz="quarter" idx="1"/>
            <p:custDataLst>
              <p:tags r:id="rId3"/>
            </p:custDataLst>
          </p:nvPr>
        </p:nvSpPr>
        <p:spPr>
          <a:xfrm>
            <a:off x="1981200" y="1219201"/>
            <a:ext cx="8229600" cy="4937125"/>
          </a:xfrm>
        </p:spPr>
        <p:txBody>
          <a:bodyPr/>
          <a:lstStyle/>
          <a:p>
            <a:r>
              <a:rPr lang="en-US" altLang="en-US">
                <a:latin typeface="Calibri" panose="020F0502020204030204" pitchFamily="34" charset="0"/>
                <a:cs typeface="Calibri" panose="020F0502020204030204" pitchFamily="34" charset="0"/>
              </a:rPr>
              <a:t>The forms collection holds references corresponding to each of the </a:t>
            </a:r>
            <a:r>
              <a:rPr lang="en-US" altLang="en-US" b="1">
                <a:solidFill>
                  <a:srgbClr val="C00000"/>
                </a:solidFill>
                <a:latin typeface="Calibri" panose="020F0502020204030204" pitchFamily="34" charset="0"/>
                <a:cs typeface="Calibri" panose="020F0502020204030204" pitchFamily="34" charset="0"/>
              </a:rPr>
              <a:t>&lt;form&gt; </a:t>
            </a:r>
            <a:r>
              <a:rPr lang="en-US" altLang="en-US">
                <a:latin typeface="Calibri" panose="020F0502020204030204" pitchFamily="34" charset="0"/>
                <a:cs typeface="Calibri" panose="020F0502020204030204" pitchFamily="34" charset="0"/>
              </a:rPr>
              <a:t>elements in the page.</a:t>
            </a:r>
          </a:p>
          <a:p>
            <a:r>
              <a:rPr lang="en-US" altLang="en-US">
                <a:latin typeface="Calibri" panose="020F0502020204030204" pitchFamily="34" charset="0"/>
                <a:cs typeface="Calibri" panose="020F0502020204030204" pitchFamily="34" charset="0"/>
              </a:rPr>
              <a:t>0 for the first form, 1 for the second form, 2 for the third, and so on.</a:t>
            </a:r>
          </a:p>
          <a:p>
            <a:r>
              <a:rPr lang="en-US" altLang="en-US">
                <a:latin typeface="Calibri" panose="020F0502020204030204" pitchFamily="34" charset="0"/>
                <a:cs typeface="Calibri" panose="020F0502020204030204" pitchFamily="34" charset="0"/>
              </a:rPr>
              <a:t>For example:</a:t>
            </a:r>
          </a:p>
          <a:p>
            <a:pPr>
              <a:buFont typeface="Wingdings 3" panose="05040102010807070707" pitchFamily="18" charset="2"/>
              <a:buNone/>
            </a:pPr>
            <a:r>
              <a:rPr lang="en-US" altLang="en-US"/>
              <a:t>	document.forms[0].action</a:t>
            </a:r>
          </a:p>
          <a:p>
            <a:r>
              <a:rPr lang="en-US" altLang="en-US">
                <a:latin typeface="Calibri" panose="020F0502020204030204" pitchFamily="34" charset="0"/>
                <a:cs typeface="Calibri" panose="020F0502020204030204" pitchFamily="34" charset="0"/>
              </a:rPr>
              <a:t>Or accessing by element's name:</a:t>
            </a:r>
          </a:p>
          <a:p>
            <a:pPr>
              <a:buFont typeface="Wingdings 3" panose="05040102010807070707" pitchFamily="18" charset="2"/>
              <a:buNone/>
            </a:pPr>
            <a:r>
              <a:rPr lang="en-US" altLang="en-US"/>
              <a:t>	document.frmLogin.action</a:t>
            </a:r>
            <a:endParaRPr lang="en-US" altLang="en-US">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C4A112AD-998E-D9EA-CA12-92EEEDA90E8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77524002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DBC6057-0D8F-EC74-4E34-BEBA4A8E1748}"/>
              </a:ext>
            </a:extLst>
          </p:cNvPr>
          <p:cNvSpPr>
            <a:spLocks noGrp="1"/>
          </p:cNvSpPr>
          <p:nvPr>
            <p:ph type="title"/>
            <p:custDataLst>
              <p:tags r:id="rId2"/>
            </p:custDataLst>
          </p:nvPr>
        </p:nvSpPr>
        <p:spPr/>
        <p:txBody>
          <a:bodyPr/>
          <a:lstStyle/>
          <a:p>
            <a:r>
              <a:rPr lang="en-US" altLang="en-US" b="1"/>
              <a:t>Forms</a:t>
            </a:r>
            <a:r>
              <a:rPr lang="en-US" altLang="en-US"/>
              <a:t>: Properties and Methods</a:t>
            </a:r>
          </a:p>
        </p:txBody>
      </p:sp>
      <p:sp>
        <p:nvSpPr>
          <p:cNvPr id="69635" name="Content Placeholder 2">
            <a:extLst>
              <a:ext uri="{FF2B5EF4-FFF2-40B4-BE49-F238E27FC236}">
                <a16:creationId xmlns:a16="http://schemas.microsoft.com/office/drawing/2014/main" id="{4DFAEF7D-E33A-358E-7A48-B511767D0CC5}"/>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69636" name="Picture 2">
            <a:extLst>
              <a:ext uri="{FF2B5EF4-FFF2-40B4-BE49-F238E27FC236}">
                <a16:creationId xmlns:a16="http://schemas.microsoft.com/office/drawing/2014/main" id="{A195304D-E85B-3072-6E5D-B76A837F1A7D}"/>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l="8884" t="32967" r="4185" b="42857"/>
          <a:stretch>
            <a:fillRect/>
          </a:stretch>
        </p:blipFill>
        <p:spPr bwMode="auto">
          <a:xfrm>
            <a:off x="2133600" y="1447801"/>
            <a:ext cx="80010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a:extLst>
              <a:ext uri="{FF2B5EF4-FFF2-40B4-BE49-F238E27FC236}">
                <a16:creationId xmlns:a16="http://schemas.microsoft.com/office/drawing/2014/main" id="{B97C315E-E70B-3C7D-B33C-C048C4A8A294}"/>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l="7709" t="67583" r="3011" b="19231"/>
          <a:stretch>
            <a:fillRect/>
          </a:stretch>
        </p:blipFill>
        <p:spPr bwMode="auto">
          <a:xfrm>
            <a:off x="2057400" y="4495800"/>
            <a:ext cx="820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6CFAF4F-40B2-2C18-62F3-B6864DF2FCA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70840991"/>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5D5A4F04-C2A5-CB9B-50F5-56C6F16F72D1}"/>
              </a:ext>
            </a:extLst>
          </p:cNvPr>
          <p:cNvSpPr>
            <a:spLocks noGrp="1"/>
          </p:cNvSpPr>
          <p:nvPr>
            <p:ph type="title"/>
            <p:custDataLst>
              <p:tags r:id="rId2"/>
            </p:custDataLst>
          </p:nvPr>
        </p:nvSpPr>
        <p:spPr/>
        <p:txBody>
          <a:bodyPr/>
          <a:lstStyle/>
          <a:p>
            <a:r>
              <a:rPr lang="en-US" altLang="en-US"/>
              <a:t>Form Elements: Properties and Methods</a:t>
            </a:r>
          </a:p>
        </p:txBody>
      </p:sp>
      <p:sp>
        <p:nvSpPr>
          <p:cNvPr id="71683" name="Content Placeholder 2">
            <a:extLst>
              <a:ext uri="{FF2B5EF4-FFF2-40B4-BE49-F238E27FC236}">
                <a16:creationId xmlns:a16="http://schemas.microsoft.com/office/drawing/2014/main" id="{19AB4429-FC30-BB85-CF4B-A4A2640E1C88}"/>
              </a:ext>
            </a:extLst>
          </p:cNvPr>
          <p:cNvSpPr>
            <a:spLocks noGrp="1"/>
          </p:cNvSpPr>
          <p:nvPr>
            <p:ph sz="quarter" idx="1"/>
            <p:custDataLst>
              <p:tags r:id="rId3"/>
            </p:custDataLst>
          </p:nvPr>
        </p:nvSpPr>
        <p:spPr>
          <a:xfrm>
            <a:off x="1981200" y="1219201"/>
            <a:ext cx="8229600" cy="4937125"/>
          </a:xfrm>
        </p:spPr>
        <p:txBody>
          <a:bodyPr/>
          <a:lstStyle/>
          <a:p>
            <a:r>
              <a:rPr lang="en-US" altLang="en-US"/>
              <a:t>Each &lt;form&gt; element has an elements[ ] collection object as a property, which represents all of the elements in that form.</a:t>
            </a:r>
          </a:p>
          <a:p>
            <a:r>
              <a:rPr lang="en-US" altLang="en-US"/>
              <a:t>Here are some of the things we can do with the elements in a form:</a:t>
            </a:r>
          </a:p>
          <a:p>
            <a:pPr lvl="1"/>
            <a:r>
              <a:rPr lang="en-US" altLang="en-US" b="1"/>
              <a:t>Text fields:</a:t>
            </a:r>
            <a:r>
              <a:rPr lang="en-US" altLang="en-US"/>
              <a:t> Read data a user has entered or write new text to these elements.</a:t>
            </a:r>
          </a:p>
          <a:p>
            <a:pPr lvl="1"/>
            <a:r>
              <a:rPr lang="en-US" altLang="en-US" b="1"/>
              <a:t>Checkboxes</a:t>
            </a:r>
            <a:r>
              <a:rPr lang="en-US" altLang="en-US"/>
              <a:t> and </a:t>
            </a:r>
            <a:r>
              <a:rPr lang="en-US" altLang="en-US" b="1"/>
              <a:t>radio buttons</a:t>
            </a:r>
            <a:r>
              <a:rPr lang="en-US" altLang="en-US"/>
              <a:t>: Test if they are checked and check or uncheck them.</a:t>
            </a:r>
          </a:p>
          <a:p>
            <a:pPr lvl="1"/>
            <a:r>
              <a:rPr lang="en-US" altLang="en-US" b="1"/>
              <a:t>Buttons</a:t>
            </a:r>
            <a:r>
              <a:rPr lang="en-US" altLang="en-US"/>
              <a:t>: Disable them until a user has selected an option.</a:t>
            </a:r>
          </a:p>
          <a:p>
            <a:pPr lvl="1"/>
            <a:r>
              <a:rPr lang="en-US" altLang="en-US" b="1"/>
              <a:t>Select boxes</a:t>
            </a:r>
            <a:r>
              <a:rPr lang="en-US" altLang="en-US"/>
              <a:t>: Select an option or see which option the user has selected.</a:t>
            </a:r>
          </a:p>
        </p:txBody>
      </p:sp>
      <p:sp>
        <p:nvSpPr>
          <p:cNvPr id="2" name="Footer Placeholder 1">
            <a:extLst>
              <a:ext uri="{FF2B5EF4-FFF2-40B4-BE49-F238E27FC236}">
                <a16:creationId xmlns:a16="http://schemas.microsoft.com/office/drawing/2014/main" id="{8C6F561D-9DD6-1779-1D25-18FCD14F951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79332421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1BAAADD-D1A7-426F-0B49-637E41875948}"/>
              </a:ext>
            </a:extLst>
          </p:cNvPr>
          <p:cNvSpPr>
            <a:spLocks noGrp="1"/>
          </p:cNvSpPr>
          <p:nvPr>
            <p:ph type="title"/>
            <p:custDataLst>
              <p:tags r:id="rId2"/>
            </p:custDataLst>
          </p:nvPr>
        </p:nvSpPr>
        <p:spPr/>
        <p:txBody>
          <a:bodyPr/>
          <a:lstStyle/>
          <a:p>
            <a:r>
              <a:rPr lang="en-US" altLang="en-US"/>
              <a:t>Form Elements: Properties</a:t>
            </a:r>
          </a:p>
        </p:txBody>
      </p:sp>
      <p:sp>
        <p:nvSpPr>
          <p:cNvPr id="73731" name="Content Placeholder 2">
            <a:extLst>
              <a:ext uri="{FF2B5EF4-FFF2-40B4-BE49-F238E27FC236}">
                <a16:creationId xmlns:a16="http://schemas.microsoft.com/office/drawing/2014/main" id="{0BF8ECF9-665F-6E44-2093-1D45806642F7}"/>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73732" name="Picture 2">
            <a:extLst>
              <a:ext uri="{FF2B5EF4-FFF2-40B4-BE49-F238E27FC236}">
                <a16:creationId xmlns:a16="http://schemas.microsoft.com/office/drawing/2014/main" id="{A60267D8-68CD-EB6B-A132-7047F71D4AFB}"/>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7709" t="34065" r="4185" b="9891"/>
          <a:stretch>
            <a:fillRect/>
          </a:stretch>
        </p:blipFill>
        <p:spPr bwMode="auto">
          <a:xfrm>
            <a:off x="2590800" y="1295401"/>
            <a:ext cx="70104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512F6D5-73E3-0A2C-B3A4-6058C838279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645000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DFF914D-5C5E-1A2D-8172-14A190F3DCB4}"/>
              </a:ext>
            </a:extLst>
          </p:cNvPr>
          <p:cNvSpPr>
            <a:spLocks noGrp="1"/>
          </p:cNvSpPr>
          <p:nvPr>
            <p:ph type="title"/>
          </p:nvPr>
        </p:nvSpPr>
        <p:spPr/>
        <p:txBody>
          <a:bodyPr/>
          <a:lstStyle/>
          <a:p>
            <a:pPr eaLnBrk="1" hangingPunct="1"/>
            <a:r>
              <a:rPr lang="en-US" altLang="en-US"/>
              <a:t>Attributes</a:t>
            </a:r>
          </a:p>
        </p:txBody>
      </p:sp>
      <p:sp>
        <p:nvSpPr>
          <p:cNvPr id="16387" name="Content Placeholder 2">
            <a:extLst>
              <a:ext uri="{FF2B5EF4-FFF2-40B4-BE49-F238E27FC236}">
                <a16:creationId xmlns:a16="http://schemas.microsoft.com/office/drawing/2014/main" id="{C6294070-A06E-32FC-C2E9-206DE220845D}"/>
              </a:ext>
            </a:extLst>
          </p:cNvPr>
          <p:cNvSpPr>
            <a:spLocks noGrp="1"/>
          </p:cNvSpPr>
          <p:nvPr>
            <p:ph sz="quarter" idx="1"/>
          </p:nvPr>
        </p:nvSpPr>
        <p:spPr>
          <a:xfrm>
            <a:off x="1981200" y="1219201"/>
            <a:ext cx="8229600" cy="4937125"/>
          </a:xfrm>
        </p:spPr>
        <p:txBody>
          <a:bodyPr/>
          <a:lstStyle/>
          <a:p>
            <a:pPr eaLnBrk="1" hangingPunct="1"/>
            <a:r>
              <a:rPr lang="en-US" altLang="en-US"/>
              <a:t>There are three attribute groups:</a:t>
            </a:r>
          </a:p>
          <a:p>
            <a:pPr lvl="1" eaLnBrk="1" hangingPunct="1"/>
            <a:r>
              <a:rPr lang="en-US" altLang="en-US" b="1"/>
              <a:t>Core attributes</a:t>
            </a:r>
            <a:r>
              <a:rPr lang="en-US" altLang="en-US"/>
              <a:t>: The class, id and title attributes</a:t>
            </a:r>
          </a:p>
          <a:p>
            <a:pPr lvl="1" eaLnBrk="1" hangingPunct="1"/>
            <a:r>
              <a:rPr lang="en-US" altLang="en-US" b="1"/>
              <a:t>Internationalization attributes</a:t>
            </a:r>
            <a:r>
              <a:rPr lang="en-US" altLang="en-US"/>
              <a:t>: The dir, lang and xml:lang attributes</a:t>
            </a:r>
          </a:p>
          <a:p>
            <a:pPr lvl="1" eaLnBrk="1" hangingPunct="1"/>
            <a:r>
              <a:rPr lang="en-US" altLang="en-US" b="1"/>
              <a:t>UI events</a:t>
            </a:r>
            <a:r>
              <a:rPr lang="en-US" altLang="en-US"/>
              <a:t>: attributes associated with events such as onclick, onmousedown, onmouseup, etc.</a:t>
            </a:r>
          </a:p>
          <a:p>
            <a:pPr eaLnBrk="1" hangingPunct="1"/>
            <a:endParaRPr lang="en-US" altLang="en-US"/>
          </a:p>
          <a:p>
            <a:pPr eaLnBrk="1" hangingPunct="1"/>
            <a:r>
              <a:rPr lang="en-US" altLang="en-US"/>
              <a:t>The core attributes and international attributes are known as the </a:t>
            </a:r>
            <a:r>
              <a:rPr lang="en-US" altLang="en-US" b="1"/>
              <a:t>universal attributes</a:t>
            </a:r>
            <a:r>
              <a:rPr lang="en-US" altLang="en-US"/>
              <a:t>.</a:t>
            </a:r>
          </a:p>
        </p:txBody>
      </p:sp>
      <p:sp>
        <p:nvSpPr>
          <p:cNvPr id="2" name="Footer Placeholder 1">
            <a:extLst>
              <a:ext uri="{FF2B5EF4-FFF2-40B4-BE49-F238E27FC236}">
                <a16:creationId xmlns:a16="http://schemas.microsoft.com/office/drawing/2014/main" id="{AA329C91-9EBC-B636-A540-C4F4B0C2748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4865972"/>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FD2E2833-F004-6A2A-719B-0C432955DD82}"/>
              </a:ext>
            </a:extLst>
          </p:cNvPr>
          <p:cNvSpPr>
            <a:spLocks noGrp="1"/>
          </p:cNvSpPr>
          <p:nvPr>
            <p:ph type="title"/>
            <p:custDataLst>
              <p:tags r:id="rId2"/>
            </p:custDataLst>
          </p:nvPr>
        </p:nvSpPr>
        <p:spPr/>
        <p:txBody>
          <a:bodyPr/>
          <a:lstStyle/>
          <a:p>
            <a:r>
              <a:rPr lang="en-US" altLang="en-US"/>
              <a:t>Form Elements: Methods</a:t>
            </a:r>
          </a:p>
        </p:txBody>
      </p:sp>
      <p:sp>
        <p:nvSpPr>
          <p:cNvPr id="75779" name="Content Placeholder 2">
            <a:extLst>
              <a:ext uri="{FF2B5EF4-FFF2-40B4-BE49-F238E27FC236}">
                <a16:creationId xmlns:a16="http://schemas.microsoft.com/office/drawing/2014/main" id="{C1A24704-C526-A48E-7745-CCC671D6EEAE}"/>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75780" name="Picture 2">
            <a:extLst>
              <a:ext uri="{FF2B5EF4-FFF2-40B4-BE49-F238E27FC236}">
                <a16:creationId xmlns:a16="http://schemas.microsoft.com/office/drawing/2014/main" id="{169BC1B1-9E0F-F36B-51FC-9D7F989893A7}"/>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7709" t="36264" r="4185" b="38461"/>
          <a:stretch>
            <a:fillRect/>
          </a:stretch>
        </p:blipFill>
        <p:spPr bwMode="auto">
          <a:xfrm>
            <a:off x="1981200" y="2057400"/>
            <a:ext cx="81994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A215468-13FC-F1BC-B281-59F2C79350E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809320467"/>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97A8E1F2-5CC9-A6E8-0267-1CC226C74830}"/>
              </a:ext>
            </a:extLst>
          </p:cNvPr>
          <p:cNvSpPr>
            <a:spLocks noGrp="1"/>
          </p:cNvSpPr>
          <p:nvPr>
            <p:ph type="title"/>
            <p:custDataLst>
              <p:tags r:id="rId2"/>
            </p:custDataLst>
          </p:nvPr>
        </p:nvSpPr>
        <p:spPr/>
        <p:txBody>
          <a:bodyPr/>
          <a:lstStyle/>
          <a:p>
            <a:r>
              <a:rPr lang="en-US" altLang="en-US"/>
              <a:t>Exercise</a:t>
            </a:r>
          </a:p>
        </p:txBody>
      </p:sp>
      <p:sp>
        <p:nvSpPr>
          <p:cNvPr id="77827" name="Content Placeholder 2">
            <a:extLst>
              <a:ext uri="{FF2B5EF4-FFF2-40B4-BE49-F238E27FC236}">
                <a16:creationId xmlns:a16="http://schemas.microsoft.com/office/drawing/2014/main" id="{3FEED5F7-65EB-A0DF-28C4-B8EA7886088F}"/>
              </a:ext>
            </a:extLst>
          </p:cNvPr>
          <p:cNvSpPr>
            <a:spLocks noGrp="1"/>
          </p:cNvSpPr>
          <p:nvPr>
            <p:ph sz="quarter" idx="1"/>
            <p:custDataLst>
              <p:tags r:id="rId3"/>
            </p:custDataLst>
          </p:nvPr>
        </p:nvSpPr>
        <p:spPr>
          <a:xfrm>
            <a:off x="1981200" y="1219201"/>
            <a:ext cx="8229600" cy="4937125"/>
          </a:xfrm>
        </p:spPr>
        <p:txBody>
          <a:bodyPr/>
          <a:lstStyle/>
          <a:p>
            <a:r>
              <a:rPr lang="en-US" altLang="en-US"/>
              <a:t>Retrieve the value of a text box and write it into something known as a JavaScript alert box.</a:t>
            </a:r>
          </a:p>
          <a:p>
            <a:r>
              <a:rPr lang="en-US" altLang="en-US"/>
              <a:t>When the user clicks on a submit button of the form, the alert box will be displayed containing the text written in the input box.</a:t>
            </a:r>
          </a:p>
        </p:txBody>
      </p:sp>
      <p:pic>
        <p:nvPicPr>
          <p:cNvPr id="77828" name="Picture 3">
            <a:extLst>
              <a:ext uri="{FF2B5EF4-FFF2-40B4-BE49-F238E27FC236}">
                <a16:creationId xmlns:a16="http://schemas.microsoft.com/office/drawing/2014/main" id="{2867D86E-2B33-3682-3BB5-71EBA2979397}"/>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953000" y="3097214"/>
            <a:ext cx="455295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9D3B4B0-3473-3D0F-305C-8A3C469DDD6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90080206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a:extLst>
              <a:ext uri="{FF2B5EF4-FFF2-40B4-BE49-F238E27FC236}">
                <a16:creationId xmlns:a16="http://schemas.microsoft.com/office/drawing/2014/main" id="{F7D83F76-4658-EE9E-83C3-29BD6590688B}"/>
              </a:ext>
            </a:extLst>
          </p:cNvPr>
          <p:cNvSpPr>
            <a:spLocks noGrp="1"/>
          </p:cNvSpPr>
          <p:nvPr>
            <p:ph type="ctrTitle"/>
            <p:custDataLst>
              <p:tags r:id="rId2"/>
            </p:custDataLst>
          </p:nvPr>
        </p:nvSpPr>
        <p:spPr/>
        <p:txBody>
          <a:bodyPr/>
          <a:lstStyle/>
          <a:p>
            <a:r>
              <a:rPr lang="en-US" altLang="en-US"/>
              <a:t>The Image Collection</a:t>
            </a:r>
          </a:p>
        </p:txBody>
      </p:sp>
      <p:sp>
        <p:nvSpPr>
          <p:cNvPr id="5" name="Subtitle 4">
            <a:extLst>
              <a:ext uri="{FF2B5EF4-FFF2-40B4-BE49-F238E27FC236}">
                <a16:creationId xmlns:a16="http://schemas.microsoft.com/office/drawing/2014/main" id="{4C0ABF96-16CF-95BE-49EF-23BCB02D63DB}"/>
              </a:ext>
            </a:extLst>
          </p:cNvPr>
          <p:cNvSpPr>
            <a:spLocks noGrp="1"/>
          </p:cNvSpPr>
          <p:nvPr>
            <p:ph type="subTitle" idx="1"/>
            <p:custDataLst>
              <p:tags r:id="rId3"/>
            </p:custDataLst>
          </p:nvPr>
        </p:nvSpPr>
        <p:spPr/>
        <p:txBody>
          <a:bodyPr/>
          <a:lstStyle/>
          <a:p>
            <a:pPr>
              <a:defRPr/>
            </a:pPr>
            <a:endParaRPr lang="en-US"/>
          </a:p>
        </p:txBody>
      </p:sp>
      <p:sp>
        <p:nvSpPr>
          <p:cNvPr id="2" name="Footer Placeholder 1">
            <a:extLst>
              <a:ext uri="{FF2B5EF4-FFF2-40B4-BE49-F238E27FC236}">
                <a16:creationId xmlns:a16="http://schemas.microsoft.com/office/drawing/2014/main" id="{EEE867CD-37D4-BBB1-E8B7-AC3F87A90FB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610682012"/>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4FC279CB-7E2E-8C2A-909F-454E13C55CDA}"/>
              </a:ext>
            </a:extLst>
          </p:cNvPr>
          <p:cNvSpPr>
            <a:spLocks noGrp="1"/>
          </p:cNvSpPr>
          <p:nvPr>
            <p:ph type="title"/>
            <p:custDataLst>
              <p:tags r:id="rId2"/>
            </p:custDataLst>
          </p:nvPr>
        </p:nvSpPr>
        <p:spPr/>
        <p:txBody>
          <a:bodyPr/>
          <a:lstStyle/>
          <a:p>
            <a:r>
              <a:rPr lang="en-US" altLang="en-US"/>
              <a:t>Images Collection</a:t>
            </a:r>
          </a:p>
        </p:txBody>
      </p:sp>
      <p:sp>
        <p:nvSpPr>
          <p:cNvPr id="81923" name="Content Placeholder 2">
            <a:extLst>
              <a:ext uri="{FF2B5EF4-FFF2-40B4-BE49-F238E27FC236}">
                <a16:creationId xmlns:a16="http://schemas.microsoft.com/office/drawing/2014/main" id="{94DCFAD5-67E4-7A2C-B2EC-33C6839B4DC2}"/>
              </a:ext>
            </a:extLst>
          </p:cNvPr>
          <p:cNvSpPr>
            <a:spLocks noGrp="1"/>
          </p:cNvSpPr>
          <p:nvPr>
            <p:ph sz="quarter" idx="1"/>
            <p:custDataLst>
              <p:tags r:id="rId3"/>
            </p:custDataLst>
          </p:nvPr>
        </p:nvSpPr>
        <p:spPr>
          <a:xfrm>
            <a:off x="1981200" y="1219201"/>
            <a:ext cx="8229600" cy="4937125"/>
          </a:xfrm>
        </p:spPr>
        <p:txBody>
          <a:bodyPr/>
          <a:lstStyle/>
          <a:p>
            <a:r>
              <a:rPr lang="en-US" altLang="en-US"/>
              <a:t>The images collection provides references to image objects, one representing each image in a document.</a:t>
            </a:r>
          </a:p>
          <a:p>
            <a:r>
              <a:rPr lang="en-US" altLang="en-US"/>
              <a:t>These can again be referenced by name or by their index number in the collection.</a:t>
            </a:r>
          </a:p>
          <a:p>
            <a:r>
              <a:rPr lang="en-US" altLang="en-US"/>
              <a:t>So the src attribute of the first image could be found using the following:</a:t>
            </a:r>
          </a:p>
          <a:p>
            <a:pPr lvl="1"/>
            <a:r>
              <a:rPr lang="en-US" altLang="en-US"/>
              <a:t>document.images[0].src</a:t>
            </a:r>
          </a:p>
          <a:p>
            <a:r>
              <a:rPr lang="en-US" altLang="en-US"/>
              <a:t>Or by the element's name:</a:t>
            </a:r>
          </a:p>
          <a:p>
            <a:pPr lvl="1"/>
            <a:r>
              <a:rPr lang="en-US" altLang="en-US"/>
              <a:t>document.myImage.src</a:t>
            </a:r>
          </a:p>
          <a:p>
            <a:r>
              <a:rPr lang="en-US" altLang="en-US"/>
              <a:t>To create a rollover change the </a:t>
            </a:r>
            <a:r>
              <a:rPr lang="en-US" altLang="en-US" b="1"/>
              <a:t>src </a:t>
            </a:r>
            <a:r>
              <a:rPr lang="en-US" altLang="en-US"/>
              <a:t>property.</a:t>
            </a:r>
          </a:p>
        </p:txBody>
      </p:sp>
      <p:sp>
        <p:nvSpPr>
          <p:cNvPr id="2" name="Footer Placeholder 1">
            <a:extLst>
              <a:ext uri="{FF2B5EF4-FFF2-40B4-BE49-F238E27FC236}">
                <a16:creationId xmlns:a16="http://schemas.microsoft.com/office/drawing/2014/main" id="{A7F8927D-C8BE-CCDD-4F66-978CBFA715C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55620094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3853B60-0F87-982B-A951-031B57010FC4}"/>
              </a:ext>
            </a:extLst>
          </p:cNvPr>
          <p:cNvSpPr>
            <a:spLocks noGrp="1"/>
          </p:cNvSpPr>
          <p:nvPr>
            <p:ph type="title"/>
            <p:custDataLst>
              <p:tags r:id="rId2"/>
            </p:custDataLst>
          </p:nvPr>
        </p:nvSpPr>
        <p:spPr/>
        <p:txBody>
          <a:bodyPr/>
          <a:lstStyle/>
          <a:p>
            <a:r>
              <a:rPr lang="en-US" altLang="en-US"/>
              <a:t>Image Collection: Properties</a:t>
            </a:r>
          </a:p>
        </p:txBody>
      </p:sp>
      <p:sp>
        <p:nvSpPr>
          <p:cNvPr id="83971" name="Content Placeholder 2">
            <a:extLst>
              <a:ext uri="{FF2B5EF4-FFF2-40B4-BE49-F238E27FC236}">
                <a16:creationId xmlns:a16="http://schemas.microsoft.com/office/drawing/2014/main" id="{04EE305B-7C9C-C8CA-4A79-31C47104C84D}"/>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pic>
        <p:nvPicPr>
          <p:cNvPr id="83972" name="Picture 2">
            <a:extLst>
              <a:ext uri="{FF2B5EF4-FFF2-40B4-BE49-F238E27FC236}">
                <a16:creationId xmlns:a16="http://schemas.microsoft.com/office/drawing/2014/main" id="{0D7ABD13-C76B-E734-8586-420DD3E86021}"/>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12408" t="56044" r="7709" b="12088"/>
          <a:stretch>
            <a:fillRect/>
          </a:stretch>
        </p:blipFill>
        <p:spPr bwMode="auto">
          <a:xfrm>
            <a:off x="1981200" y="1447800"/>
            <a:ext cx="8218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C3C9803-7C4C-01AB-0026-3B6C3DAED02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208981140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C01C4AB4-80BB-C6B2-AC59-79DFC876F38D}"/>
              </a:ext>
            </a:extLst>
          </p:cNvPr>
          <p:cNvSpPr>
            <a:spLocks noGrp="1"/>
          </p:cNvSpPr>
          <p:nvPr>
            <p:ph type="title"/>
            <p:custDataLst>
              <p:tags r:id="rId2"/>
            </p:custDataLst>
          </p:nvPr>
        </p:nvSpPr>
        <p:spPr/>
        <p:txBody>
          <a:bodyPr/>
          <a:lstStyle/>
          <a:p>
            <a:r>
              <a:rPr lang="en-US" altLang="en-US"/>
              <a:t>Example: Creating an Image Rollover</a:t>
            </a:r>
          </a:p>
        </p:txBody>
      </p:sp>
      <p:sp>
        <p:nvSpPr>
          <p:cNvPr id="86019" name="Content Placeholder 2">
            <a:extLst>
              <a:ext uri="{FF2B5EF4-FFF2-40B4-BE49-F238E27FC236}">
                <a16:creationId xmlns:a16="http://schemas.microsoft.com/office/drawing/2014/main" id="{37FC0047-A788-4244-56D8-F7B4B02C07AD}"/>
              </a:ext>
            </a:extLst>
          </p:cNvPr>
          <p:cNvSpPr>
            <a:spLocks noGrp="1"/>
          </p:cNvSpPr>
          <p:nvPr>
            <p:ph sz="quarter" idx="1"/>
            <p:custDataLst>
              <p:tags r:id="rId3"/>
            </p:custDataLst>
          </p:nvPr>
        </p:nvSpPr>
        <p:spPr>
          <a:xfrm>
            <a:off x="1981200" y="1219201"/>
            <a:ext cx="8229600" cy="4937125"/>
          </a:xfrm>
        </p:spPr>
        <p:txBody>
          <a:bodyPr/>
          <a:lstStyle/>
          <a:p>
            <a:r>
              <a:rPr lang="en-US" altLang="en-US"/>
              <a:t>Replace one image with another one, when the user rolls over the image with the mouse.</a:t>
            </a:r>
          </a:p>
        </p:txBody>
      </p:sp>
      <p:pic>
        <p:nvPicPr>
          <p:cNvPr id="86020" name="Picture 2">
            <a:extLst>
              <a:ext uri="{FF2B5EF4-FFF2-40B4-BE49-F238E27FC236}">
                <a16:creationId xmlns:a16="http://schemas.microsoft.com/office/drawing/2014/main" id="{81B39666-9EFD-688E-3D87-4649DE943070}"/>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819400" y="2438400"/>
            <a:ext cx="6032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610034F-313D-A500-5E5B-E4ECC1B006D0}"/>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4274631323"/>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2F7F632-1F56-6CEF-57D2-A06F04299DB2}"/>
              </a:ext>
            </a:extLst>
          </p:cNvPr>
          <p:cNvSpPr>
            <a:spLocks noGrp="1"/>
          </p:cNvSpPr>
          <p:nvPr>
            <p:ph type="title"/>
            <p:custDataLst>
              <p:tags r:id="rId2"/>
            </p:custDataLst>
          </p:nvPr>
        </p:nvSpPr>
        <p:spPr/>
        <p:txBody>
          <a:bodyPr/>
          <a:lstStyle/>
          <a:p>
            <a:r>
              <a:rPr lang="en-US" altLang="en-US"/>
              <a:t>Summary</a:t>
            </a:r>
          </a:p>
        </p:txBody>
      </p:sp>
      <p:sp>
        <p:nvSpPr>
          <p:cNvPr id="88067" name="Content Placeholder 2">
            <a:extLst>
              <a:ext uri="{FF2B5EF4-FFF2-40B4-BE49-F238E27FC236}">
                <a16:creationId xmlns:a16="http://schemas.microsoft.com/office/drawing/2014/main" id="{56729B28-2694-8450-D315-76C320B69259}"/>
              </a:ext>
            </a:extLst>
          </p:cNvPr>
          <p:cNvSpPr>
            <a:spLocks noGrp="1"/>
          </p:cNvSpPr>
          <p:nvPr>
            <p:ph sz="quarter" idx="1"/>
            <p:custDataLst>
              <p:tags r:id="rId3"/>
            </p:custDataLst>
          </p:nvPr>
        </p:nvSpPr>
        <p:spPr>
          <a:xfrm>
            <a:off x="1981200" y="1219201"/>
            <a:ext cx="8229600" cy="4937125"/>
          </a:xfrm>
        </p:spPr>
        <p:txBody>
          <a:bodyPr/>
          <a:lstStyle/>
          <a:p>
            <a:r>
              <a:rPr lang="en-US" altLang="en-US"/>
              <a:t>You will come across several types of objects in JavaScript, each of which is responsible for a related set of functionalities.</a:t>
            </a:r>
          </a:p>
          <a:p>
            <a:r>
              <a:rPr lang="en-US" altLang="en-US"/>
              <a:t>Some  other types of objects you are likely to come across:</a:t>
            </a:r>
          </a:p>
          <a:p>
            <a:pPr lvl="1"/>
            <a:r>
              <a:rPr lang="en-US" altLang="en-US" b="1"/>
              <a:t>W3C DOM objects: </a:t>
            </a:r>
            <a:r>
              <a:rPr lang="en-US" altLang="en-US"/>
              <a:t>document, forms, images, etc.</a:t>
            </a:r>
          </a:p>
          <a:p>
            <a:pPr lvl="1"/>
            <a:r>
              <a:rPr lang="en-US" altLang="en-US" b="1"/>
              <a:t>Built-in objects</a:t>
            </a:r>
            <a:r>
              <a:rPr lang="en-US" altLang="en-US"/>
              <a:t>: objects that are built-in or are part of JavaScript.</a:t>
            </a:r>
            <a:endParaRPr lang="en-US" altLang="en-US" b="1"/>
          </a:p>
          <a:p>
            <a:pPr lvl="1"/>
            <a:r>
              <a:rPr lang="en-US" altLang="en-US" b="1"/>
              <a:t>Custom objects: </a:t>
            </a:r>
            <a:r>
              <a:rPr lang="en-US" altLang="en-US"/>
              <a:t>Objects you create by yourself</a:t>
            </a:r>
          </a:p>
        </p:txBody>
      </p:sp>
      <p:sp>
        <p:nvSpPr>
          <p:cNvPr id="2" name="Footer Placeholder 1">
            <a:extLst>
              <a:ext uri="{FF2B5EF4-FFF2-40B4-BE49-F238E27FC236}">
                <a16:creationId xmlns:a16="http://schemas.microsoft.com/office/drawing/2014/main" id="{2E161A68-C06B-2C41-3462-16B666CAF62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1426077383"/>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48BECB8A-EE22-CDA9-9A6A-73D1B1E86BE0}"/>
              </a:ext>
            </a:extLst>
          </p:cNvPr>
          <p:cNvSpPr>
            <a:spLocks noGrp="1"/>
          </p:cNvSpPr>
          <p:nvPr>
            <p:ph type="title"/>
            <p:custDataLst>
              <p:tags r:id="rId2"/>
            </p:custDataLst>
          </p:nvPr>
        </p:nvSpPr>
        <p:spPr/>
        <p:txBody>
          <a:bodyPr/>
          <a:lstStyle/>
          <a:p>
            <a:r>
              <a:rPr lang="en-US" altLang="en-US"/>
              <a:t>Questions?</a:t>
            </a:r>
          </a:p>
        </p:txBody>
      </p:sp>
      <p:sp>
        <p:nvSpPr>
          <p:cNvPr id="90115" name="Content Placeholder 2">
            <a:extLst>
              <a:ext uri="{FF2B5EF4-FFF2-40B4-BE49-F238E27FC236}">
                <a16:creationId xmlns:a16="http://schemas.microsoft.com/office/drawing/2014/main" id="{3E66046C-50B6-1C3A-EBA1-56E73529DF5B}"/>
              </a:ext>
            </a:extLst>
          </p:cNvPr>
          <p:cNvSpPr>
            <a:spLocks noGrp="1"/>
          </p:cNvSpPr>
          <p:nvPr>
            <p:ph sz="quarter" idx="1"/>
            <p:custDataLst>
              <p:tags r:id="rId3"/>
            </p:custDataLst>
          </p:nvPr>
        </p:nvSpPr>
        <p:spPr>
          <a:xfrm>
            <a:off x="1981200" y="1219201"/>
            <a:ext cx="8229600" cy="4937125"/>
          </a:xfrm>
        </p:spPr>
        <p:txBody>
          <a:bodyPr/>
          <a:lstStyle/>
          <a:p>
            <a:endParaRPr lang="en-US" altLang="en-US"/>
          </a:p>
        </p:txBody>
      </p:sp>
      <p:sp>
        <p:nvSpPr>
          <p:cNvPr id="2" name="Footer Placeholder 1">
            <a:extLst>
              <a:ext uri="{FF2B5EF4-FFF2-40B4-BE49-F238E27FC236}">
                <a16:creationId xmlns:a16="http://schemas.microsoft.com/office/drawing/2014/main" id="{EFB9E3E5-F708-3DA8-8E5D-F7745698883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custDataLst>
      <p:tags r:id="rId1"/>
    </p:custDataLst>
    <p:extLst>
      <p:ext uri="{BB962C8B-B14F-4D97-AF65-F5344CB8AC3E}">
        <p14:creationId xmlns:p14="http://schemas.microsoft.com/office/powerpoint/2010/main" val="309663229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2F1AED8F-C651-B08F-676C-8390E84749AF}"/>
              </a:ext>
            </a:extLst>
          </p:cNvPr>
          <p:cNvSpPr>
            <a:spLocks noGrp="1"/>
          </p:cNvSpPr>
          <p:nvPr>
            <p:ph type="ctrTitle"/>
          </p:nvPr>
        </p:nvSpPr>
        <p:spPr>
          <a:xfrm>
            <a:off x="2693894" y="3650877"/>
            <a:ext cx="6804212" cy="1183341"/>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11366B93-80F3-35B4-F12A-89E2A6981078}"/>
              </a:ext>
            </a:extLst>
          </p:cNvPr>
          <p:cNvSpPr>
            <a:spLocks noGrp="1"/>
          </p:cNvSpPr>
          <p:nvPr>
            <p:ph type="subTitle" idx="1"/>
          </p:nvPr>
        </p:nvSpPr>
        <p:spPr/>
        <p:txBody>
          <a:bodyPr>
            <a:normAutofit fontScale="92500" lnSpcReduction="20000"/>
          </a:bodyPr>
          <a:lstStyle/>
          <a:p>
            <a:pPr eaLnBrk="1" fontAlgn="auto" hangingPunct="1">
              <a:spcAft>
                <a:spcPts val="0"/>
              </a:spcAft>
              <a:defRPr/>
            </a:pPr>
            <a:r>
              <a:rPr lang="en-US" dirty="0"/>
              <a:t>Week 14</a:t>
            </a:r>
            <a:br>
              <a:rPr lang="en-US" dirty="0"/>
            </a:br>
            <a:r>
              <a:rPr lang="en-US" dirty="0"/>
              <a:t>Slides 478-491</a:t>
            </a:r>
          </a:p>
        </p:txBody>
      </p:sp>
      <p:sp>
        <p:nvSpPr>
          <p:cNvPr id="2" name="Footer Placeholder 1">
            <a:extLst>
              <a:ext uri="{FF2B5EF4-FFF2-40B4-BE49-F238E27FC236}">
                <a16:creationId xmlns:a16="http://schemas.microsoft.com/office/drawing/2014/main" id="{1A9AE51F-D2F9-97F3-D2E8-04CF50A3A545}"/>
              </a:ext>
            </a:extLst>
          </p:cNvPr>
          <p:cNvSpPr>
            <a:spLocks noGrp="1"/>
          </p:cNvSpPr>
          <p:nvPr>
            <p:ph type="ftr" sz="quarter" idx="11"/>
          </p:nvPr>
        </p:nvSpPr>
        <p:spPr/>
        <p:txBody>
          <a:bodyPr/>
          <a:lstStyle/>
          <a:p>
            <a:pPr defTabSz="887553">
              <a:defRPr/>
            </a:pPr>
            <a:r>
              <a:rPr lang="en-US">
                <a:solidFill>
                  <a:srgbClr val="464653"/>
                </a:solidFill>
              </a:rPr>
              <a:t>Md. Masudur Rahman, Dept. Of CSE, UGV</a:t>
            </a:r>
          </a:p>
        </p:txBody>
      </p:sp>
    </p:spTree>
    <p:extLst>
      <p:ext uri="{BB962C8B-B14F-4D97-AF65-F5344CB8AC3E}">
        <p14:creationId xmlns:p14="http://schemas.microsoft.com/office/powerpoint/2010/main" val="2208539579"/>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57942" y="3619948"/>
            <a:ext cx="6460191" cy="1135156"/>
          </a:xfrm>
          <a:custGeom>
            <a:avLst/>
            <a:gdLst/>
            <a:ahLst/>
            <a:cxnLst/>
            <a:rect l="l" t="t" r="r" b="b"/>
            <a:pathLst>
              <a:path w="7321550" h="1286510">
                <a:moveTo>
                  <a:pt x="7321302" y="1283208"/>
                </a:moveTo>
                <a:lnTo>
                  <a:pt x="7321302" y="3048"/>
                </a:lnTo>
                <a:lnTo>
                  <a:pt x="7318254" y="0"/>
                </a:lnTo>
                <a:lnTo>
                  <a:pt x="3048" y="0"/>
                </a:lnTo>
                <a:lnTo>
                  <a:pt x="0" y="3048"/>
                </a:lnTo>
                <a:lnTo>
                  <a:pt x="0" y="1283208"/>
                </a:lnTo>
                <a:lnTo>
                  <a:pt x="3048" y="1286256"/>
                </a:lnTo>
                <a:lnTo>
                  <a:pt x="3048" y="6096"/>
                </a:lnTo>
                <a:lnTo>
                  <a:pt x="6096" y="3048"/>
                </a:lnTo>
                <a:lnTo>
                  <a:pt x="6096" y="6096"/>
                </a:lnTo>
                <a:lnTo>
                  <a:pt x="7315206" y="6096"/>
                </a:lnTo>
                <a:lnTo>
                  <a:pt x="7315206" y="3048"/>
                </a:lnTo>
                <a:lnTo>
                  <a:pt x="7318254" y="6096"/>
                </a:lnTo>
                <a:lnTo>
                  <a:pt x="7318254" y="1286256"/>
                </a:lnTo>
                <a:lnTo>
                  <a:pt x="7321302" y="1283208"/>
                </a:lnTo>
                <a:close/>
              </a:path>
              <a:path w="7321550" h="1286510">
                <a:moveTo>
                  <a:pt x="6096" y="6096"/>
                </a:moveTo>
                <a:lnTo>
                  <a:pt x="6096" y="3048"/>
                </a:lnTo>
                <a:lnTo>
                  <a:pt x="3048" y="6096"/>
                </a:lnTo>
                <a:lnTo>
                  <a:pt x="6096" y="6096"/>
                </a:lnTo>
                <a:close/>
              </a:path>
              <a:path w="7321550" h="1286510">
                <a:moveTo>
                  <a:pt x="6096" y="1280160"/>
                </a:moveTo>
                <a:lnTo>
                  <a:pt x="6096" y="6096"/>
                </a:lnTo>
                <a:lnTo>
                  <a:pt x="3048" y="6096"/>
                </a:lnTo>
                <a:lnTo>
                  <a:pt x="3048" y="1280160"/>
                </a:lnTo>
                <a:lnTo>
                  <a:pt x="6096" y="1280160"/>
                </a:lnTo>
                <a:close/>
              </a:path>
              <a:path w="7321550" h="1286510">
                <a:moveTo>
                  <a:pt x="7318254" y="1280160"/>
                </a:moveTo>
                <a:lnTo>
                  <a:pt x="3048" y="1280160"/>
                </a:lnTo>
                <a:lnTo>
                  <a:pt x="6096" y="1283208"/>
                </a:lnTo>
                <a:lnTo>
                  <a:pt x="6096" y="1286256"/>
                </a:lnTo>
                <a:lnTo>
                  <a:pt x="7315206" y="1286256"/>
                </a:lnTo>
                <a:lnTo>
                  <a:pt x="7315206" y="1283208"/>
                </a:lnTo>
                <a:lnTo>
                  <a:pt x="7318254" y="1280160"/>
                </a:lnTo>
                <a:close/>
              </a:path>
              <a:path w="7321550" h="1286510">
                <a:moveTo>
                  <a:pt x="6096" y="1286256"/>
                </a:moveTo>
                <a:lnTo>
                  <a:pt x="6096" y="1283208"/>
                </a:lnTo>
                <a:lnTo>
                  <a:pt x="3048" y="1280160"/>
                </a:lnTo>
                <a:lnTo>
                  <a:pt x="3048" y="1286256"/>
                </a:lnTo>
                <a:lnTo>
                  <a:pt x="6096" y="1286256"/>
                </a:lnTo>
                <a:close/>
              </a:path>
              <a:path w="7321550" h="1286510">
                <a:moveTo>
                  <a:pt x="7318254" y="6096"/>
                </a:moveTo>
                <a:lnTo>
                  <a:pt x="7315206" y="3048"/>
                </a:lnTo>
                <a:lnTo>
                  <a:pt x="7315206" y="6096"/>
                </a:lnTo>
                <a:lnTo>
                  <a:pt x="7318254" y="6096"/>
                </a:lnTo>
                <a:close/>
              </a:path>
              <a:path w="7321550" h="1286510">
                <a:moveTo>
                  <a:pt x="7318254" y="1280160"/>
                </a:moveTo>
                <a:lnTo>
                  <a:pt x="7318254" y="6096"/>
                </a:lnTo>
                <a:lnTo>
                  <a:pt x="7315206" y="6096"/>
                </a:lnTo>
                <a:lnTo>
                  <a:pt x="7315206" y="1280160"/>
                </a:lnTo>
                <a:lnTo>
                  <a:pt x="7318254" y="1280160"/>
                </a:lnTo>
                <a:close/>
              </a:path>
              <a:path w="7321550" h="1286510">
                <a:moveTo>
                  <a:pt x="7318254" y="1286256"/>
                </a:moveTo>
                <a:lnTo>
                  <a:pt x="7318254" y="1280160"/>
                </a:lnTo>
                <a:lnTo>
                  <a:pt x="7315206" y="1283208"/>
                </a:lnTo>
                <a:lnTo>
                  <a:pt x="7315206" y="1286256"/>
                </a:lnTo>
                <a:lnTo>
                  <a:pt x="7318254" y="1286256"/>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3" name="object 3"/>
          <p:cNvSpPr/>
          <p:nvPr/>
        </p:nvSpPr>
        <p:spPr>
          <a:xfrm>
            <a:off x="2866010" y="4855733"/>
            <a:ext cx="6461312" cy="610721"/>
          </a:xfrm>
          <a:custGeom>
            <a:avLst/>
            <a:gdLst/>
            <a:ahLst/>
            <a:cxnLst/>
            <a:rect l="l" t="t" r="r" b="b"/>
            <a:pathLst>
              <a:path w="7322820" h="692150">
                <a:moveTo>
                  <a:pt x="7322826" y="688848"/>
                </a:moveTo>
                <a:lnTo>
                  <a:pt x="7322826" y="3048"/>
                </a:lnTo>
                <a:lnTo>
                  <a:pt x="7318254" y="0"/>
                </a:lnTo>
                <a:lnTo>
                  <a:pt x="3048" y="0"/>
                </a:lnTo>
                <a:lnTo>
                  <a:pt x="0" y="3048"/>
                </a:lnTo>
                <a:lnTo>
                  <a:pt x="0" y="688848"/>
                </a:lnTo>
                <a:lnTo>
                  <a:pt x="3048" y="691896"/>
                </a:lnTo>
                <a:lnTo>
                  <a:pt x="3048" y="6096"/>
                </a:lnTo>
                <a:lnTo>
                  <a:pt x="7620" y="3048"/>
                </a:lnTo>
                <a:lnTo>
                  <a:pt x="7620" y="6096"/>
                </a:lnTo>
                <a:lnTo>
                  <a:pt x="7315206" y="6096"/>
                </a:lnTo>
                <a:lnTo>
                  <a:pt x="7315206" y="3048"/>
                </a:lnTo>
                <a:lnTo>
                  <a:pt x="7318254" y="6096"/>
                </a:lnTo>
                <a:lnTo>
                  <a:pt x="7318254" y="691896"/>
                </a:lnTo>
                <a:lnTo>
                  <a:pt x="7322826" y="688848"/>
                </a:lnTo>
                <a:close/>
              </a:path>
              <a:path w="7322820" h="692150">
                <a:moveTo>
                  <a:pt x="7620" y="6096"/>
                </a:moveTo>
                <a:lnTo>
                  <a:pt x="7620" y="3048"/>
                </a:lnTo>
                <a:lnTo>
                  <a:pt x="3048" y="6096"/>
                </a:lnTo>
                <a:lnTo>
                  <a:pt x="7620" y="6096"/>
                </a:lnTo>
                <a:close/>
              </a:path>
              <a:path w="7322820" h="692150">
                <a:moveTo>
                  <a:pt x="7620" y="685800"/>
                </a:moveTo>
                <a:lnTo>
                  <a:pt x="7620" y="6096"/>
                </a:lnTo>
                <a:lnTo>
                  <a:pt x="3048" y="6096"/>
                </a:lnTo>
                <a:lnTo>
                  <a:pt x="3048" y="685800"/>
                </a:lnTo>
                <a:lnTo>
                  <a:pt x="7620" y="685800"/>
                </a:lnTo>
                <a:close/>
              </a:path>
              <a:path w="7322820" h="692150">
                <a:moveTo>
                  <a:pt x="7318254" y="685800"/>
                </a:moveTo>
                <a:lnTo>
                  <a:pt x="3048" y="685800"/>
                </a:lnTo>
                <a:lnTo>
                  <a:pt x="7620" y="688848"/>
                </a:lnTo>
                <a:lnTo>
                  <a:pt x="7620" y="691896"/>
                </a:lnTo>
                <a:lnTo>
                  <a:pt x="7315206" y="691896"/>
                </a:lnTo>
                <a:lnTo>
                  <a:pt x="7315206" y="688848"/>
                </a:lnTo>
                <a:lnTo>
                  <a:pt x="7318254" y="685800"/>
                </a:lnTo>
                <a:close/>
              </a:path>
              <a:path w="7322820" h="692150">
                <a:moveTo>
                  <a:pt x="7620" y="691896"/>
                </a:moveTo>
                <a:lnTo>
                  <a:pt x="7620" y="688848"/>
                </a:lnTo>
                <a:lnTo>
                  <a:pt x="3048" y="685800"/>
                </a:lnTo>
                <a:lnTo>
                  <a:pt x="3048" y="691896"/>
                </a:lnTo>
                <a:lnTo>
                  <a:pt x="7620" y="691896"/>
                </a:lnTo>
                <a:close/>
              </a:path>
              <a:path w="7322820" h="692150">
                <a:moveTo>
                  <a:pt x="7318254" y="6096"/>
                </a:moveTo>
                <a:lnTo>
                  <a:pt x="7315206" y="3048"/>
                </a:lnTo>
                <a:lnTo>
                  <a:pt x="7315206" y="6096"/>
                </a:lnTo>
                <a:lnTo>
                  <a:pt x="7318254" y="6096"/>
                </a:lnTo>
                <a:close/>
              </a:path>
              <a:path w="7322820" h="692150">
                <a:moveTo>
                  <a:pt x="7318254" y="685800"/>
                </a:moveTo>
                <a:lnTo>
                  <a:pt x="7318254" y="6096"/>
                </a:lnTo>
                <a:lnTo>
                  <a:pt x="7315206" y="6096"/>
                </a:lnTo>
                <a:lnTo>
                  <a:pt x="7315206" y="685800"/>
                </a:lnTo>
                <a:lnTo>
                  <a:pt x="7318254" y="685800"/>
                </a:lnTo>
                <a:close/>
              </a:path>
              <a:path w="7322820" h="692150">
                <a:moveTo>
                  <a:pt x="7318254" y="691896"/>
                </a:moveTo>
                <a:lnTo>
                  <a:pt x="7318254" y="685800"/>
                </a:lnTo>
                <a:lnTo>
                  <a:pt x="7315206" y="688848"/>
                </a:lnTo>
                <a:lnTo>
                  <a:pt x="7315206" y="691896"/>
                </a:lnTo>
                <a:lnTo>
                  <a:pt x="7318254" y="691896"/>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2860631" y="3622637"/>
            <a:ext cx="201706" cy="1129553"/>
          </a:xfrm>
          <a:custGeom>
            <a:avLst/>
            <a:gdLst/>
            <a:ahLst/>
            <a:cxnLst/>
            <a:rect l="l" t="t" r="r" b="b"/>
            <a:pathLst>
              <a:path w="228600" h="1280160">
                <a:moveTo>
                  <a:pt x="228599" y="1280159"/>
                </a:moveTo>
                <a:lnTo>
                  <a:pt x="228599" y="0"/>
                </a:lnTo>
                <a:lnTo>
                  <a:pt x="0" y="0"/>
                </a:lnTo>
                <a:lnTo>
                  <a:pt x="0" y="1280159"/>
                </a:lnTo>
                <a:lnTo>
                  <a:pt x="228599" y="1280159"/>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868700" y="4858421"/>
            <a:ext cx="201706" cy="605118"/>
          </a:xfrm>
          <a:custGeom>
            <a:avLst/>
            <a:gdLst/>
            <a:ahLst/>
            <a:cxnLst/>
            <a:rect l="l" t="t" r="r" b="b"/>
            <a:pathLst>
              <a:path w="228600" h="685800">
                <a:moveTo>
                  <a:pt x="228599" y="685799"/>
                </a:moveTo>
                <a:lnTo>
                  <a:pt x="228599" y="0"/>
                </a:lnTo>
                <a:lnTo>
                  <a:pt x="0" y="0"/>
                </a:lnTo>
                <a:lnTo>
                  <a:pt x="0" y="685799"/>
                </a:lnTo>
                <a:lnTo>
                  <a:pt x="228599" y="685799"/>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a:spLocks noGrp="1"/>
          </p:cNvSpPr>
          <p:nvPr>
            <p:ph type="title"/>
          </p:nvPr>
        </p:nvSpPr>
        <p:spPr>
          <a:xfrm>
            <a:off x="3884853" y="3844064"/>
            <a:ext cx="5234268" cy="445922"/>
          </a:xfrm>
          <a:prstGeom prst="rect">
            <a:avLst/>
          </a:prstGeom>
        </p:spPr>
        <p:txBody>
          <a:bodyPr vert="horz" wrap="square" lIns="0" tIns="11206" rIns="0" bIns="0" rtlCol="0">
            <a:spAutoFit/>
          </a:bodyPr>
          <a:lstStyle/>
          <a:p>
            <a:pPr marL="11206">
              <a:spcBef>
                <a:spcPts val="88"/>
              </a:spcBef>
            </a:pPr>
            <a:r>
              <a:rPr dirty="0">
                <a:solidFill>
                  <a:srgbClr val="000000"/>
                </a:solidFill>
              </a:rPr>
              <a:t>Programming</a:t>
            </a:r>
            <a:r>
              <a:rPr spc="-110" dirty="0">
                <a:solidFill>
                  <a:srgbClr val="000000"/>
                </a:solidFill>
              </a:rPr>
              <a:t> </a:t>
            </a:r>
            <a:r>
              <a:rPr dirty="0">
                <a:solidFill>
                  <a:srgbClr val="000000"/>
                </a:solidFill>
              </a:rPr>
              <a:t>with</a:t>
            </a:r>
            <a:r>
              <a:rPr spc="-79" dirty="0">
                <a:solidFill>
                  <a:srgbClr val="000000"/>
                </a:solidFill>
              </a:rPr>
              <a:t> </a:t>
            </a:r>
            <a:r>
              <a:rPr spc="-9" dirty="0">
                <a:solidFill>
                  <a:srgbClr val="000000"/>
                </a:solidFill>
              </a:rPr>
              <a:t>JavaScript</a:t>
            </a:r>
          </a:p>
        </p:txBody>
      </p:sp>
      <p:sp>
        <p:nvSpPr>
          <p:cNvPr id="7" name="Footer Placeholder 6">
            <a:extLst>
              <a:ext uri="{FF2B5EF4-FFF2-40B4-BE49-F238E27FC236}">
                <a16:creationId xmlns:a16="http://schemas.microsoft.com/office/drawing/2014/main" id="{420BCF8B-C5D0-3E0A-A559-8C4710C36F22}"/>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600701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A099855-9046-1A52-6C85-AA1B73AB5ACA}"/>
              </a:ext>
            </a:extLst>
          </p:cNvPr>
          <p:cNvSpPr>
            <a:spLocks noGrp="1"/>
          </p:cNvSpPr>
          <p:nvPr>
            <p:ph type="title"/>
          </p:nvPr>
        </p:nvSpPr>
        <p:spPr/>
        <p:txBody>
          <a:bodyPr/>
          <a:lstStyle/>
          <a:p>
            <a:pPr eaLnBrk="1" hangingPunct="1"/>
            <a:r>
              <a:rPr lang="en-US" altLang="en-US"/>
              <a:t>Core Attributes</a:t>
            </a:r>
          </a:p>
        </p:txBody>
      </p:sp>
      <p:sp>
        <p:nvSpPr>
          <p:cNvPr id="18435" name="Content Placeholder 2">
            <a:extLst>
              <a:ext uri="{FF2B5EF4-FFF2-40B4-BE49-F238E27FC236}">
                <a16:creationId xmlns:a16="http://schemas.microsoft.com/office/drawing/2014/main" id="{B082165F-7946-A6C7-9C3A-143E04E7B179}"/>
              </a:ext>
            </a:extLst>
          </p:cNvPr>
          <p:cNvSpPr>
            <a:spLocks noGrp="1"/>
          </p:cNvSpPr>
          <p:nvPr>
            <p:ph sz="quarter" idx="1"/>
          </p:nvPr>
        </p:nvSpPr>
        <p:spPr>
          <a:xfrm>
            <a:off x="1981200" y="1219201"/>
            <a:ext cx="8229600" cy="4937125"/>
          </a:xfrm>
        </p:spPr>
        <p:txBody>
          <a:bodyPr/>
          <a:lstStyle/>
          <a:p>
            <a:pPr eaLnBrk="1" hangingPunct="1"/>
            <a:r>
              <a:rPr lang="en-US" altLang="en-US"/>
              <a:t>Four core attributes:</a:t>
            </a:r>
          </a:p>
          <a:p>
            <a:pPr lvl="1" eaLnBrk="1" hangingPunct="1"/>
            <a:r>
              <a:rPr lang="en-US" altLang="en-US" b="1"/>
              <a:t>id</a:t>
            </a:r>
            <a:endParaRPr lang="en-US" altLang="en-US"/>
          </a:p>
          <a:p>
            <a:pPr lvl="1" eaLnBrk="1" hangingPunct="1"/>
            <a:r>
              <a:rPr lang="en-US" altLang="en-US" b="1"/>
              <a:t>class</a:t>
            </a:r>
            <a:endParaRPr lang="en-US" altLang="en-US"/>
          </a:p>
          <a:p>
            <a:pPr lvl="1" eaLnBrk="1" hangingPunct="1"/>
            <a:r>
              <a:rPr lang="en-US" altLang="en-US" b="1"/>
              <a:t>title</a:t>
            </a:r>
            <a:endParaRPr lang="en-US" altLang="en-US"/>
          </a:p>
          <a:p>
            <a:pPr lvl="1" eaLnBrk="1" hangingPunct="1"/>
            <a:r>
              <a:rPr lang="en-US" altLang="en-US" b="1"/>
              <a:t>style</a:t>
            </a:r>
            <a:endParaRPr lang="en-US" altLang="en-US"/>
          </a:p>
        </p:txBody>
      </p:sp>
      <p:sp>
        <p:nvSpPr>
          <p:cNvPr id="2" name="Footer Placeholder 1">
            <a:extLst>
              <a:ext uri="{FF2B5EF4-FFF2-40B4-BE49-F238E27FC236}">
                <a16:creationId xmlns:a16="http://schemas.microsoft.com/office/drawing/2014/main" id="{780FAC04-74DB-CC37-45E8-F2D7FE83982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69068135"/>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Programming</a:t>
            </a:r>
            <a:r>
              <a:rPr spc="-110" dirty="0"/>
              <a:t> </a:t>
            </a:r>
            <a:r>
              <a:rPr dirty="0"/>
              <a:t>with</a:t>
            </a:r>
            <a:r>
              <a:rPr spc="-79" dirty="0"/>
              <a:t> </a:t>
            </a:r>
            <a:r>
              <a:rPr spc="-9" dirty="0"/>
              <a:t>JavaScript</a:t>
            </a:r>
          </a:p>
        </p:txBody>
      </p:sp>
      <p:sp>
        <p:nvSpPr>
          <p:cNvPr id="3" name="object 3"/>
          <p:cNvSpPr txBox="1"/>
          <p:nvPr/>
        </p:nvSpPr>
        <p:spPr>
          <a:xfrm>
            <a:off x="2534765" y="1430318"/>
            <a:ext cx="7052422" cy="3218977"/>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118" i="1" u="heavy" kern="0" spc="115" dirty="0">
                <a:solidFill>
                  <a:sysClr val="windowText" lastClr="000000"/>
                </a:solidFill>
                <a:uFill>
                  <a:solidFill>
                    <a:srgbClr val="000000"/>
                  </a:solidFill>
                </a:uFill>
                <a:latin typeface="Gill Sans MT"/>
                <a:cs typeface="Gill Sans MT"/>
              </a:rPr>
              <a:t>Variable:</a:t>
            </a:r>
            <a:r>
              <a:rPr sz="2118" i="1" kern="0" spc="18"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is</a:t>
            </a:r>
            <a:r>
              <a:rPr sz="2118" i="1" kern="0" spc="18"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used</a:t>
            </a:r>
            <a:r>
              <a:rPr sz="2118" i="1" kern="0" spc="4"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to</a:t>
            </a:r>
            <a:r>
              <a:rPr sz="2118" i="1" kern="0" spc="18"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store</a:t>
            </a:r>
            <a:r>
              <a:rPr sz="2118" i="1" kern="0" spc="4"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some</a:t>
            </a:r>
            <a:r>
              <a:rPr sz="2118" i="1" kern="0" spc="9" dirty="0">
                <a:solidFill>
                  <a:sysClr val="windowText" lastClr="000000"/>
                </a:solidFill>
                <a:latin typeface="Gill Sans MT"/>
                <a:cs typeface="Gill Sans MT"/>
              </a:rPr>
              <a:t> </a:t>
            </a:r>
            <a:r>
              <a:rPr sz="2118" i="1" kern="0" spc="-9" dirty="0">
                <a:solidFill>
                  <a:sysClr val="windowText" lastClr="000000"/>
                </a:solidFill>
                <a:latin typeface="Gill Sans MT"/>
                <a:cs typeface="Gill Sans MT"/>
              </a:rPr>
              <a:t>information.</a:t>
            </a:r>
            <a:r>
              <a:rPr sz="2118" i="1" kern="0" spc="-234"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(names,</a:t>
            </a:r>
            <a:r>
              <a:rPr sz="2118" i="1" kern="0" spc="-224"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numbers,</a:t>
            </a:r>
            <a:r>
              <a:rPr sz="2118" i="1" kern="0" spc="-221" dirty="0">
                <a:solidFill>
                  <a:sysClr val="windowText" lastClr="000000"/>
                </a:solidFill>
                <a:latin typeface="Gill Sans MT"/>
                <a:cs typeface="Gill Sans MT"/>
              </a:rPr>
              <a:t> </a:t>
            </a:r>
            <a:r>
              <a:rPr sz="2118" i="1" kern="0" spc="-18" dirty="0">
                <a:solidFill>
                  <a:sysClr val="windowText" lastClr="000000"/>
                </a:solidFill>
                <a:latin typeface="Gill Sans MT"/>
                <a:cs typeface="Gill Sans MT"/>
              </a:rPr>
              <a:t>etc)</a:t>
            </a:r>
            <a:endParaRPr sz="2118"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118" i="1" u="heavy" kern="0" spc="150" dirty="0">
                <a:solidFill>
                  <a:sysClr val="windowText" lastClr="000000"/>
                </a:solidFill>
                <a:uFill>
                  <a:solidFill>
                    <a:srgbClr val="000000"/>
                  </a:solidFill>
                </a:uFill>
                <a:latin typeface="Gill Sans MT"/>
                <a:cs typeface="Gill Sans MT"/>
              </a:rPr>
              <a:t>Operators</a:t>
            </a:r>
            <a:r>
              <a:rPr sz="2118" i="1" kern="0" spc="150" dirty="0">
                <a:solidFill>
                  <a:sysClr val="windowText" lastClr="000000"/>
                </a:solidFill>
                <a:latin typeface="Gill Sans MT"/>
                <a:cs typeface="Gill Sans MT"/>
              </a:rPr>
              <a:t>:</a:t>
            </a:r>
            <a:r>
              <a:rPr sz="2118" i="1" kern="0" spc="31"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They</a:t>
            </a:r>
            <a:r>
              <a:rPr sz="2118" i="1" kern="0" spc="-26"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do</a:t>
            </a:r>
            <a:r>
              <a:rPr sz="2118" i="1" kern="0" spc="-22"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"things"</a:t>
            </a:r>
            <a:r>
              <a:rPr sz="2118" i="1" kern="0" spc="-9"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to</a:t>
            </a:r>
            <a:r>
              <a:rPr sz="2118" i="1" kern="0" spc="-13" dirty="0">
                <a:solidFill>
                  <a:sysClr val="windowText" lastClr="000000"/>
                </a:solidFill>
                <a:latin typeface="Gill Sans MT"/>
                <a:cs typeface="Gill Sans MT"/>
              </a:rPr>
              <a:t> </a:t>
            </a:r>
            <a:r>
              <a:rPr sz="2118" i="1" kern="0" spc="-9" dirty="0">
                <a:solidFill>
                  <a:sysClr val="windowText" lastClr="000000"/>
                </a:solidFill>
                <a:latin typeface="Gill Sans MT"/>
                <a:cs typeface="Gill Sans MT"/>
              </a:rPr>
              <a:t>variables:</a:t>
            </a:r>
            <a:endParaRPr sz="2118" kern="0">
              <a:solidFill>
                <a:sysClr val="windowText" lastClr="000000"/>
              </a:solidFill>
              <a:latin typeface="Gill Sans MT"/>
              <a:cs typeface="Gill Sans MT"/>
            </a:endParaRPr>
          </a:p>
          <a:p>
            <a:pPr marL="495326" lvl="1" indent="-242060" defTabSz="806867">
              <a:spcBef>
                <a:spcPts val="454"/>
              </a:spcBef>
              <a:buClr>
                <a:srgbClr val="9FB8CD"/>
              </a:buClr>
              <a:buSzPct val="76190"/>
              <a:buFont typeface="Arial Narrow"/>
              <a:buChar char="►"/>
              <a:tabLst>
                <a:tab pos="495326" algn="l"/>
              </a:tabLst>
            </a:pPr>
            <a:r>
              <a:rPr sz="1853" i="1" kern="0" dirty="0">
                <a:solidFill>
                  <a:srgbClr val="454552"/>
                </a:solidFill>
                <a:latin typeface="Gill Sans MT"/>
                <a:cs typeface="Gill Sans MT"/>
              </a:rPr>
              <a:t>Arithmetic:</a:t>
            </a:r>
            <a:r>
              <a:rPr sz="1853" i="1" kern="0" spc="326" dirty="0">
                <a:solidFill>
                  <a:srgbClr val="454552"/>
                </a:solidFill>
                <a:latin typeface="Gill Sans MT"/>
                <a:cs typeface="Gill Sans MT"/>
              </a:rPr>
              <a:t> </a:t>
            </a:r>
            <a:r>
              <a:rPr sz="1853" i="1" kern="0" spc="-9" dirty="0">
                <a:solidFill>
                  <a:srgbClr val="454552"/>
                </a:solidFill>
                <a:latin typeface="Gill Sans MT"/>
                <a:cs typeface="Gill Sans MT"/>
              </a:rPr>
              <a:t>+,</a:t>
            </a:r>
            <a:r>
              <a:rPr sz="1853" i="1" kern="0" spc="-185" dirty="0">
                <a:solidFill>
                  <a:srgbClr val="454552"/>
                </a:solidFill>
                <a:latin typeface="Gill Sans MT"/>
                <a:cs typeface="Gill Sans MT"/>
              </a:rPr>
              <a:t> </a:t>
            </a:r>
            <a:r>
              <a:rPr sz="1853" i="1" kern="0" dirty="0">
                <a:solidFill>
                  <a:srgbClr val="454552"/>
                </a:solidFill>
                <a:latin typeface="Gill Sans MT"/>
                <a:cs typeface="Gill Sans MT"/>
              </a:rPr>
              <a:t>-,</a:t>
            </a:r>
            <a:r>
              <a:rPr sz="1853" i="1" kern="0" spc="-185" dirty="0">
                <a:solidFill>
                  <a:srgbClr val="454552"/>
                </a:solidFill>
                <a:latin typeface="Gill Sans MT"/>
                <a:cs typeface="Gill Sans MT"/>
              </a:rPr>
              <a:t> </a:t>
            </a:r>
            <a:r>
              <a:rPr sz="1853" i="1" kern="0" spc="-9" dirty="0">
                <a:solidFill>
                  <a:srgbClr val="454552"/>
                </a:solidFill>
                <a:latin typeface="Gill Sans MT"/>
                <a:cs typeface="Gill Sans MT"/>
              </a:rPr>
              <a:t>*,</a:t>
            </a:r>
            <a:r>
              <a:rPr sz="1853" i="1" kern="0" spc="-199" dirty="0">
                <a:solidFill>
                  <a:srgbClr val="454552"/>
                </a:solidFill>
                <a:latin typeface="Gill Sans MT"/>
                <a:cs typeface="Gill Sans MT"/>
              </a:rPr>
              <a:t> </a:t>
            </a:r>
            <a:r>
              <a:rPr sz="1853" i="1" kern="0" spc="-44" dirty="0">
                <a:solidFill>
                  <a:srgbClr val="454552"/>
                </a:solidFill>
                <a:latin typeface="Gill Sans MT"/>
                <a:cs typeface="Gill Sans MT"/>
              </a:rPr>
              <a:t>/</a:t>
            </a:r>
            <a:endParaRPr sz="1853" kern="0">
              <a:solidFill>
                <a:sysClr val="windowText" lastClr="000000"/>
              </a:solidFill>
              <a:latin typeface="Gill Sans MT"/>
              <a:cs typeface="Gill Sans MT"/>
            </a:endParaRPr>
          </a:p>
          <a:p>
            <a:pPr marL="494766" lvl="1" indent="-241500" defTabSz="806867">
              <a:spcBef>
                <a:spcPts val="446"/>
              </a:spcBef>
              <a:buClr>
                <a:srgbClr val="9FB8CD"/>
              </a:buClr>
              <a:buSzPct val="76190"/>
              <a:buFont typeface="Arial Narrow"/>
              <a:buChar char="►"/>
              <a:tabLst>
                <a:tab pos="494766" algn="l"/>
              </a:tabLst>
            </a:pPr>
            <a:r>
              <a:rPr sz="1853" i="1" kern="0" dirty="0">
                <a:solidFill>
                  <a:srgbClr val="454552"/>
                </a:solidFill>
                <a:latin typeface="Gill Sans MT"/>
                <a:cs typeface="Gill Sans MT"/>
              </a:rPr>
              <a:t>Comparison:</a:t>
            </a:r>
            <a:r>
              <a:rPr sz="1853" i="1" kern="0" spc="318" dirty="0">
                <a:solidFill>
                  <a:srgbClr val="454552"/>
                </a:solidFill>
                <a:latin typeface="Gill Sans MT"/>
                <a:cs typeface="Gill Sans MT"/>
              </a:rPr>
              <a:t> </a:t>
            </a:r>
            <a:r>
              <a:rPr sz="1853" i="1" kern="0" dirty="0">
                <a:solidFill>
                  <a:srgbClr val="454552"/>
                </a:solidFill>
                <a:latin typeface="Gill Sans MT"/>
                <a:cs typeface="Gill Sans MT"/>
              </a:rPr>
              <a:t>Compare</a:t>
            </a:r>
            <a:r>
              <a:rPr sz="1853" i="1" kern="0" spc="-9" dirty="0">
                <a:solidFill>
                  <a:srgbClr val="454552"/>
                </a:solidFill>
                <a:latin typeface="Gill Sans MT"/>
                <a:cs typeface="Gill Sans MT"/>
              </a:rPr>
              <a:t> </a:t>
            </a:r>
            <a:r>
              <a:rPr sz="1853" i="1" kern="0" dirty="0">
                <a:solidFill>
                  <a:srgbClr val="454552"/>
                </a:solidFill>
                <a:latin typeface="Gill Sans MT"/>
                <a:cs typeface="Gill Sans MT"/>
              </a:rPr>
              <a:t>strings,</a:t>
            </a:r>
            <a:r>
              <a:rPr sz="1853" i="1" kern="0" spc="-185" dirty="0">
                <a:solidFill>
                  <a:srgbClr val="454552"/>
                </a:solidFill>
                <a:latin typeface="Gill Sans MT"/>
                <a:cs typeface="Gill Sans MT"/>
              </a:rPr>
              <a:t> </a:t>
            </a:r>
            <a:r>
              <a:rPr sz="1853" i="1" kern="0" dirty="0">
                <a:solidFill>
                  <a:srgbClr val="454552"/>
                </a:solidFill>
                <a:latin typeface="Gill Sans MT"/>
                <a:cs typeface="Gill Sans MT"/>
              </a:rPr>
              <a:t>numbers,</a:t>
            </a:r>
            <a:r>
              <a:rPr sz="1853" i="1" kern="0" spc="-176" dirty="0">
                <a:solidFill>
                  <a:srgbClr val="454552"/>
                </a:solidFill>
                <a:latin typeface="Gill Sans MT"/>
                <a:cs typeface="Gill Sans MT"/>
              </a:rPr>
              <a:t> </a:t>
            </a:r>
            <a:r>
              <a:rPr sz="1853" i="1" kern="0" dirty="0">
                <a:solidFill>
                  <a:srgbClr val="454552"/>
                </a:solidFill>
                <a:latin typeface="Gill Sans MT"/>
                <a:cs typeface="Gill Sans MT"/>
              </a:rPr>
              <a:t>etc.</a:t>
            </a:r>
            <a:r>
              <a:rPr sz="1853" i="1" kern="0" spc="-176" dirty="0">
                <a:solidFill>
                  <a:srgbClr val="454552"/>
                </a:solidFill>
                <a:latin typeface="Gill Sans MT"/>
                <a:cs typeface="Gill Sans MT"/>
              </a:rPr>
              <a:t> </a:t>
            </a:r>
            <a:r>
              <a:rPr sz="1853" i="1" kern="0" dirty="0">
                <a:solidFill>
                  <a:srgbClr val="454552"/>
                </a:solidFill>
                <a:latin typeface="Gill Sans MT"/>
                <a:cs typeface="Gill Sans MT"/>
              </a:rPr>
              <a:t>For</a:t>
            </a:r>
            <a:r>
              <a:rPr sz="1853" i="1" kern="0" spc="4" dirty="0">
                <a:solidFill>
                  <a:srgbClr val="454552"/>
                </a:solidFill>
                <a:latin typeface="Gill Sans MT"/>
                <a:cs typeface="Gill Sans MT"/>
              </a:rPr>
              <a:t> </a:t>
            </a:r>
            <a:r>
              <a:rPr sz="1853" i="1" kern="0" spc="-9" dirty="0">
                <a:solidFill>
                  <a:srgbClr val="454552"/>
                </a:solidFill>
                <a:latin typeface="Gill Sans MT"/>
                <a:cs typeface="Gill Sans MT"/>
              </a:rPr>
              <a:t>Example:</a:t>
            </a:r>
            <a:r>
              <a:rPr sz="1853" i="1" kern="0" spc="-185" dirty="0">
                <a:solidFill>
                  <a:srgbClr val="454552"/>
                </a:solidFill>
                <a:latin typeface="Gill Sans MT"/>
                <a:cs typeface="Gill Sans MT"/>
              </a:rPr>
              <a:t> </a:t>
            </a:r>
            <a:r>
              <a:rPr sz="1853" i="1" kern="0" dirty="0">
                <a:solidFill>
                  <a:srgbClr val="454552"/>
                </a:solidFill>
                <a:latin typeface="Gill Sans MT"/>
                <a:cs typeface="Gill Sans MT"/>
              </a:rPr>
              <a:t>4</a:t>
            </a:r>
            <a:r>
              <a:rPr sz="1853" i="1" kern="0" spc="4" dirty="0">
                <a:solidFill>
                  <a:srgbClr val="454552"/>
                </a:solidFill>
                <a:latin typeface="Gill Sans MT"/>
                <a:cs typeface="Gill Sans MT"/>
              </a:rPr>
              <a:t> </a:t>
            </a:r>
            <a:r>
              <a:rPr sz="1853" i="1" kern="0" dirty="0">
                <a:solidFill>
                  <a:srgbClr val="454552"/>
                </a:solidFill>
                <a:latin typeface="Gill Sans MT"/>
                <a:cs typeface="Gill Sans MT"/>
              </a:rPr>
              <a:t>is</a:t>
            </a:r>
            <a:r>
              <a:rPr sz="1853" i="1" kern="0" spc="-9" dirty="0">
                <a:solidFill>
                  <a:srgbClr val="454552"/>
                </a:solidFill>
                <a:latin typeface="Gill Sans MT"/>
                <a:cs typeface="Gill Sans MT"/>
              </a:rPr>
              <a:t> </a:t>
            </a:r>
            <a:r>
              <a:rPr sz="1853" i="1" kern="0" dirty="0">
                <a:solidFill>
                  <a:srgbClr val="454552"/>
                </a:solidFill>
                <a:latin typeface="Gill Sans MT"/>
                <a:cs typeface="Gill Sans MT"/>
              </a:rPr>
              <a:t>equal</a:t>
            </a:r>
            <a:r>
              <a:rPr sz="1853" i="1" kern="0" spc="22" dirty="0">
                <a:solidFill>
                  <a:srgbClr val="454552"/>
                </a:solidFill>
                <a:latin typeface="Gill Sans MT"/>
                <a:cs typeface="Gill Sans MT"/>
              </a:rPr>
              <a:t> </a:t>
            </a:r>
            <a:r>
              <a:rPr sz="1853" i="1" kern="0" dirty="0">
                <a:solidFill>
                  <a:srgbClr val="454552"/>
                </a:solidFill>
                <a:latin typeface="Gill Sans MT"/>
                <a:cs typeface="Gill Sans MT"/>
              </a:rPr>
              <a:t>to</a:t>
            </a:r>
            <a:r>
              <a:rPr sz="1853" i="1" kern="0" spc="-4" dirty="0">
                <a:solidFill>
                  <a:srgbClr val="454552"/>
                </a:solidFill>
                <a:latin typeface="Gill Sans MT"/>
                <a:cs typeface="Gill Sans MT"/>
              </a:rPr>
              <a:t> </a:t>
            </a:r>
            <a:r>
              <a:rPr sz="1853" i="1" kern="0" spc="-22" dirty="0">
                <a:solidFill>
                  <a:srgbClr val="454552"/>
                </a:solidFill>
                <a:latin typeface="Gill Sans MT"/>
                <a:cs typeface="Gill Sans MT"/>
              </a:rPr>
              <a:t>5?</a:t>
            </a:r>
            <a:endParaRPr sz="1853" kern="0">
              <a:solidFill>
                <a:sysClr val="windowText" lastClr="000000"/>
              </a:solidFill>
              <a:latin typeface="Gill Sans MT"/>
              <a:cs typeface="Gill Sans MT"/>
            </a:endParaRPr>
          </a:p>
          <a:p>
            <a:pPr marL="251585" indent="-240379" defTabSz="806867">
              <a:spcBef>
                <a:spcPts val="516"/>
              </a:spcBef>
              <a:buClr>
                <a:srgbClr val="717BA3"/>
              </a:buClr>
              <a:buSzPct val="75000"/>
              <a:buFont typeface="Arial Narrow"/>
              <a:buChar char="►"/>
              <a:tabLst>
                <a:tab pos="251585" algn="l"/>
              </a:tabLst>
            </a:pPr>
            <a:r>
              <a:rPr sz="2118" i="1" u="heavy" kern="0" spc="137" dirty="0">
                <a:solidFill>
                  <a:sysClr val="windowText" lastClr="000000"/>
                </a:solidFill>
                <a:uFill>
                  <a:solidFill>
                    <a:srgbClr val="000000"/>
                  </a:solidFill>
                </a:uFill>
                <a:latin typeface="Gill Sans MT"/>
                <a:cs typeface="Gill Sans MT"/>
              </a:rPr>
              <a:t>Functions</a:t>
            </a:r>
            <a:r>
              <a:rPr sz="2118" i="1" kern="0" spc="137" dirty="0">
                <a:solidFill>
                  <a:sysClr val="windowText" lastClr="000000"/>
                </a:solidFill>
                <a:latin typeface="Gill Sans MT"/>
                <a:cs typeface="Gill Sans MT"/>
              </a:rPr>
              <a:t>:</a:t>
            </a:r>
            <a:r>
              <a:rPr sz="2118" i="1" kern="0" spc="168"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A</a:t>
            </a:r>
            <a:r>
              <a:rPr sz="2118" i="1" kern="0" spc="-22"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group</a:t>
            </a:r>
            <a:r>
              <a:rPr sz="2118" i="1" kern="0" spc="-31"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of</a:t>
            </a:r>
            <a:r>
              <a:rPr sz="2118" i="1" kern="0" spc="-22"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steps</a:t>
            </a:r>
            <a:r>
              <a:rPr sz="2118" i="1" kern="0" spc="-18"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that</a:t>
            </a:r>
            <a:r>
              <a:rPr sz="2118" i="1" kern="0" spc="-22"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will</a:t>
            </a:r>
            <a:r>
              <a:rPr sz="2118" i="1" kern="0" spc="-26"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perform</a:t>
            </a:r>
            <a:r>
              <a:rPr sz="2118" i="1" kern="0" spc="-44"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a</a:t>
            </a:r>
            <a:r>
              <a:rPr sz="2118" i="1" kern="0" spc="-22" dirty="0">
                <a:solidFill>
                  <a:sysClr val="windowText" lastClr="000000"/>
                </a:solidFill>
                <a:latin typeface="Gill Sans MT"/>
                <a:cs typeface="Gill Sans MT"/>
              </a:rPr>
              <a:t> </a:t>
            </a:r>
            <a:r>
              <a:rPr sz="2118" i="1" kern="0" dirty="0">
                <a:solidFill>
                  <a:sysClr val="windowText" lastClr="000000"/>
                </a:solidFill>
                <a:latin typeface="Gill Sans MT"/>
                <a:cs typeface="Gill Sans MT"/>
              </a:rPr>
              <a:t>desired</a:t>
            </a:r>
            <a:r>
              <a:rPr sz="2118" i="1" kern="0" spc="-49" dirty="0">
                <a:solidFill>
                  <a:sysClr val="windowText" lastClr="000000"/>
                </a:solidFill>
                <a:latin typeface="Gill Sans MT"/>
                <a:cs typeface="Gill Sans MT"/>
              </a:rPr>
              <a:t> </a:t>
            </a:r>
            <a:r>
              <a:rPr sz="2118" i="1" kern="0" spc="-9" dirty="0">
                <a:solidFill>
                  <a:sysClr val="windowText" lastClr="000000"/>
                </a:solidFill>
                <a:latin typeface="Gill Sans MT"/>
                <a:cs typeface="Gill Sans MT"/>
              </a:rPr>
              <a:t>operation</a:t>
            </a:r>
            <a:endParaRPr sz="2118"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118" i="1" kern="0" dirty="0">
                <a:solidFill>
                  <a:sysClr val="windowText" lastClr="000000"/>
                </a:solidFill>
                <a:latin typeface="Gill Sans MT"/>
                <a:cs typeface="Gill Sans MT"/>
              </a:rPr>
              <a:t>Control</a:t>
            </a:r>
            <a:r>
              <a:rPr sz="2118" i="1" kern="0" spc="-93" dirty="0">
                <a:solidFill>
                  <a:sysClr val="windowText" lastClr="000000"/>
                </a:solidFill>
                <a:latin typeface="Gill Sans MT"/>
                <a:cs typeface="Gill Sans MT"/>
              </a:rPr>
              <a:t> </a:t>
            </a:r>
            <a:r>
              <a:rPr sz="2118" i="1" kern="0" spc="-9" dirty="0">
                <a:solidFill>
                  <a:sysClr val="windowText" lastClr="000000"/>
                </a:solidFill>
                <a:latin typeface="Gill Sans MT"/>
                <a:cs typeface="Gill Sans MT"/>
              </a:rPr>
              <a:t>Structures:</a:t>
            </a:r>
            <a:endParaRPr sz="2118" kern="0">
              <a:solidFill>
                <a:sysClr val="windowText" lastClr="000000"/>
              </a:solidFill>
              <a:latin typeface="Gill Sans MT"/>
              <a:cs typeface="Gill Sans MT"/>
            </a:endParaRPr>
          </a:p>
          <a:p>
            <a:pPr marL="494766" lvl="1" indent="-241500" defTabSz="806867">
              <a:spcBef>
                <a:spcPts val="446"/>
              </a:spcBef>
              <a:buClr>
                <a:srgbClr val="9FB8CD"/>
              </a:buClr>
              <a:buSzPct val="76190"/>
              <a:buFont typeface="Arial Narrow"/>
              <a:buChar char="►"/>
              <a:tabLst>
                <a:tab pos="494766" algn="l"/>
              </a:tabLst>
            </a:pPr>
            <a:r>
              <a:rPr sz="1853" i="1" kern="0" spc="146" dirty="0">
                <a:solidFill>
                  <a:srgbClr val="454552"/>
                </a:solidFill>
                <a:latin typeface="Gill Sans MT"/>
                <a:cs typeface="Gill Sans MT"/>
              </a:rPr>
              <a:t>Conditional:</a:t>
            </a:r>
            <a:r>
              <a:rPr sz="1853" i="1" kern="0" spc="344" dirty="0">
                <a:solidFill>
                  <a:srgbClr val="454552"/>
                </a:solidFill>
                <a:latin typeface="Gill Sans MT"/>
                <a:cs typeface="Gill Sans MT"/>
              </a:rPr>
              <a:t> </a:t>
            </a:r>
            <a:r>
              <a:rPr sz="1853" i="1" kern="0" dirty="0">
                <a:solidFill>
                  <a:srgbClr val="454552"/>
                </a:solidFill>
                <a:latin typeface="Gill Sans MT"/>
                <a:cs typeface="Gill Sans MT"/>
              </a:rPr>
              <a:t>if</a:t>
            </a:r>
            <a:r>
              <a:rPr sz="1853" i="1" kern="0" spc="9" dirty="0">
                <a:solidFill>
                  <a:srgbClr val="454552"/>
                </a:solidFill>
                <a:latin typeface="Gill Sans MT"/>
                <a:cs typeface="Gill Sans MT"/>
              </a:rPr>
              <a:t> </a:t>
            </a:r>
            <a:r>
              <a:rPr sz="1853" i="1" kern="0" dirty="0">
                <a:solidFill>
                  <a:srgbClr val="454552"/>
                </a:solidFill>
                <a:latin typeface="Gill Sans MT"/>
                <a:cs typeface="Gill Sans MT"/>
              </a:rPr>
              <a:t>/ else</a:t>
            </a:r>
            <a:r>
              <a:rPr sz="1853" i="1" kern="0" spc="4" dirty="0">
                <a:solidFill>
                  <a:srgbClr val="454552"/>
                </a:solidFill>
                <a:latin typeface="Gill Sans MT"/>
                <a:cs typeface="Gill Sans MT"/>
              </a:rPr>
              <a:t> </a:t>
            </a:r>
            <a:r>
              <a:rPr sz="1853" i="1" kern="0" dirty="0">
                <a:solidFill>
                  <a:srgbClr val="454552"/>
                </a:solidFill>
                <a:latin typeface="Gill Sans MT"/>
                <a:cs typeface="Gill Sans MT"/>
              </a:rPr>
              <a:t>/ </a:t>
            </a:r>
            <a:r>
              <a:rPr sz="1853" i="1" kern="0" spc="-9" dirty="0">
                <a:solidFill>
                  <a:srgbClr val="454552"/>
                </a:solidFill>
                <a:latin typeface="Gill Sans MT"/>
                <a:cs typeface="Gill Sans MT"/>
              </a:rPr>
              <a:t>swtich</a:t>
            </a:r>
            <a:endParaRPr sz="1853" kern="0">
              <a:solidFill>
                <a:sysClr val="windowText" lastClr="000000"/>
              </a:solidFill>
              <a:latin typeface="Gill Sans MT"/>
              <a:cs typeface="Gill Sans MT"/>
            </a:endParaRPr>
          </a:p>
          <a:p>
            <a:pPr marL="495326" marR="294170" lvl="1" indent="-242060" defTabSz="806867">
              <a:spcBef>
                <a:spcPts val="446"/>
              </a:spcBef>
              <a:buClr>
                <a:srgbClr val="9FB8CD"/>
              </a:buClr>
              <a:buSzPct val="76190"/>
              <a:buFont typeface="Arial Narrow"/>
              <a:buChar char="►"/>
              <a:tabLst>
                <a:tab pos="495326" algn="l"/>
              </a:tabLst>
            </a:pPr>
            <a:r>
              <a:rPr sz="1853" i="1" kern="0" spc="128" dirty="0">
                <a:solidFill>
                  <a:srgbClr val="454552"/>
                </a:solidFill>
                <a:latin typeface="Gill Sans MT"/>
                <a:cs typeface="Gill Sans MT"/>
              </a:rPr>
              <a:t>Repeat:</a:t>
            </a:r>
            <a:r>
              <a:rPr sz="1853" i="1" kern="0" spc="-185" dirty="0">
                <a:solidFill>
                  <a:srgbClr val="454552"/>
                </a:solidFill>
                <a:latin typeface="Gill Sans MT"/>
                <a:cs typeface="Gill Sans MT"/>
              </a:rPr>
              <a:t> </a:t>
            </a:r>
            <a:r>
              <a:rPr sz="1853" i="1" kern="0" dirty="0">
                <a:solidFill>
                  <a:srgbClr val="454552"/>
                </a:solidFill>
                <a:latin typeface="Gill Sans MT"/>
                <a:cs typeface="Gill Sans MT"/>
              </a:rPr>
              <a:t>to</a:t>
            </a:r>
            <a:r>
              <a:rPr sz="1853" i="1" kern="0" spc="-53" dirty="0">
                <a:solidFill>
                  <a:srgbClr val="454552"/>
                </a:solidFill>
                <a:latin typeface="Gill Sans MT"/>
                <a:cs typeface="Gill Sans MT"/>
              </a:rPr>
              <a:t> </a:t>
            </a:r>
            <a:r>
              <a:rPr sz="1853" i="1" kern="0" dirty="0">
                <a:solidFill>
                  <a:srgbClr val="454552"/>
                </a:solidFill>
                <a:latin typeface="Gill Sans MT"/>
                <a:cs typeface="Gill Sans MT"/>
              </a:rPr>
              <a:t>repeat</a:t>
            </a:r>
            <a:r>
              <a:rPr sz="1853" i="1" kern="0" spc="-22" dirty="0">
                <a:solidFill>
                  <a:srgbClr val="454552"/>
                </a:solidFill>
                <a:latin typeface="Gill Sans MT"/>
                <a:cs typeface="Gill Sans MT"/>
              </a:rPr>
              <a:t> </a:t>
            </a:r>
            <a:r>
              <a:rPr sz="1853" i="1" kern="0" dirty="0">
                <a:solidFill>
                  <a:srgbClr val="454552"/>
                </a:solidFill>
                <a:latin typeface="Gill Sans MT"/>
                <a:cs typeface="Gill Sans MT"/>
              </a:rPr>
              <a:t>a</a:t>
            </a:r>
            <a:r>
              <a:rPr sz="1853" i="1" kern="0" spc="-9" dirty="0">
                <a:solidFill>
                  <a:srgbClr val="454552"/>
                </a:solidFill>
                <a:latin typeface="Gill Sans MT"/>
                <a:cs typeface="Gill Sans MT"/>
              </a:rPr>
              <a:t> </a:t>
            </a:r>
            <a:r>
              <a:rPr sz="1853" i="1" kern="0" dirty="0">
                <a:solidFill>
                  <a:srgbClr val="454552"/>
                </a:solidFill>
                <a:latin typeface="Gill Sans MT"/>
                <a:cs typeface="Gill Sans MT"/>
              </a:rPr>
              <a:t>single</a:t>
            </a:r>
            <a:r>
              <a:rPr sz="1853" i="1" kern="0" spc="-18" dirty="0">
                <a:solidFill>
                  <a:srgbClr val="454552"/>
                </a:solidFill>
                <a:latin typeface="Gill Sans MT"/>
                <a:cs typeface="Gill Sans MT"/>
              </a:rPr>
              <a:t> </a:t>
            </a:r>
            <a:r>
              <a:rPr sz="1853" i="1" kern="0" dirty="0">
                <a:solidFill>
                  <a:srgbClr val="454552"/>
                </a:solidFill>
                <a:latin typeface="Gill Sans MT"/>
                <a:cs typeface="Gill Sans MT"/>
              </a:rPr>
              <a:t>action or</a:t>
            </a:r>
            <a:r>
              <a:rPr sz="1853" i="1" kern="0" spc="-13" dirty="0">
                <a:solidFill>
                  <a:srgbClr val="454552"/>
                </a:solidFill>
                <a:latin typeface="Gill Sans MT"/>
                <a:cs typeface="Gill Sans MT"/>
              </a:rPr>
              <a:t> </a:t>
            </a:r>
            <a:r>
              <a:rPr sz="1853" i="1" kern="0" dirty="0">
                <a:solidFill>
                  <a:srgbClr val="454552"/>
                </a:solidFill>
                <a:latin typeface="Gill Sans MT"/>
                <a:cs typeface="Gill Sans MT"/>
              </a:rPr>
              <a:t>set</a:t>
            </a:r>
            <a:r>
              <a:rPr sz="1853" i="1" kern="0" spc="-22" dirty="0">
                <a:solidFill>
                  <a:srgbClr val="454552"/>
                </a:solidFill>
                <a:latin typeface="Gill Sans MT"/>
                <a:cs typeface="Gill Sans MT"/>
              </a:rPr>
              <a:t> </a:t>
            </a:r>
            <a:r>
              <a:rPr sz="1853" i="1" kern="0" dirty="0">
                <a:solidFill>
                  <a:srgbClr val="454552"/>
                </a:solidFill>
                <a:latin typeface="Gill Sans MT"/>
                <a:cs typeface="Gill Sans MT"/>
              </a:rPr>
              <a:t>of</a:t>
            </a:r>
            <a:r>
              <a:rPr sz="1853" i="1" kern="0" spc="-13" dirty="0">
                <a:solidFill>
                  <a:srgbClr val="454552"/>
                </a:solidFill>
                <a:latin typeface="Gill Sans MT"/>
                <a:cs typeface="Gill Sans MT"/>
              </a:rPr>
              <a:t> </a:t>
            </a:r>
            <a:r>
              <a:rPr sz="1853" i="1" kern="0" spc="-9" dirty="0">
                <a:solidFill>
                  <a:srgbClr val="454552"/>
                </a:solidFill>
                <a:latin typeface="Gill Sans MT"/>
                <a:cs typeface="Gill Sans MT"/>
              </a:rPr>
              <a:t>actions.</a:t>
            </a:r>
            <a:r>
              <a:rPr sz="1853" i="1" kern="0" spc="-176" dirty="0">
                <a:solidFill>
                  <a:srgbClr val="454552"/>
                </a:solidFill>
                <a:latin typeface="Gill Sans MT"/>
                <a:cs typeface="Gill Sans MT"/>
              </a:rPr>
              <a:t> </a:t>
            </a:r>
            <a:r>
              <a:rPr sz="1853" i="1" kern="0" dirty="0">
                <a:solidFill>
                  <a:srgbClr val="454552"/>
                </a:solidFill>
                <a:latin typeface="Gill Sans MT"/>
                <a:cs typeface="Gill Sans MT"/>
              </a:rPr>
              <a:t>for</a:t>
            </a:r>
            <a:r>
              <a:rPr sz="1853" i="1" kern="0" spc="-9" dirty="0">
                <a:solidFill>
                  <a:srgbClr val="454552"/>
                </a:solidFill>
                <a:latin typeface="Gill Sans MT"/>
                <a:cs typeface="Gill Sans MT"/>
              </a:rPr>
              <a:t> </a:t>
            </a:r>
            <a:r>
              <a:rPr sz="1853" i="1" kern="0" dirty="0">
                <a:solidFill>
                  <a:srgbClr val="454552"/>
                </a:solidFill>
                <a:latin typeface="Gill Sans MT"/>
                <a:cs typeface="Gill Sans MT"/>
              </a:rPr>
              <a:t>/</a:t>
            </a:r>
            <a:r>
              <a:rPr sz="1853" i="1" kern="0" spc="-18" dirty="0">
                <a:solidFill>
                  <a:srgbClr val="454552"/>
                </a:solidFill>
                <a:latin typeface="Gill Sans MT"/>
                <a:cs typeface="Gill Sans MT"/>
              </a:rPr>
              <a:t> </a:t>
            </a:r>
            <a:r>
              <a:rPr sz="1853" i="1" kern="0" dirty="0">
                <a:solidFill>
                  <a:srgbClr val="454552"/>
                </a:solidFill>
                <a:latin typeface="Gill Sans MT"/>
                <a:cs typeface="Gill Sans MT"/>
              </a:rPr>
              <a:t>while</a:t>
            </a:r>
            <a:r>
              <a:rPr sz="1853" i="1" kern="0" spc="-18" dirty="0">
                <a:solidFill>
                  <a:srgbClr val="454552"/>
                </a:solidFill>
                <a:latin typeface="Gill Sans MT"/>
                <a:cs typeface="Gill Sans MT"/>
              </a:rPr>
              <a:t> </a:t>
            </a:r>
            <a:r>
              <a:rPr sz="1853" i="1" kern="0" dirty="0">
                <a:solidFill>
                  <a:srgbClr val="454552"/>
                </a:solidFill>
                <a:latin typeface="Gill Sans MT"/>
                <a:cs typeface="Gill Sans MT"/>
              </a:rPr>
              <a:t>/</a:t>
            </a:r>
            <a:r>
              <a:rPr sz="1853" i="1" kern="0" spc="-22" dirty="0">
                <a:solidFill>
                  <a:srgbClr val="454552"/>
                </a:solidFill>
                <a:latin typeface="Gill Sans MT"/>
                <a:cs typeface="Gill Sans MT"/>
              </a:rPr>
              <a:t> </a:t>
            </a:r>
            <a:r>
              <a:rPr sz="1853" i="1" kern="0" dirty="0">
                <a:solidFill>
                  <a:srgbClr val="454552"/>
                </a:solidFill>
                <a:latin typeface="Gill Sans MT"/>
                <a:cs typeface="Gill Sans MT"/>
              </a:rPr>
              <a:t>break </a:t>
            </a:r>
            <a:r>
              <a:rPr sz="1853" i="1" kern="0" spc="-44" dirty="0">
                <a:solidFill>
                  <a:srgbClr val="454552"/>
                </a:solidFill>
                <a:latin typeface="Gill Sans MT"/>
                <a:cs typeface="Gill Sans MT"/>
              </a:rPr>
              <a:t>/ </a:t>
            </a:r>
            <a:r>
              <a:rPr sz="1853" i="1" kern="0" spc="-9" dirty="0">
                <a:solidFill>
                  <a:srgbClr val="454552"/>
                </a:solidFill>
                <a:latin typeface="Gill Sans MT"/>
                <a:cs typeface="Gill Sans MT"/>
              </a:rPr>
              <a:t>continue</a:t>
            </a:r>
            <a:endParaRPr sz="1853"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F4341F3B-C6A1-A31A-F212-138B27CE27B2}"/>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553203893"/>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spc="-9" dirty="0"/>
              <a:t>Variables</a:t>
            </a:r>
          </a:p>
        </p:txBody>
      </p:sp>
      <p:sp>
        <p:nvSpPr>
          <p:cNvPr id="7" name="object 7"/>
          <p:cNvSpPr txBox="1"/>
          <p:nvPr/>
        </p:nvSpPr>
        <p:spPr>
          <a:xfrm>
            <a:off x="2534764" y="1429512"/>
            <a:ext cx="5291418" cy="2530904"/>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var</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userName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"Will</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Smith"</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alert(userName);</a:t>
            </a:r>
            <a:endParaRPr sz="2294" kern="0">
              <a:solidFill>
                <a:sysClr val="windowText" lastClr="000000"/>
              </a:solidFill>
              <a:latin typeface="Gill Sans MT"/>
              <a:cs typeface="Gill Sans MT"/>
            </a:endParaRPr>
          </a:p>
          <a:p>
            <a:pPr defTabSz="806867">
              <a:spcBef>
                <a:spcPts val="1147"/>
              </a:spcBef>
              <a:buClr>
                <a:srgbClr val="717BA3"/>
              </a:buClr>
              <a:buFont typeface="Arial Narrow"/>
              <a:buChar char="►"/>
            </a:pPr>
            <a:endParaRPr sz="2294" kern="0">
              <a:solidFill>
                <a:sysClr val="windowText" lastClr="000000"/>
              </a:solidFill>
              <a:latin typeface="Gill Sans MT"/>
              <a:cs typeface="Gill Sans MT"/>
            </a:endParaRPr>
          </a:p>
          <a:p>
            <a:pPr marL="251585" indent="-240379" defTabSz="806867">
              <a:spcBef>
                <a:spcPts val="4"/>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Variables</a:t>
            </a:r>
            <a:r>
              <a:rPr sz="2294" kern="0" spc="-8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are</a:t>
            </a:r>
            <a:r>
              <a:rPr sz="2294" kern="0" spc="-57" dirty="0">
                <a:solidFill>
                  <a:sysClr val="windowText" lastClr="000000"/>
                </a:solidFill>
                <a:latin typeface="Gill Sans MT"/>
                <a:cs typeface="Gill Sans MT"/>
              </a:rPr>
              <a:t> </a:t>
            </a:r>
            <a:r>
              <a:rPr sz="2294" kern="0" spc="154" dirty="0">
                <a:solidFill>
                  <a:sysClr val="windowText" lastClr="000000"/>
                </a:solidFill>
                <a:latin typeface="Gill Sans MT"/>
                <a:cs typeface="Gill Sans MT"/>
              </a:rPr>
              <a:t>Case</a:t>
            </a:r>
            <a:r>
              <a:rPr sz="2294" kern="0" spc="-62" dirty="0">
                <a:solidFill>
                  <a:sysClr val="windowText" lastClr="000000"/>
                </a:solidFill>
                <a:latin typeface="Gill Sans MT"/>
                <a:cs typeface="Gill Sans MT"/>
              </a:rPr>
              <a:t> </a:t>
            </a:r>
            <a:r>
              <a:rPr sz="2294" kern="0" spc="110" dirty="0">
                <a:solidFill>
                  <a:sysClr val="windowText" lastClr="000000"/>
                </a:solidFill>
                <a:latin typeface="Gill Sans MT"/>
                <a:cs typeface="Gill Sans MT"/>
              </a:rPr>
              <a:t>sensitive!</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Must</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begin</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with</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letter</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underscore.</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Use</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descriptive</a:t>
            </a:r>
            <a:r>
              <a:rPr sz="2294" kern="0" spc="-7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names</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for</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your</a:t>
            </a:r>
            <a:r>
              <a:rPr sz="2294" kern="0" spc="-7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variables</a:t>
            </a:r>
            <a:endParaRPr sz="2294"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69E6BA77-51DC-B714-2615-1B62AF0E452C}"/>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100704545"/>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spc="-9" dirty="0"/>
              <a:t>Operators</a:t>
            </a:r>
          </a:p>
        </p:txBody>
      </p:sp>
      <p:sp>
        <p:nvSpPr>
          <p:cNvPr id="3" name="object 3"/>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4" name="object 4"/>
          <p:cNvSpPr txBox="1"/>
          <p:nvPr/>
        </p:nvSpPr>
        <p:spPr>
          <a:xfrm>
            <a:off x="2454082" y="1424742"/>
            <a:ext cx="7284383" cy="4967514"/>
          </a:xfrm>
          <a:prstGeom prst="rect">
            <a:avLst/>
          </a:prstGeom>
        </p:spPr>
        <p:txBody>
          <a:bodyPr vert="horz" wrap="square" lIns="0" tIns="76200" rIns="0" bIns="0" rtlCol="0">
            <a:spAutoFit/>
          </a:bodyPr>
          <a:lstStyle/>
          <a:p>
            <a:pPr marL="332272" indent="-240939" defTabSz="806867">
              <a:spcBef>
                <a:spcPts val="600"/>
              </a:spcBef>
              <a:buClr>
                <a:srgbClr val="717BA3"/>
              </a:buClr>
              <a:buSzPct val="75000"/>
              <a:buFont typeface="Arial Narrow"/>
              <a:buChar char="►"/>
              <a:tabLst>
                <a:tab pos="332272" algn="l"/>
              </a:tabLst>
            </a:pPr>
            <a:r>
              <a:rPr sz="2294" kern="0" dirty="0">
                <a:solidFill>
                  <a:sysClr val="windowText" lastClr="000000"/>
                </a:solidFill>
                <a:latin typeface="Calibri"/>
                <a:cs typeface="Calibri"/>
              </a:rPr>
              <a:t>Arithmetic</a:t>
            </a:r>
            <a:r>
              <a:rPr sz="2294" kern="0" spc="-57" dirty="0">
                <a:solidFill>
                  <a:sysClr val="windowText" lastClr="000000"/>
                </a:solidFill>
                <a:latin typeface="Calibri"/>
                <a:cs typeface="Calibri"/>
              </a:rPr>
              <a:t> </a:t>
            </a:r>
            <a:r>
              <a:rPr sz="2294" kern="0" spc="-18" dirty="0">
                <a:solidFill>
                  <a:sysClr val="windowText" lastClr="000000"/>
                </a:solidFill>
                <a:latin typeface="Calibri"/>
                <a:cs typeface="Calibri"/>
              </a:rPr>
              <a:t>operators: </a:t>
            </a:r>
            <a:r>
              <a:rPr sz="2294" kern="0" dirty="0">
                <a:solidFill>
                  <a:sysClr val="windowText" lastClr="000000"/>
                </a:solidFill>
                <a:latin typeface="Calibri"/>
                <a:cs typeface="Calibri"/>
              </a:rPr>
              <a:t>+</a:t>
            </a:r>
            <a:r>
              <a:rPr sz="2294" kern="0" spc="-18" dirty="0">
                <a:solidFill>
                  <a:sysClr val="windowText" lastClr="000000"/>
                </a:solidFill>
                <a:latin typeface="Calibri"/>
                <a:cs typeface="Calibri"/>
              </a:rPr>
              <a:t> </a:t>
            </a:r>
            <a:r>
              <a:rPr sz="2294" kern="0" dirty="0">
                <a:solidFill>
                  <a:sysClr val="windowText" lastClr="000000"/>
                </a:solidFill>
                <a:latin typeface="Calibri"/>
                <a:cs typeface="Calibri"/>
              </a:rPr>
              <a:t>-</a:t>
            </a:r>
            <a:r>
              <a:rPr sz="2294" kern="0" spc="-13" dirty="0">
                <a:solidFill>
                  <a:sysClr val="windowText" lastClr="000000"/>
                </a:solidFill>
                <a:latin typeface="Calibri"/>
                <a:cs typeface="Calibri"/>
              </a:rPr>
              <a:t> </a:t>
            </a:r>
            <a:r>
              <a:rPr sz="2294" kern="0" dirty="0">
                <a:solidFill>
                  <a:sysClr val="windowText" lastClr="000000"/>
                </a:solidFill>
                <a:latin typeface="Calibri"/>
                <a:cs typeface="Calibri"/>
              </a:rPr>
              <a:t>*</a:t>
            </a:r>
            <a:r>
              <a:rPr sz="2294" kern="0" spc="-18" dirty="0">
                <a:solidFill>
                  <a:sysClr val="windowText" lastClr="000000"/>
                </a:solidFill>
                <a:latin typeface="Calibri"/>
                <a:cs typeface="Calibri"/>
              </a:rPr>
              <a:t> </a:t>
            </a:r>
            <a:r>
              <a:rPr sz="2294" kern="0" dirty="0">
                <a:solidFill>
                  <a:sysClr val="windowText" lastClr="000000"/>
                </a:solidFill>
                <a:latin typeface="Calibri"/>
                <a:cs typeface="Calibri"/>
              </a:rPr>
              <a:t>/</a:t>
            </a:r>
            <a:r>
              <a:rPr sz="2294" kern="0" spc="-31" dirty="0">
                <a:solidFill>
                  <a:sysClr val="windowText" lastClr="000000"/>
                </a:solidFill>
                <a:latin typeface="Calibri"/>
                <a:cs typeface="Calibri"/>
              </a:rPr>
              <a:t> </a:t>
            </a:r>
            <a:r>
              <a:rPr sz="2294" kern="0" dirty="0">
                <a:solidFill>
                  <a:sysClr val="windowText" lastClr="000000"/>
                </a:solidFill>
                <a:latin typeface="Calibri"/>
                <a:cs typeface="Calibri"/>
              </a:rPr>
              <a:t>%</a:t>
            </a:r>
            <a:r>
              <a:rPr sz="2294" kern="0" spc="-22" dirty="0">
                <a:solidFill>
                  <a:sysClr val="windowText" lastClr="000000"/>
                </a:solidFill>
                <a:latin typeface="Calibri"/>
                <a:cs typeface="Calibri"/>
              </a:rPr>
              <a:t> </a:t>
            </a:r>
            <a:r>
              <a:rPr sz="2294" kern="0" dirty="0">
                <a:solidFill>
                  <a:sysClr val="windowText" lastClr="000000"/>
                </a:solidFill>
                <a:latin typeface="Calibri"/>
                <a:cs typeface="Calibri"/>
              </a:rPr>
              <a:t>++</a:t>
            </a:r>
            <a:r>
              <a:rPr sz="2294" kern="0" spc="-4" dirty="0">
                <a:solidFill>
                  <a:sysClr val="windowText" lastClr="000000"/>
                </a:solidFill>
                <a:latin typeface="Calibri"/>
                <a:cs typeface="Calibri"/>
              </a:rPr>
              <a:t> </a:t>
            </a:r>
            <a:r>
              <a:rPr sz="2294" kern="0" spc="-22" dirty="0">
                <a:solidFill>
                  <a:sysClr val="windowText" lastClr="000000"/>
                </a:solidFill>
                <a:latin typeface="Calibri"/>
                <a:cs typeface="Calibri"/>
              </a:rPr>
              <a:t>-</a:t>
            </a:r>
            <a:r>
              <a:rPr sz="2294" kern="0" spc="-44" dirty="0">
                <a:solidFill>
                  <a:sysClr val="windowText" lastClr="000000"/>
                </a:solidFill>
                <a:latin typeface="Calibri"/>
                <a:cs typeface="Calibri"/>
              </a:rPr>
              <a:t>-</a:t>
            </a:r>
            <a:endParaRPr sz="2294" kern="0">
              <a:solidFill>
                <a:sysClr val="windowText" lastClr="000000"/>
              </a:solidFill>
              <a:latin typeface="Calibri"/>
              <a:cs typeface="Calibri"/>
            </a:endParaRPr>
          </a:p>
          <a:p>
            <a:pPr marL="575453" lvl="1" indent="-241500" defTabSz="806867">
              <a:spcBef>
                <a:spcPts val="454"/>
              </a:spcBef>
              <a:buClr>
                <a:srgbClr val="9FB8CD"/>
              </a:buClr>
              <a:buSzPct val="76086"/>
              <a:buFont typeface="Arial Narrow"/>
              <a:buChar char="►"/>
              <a:tabLst>
                <a:tab pos="575453" algn="l"/>
              </a:tabLst>
            </a:pPr>
            <a:r>
              <a:rPr sz="2030" kern="0" dirty="0">
                <a:solidFill>
                  <a:srgbClr val="454552"/>
                </a:solidFill>
                <a:latin typeface="Calibri"/>
                <a:cs typeface="Calibri"/>
              </a:rPr>
              <a:t>10</a:t>
            </a:r>
            <a:r>
              <a:rPr sz="2030" kern="0" spc="-26"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dirty="0">
                <a:solidFill>
                  <a:srgbClr val="454552"/>
                </a:solidFill>
                <a:latin typeface="Calibri"/>
                <a:cs typeface="Calibri"/>
              </a:rPr>
              <a:t>5</a:t>
            </a:r>
            <a:r>
              <a:rPr sz="2030" kern="0" spc="-9"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spc="-22" dirty="0">
                <a:solidFill>
                  <a:srgbClr val="454552"/>
                </a:solidFill>
                <a:latin typeface="Calibri"/>
                <a:cs typeface="Calibri"/>
              </a:rPr>
              <a:t>15</a:t>
            </a:r>
            <a:endParaRPr sz="2030" kern="0">
              <a:solidFill>
                <a:sysClr val="windowText" lastClr="000000"/>
              </a:solidFill>
              <a:latin typeface="Calibri"/>
              <a:cs typeface="Calibri"/>
            </a:endParaRPr>
          </a:p>
          <a:p>
            <a:pPr marL="575453" lvl="1" indent="-241500" defTabSz="806867">
              <a:spcBef>
                <a:spcPts val="446"/>
              </a:spcBef>
              <a:buClr>
                <a:srgbClr val="9FB8CD"/>
              </a:buClr>
              <a:buSzPct val="76086"/>
              <a:buFont typeface="Arial Narrow"/>
              <a:buChar char="►"/>
              <a:tabLst>
                <a:tab pos="575453" algn="l"/>
              </a:tabLst>
            </a:pPr>
            <a:r>
              <a:rPr sz="2030" kern="0" dirty="0">
                <a:solidFill>
                  <a:srgbClr val="454552"/>
                </a:solidFill>
                <a:latin typeface="Calibri"/>
                <a:cs typeface="Calibri"/>
              </a:rPr>
              <a:t>4</a:t>
            </a:r>
            <a:r>
              <a:rPr sz="2030" kern="0" spc="-18"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dirty="0">
                <a:solidFill>
                  <a:srgbClr val="454552"/>
                </a:solidFill>
                <a:latin typeface="Calibri"/>
                <a:cs typeface="Calibri"/>
              </a:rPr>
              <a:t>3</a:t>
            </a:r>
            <a:r>
              <a:rPr sz="2030" kern="0" spc="-4"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spc="-44" dirty="0">
                <a:solidFill>
                  <a:srgbClr val="454552"/>
                </a:solidFill>
                <a:latin typeface="Calibri"/>
                <a:cs typeface="Calibri"/>
              </a:rPr>
              <a:t>1</a:t>
            </a:r>
            <a:endParaRPr sz="2030" kern="0">
              <a:solidFill>
                <a:sysClr val="windowText" lastClr="000000"/>
              </a:solidFill>
              <a:latin typeface="Calibri"/>
              <a:cs typeface="Calibri"/>
            </a:endParaRPr>
          </a:p>
          <a:p>
            <a:pPr marL="575453" lvl="1" indent="-241500" defTabSz="806867">
              <a:spcBef>
                <a:spcPts val="432"/>
              </a:spcBef>
              <a:buClr>
                <a:srgbClr val="9FB8CD"/>
              </a:buClr>
              <a:buSzPct val="76086"/>
              <a:buFont typeface="Arial Narrow"/>
              <a:buChar char="►"/>
              <a:tabLst>
                <a:tab pos="575453" algn="l"/>
              </a:tabLst>
            </a:pPr>
            <a:r>
              <a:rPr sz="2030" kern="0" dirty="0">
                <a:solidFill>
                  <a:srgbClr val="454552"/>
                </a:solidFill>
                <a:latin typeface="Calibri"/>
                <a:cs typeface="Calibri"/>
              </a:rPr>
              <a:t>10</a:t>
            </a:r>
            <a:r>
              <a:rPr sz="2030" kern="0" spc="-26"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dirty="0">
                <a:solidFill>
                  <a:srgbClr val="454552"/>
                </a:solidFill>
                <a:latin typeface="Calibri"/>
                <a:cs typeface="Calibri"/>
              </a:rPr>
              <a:t>3</a:t>
            </a:r>
            <a:r>
              <a:rPr sz="2030" kern="0" spc="-9"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spc="-22" dirty="0">
                <a:solidFill>
                  <a:srgbClr val="454552"/>
                </a:solidFill>
                <a:latin typeface="Calibri"/>
                <a:cs typeface="Calibri"/>
              </a:rPr>
              <a:t>30</a:t>
            </a:r>
            <a:endParaRPr sz="2030" kern="0">
              <a:solidFill>
                <a:sysClr val="windowText" lastClr="000000"/>
              </a:solidFill>
              <a:latin typeface="Calibri"/>
              <a:cs typeface="Calibri"/>
            </a:endParaRPr>
          </a:p>
          <a:p>
            <a:pPr marL="575453" lvl="1" indent="-241500" defTabSz="806867">
              <a:spcBef>
                <a:spcPts val="446"/>
              </a:spcBef>
              <a:buClr>
                <a:srgbClr val="9FB8CD"/>
              </a:buClr>
              <a:buSzPct val="76086"/>
              <a:buFont typeface="Arial Narrow"/>
              <a:buChar char="►"/>
              <a:tabLst>
                <a:tab pos="575453" algn="l"/>
              </a:tabLst>
            </a:pPr>
            <a:r>
              <a:rPr sz="2030" kern="0" dirty="0">
                <a:solidFill>
                  <a:srgbClr val="454552"/>
                </a:solidFill>
                <a:latin typeface="Calibri"/>
                <a:cs typeface="Calibri"/>
              </a:rPr>
              <a:t>4</a:t>
            </a:r>
            <a:r>
              <a:rPr sz="2030" kern="0" spc="-13" dirty="0">
                <a:solidFill>
                  <a:srgbClr val="454552"/>
                </a:solidFill>
                <a:latin typeface="Calibri"/>
                <a:cs typeface="Calibri"/>
              </a:rPr>
              <a:t> </a:t>
            </a:r>
            <a:r>
              <a:rPr sz="2030" kern="0" dirty="0">
                <a:solidFill>
                  <a:srgbClr val="454552"/>
                </a:solidFill>
                <a:latin typeface="Calibri"/>
                <a:cs typeface="Calibri"/>
              </a:rPr>
              <a:t>/</a:t>
            </a:r>
            <a:r>
              <a:rPr sz="2030" kern="0" spc="-13" dirty="0">
                <a:solidFill>
                  <a:srgbClr val="454552"/>
                </a:solidFill>
                <a:latin typeface="Calibri"/>
                <a:cs typeface="Calibri"/>
              </a:rPr>
              <a:t> </a:t>
            </a:r>
            <a:r>
              <a:rPr sz="2030" kern="0" dirty="0">
                <a:solidFill>
                  <a:srgbClr val="454552"/>
                </a:solidFill>
                <a:latin typeface="Calibri"/>
                <a:cs typeface="Calibri"/>
              </a:rPr>
              <a:t>2 =</a:t>
            </a:r>
            <a:r>
              <a:rPr sz="2030" kern="0" spc="4" dirty="0">
                <a:solidFill>
                  <a:srgbClr val="454552"/>
                </a:solidFill>
                <a:latin typeface="Calibri"/>
                <a:cs typeface="Calibri"/>
              </a:rPr>
              <a:t> </a:t>
            </a:r>
            <a:r>
              <a:rPr sz="2030" kern="0" spc="-44" dirty="0">
                <a:solidFill>
                  <a:srgbClr val="454552"/>
                </a:solidFill>
                <a:latin typeface="Calibri"/>
                <a:cs typeface="Calibri"/>
              </a:rPr>
              <a:t>2</a:t>
            </a:r>
            <a:endParaRPr sz="2030" kern="0">
              <a:solidFill>
                <a:sysClr val="windowText" lastClr="000000"/>
              </a:solidFill>
              <a:latin typeface="Calibri"/>
              <a:cs typeface="Calibri"/>
            </a:endParaRPr>
          </a:p>
          <a:p>
            <a:pPr marL="575453" lvl="1" indent="-241500" defTabSz="806867">
              <a:spcBef>
                <a:spcPts val="446"/>
              </a:spcBef>
              <a:buClr>
                <a:srgbClr val="9FB8CD"/>
              </a:buClr>
              <a:buSzPct val="76086"/>
              <a:buFont typeface="Arial Narrow"/>
              <a:buChar char="►"/>
              <a:tabLst>
                <a:tab pos="575453" algn="l"/>
              </a:tabLst>
            </a:pPr>
            <a:r>
              <a:rPr sz="2030" kern="0" dirty="0">
                <a:solidFill>
                  <a:srgbClr val="454552"/>
                </a:solidFill>
                <a:latin typeface="Calibri"/>
                <a:cs typeface="Calibri"/>
              </a:rPr>
              <a:t>15</a:t>
            </a:r>
            <a:r>
              <a:rPr sz="2030" kern="0" spc="-49" dirty="0">
                <a:solidFill>
                  <a:srgbClr val="454552"/>
                </a:solidFill>
                <a:latin typeface="Calibri"/>
                <a:cs typeface="Calibri"/>
              </a:rPr>
              <a:t> </a:t>
            </a:r>
            <a:r>
              <a:rPr sz="2030" kern="0" dirty="0">
                <a:solidFill>
                  <a:srgbClr val="454552"/>
                </a:solidFill>
                <a:latin typeface="Calibri"/>
                <a:cs typeface="Calibri"/>
              </a:rPr>
              <a:t>++</a:t>
            </a:r>
            <a:r>
              <a:rPr sz="2030" kern="0" spc="-22" dirty="0">
                <a:solidFill>
                  <a:srgbClr val="454552"/>
                </a:solidFill>
                <a:latin typeface="Calibri"/>
                <a:cs typeface="Calibri"/>
              </a:rPr>
              <a:t> </a:t>
            </a:r>
            <a:r>
              <a:rPr sz="2030" kern="0" dirty="0">
                <a:solidFill>
                  <a:srgbClr val="454552"/>
                </a:solidFill>
                <a:latin typeface="Calibri"/>
                <a:cs typeface="Calibri"/>
              </a:rPr>
              <a:t>=</a:t>
            </a:r>
            <a:r>
              <a:rPr sz="2030" kern="0" spc="-18" dirty="0">
                <a:solidFill>
                  <a:srgbClr val="454552"/>
                </a:solidFill>
                <a:latin typeface="Calibri"/>
                <a:cs typeface="Calibri"/>
              </a:rPr>
              <a:t> </a:t>
            </a:r>
            <a:r>
              <a:rPr sz="2030" kern="0" dirty="0">
                <a:solidFill>
                  <a:srgbClr val="454552"/>
                </a:solidFill>
                <a:latin typeface="Calibri"/>
                <a:cs typeface="Calibri"/>
              </a:rPr>
              <a:t>16</a:t>
            </a:r>
            <a:r>
              <a:rPr sz="2030" kern="0" spc="-40" dirty="0">
                <a:solidFill>
                  <a:srgbClr val="454552"/>
                </a:solidFill>
                <a:latin typeface="Calibri"/>
                <a:cs typeface="Calibri"/>
              </a:rPr>
              <a:t> </a:t>
            </a:r>
            <a:r>
              <a:rPr sz="2030" kern="0" dirty="0">
                <a:solidFill>
                  <a:srgbClr val="454552"/>
                </a:solidFill>
                <a:latin typeface="Calibri"/>
                <a:cs typeface="Calibri"/>
              </a:rPr>
              <a:t>(this</a:t>
            </a:r>
            <a:r>
              <a:rPr sz="2030" kern="0" spc="-18" dirty="0">
                <a:solidFill>
                  <a:srgbClr val="454552"/>
                </a:solidFill>
                <a:latin typeface="Calibri"/>
                <a:cs typeface="Calibri"/>
              </a:rPr>
              <a:t> </a:t>
            </a:r>
            <a:r>
              <a:rPr sz="2030" kern="0" dirty="0">
                <a:solidFill>
                  <a:srgbClr val="454552"/>
                </a:solidFill>
                <a:latin typeface="Calibri"/>
                <a:cs typeface="Calibri"/>
              </a:rPr>
              <a:t>increments</a:t>
            </a:r>
            <a:r>
              <a:rPr sz="2030" kern="0" spc="-22" dirty="0">
                <a:solidFill>
                  <a:srgbClr val="454552"/>
                </a:solidFill>
                <a:latin typeface="Calibri"/>
                <a:cs typeface="Calibri"/>
              </a:rPr>
              <a:t> </a:t>
            </a:r>
            <a:r>
              <a:rPr sz="2030" kern="0" dirty="0">
                <a:solidFill>
                  <a:srgbClr val="454552"/>
                </a:solidFill>
                <a:latin typeface="Calibri"/>
                <a:cs typeface="Calibri"/>
              </a:rPr>
              <a:t>by</a:t>
            </a:r>
            <a:r>
              <a:rPr sz="2030" kern="0" spc="-26" dirty="0">
                <a:solidFill>
                  <a:srgbClr val="454552"/>
                </a:solidFill>
                <a:latin typeface="Calibri"/>
                <a:cs typeface="Calibri"/>
              </a:rPr>
              <a:t> </a:t>
            </a:r>
            <a:r>
              <a:rPr sz="2030" kern="0" spc="-22" dirty="0">
                <a:solidFill>
                  <a:srgbClr val="454552"/>
                </a:solidFill>
                <a:latin typeface="Calibri"/>
                <a:cs typeface="Calibri"/>
              </a:rPr>
              <a:t>1)</a:t>
            </a:r>
            <a:endParaRPr sz="2030" kern="0">
              <a:solidFill>
                <a:sysClr val="windowText" lastClr="000000"/>
              </a:solidFill>
              <a:latin typeface="Calibri"/>
              <a:cs typeface="Calibri"/>
            </a:endParaRPr>
          </a:p>
          <a:p>
            <a:pPr marL="575453" lvl="1" indent="-241500" defTabSz="806867">
              <a:spcBef>
                <a:spcPts val="432"/>
              </a:spcBef>
              <a:buClr>
                <a:srgbClr val="9FB8CD"/>
              </a:buClr>
              <a:buSzPct val="76086"/>
              <a:buFont typeface="Arial Narrow"/>
              <a:buChar char="►"/>
              <a:tabLst>
                <a:tab pos="575453" algn="l"/>
              </a:tabLst>
            </a:pPr>
            <a:r>
              <a:rPr sz="2030" kern="0" dirty="0">
                <a:solidFill>
                  <a:srgbClr val="454552"/>
                </a:solidFill>
                <a:latin typeface="Calibri"/>
                <a:cs typeface="Calibri"/>
              </a:rPr>
              <a:t>8</a:t>
            </a:r>
            <a:r>
              <a:rPr sz="2030" kern="0" spc="-40"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dirty="0">
                <a:solidFill>
                  <a:srgbClr val="454552"/>
                </a:solidFill>
                <a:latin typeface="Calibri"/>
                <a:cs typeface="Calibri"/>
              </a:rPr>
              <a:t>=</a:t>
            </a:r>
            <a:r>
              <a:rPr sz="2030" kern="0" spc="-18" dirty="0">
                <a:solidFill>
                  <a:srgbClr val="454552"/>
                </a:solidFill>
                <a:latin typeface="Calibri"/>
                <a:cs typeface="Calibri"/>
              </a:rPr>
              <a:t> </a:t>
            </a:r>
            <a:r>
              <a:rPr sz="2030" kern="0" dirty="0">
                <a:solidFill>
                  <a:srgbClr val="454552"/>
                </a:solidFill>
                <a:latin typeface="Calibri"/>
                <a:cs typeface="Calibri"/>
              </a:rPr>
              <a:t>7</a:t>
            </a:r>
            <a:r>
              <a:rPr sz="2030" kern="0" spc="-35" dirty="0">
                <a:solidFill>
                  <a:srgbClr val="454552"/>
                </a:solidFill>
                <a:latin typeface="Calibri"/>
                <a:cs typeface="Calibri"/>
              </a:rPr>
              <a:t> </a:t>
            </a:r>
            <a:r>
              <a:rPr sz="2030" kern="0" dirty="0">
                <a:solidFill>
                  <a:srgbClr val="454552"/>
                </a:solidFill>
                <a:latin typeface="Calibri"/>
                <a:cs typeface="Calibri"/>
              </a:rPr>
              <a:t>(this</a:t>
            </a:r>
            <a:r>
              <a:rPr sz="2030" kern="0" spc="-13" dirty="0">
                <a:solidFill>
                  <a:srgbClr val="454552"/>
                </a:solidFill>
                <a:latin typeface="Calibri"/>
                <a:cs typeface="Calibri"/>
              </a:rPr>
              <a:t> </a:t>
            </a:r>
            <a:r>
              <a:rPr sz="2030" kern="0" dirty="0">
                <a:solidFill>
                  <a:srgbClr val="454552"/>
                </a:solidFill>
                <a:latin typeface="Calibri"/>
                <a:cs typeface="Calibri"/>
              </a:rPr>
              <a:t>decrements</a:t>
            </a:r>
            <a:r>
              <a:rPr sz="2030" kern="0" spc="-26" dirty="0">
                <a:solidFill>
                  <a:srgbClr val="454552"/>
                </a:solidFill>
                <a:latin typeface="Calibri"/>
                <a:cs typeface="Calibri"/>
              </a:rPr>
              <a:t> </a:t>
            </a:r>
            <a:r>
              <a:rPr sz="2030" kern="0" dirty="0">
                <a:solidFill>
                  <a:srgbClr val="454552"/>
                </a:solidFill>
                <a:latin typeface="Calibri"/>
                <a:cs typeface="Calibri"/>
              </a:rPr>
              <a:t>by</a:t>
            </a:r>
            <a:r>
              <a:rPr sz="2030" kern="0" spc="-22" dirty="0">
                <a:solidFill>
                  <a:srgbClr val="454552"/>
                </a:solidFill>
                <a:latin typeface="Calibri"/>
                <a:cs typeface="Calibri"/>
              </a:rPr>
              <a:t> 1)</a:t>
            </a:r>
            <a:endParaRPr sz="2030" kern="0">
              <a:solidFill>
                <a:sysClr val="windowText" lastClr="000000"/>
              </a:solidFill>
              <a:latin typeface="Calibri"/>
              <a:cs typeface="Calibri"/>
            </a:endParaRPr>
          </a:p>
          <a:p>
            <a:pPr marL="575453" lvl="1" indent="-241500" defTabSz="806867">
              <a:spcBef>
                <a:spcPts val="446"/>
              </a:spcBef>
              <a:buClr>
                <a:srgbClr val="9FB8CD"/>
              </a:buClr>
              <a:buSzPct val="76086"/>
              <a:buFont typeface="Arial Narrow"/>
              <a:buChar char="►"/>
              <a:tabLst>
                <a:tab pos="575453" algn="l"/>
                <a:tab pos="1631103" algn="l"/>
              </a:tabLst>
            </a:pPr>
            <a:r>
              <a:rPr sz="2030" kern="0" dirty="0">
                <a:solidFill>
                  <a:srgbClr val="454552"/>
                </a:solidFill>
                <a:latin typeface="Calibri"/>
                <a:cs typeface="Calibri"/>
              </a:rPr>
              <a:t>8</a:t>
            </a:r>
            <a:r>
              <a:rPr sz="2030" kern="0" spc="-18" dirty="0">
                <a:solidFill>
                  <a:srgbClr val="454552"/>
                </a:solidFill>
                <a:latin typeface="Calibri"/>
                <a:cs typeface="Calibri"/>
              </a:rPr>
              <a:t> </a:t>
            </a:r>
            <a:r>
              <a:rPr sz="2030" kern="0" dirty="0">
                <a:solidFill>
                  <a:srgbClr val="454552"/>
                </a:solidFill>
                <a:latin typeface="Calibri"/>
                <a:cs typeface="Calibri"/>
              </a:rPr>
              <a:t>% 5</a:t>
            </a:r>
            <a:r>
              <a:rPr sz="2030" kern="0" spc="-18"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spc="-44" dirty="0">
                <a:solidFill>
                  <a:srgbClr val="454552"/>
                </a:solidFill>
                <a:latin typeface="Calibri"/>
                <a:cs typeface="Calibri"/>
              </a:rPr>
              <a:t>3</a:t>
            </a:r>
            <a:r>
              <a:rPr sz="2030" kern="0" dirty="0">
                <a:solidFill>
                  <a:srgbClr val="454552"/>
                </a:solidFill>
                <a:latin typeface="Calibri"/>
                <a:cs typeface="Calibri"/>
              </a:rPr>
              <a:t>	(division</a:t>
            </a:r>
            <a:r>
              <a:rPr sz="2030" kern="0" spc="-62" dirty="0">
                <a:solidFill>
                  <a:srgbClr val="454552"/>
                </a:solidFill>
                <a:latin typeface="Calibri"/>
                <a:cs typeface="Calibri"/>
              </a:rPr>
              <a:t> </a:t>
            </a:r>
            <a:r>
              <a:rPr sz="2030" kern="0" spc="-9" dirty="0">
                <a:solidFill>
                  <a:srgbClr val="454552"/>
                </a:solidFill>
                <a:latin typeface="Calibri"/>
                <a:cs typeface="Calibri"/>
              </a:rPr>
              <a:t>remainder)</a:t>
            </a:r>
            <a:endParaRPr sz="2030" kern="0">
              <a:solidFill>
                <a:sysClr val="windowText" lastClr="000000"/>
              </a:solidFill>
              <a:latin typeface="Calibri"/>
              <a:cs typeface="Calibri"/>
            </a:endParaRPr>
          </a:p>
          <a:p>
            <a:pPr marL="0" lvl="1" defTabSz="806867">
              <a:buClr>
                <a:srgbClr val="9FB8CD"/>
              </a:buClr>
              <a:buFont typeface="Arial Narrow"/>
              <a:buChar char="►"/>
            </a:pPr>
            <a:endParaRPr sz="2030" kern="0">
              <a:solidFill>
                <a:sysClr val="windowText" lastClr="000000"/>
              </a:solidFill>
              <a:latin typeface="Calibri"/>
              <a:cs typeface="Calibri"/>
            </a:endParaRPr>
          </a:p>
          <a:p>
            <a:pPr marL="0" lvl="1" defTabSz="806867">
              <a:spcBef>
                <a:spcPts val="1315"/>
              </a:spcBef>
              <a:buClr>
                <a:srgbClr val="9FB8CD"/>
              </a:buClr>
              <a:buFont typeface="Arial Narrow"/>
              <a:buChar char="►"/>
            </a:pPr>
            <a:endParaRPr sz="2030" kern="0">
              <a:solidFill>
                <a:sysClr val="windowText" lastClr="000000"/>
              </a:solidFill>
              <a:latin typeface="Calibri"/>
              <a:cs typeface="Calibri"/>
            </a:endParaRPr>
          </a:p>
          <a:p>
            <a:pPr marL="332272" indent="-240939" defTabSz="806867">
              <a:buClr>
                <a:srgbClr val="717BA3"/>
              </a:buClr>
              <a:buSzPct val="75000"/>
              <a:buFont typeface="Arial Narrow"/>
              <a:buChar char="►"/>
              <a:tabLst>
                <a:tab pos="332272" algn="l"/>
              </a:tabLst>
            </a:pPr>
            <a:r>
              <a:rPr sz="2294" kern="0" dirty="0">
                <a:solidFill>
                  <a:sysClr val="windowText" lastClr="000000"/>
                </a:solidFill>
                <a:latin typeface="Calibri"/>
                <a:cs typeface="Calibri"/>
              </a:rPr>
              <a:t>Assignment</a:t>
            </a:r>
            <a:r>
              <a:rPr sz="2294" kern="0" spc="-97" dirty="0">
                <a:solidFill>
                  <a:sysClr val="windowText" lastClr="000000"/>
                </a:solidFill>
                <a:latin typeface="Calibri"/>
                <a:cs typeface="Calibri"/>
              </a:rPr>
              <a:t> </a:t>
            </a:r>
            <a:r>
              <a:rPr sz="2294" kern="0" spc="-9" dirty="0">
                <a:solidFill>
                  <a:sysClr val="windowText" lastClr="000000"/>
                </a:solidFill>
                <a:latin typeface="Calibri"/>
                <a:cs typeface="Calibri"/>
              </a:rPr>
              <a:t>operators</a:t>
            </a:r>
            <a:endParaRPr sz="2294" kern="0">
              <a:solidFill>
                <a:sysClr val="windowText" lastClr="000000"/>
              </a:solidFill>
              <a:latin typeface="Calibri"/>
              <a:cs typeface="Calibri"/>
            </a:endParaRPr>
          </a:p>
          <a:p>
            <a:pPr marL="11206" defTabSz="806867">
              <a:spcBef>
                <a:spcPts val="529"/>
              </a:spcBef>
              <a:tabLst>
                <a:tab pos="332272" algn="l"/>
                <a:tab pos="7272445" algn="l"/>
              </a:tabLst>
            </a:pPr>
            <a:r>
              <a:rPr sz="1721" u="dash" kern="0" spc="18" dirty="0">
                <a:solidFill>
                  <a:srgbClr val="717BA3"/>
                </a:solidFill>
                <a:uFill>
                  <a:solidFill>
                    <a:srgbClr val="9EB7CD"/>
                  </a:solidFill>
                </a:uFill>
                <a:latin typeface="Arial Narrow"/>
                <a:cs typeface="Arial Narrow"/>
              </a:rPr>
              <a:t> </a:t>
            </a:r>
            <a:r>
              <a:rPr sz="1721" u="dash" kern="0" spc="-829" dirty="0">
                <a:solidFill>
                  <a:srgbClr val="717BA3"/>
                </a:solidFill>
                <a:uFill>
                  <a:solidFill>
                    <a:srgbClr val="9EB7CD"/>
                  </a:solidFill>
                </a:uFill>
                <a:latin typeface="Arial Narrow"/>
                <a:cs typeface="Arial Narrow"/>
              </a:rPr>
              <a:t>►</a:t>
            </a:r>
            <a:r>
              <a:rPr sz="1721" u="dash" kern="0" dirty="0">
                <a:solidFill>
                  <a:srgbClr val="717BA3"/>
                </a:solidFill>
                <a:uFill>
                  <a:solidFill>
                    <a:srgbClr val="9EB7CD"/>
                  </a:solidFill>
                </a:uFill>
                <a:latin typeface="Arial Narrow"/>
                <a:cs typeface="Arial Narrow"/>
              </a:rPr>
              <a:t>	</a:t>
            </a:r>
            <a:r>
              <a:rPr sz="2294" u="dash" kern="0" dirty="0">
                <a:solidFill>
                  <a:sysClr val="windowText" lastClr="000000"/>
                </a:solidFill>
                <a:uFill>
                  <a:solidFill>
                    <a:srgbClr val="9EB7CD"/>
                  </a:solidFill>
                </a:uFill>
                <a:latin typeface="Calibri"/>
                <a:cs typeface="Calibri"/>
              </a:rPr>
              <a:t>Comparison</a:t>
            </a:r>
            <a:r>
              <a:rPr sz="2294" u="dash" kern="0" spc="-101" dirty="0">
                <a:solidFill>
                  <a:sysClr val="windowText" lastClr="000000"/>
                </a:solidFill>
                <a:uFill>
                  <a:solidFill>
                    <a:srgbClr val="9EB7CD"/>
                  </a:solidFill>
                </a:uFill>
                <a:latin typeface="Calibri"/>
                <a:cs typeface="Calibri"/>
              </a:rPr>
              <a:t> </a:t>
            </a:r>
            <a:r>
              <a:rPr sz="2294" u="dash" kern="0" spc="-9" dirty="0">
                <a:solidFill>
                  <a:sysClr val="windowText" lastClr="000000"/>
                </a:solidFill>
                <a:uFill>
                  <a:solidFill>
                    <a:srgbClr val="9EB7CD"/>
                  </a:solidFill>
                </a:uFill>
                <a:latin typeface="Calibri"/>
                <a:cs typeface="Calibri"/>
              </a:rPr>
              <a:t>operators</a:t>
            </a:r>
            <a:r>
              <a:rPr sz="2294" u="dash" kern="0" dirty="0">
                <a:solidFill>
                  <a:sysClr val="windowText" lastClr="000000"/>
                </a:solidFill>
                <a:uFill>
                  <a:solidFill>
                    <a:srgbClr val="9EB7CD"/>
                  </a:solidFill>
                </a:uFill>
                <a:latin typeface="Calibri"/>
                <a:cs typeface="Calibri"/>
              </a:rPr>
              <a:t>	</a:t>
            </a:r>
            <a:endParaRPr sz="2294" kern="0">
              <a:solidFill>
                <a:sysClr val="windowText" lastClr="000000"/>
              </a:solidFill>
              <a:latin typeface="Calibri"/>
              <a:cs typeface="Calibri"/>
            </a:endParaRPr>
          </a:p>
          <a:p>
            <a:pPr marL="332272" indent="-240939" defTabSz="806867">
              <a:spcBef>
                <a:spcPts val="529"/>
              </a:spcBef>
              <a:buClr>
                <a:srgbClr val="717BA3"/>
              </a:buClr>
              <a:buSzPct val="75000"/>
              <a:buFont typeface="Arial Narrow"/>
              <a:buChar char="►"/>
              <a:tabLst>
                <a:tab pos="332272" algn="l"/>
              </a:tabLst>
            </a:pPr>
            <a:r>
              <a:rPr sz="2294" kern="0" dirty="0">
                <a:solidFill>
                  <a:sysClr val="windowText" lastClr="000000"/>
                </a:solidFill>
                <a:latin typeface="Calibri"/>
                <a:cs typeface="Calibri"/>
              </a:rPr>
              <a:t>Logical</a:t>
            </a:r>
            <a:r>
              <a:rPr sz="2294" kern="0" spc="-88" dirty="0">
                <a:solidFill>
                  <a:sysClr val="windowText" lastClr="000000"/>
                </a:solidFill>
                <a:latin typeface="Calibri"/>
                <a:cs typeface="Calibri"/>
              </a:rPr>
              <a:t> </a:t>
            </a:r>
            <a:r>
              <a:rPr sz="2294" kern="0" spc="-9" dirty="0">
                <a:solidFill>
                  <a:sysClr val="windowText" lastClr="000000"/>
                </a:solidFill>
                <a:latin typeface="Calibri"/>
                <a:cs typeface="Calibri"/>
              </a:rPr>
              <a:t>operators</a:t>
            </a:r>
            <a:endParaRPr sz="2294" kern="0">
              <a:solidFill>
                <a:sysClr val="windowText" lastClr="000000"/>
              </a:solidFill>
              <a:latin typeface="Calibri"/>
              <a:cs typeface="Calibri"/>
            </a:endParaRPr>
          </a:p>
        </p:txBody>
      </p:sp>
      <p:sp>
        <p:nvSpPr>
          <p:cNvPr id="5" name="Footer Placeholder 4">
            <a:extLst>
              <a:ext uri="{FF2B5EF4-FFF2-40B4-BE49-F238E27FC236}">
                <a16:creationId xmlns:a16="http://schemas.microsoft.com/office/drawing/2014/main" id="{7047DDCA-3BC7-39F4-BF8F-17A3032BD777}"/>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34583804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4"/>
            <a:ext cx="7889621" cy="880528"/>
          </a:xfrm>
          <a:prstGeom prst="rect">
            <a:avLst/>
          </a:prstGeom>
        </p:spPr>
        <p:txBody>
          <a:bodyPr vert="horz" wrap="square" lIns="0" tIns="11206" rIns="0" bIns="0" rtlCol="0">
            <a:spAutoFit/>
          </a:bodyPr>
          <a:lstStyle/>
          <a:p>
            <a:pPr marL="11206">
              <a:spcBef>
                <a:spcPts val="88"/>
              </a:spcBef>
            </a:pPr>
            <a:r>
              <a:rPr dirty="0"/>
              <a:t>Assignment</a:t>
            </a:r>
            <a:r>
              <a:rPr spc="-79" dirty="0"/>
              <a:t> </a:t>
            </a:r>
            <a:r>
              <a:rPr dirty="0"/>
              <a:t>Operators</a:t>
            </a:r>
            <a:r>
              <a:rPr spc="-44" dirty="0"/>
              <a:t> </a:t>
            </a:r>
            <a:r>
              <a:rPr dirty="0"/>
              <a:t>(</a:t>
            </a:r>
            <a:r>
              <a:rPr spc="-49" dirty="0"/>
              <a:t> </a:t>
            </a:r>
            <a:r>
              <a:rPr dirty="0"/>
              <a:t>=,</a:t>
            </a:r>
            <a:r>
              <a:rPr spc="-26" dirty="0"/>
              <a:t> </a:t>
            </a:r>
            <a:r>
              <a:rPr dirty="0"/>
              <a:t>+=,</a:t>
            </a:r>
            <a:r>
              <a:rPr spc="-35" dirty="0"/>
              <a:t> </a:t>
            </a:r>
            <a:r>
              <a:rPr dirty="0"/>
              <a:t>-=,</a:t>
            </a:r>
            <a:r>
              <a:rPr spc="-35" dirty="0"/>
              <a:t> </a:t>
            </a:r>
            <a:r>
              <a:rPr spc="-22" dirty="0"/>
              <a:t>/=,</a:t>
            </a:r>
          </a:p>
          <a:p>
            <a:pPr marL="11206"/>
            <a:r>
              <a:rPr spc="-22" dirty="0"/>
              <a:t>%=)</a:t>
            </a:r>
          </a:p>
        </p:txBody>
      </p:sp>
      <p:sp>
        <p:nvSpPr>
          <p:cNvPr id="3" name="object 3"/>
          <p:cNvSpPr txBox="1"/>
          <p:nvPr/>
        </p:nvSpPr>
        <p:spPr>
          <a:xfrm>
            <a:off x="2534765" y="1424742"/>
            <a:ext cx="3319743" cy="806503"/>
          </a:xfrm>
          <a:prstGeom prst="rect">
            <a:avLst/>
          </a:prstGeom>
        </p:spPr>
        <p:txBody>
          <a:bodyPr vert="horz" wrap="square" lIns="0" tIns="76200" rIns="0" bIns="0" rtlCol="0">
            <a:spAutoFit/>
          </a:bodyPr>
          <a:lstStyle/>
          <a:p>
            <a:pPr marL="251585" indent="-240379" defTabSz="806867">
              <a:spcBef>
                <a:spcPts val="600"/>
              </a:spcBef>
              <a:buClr>
                <a:srgbClr val="717BA3"/>
              </a:buClr>
              <a:buSzPct val="75000"/>
              <a:buFont typeface="Arial Narrow"/>
              <a:buChar char="►"/>
              <a:tabLst>
                <a:tab pos="251585" algn="l"/>
              </a:tabLst>
            </a:pPr>
            <a:r>
              <a:rPr sz="2294" kern="0" dirty="0">
                <a:solidFill>
                  <a:sysClr val="windowText" lastClr="000000"/>
                </a:solidFill>
                <a:latin typeface="Calibri"/>
                <a:cs typeface="Calibri"/>
              </a:rPr>
              <a:t>Assignment</a:t>
            </a:r>
            <a:r>
              <a:rPr sz="2294" kern="0" spc="-97" dirty="0">
                <a:solidFill>
                  <a:sysClr val="windowText" lastClr="000000"/>
                </a:solidFill>
                <a:latin typeface="Calibri"/>
                <a:cs typeface="Calibri"/>
              </a:rPr>
              <a:t> </a:t>
            </a:r>
            <a:r>
              <a:rPr sz="2294" kern="0" spc="-9" dirty="0">
                <a:solidFill>
                  <a:sysClr val="windowText" lastClr="000000"/>
                </a:solidFill>
                <a:latin typeface="Calibri"/>
                <a:cs typeface="Calibri"/>
              </a:rPr>
              <a:t>operators</a:t>
            </a:r>
            <a:endParaRPr sz="2294" kern="0">
              <a:solidFill>
                <a:sysClr val="windowText" lastClr="000000"/>
              </a:solidFill>
              <a:latin typeface="Calibri"/>
              <a:cs typeface="Calibri"/>
            </a:endParaRPr>
          </a:p>
          <a:p>
            <a:pPr marL="494766" lvl="1" indent="-241500" defTabSz="806867">
              <a:spcBef>
                <a:spcPts val="454"/>
              </a:spcBef>
              <a:buClr>
                <a:srgbClr val="9FB8CD"/>
              </a:buClr>
              <a:buSzPct val="76086"/>
              <a:buFont typeface="Arial Narrow"/>
              <a:buChar char="►"/>
              <a:tabLst>
                <a:tab pos="494766" algn="l"/>
              </a:tabLst>
            </a:pPr>
            <a:r>
              <a:rPr sz="2030" kern="0" dirty="0">
                <a:solidFill>
                  <a:srgbClr val="454552"/>
                </a:solidFill>
                <a:latin typeface="Calibri"/>
                <a:cs typeface="Calibri"/>
              </a:rPr>
              <a:t>profit</a:t>
            </a:r>
            <a:r>
              <a:rPr sz="2030" kern="0" spc="-53" dirty="0">
                <a:solidFill>
                  <a:srgbClr val="454552"/>
                </a:solidFill>
                <a:latin typeface="Calibri"/>
                <a:cs typeface="Calibri"/>
              </a:rPr>
              <a:t> </a:t>
            </a:r>
            <a:r>
              <a:rPr sz="2030" kern="0" dirty="0">
                <a:solidFill>
                  <a:srgbClr val="454552"/>
                </a:solidFill>
                <a:latin typeface="Calibri"/>
                <a:cs typeface="Calibri"/>
              </a:rPr>
              <a:t>=</a:t>
            </a:r>
            <a:r>
              <a:rPr sz="2030" kern="0" spc="-31" dirty="0">
                <a:solidFill>
                  <a:srgbClr val="454552"/>
                </a:solidFill>
                <a:latin typeface="Calibri"/>
                <a:cs typeface="Calibri"/>
              </a:rPr>
              <a:t> </a:t>
            </a:r>
            <a:r>
              <a:rPr sz="2030" kern="0" dirty="0">
                <a:solidFill>
                  <a:srgbClr val="454552"/>
                </a:solidFill>
                <a:latin typeface="Calibri"/>
                <a:cs typeface="Calibri"/>
              </a:rPr>
              <a:t>income</a:t>
            </a:r>
            <a:r>
              <a:rPr sz="2030" kern="0" spc="-26"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spc="-9" dirty="0">
                <a:solidFill>
                  <a:srgbClr val="454552"/>
                </a:solidFill>
                <a:latin typeface="Calibri"/>
                <a:cs typeface="Calibri"/>
              </a:rPr>
              <a:t>expenses</a:t>
            </a:r>
            <a:endParaRPr sz="2030" kern="0">
              <a:solidFill>
                <a:sysClr val="windowText" lastClr="000000"/>
              </a:solidFill>
              <a:latin typeface="Calibri"/>
              <a:cs typeface="Calibri"/>
            </a:endParaRPr>
          </a:p>
        </p:txBody>
      </p:sp>
      <p:sp>
        <p:nvSpPr>
          <p:cNvPr id="4" name="object 4"/>
          <p:cNvSpPr txBox="1"/>
          <p:nvPr/>
        </p:nvSpPr>
        <p:spPr>
          <a:xfrm>
            <a:off x="2776817" y="2573856"/>
            <a:ext cx="3115235" cy="1471353"/>
          </a:xfrm>
          <a:prstGeom prst="rect">
            <a:avLst/>
          </a:prstGeom>
        </p:spPr>
        <p:txBody>
          <a:bodyPr vert="horz" wrap="square" lIns="0" tIns="67235" rIns="0" bIns="0" rtlCol="0">
            <a:spAutoFit/>
          </a:bodyPr>
          <a:lstStyle/>
          <a:p>
            <a:pPr marL="252706" indent="-241500" defTabSz="806867">
              <a:spcBef>
                <a:spcPts val="529"/>
              </a:spcBef>
              <a:buClr>
                <a:srgbClr val="9FB8CD"/>
              </a:buClr>
              <a:buSzPct val="76086"/>
              <a:buFont typeface="Arial Narrow"/>
              <a:buChar char="►"/>
              <a:tabLst>
                <a:tab pos="252706" algn="l"/>
                <a:tab pos="2237934" algn="l"/>
              </a:tabLst>
            </a:pPr>
            <a:r>
              <a:rPr sz="2030" kern="0" dirty="0">
                <a:solidFill>
                  <a:srgbClr val="454552"/>
                </a:solidFill>
                <a:latin typeface="Calibri"/>
                <a:cs typeface="Calibri"/>
              </a:rPr>
              <a:t>count</a:t>
            </a:r>
            <a:r>
              <a:rPr sz="2030" kern="0" spc="-53"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dirty="0">
                <a:solidFill>
                  <a:srgbClr val="454552"/>
                </a:solidFill>
                <a:latin typeface="Calibri"/>
                <a:cs typeface="Calibri"/>
              </a:rPr>
              <a:t>count</a:t>
            </a:r>
            <a:r>
              <a:rPr sz="2030" kern="0" spc="-35" dirty="0">
                <a:solidFill>
                  <a:srgbClr val="454552"/>
                </a:solidFill>
                <a:latin typeface="Calibri"/>
                <a:cs typeface="Calibri"/>
              </a:rPr>
              <a:t> </a:t>
            </a:r>
            <a:r>
              <a:rPr sz="2030" kern="0" dirty="0">
                <a:solidFill>
                  <a:srgbClr val="454552"/>
                </a:solidFill>
                <a:latin typeface="Calibri"/>
                <a:cs typeface="Calibri"/>
              </a:rPr>
              <a:t>+</a:t>
            </a:r>
            <a:r>
              <a:rPr sz="2030" kern="0" spc="-44" dirty="0">
                <a:solidFill>
                  <a:srgbClr val="454552"/>
                </a:solidFill>
                <a:latin typeface="Calibri"/>
                <a:cs typeface="Calibri"/>
              </a:rPr>
              <a:t> i</a:t>
            </a:r>
            <a:r>
              <a:rPr sz="2030" kern="0" dirty="0">
                <a:solidFill>
                  <a:srgbClr val="454552"/>
                </a:solidFill>
                <a:latin typeface="Calibri"/>
                <a:cs typeface="Calibri"/>
              </a:rPr>
              <a:t>	</a:t>
            </a:r>
            <a:r>
              <a:rPr sz="2030" kern="0" spc="-18" dirty="0">
                <a:solidFill>
                  <a:srgbClr val="454552"/>
                </a:solidFill>
                <a:latin typeface="Segoe UI Symbol"/>
                <a:cs typeface="Segoe UI Symbol"/>
              </a:rPr>
              <a:t>�</a:t>
            </a:r>
            <a:r>
              <a:rPr sz="2030" kern="0" spc="-18" dirty="0">
                <a:solidFill>
                  <a:srgbClr val="454552"/>
                </a:solidFill>
                <a:latin typeface="Calibri"/>
                <a:cs typeface="Calibri"/>
              </a:rPr>
              <a:t>SAME</a:t>
            </a:r>
            <a:endParaRPr sz="2030" kern="0">
              <a:solidFill>
                <a:sysClr val="windowText" lastClr="000000"/>
              </a:solidFill>
              <a:latin typeface="Calibri"/>
              <a:cs typeface="Calibri"/>
            </a:endParaRPr>
          </a:p>
          <a:p>
            <a:pPr marL="252706" indent="-241500" defTabSz="806867">
              <a:spcBef>
                <a:spcPts val="446"/>
              </a:spcBef>
              <a:buClr>
                <a:srgbClr val="9FB8CD"/>
              </a:buClr>
              <a:buSzPct val="76086"/>
              <a:buFont typeface="Arial Narrow"/>
              <a:buChar char="►"/>
              <a:tabLst>
                <a:tab pos="252706" algn="l"/>
                <a:tab pos="2186945" algn="l"/>
              </a:tabLst>
            </a:pPr>
            <a:r>
              <a:rPr sz="2030" kern="0" dirty="0">
                <a:solidFill>
                  <a:srgbClr val="454552"/>
                </a:solidFill>
                <a:latin typeface="Calibri"/>
                <a:cs typeface="Calibri"/>
              </a:rPr>
              <a:t>count</a:t>
            </a:r>
            <a:r>
              <a:rPr sz="2030" kern="0" spc="-49"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dirty="0">
                <a:solidFill>
                  <a:srgbClr val="454552"/>
                </a:solidFill>
                <a:latin typeface="Calibri"/>
                <a:cs typeface="Calibri"/>
              </a:rPr>
              <a:t>count</a:t>
            </a:r>
            <a:r>
              <a:rPr sz="2030" kern="0" spc="-35" dirty="0">
                <a:solidFill>
                  <a:srgbClr val="454552"/>
                </a:solidFill>
                <a:latin typeface="Calibri"/>
                <a:cs typeface="Calibri"/>
              </a:rPr>
              <a:t> </a:t>
            </a:r>
            <a:r>
              <a:rPr sz="2030" kern="0" dirty="0">
                <a:solidFill>
                  <a:srgbClr val="454552"/>
                </a:solidFill>
                <a:latin typeface="Calibri"/>
                <a:cs typeface="Calibri"/>
              </a:rPr>
              <a:t>-</a:t>
            </a:r>
            <a:r>
              <a:rPr sz="2030" kern="0" spc="-49" dirty="0">
                <a:solidFill>
                  <a:srgbClr val="454552"/>
                </a:solidFill>
                <a:latin typeface="Calibri"/>
                <a:cs typeface="Calibri"/>
              </a:rPr>
              <a:t> </a:t>
            </a:r>
            <a:r>
              <a:rPr sz="2030" kern="0" spc="-44" dirty="0">
                <a:solidFill>
                  <a:srgbClr val="454552"/>
                </a:solidFill>
                <a:latin typeface="Calibri"/>
                <a:cs typeface="Calibri"/>
              </a:rPr>
              <a:t>i</a:t>
            </a:r>
            <a:r>
              <a:rPr sz="2030" kern="0" dirty="0">
                <a:solidFill>
                  <a:srgbClr val="454552"/>
                </a:solidFill>
                <a:latin typeface="Calibri"/>
                <a:cs typeface="Calibri"/>
              </a:rPr>
              <a:t>	</a:t>
            </a:r>
            <a:r>
              <a:rPr sz="2030" kern="0" spc="62" dirty="0">
                <a:solidFill>
                  <a:srgbClr val="454552"/>
                </a:solidFill>
                <a:latin typeface="Segoe UI Symbol"/>
                <a:cs typeface="Segoe UI Symbol"/>
              </a:rPr>
              <a:t>�</a:t>
            </a:r>
            <a:r>
              <a:rPr sz="2030" kern="0" spc="62" dirty="0">
                <a:solidFill>
                  <a:srgbClr val="454552"/>
                </a:solidFill>
                <a:latin typeface="Calibri"/>
                <a:cs typeface="Calibri"/>
              </a:rPr>
              <a:t>SAME</a:t>
            </a:r>
            <a:endParaRPr sz="2030" kern="0">
              <a:solidFill>
                <a:sysClr val="windowText" lastClr="000000"/>
              </a:solidFill>
              <a:latin typeface="Calibri"/>
              <a:cs typeface="Calibri"/>
            </a:endParaRPr>
          </a:p>
          <a:p>
            <a:pPr marL="252706" indent="-241500" defTabSz="806867">
              <a:spcBef>
                <a:spcPts val="437"/>
              </a:spcBef>
              <a:buClr>
                <a:srgbClr val="9FB8CD"/>
              </a:buClr>
              <a:buSzPct val="76086"/>
              <a:buFont typeface="Arial Narrow"/>
              <a:buChar char="►"/>
              <a:tabLst>
                <a:tab pos="252706" algn="l"/>
                <a:tab pos="2208237" algn="l"/>
              </a:tabLst>
            </a:pPr>
            <a:r>
              <a:rPr sz="2030" kern="0" dirty="0">
                <a:solidFill>
                  <a:srgbClr val="454552"/>
                </a:solidFill>
                <a:latin typeface="Calibri"/>
                <a:cs typeface="Calibri"/>
              </a:rPr>
              <a:t>count</a:t>
            </a:r>
            <a:r>
              <a:rPr sz="2030" kern="0" spc="-49"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dirty="0">
                <a:solidFill>
                  <a:srgbClr val="454552"/>
                </a:solidFill>
                <a:latin typeface="Calibri"/>
                <a:cs typeface="Calibri"/>
              </a:rPr>
              <a:t>count</a:t>
            </a:r>
            <a:r>
              <a:rPr sz="2030" kern="0" spc="-35"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spc="-44" dirty="0">
                <a:solidFill>
                  <a:srgbClr val="454552"/>
                </a:solidFill>
                <a:latin typeface="Calibri"/>
                <a:cs typeface="Calibri"/>
              </a:rPr>
              <a:t>i</a:t>
            </a:r>
            <a:r>
              <a:rPr sz="2030" kern="0" dirty="0">
                <a:solidFill>
                  <a:srgbClr val="454552"/>
                </a:solidFill>
                <a:latin typeface="Calibri"/>
                <a:cs typeface="Calibri"/>
              </a:rPr>
              <a:t>	</a:t>
            </a:r>
            <a:r>
              <a:rPr sz="2030" kern="0" spc="-18" dirty="0">
                <a:solidFill>
                  <a:srgbClr val="454552"/>
                </a:solidFill>
                <a:latin typeface="Segoe UI Symbol"/>
                <a:cs typeface="Segoe UI Symbol"/>
              </a:rPr>
              <a:t>�</a:t>
            </a:r>
            <a:r>
              <a:rPr sz="2030" kern="0" spc="-18" dirty="0">
                <a:solidFill>
                  <a:srgbClr val="454552"/>
                </a:solidFill>
                <a:latin typeface="Calibri"/>
                <a:cs typeface="Calibri"/>
              </a:rPr>
              <a:t>SAME</a:t>
            </a:r>
            <a:endParaRPr sz="2030" kern="0">
              <a:solidFill>
                <a:sysClr val="windowText" lastClr="000000"/>
              </a:solidFill>
              <a:latin typeface="Calibri"/>
              <a:cs typeface="Calibri"/>
            </a:endParaRPr>
          </a:p>
          <a:p>
            <a:pPr marL="252706" indent="-241500" defTabSz="806867">
              <a:spcBef>
                <a:spcPts val="441"/>
              </a:spcBef>
              <a:buClr>
                <a:srgbClr val="9FB8CD"/>
              </a:buClr>
              <a:buSzPct val="76086"/>
              <a:buFont typeface="Arial Narrow"/>
              <a:buChar char="►"/>
              <a:tabLst>
                <a:tab pos="252706" algn="l"/>
                <a:tab pos="2237934" algn="l"/>
              </a:tabLst>
            </a:pPr>
            <a:r>
              <a:rPr sz="2030" kern="0" dirty="0">
                <a:solidFill>
                  <a:srgbClr val="454552"/>
                </a:solidFill>
                <a:latin typeface="Calibri"/>
                <a:cs typeface="Calibri"/>
              </a:rPr>
              <a:t>count</a:t>
            </a:r>
            <a:r>
              <a:rPr sz="2030" kern="0" spc="-53" dirty="0">
                <a:solidFill>
                  <a:srgbClr val="454552"/>
                </a:solidFill>
                <a:latin typeface="Calibri"/>
                <a:cs typeface="Calibri"/>
              </a:rPr>
              <a:t> </a:t>
            </a:r>
            <a:r>
              <a:rPr sz="2030" kern="0" dirty="0">
                <a:solidFill>
                  <a:srgbClr val="454552"/>
                </a:solidFill>
                <a:latin typeface="Calibri"/>
                <a:cs typeface="Calibri"/>
              </a:rPr>
              <a:t>=</a:t>
            </a:r>
            <a:r>
              <a:rPr sz="2030" kern="0" spc="-40" dirty="0">
                <a:solidFill>
                  <a:srgbClr val="454552"/>
                </a:solidFill>
                <a:latin typeface="Calibri"/>
                <a:cs typeface="Calibri"/>
              </a:rPr>
              <a:t> </a:t>
            </a:r>
            <a:r>
              <a:rPr sz="2030" kern="0" dirty="0">
                <a:solidFill>
                  <a:srgbClr val="454552"/>
                </a:solidFill>
                <a:latin typeface="Calibri"/>
                <a:cs typeface="Calibri"/>
              </a:rPr>
              <a:t>count</a:t>
            </a:r>
            <a:r>
              <a:rPr sz="2030" kern="0" spc="-35" dirty="0">
                <a:solidFill>
                  <a:srgbClr val="454552"/>
                </a:solidFill>
                <a:latin typeface="Calibri"/>
                <a:cs typeface="Calibri"/>
              </a:rPr>
              <a:t> </a:t>
            </a:r>
            <a:r>
              <a:rPr sz="2030" kern="0" dirty="0">
                <a:solidFill>
                  <a:srgbClr val="454552"/>
                </a:solidFill>
                <a:latin typeface="Calibri"/>
                <a:cs typeface="Calibri"/>
              </a:rPr>
              <a:t>*</a:t>
            </a:r>
            <a:r>
              <a:rPr sz="2030" kern="0" spc="-44" dirty="0">
                <a:solidFill>
                  <a:srgbClr val="454552"/>
                </a:solidFill>
                <a:latin typeface="Calibri"/>
                <a:cs typeface="Calibri"/>
              </a:rPr>
              <a:t> i</a:t>
            </a:r>
            <a:r>
              <a:rPr sz="2030" kern="0" dirty="0">
                <a:solidFill>
                  <a:srgbClr val="454552"/>
                </a:solidFill>
                <a:latin typeface="Calibri"/>
                <a:cs typeface="Calibri"/>
              </a:rPr>
              <a:t>	</a:t>
            </a:r>
            <a:r>
              <a:rPr sz="2030" kern="0" spc="-18" dirty="0">
                <a:solidFill>
                  <a:srgbClr val="454552"/>
                </a:solidFill>
                <a:latin typeface="Segoe UI Symbol"/>
                <a:cs typeface="Segoe UI Symbol"/>
              </a:rPr>
              <a:t>�</a:t>
            </a:r>
            <a:r>
              <a:rPr sz="2030" kern="0" spc="-18" dirty="0">
                <a:solidFill>
                  <a:srgbClr val="454552"/>
                </a:solidFill>
                <a:latin typeface="Calibri"/>
                <a:cs typeface="Calibri"/>
              </a:rPr>
              <a:t>SAME</a:t>
            </a:r>
            <a:endParaRPr sz="2030" kern="0">
              <a:solidFill>
                <a:sysClr val="windowText" lastClr="000000"/>
              </a:solidFill>
              <a:latin typeface="Calibri"/>
              <a:cs typeface="Calibri"/>
            </a:endParaRPr>
          </a:p>
        </p:txBody>
      </p:sp>
      <p:sp>
        <p:nvSpPr>
          <p:cNvPr id="5" name="object 5"/>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7" name="object 7"/>
          <p:cNvSpPr txBox="1"/>
          <p:nvPr/>
        </p:nvSpPr>
        <p:spPr>
          <a:xfrm>
            <a:off x="2776817" y="4091490"/>
            <a:ext cx="3539378" cy="636102"/>
          </a:xfrm>
          <a:prstGeom prst="rect">
            <a:avLst/>
          </a:prstGeom>
        </p:spPr>
        <p:txBody>
          <a:bodyPr vert="horz" wrap="square" lIns="0" tIns="11206" rIns="0" bIns="0" rtlCol="0">
            <a:spAutoFit/>
          </a:bodyPr>
          <a:lstStyle/>
          <a:p>
            <a:pPr marL="11206" indent="241500" defTabSz="806867">
              <a:spcBef>
                <a:spcPts val="88"/>
              </a:spcBef>
              <a:buClr>
                <a:srgbClr val="9FB8CD"/>
              </a:buClr>
              <a:buSzPct val="76086"/>
              <a:buFont typeface="Arial Narrow"/>
              <a:buChar char="►"/>
              <a:tabLst>
                <a:tab pos="252706" algn="l"/>
                <a:tab pos="2292846" algn="l"/>
                <a:tab pos="3274533" algn="l"/>
              </a:tabLst>
            </a:pPr>
            <a:r>
              <a:rPr sz="2030" kern="0" spc="-22" dirty="0">
                <a:solidFill>
                  <a:srgbClr val="454552"/>
                </a:solidFill>
                <a:latin typeface="Calibri"/>
                <a:cs typeface="Calibri"/>
              </a:rPr>
              <a:t>count</a:t>
            </a:r>
            <a:r>
              <a:rPr sz="2030" kern="0" dirty="0">
                <a:solidFill>
                  <a:srgbClr val="454552"/>
                </a:solidFill>
                <a:latin typeface="Calibri"/>
                <a:cs typeface="Calibri"/>
              </a:rPr>
              <a:t> </a:t>
            </a:r>
            <a:r>
              <a:rPr sz="2030" kern="0" spc="-13" dirty="0">
                <a:solidFill>
                  <a:srgbClr val="454552"/>
                </a:solidFill>
                <a:latin typeface="Calibri"/>
                <a:cs typeface="Calibri"/>
              </a:rPr>
              <a:t>=</a:t>
            </a:r>
            <a:r>
              <a:rPr sz="2030" kern="0" spc="9" dirty="0">
                <a:solidFill>
                  <a:srgbClr val="454552"/>
                </a:solidFill>
                <a:latin typeface="Calibri"/>
                <a:cs typeface="Calibri"/>
              </a:rPr>
              <a:t> </a:t>
            </a:r>
            <a:r>
              <a:rPr sz="2030" kern="0" spc="-22" dirty="0">
                <a:solidFill>
                  <a:srgbClr val="454552"/>
                </a:solidFill>
                <a:latin typeface="Calibri"/>
                <a:cs typeface="Calibri"/>
              </a:rPr>
              <a:t>count</a:t>
            </a:r>
            <a:r>
              <a:rPr sz="2030" kern="0" spc="13" dirty="0">
                <a:solidFill>
                  <a:srgbClr val="454552"/>
                </a:solidFill>
                <a:latin typeface="Calibri"/>
                <a:cs typeface="Calibri"/>
              </a:rPr>
              <a:t> </a:t>
            </a:r>
            <a:r>
              <a:rPr sz="2030" kern="0" spc="-18" dirty="0">
                <a:solidFill>
                  <a:srgbClr val="454552"/>
                </a:solidFill>
                <a:latin typeface="Calibri"/>
                <a:cs typeface="Calibri"/>
              </a:rPr>
              <a:t>%</a:t>
            </a:r>
            <a:r>
              <a:rPr sz="2030" kern="0" spc="13" dirty="0">
                <a:solidFill>
                  <a:srgbClr val="454552"/>
                </a:solidFill>
                <a:latin typeface="Calibri"/>
                <a:cs typeface="Calibri"/>
              </a:rPr>
              <a:t> </a:t>
            </a:r>
            <a:r>
              <a:rPr sz="2030" kern="0" dirty="0">
                <a:solidFill>
                  <a:srgbClr val="454552"/>
                </a:solidFill>
                <a:latin typeface="Calibri"/>
                <a:cs typeface="Calibri"/>
              </a:rPr>
              <a:t>i	</a:t>
            </a:r>
            <a:r>
              <a:rPr sz="2030" kern="0" spc="199" dirty="0">
                <a:solidFill>
                  <a:srgbClr val="454552"/>
                </a:solidFill>
                <a:latin typeface="Segoe UI Symbol"/>
                <a:cs typeface="Segoe UI Symbol"/>
              </a:rPr>
              <a:t>�</a:t>
            </a:r>
            <a:r>
              <a:rPr sz="2030" kern="0" spc="199" dirty="0">
                <a:solidFill>
                  <a:srgbClr val="454552"/>
                </a:solidFill>
                <a:latin typeface="Calibri"/>
                <a:cs typeface="Calibri"/>
              </a:rPr>
              <a:t>SAME</a:t>
            </a:r>
            <a:r>
              <a:rPr sz="2030" kern="0" dirty="0">
                <a:solidFill>
                  <a:srgbClr val="454552"/>
                </a:solidFill>
                <a:latin typeface="Calibri"/>
                <a:cs typeface="Calibri"/>
              </a:rPr>
              <a:t>	</a:t>
            </a:r>
            <a:r>
              <a:rPr sz="2030" kern="0" spc="-159" dirty="0">
                <a:solidFill>
                  <a:srgbClr val="454552"/>
                </a:solidFill>
                <a:latin typeface="Segoe UI Symbol"/>
                <a:cs typeface="Segoe UI Symbol"/>
              </a:rPr>
              <a:t>➔</a:t>
            </a:r>
            <a:endParaRPr sz="2030" kern="0">
              <a:solidFill>
                <a:sysClr val="windowText" lastClr="000000"/>
              </a:solidFill>
              <a:latin typeface="Segoe UI Symbol"/>
              <a:cs typeface="Segoe UI Symbol"/>
            </a:endParaRPr>
          </a:p>
        </p:txBody>
      </p:sp>
      <p:sp>
        <p:nvSpPr>
          <p:cNvPr id="8" name="object 8"/>
          <p:cNvSpPr txBox="1"/>
          <p:nvPr/>
        </p:nvSpPr>
        <p:spPr>
          <a:xfrm>
            <a:off x="5934186" y="2573855"/>
            <a:ext cx="1745316" cy="1840043"/>
          </a:xfrm>
          <a:prstGeom prst="rect">
            <a:avLst/>
          </a:prstGeom>
        </p:spPr>
        <p:txBody>
          <a:bodyPr vert="horz" wrap="square" lIns="0" tIns="67235" rIns="0" bIns="0" rtlCol="0">
            <a:spAutoFit/>
          </a:bodyPr>
          <a:lstStyle/>
          <a:p>
            <a:pPr marL="584418" marR="59394" indent="-584418" algn="r" defTabSz="806867">
              <a:spcBef>
                <a:spcPts val="529"/>
              </a:spcBef>
              <a:buFont typeface="Segoe UI Symbol"/>
              <a:buChar char="➔"/>
              <a:tabLst>
                <a:tab pos="584418" algn="l"/>
              </a:tabLst>
            </a:pPr>
            <a:r>
              <a:rPr sz="2030" kern="0" dirty="0">
                <a:solidFill>
                  <a:srgbClr val="454552"/>
                </a:solidFill>
                <a:latin typeface="Calibri"/>
                <a:cs typeface="Calibri"/>
              </a:rPr>
              <a:t>count</a:t>
            </a:r>
            <a:r>
              <a:rPr sz="2030" kern="0" spc="-57" dirty="0">
                <a:solidFill>
                  <a:srgbClr val="454552"/>
                </a:solidFill>
                <a:latin typeface="Calibri"/>
                <a:cs typeface="Calibri"/>
              </a:rPr>
              <a:t> </a:t>
            </a:r>
            <a:r>
              <a:rPr sz="2030" kern="0" dirty="0">
                <a:solidFill>
                  <a:srgbClr val="454552"/>
                </a:solidFill>
                <a:latin typeface="Calibri"/>
                <a:cs typeface="Calibri"/>
              </a:rPr>
              <a:t>+=</a:t>
            </a:r>
            <a:r>
              <a:rPr sz="2030" kern="0" spc="-44" dirty="0">
                <a:solidFill>
                  <a:srgbClr val="454552"/>
                </a:solidFill>
                <a:latin typeface="Calibri"/>
                <a:cs typeface="Calibri"/>
              </a:rPr>
              <a:t> i</a:t>
            </a:r>
            <a:endParaRPr sz="2030" kern="0">
              <a:solidFill>
                <a:sysClr val="windowText" lastClr="000000"/>
              </a:solidFill>
              <a:latin typeface="Calibri"/>
              <a:cs typeface="Calibri"/>
            </a:endParaRPr>
          </a:p>
          <a:p>
            <a:pPr marL="634287" marR="110384" indent="-634287" algn="r" defTabSz="806867">
              <a:spcBef>
                <a:spcPts val="446"/>
              </a:spcBef>
              <a:buFont typeface="Segoe UI Symbol"/>
              <a:buChar char="➔"/>
              <a:tabLst>
                <a:tab pos="634287" algn="l"/>
              </a:tabLst>
            </a:pPr>
            <a:r>
              <a:rPr sz="2030" kern="0" dirty="0">
                <a:solidFill>
                  <a:srgbClr val="454552"/>
                </a:solidFill>
                <a:latin typeface="Calibri"/>
                <a:cs typeface="Calibri"/>
              </a:rPr>
              <a:t>count</a:t>
            </a:r>
            <a:r>
              <a:rPr sz="2030" kern="0" spc="-53" dirty="0">
                <a:solidFill>
                  <a:srgbClr val="454552"/>
                </a:solidFill>
                <a:latin typeface="Calibri"/>
                <a:cs typeface="Calibri"/>
              </a:rPr>
              <a:t> </a:t>
            </a:r>
            <a:r>
              <a:rPr sz="2030" kern="0" dirty="0">
                <a:solidFill>
                  <a:srgbClr val="454552"/>
                </a:solidFill>
                <a:latin typeface="Calibri"/>
                <a:cs typeface="Calibri"/>
              </a:rPr>
              <a:t>-=</a:t>
            </a:r>
            <a:r>
              <a:rPr sz="2030" kern="0" spc="-49" dirty="0">
                <a:solidFill>
                  <a:srgbClr val="454552"/>
                </a:solidFill>
                <a:latin typeface="Calibri"/>
                <a:cs typeface="Calibri"/>
              </a:rPr>
              <a:t> </a:t>
            </a:r>
            <a:r>
              <a:rPr sz="2030" kern="0" spc="-44" dirty="0">
                <a:solidFill>
                  <a:srgbClr val="454552"/>
                </a:solidFill>
                <a:latin typeface="Calibri"/>
                <a:cs typeface="Calibri"/>
              </a:rPr>
              <a:t>i</a:t>
            </a:r>
            <a:endParaRPr sz="2030" kern="0">
              <a:solidFill>
                <a:sysClr val="windowText" lastClr="000000"/>
              </a:solidFill>
              <a:latin typeface="Calibri"/>
              <a:cs typeface="Calibri"/>
            </a:endParaRPr>
          </a:p>
          <a:p>
            <a:pPr marL="612994" marR="89092" indent="-612994" algn="r" defTabSz="806867">
              <a:spcBef>
                <a:spcPts val="437"/>
              </a:spcBef>
              <a:buFont typeface="Segoe UI Symbol"/>
              <a:buChar char="➔"/>
              <a:tabLst>
                <a:tab pos="612994" algn="l"/>
              </a:tabLst>
            </a:pPr>
            <a:r>
              <a:rPr sz="2030" kern="0" dirty="0">
                <a:solidFill>
                  <a:srgbClr val="454552"/>
                </a:solidFill>
                <a:latin typeface="Calibri"/>
                <a:cs typeface="Calibri"/>
              </a:rPr>
              <a:t>count</a:t>
            </a:r>
            <a:r>
              <a:rPr sz="2030" kern="0" spc="-53" dirty="0">
                <a:solidFill>
                  <a:srgbClr val="454552"/>
                </a:solidFill>
                <a:latin typeface="Calibri"/>
                <a:cs typeface="Calibri"/>
              </a:rPr>
              <a:t> </a:t>
            </a:r>
            <a:r>
              <a:rPr sz="2030" kern="0" dirty="0">
                <a:solidFill>
                  <a:srgbClr val="454552"/>
                </a:solidFill>
                <a:latin typeface="Calibri"/>
                <a:cs typeface="Calibri"/>
              </a:rPr>
              <a:t>/=</a:t>
            </a:r>
            <a:r>
              <a:rPr sz="2030" kern="0" spc="-44" dirty="0">
                <a:solidFill>
                  <a:srgbClr val="454552"/>
                </a:solidFill>
                <a:latin typeface="Calibri"/>
                <a:cs typeface="Calibri"/>
              </a:rPr>
              <a:t> i</a:t>
            </a:r>
            <a:endParaRPr sz="2030" kern="0">
              <a:solidFill>
                <a:sysClr val="windowText" lastClr="000000"/>
              </a:solidFill>
              <a:latin typeface="Calibri"/>
              <a:cs typeface="Calibri"/>
            </a:endParaRPr>
          </a:p>
          <a:p>
            <a:pPr marL="645493" marR="4483" indent="-584978" algn="r" defTabSz="806867">
              <a:lnSpc>
                <a:spcPts val="2877"/>
              </a:lnSpc>
              <a:spcBef>
                <a:spcPts val="93"/>
              </a:spcBef>
              <a:buFont typeface="Segoe UI Symbol"/>
              <a:buChar char="➔"/>
              <a:tabLst>
                <a:tab pos="645493" algn="l"/>
              </a:tabLst>
            </a:pPr>
            <a:r>
              <a:rPr sz="2030" kern="0" dirty="0">
                <a:solidFill>
                  <a:srgbClr val="454552"/>
                </a:solidFill>
                <a:latin typeface="Calibri"/>
                <a:cs typeface="Calibri"/>
              </a:rPr>
              <a:t>count</a:t>
            </a:r>
            <a:r>
              <a:rPr sz="2030" kern="0" spc="-57" dirty="0">
                <a:solidFill>
                  <a:srgbClr val="454552"/>
                </a:solidFill>
                <a:latin typeface="Calibri"/>
                <a:cs typeface="Calibri"/>
              </a:rPr>
              <a:t> </a:t>
            </a:r>
            <a:r>
              <a:rPr sz="2030" kern="0" dirty="0">
                <a:solidFill>
                  <a:srgbClr val="454552"/>
                </a:solidFill>
                <a:latin typeface="Calibri"/>
                <a:cs typeface="Calibri"/>
              </a:rPr>
              <a:t>*=</a:t>
            </a:r>
            <a:r>
              <a:rPr sz="2030" kern="0" spc="-44" dirty="0">
                <a:solidFill>
                  <a:srgbClr val="454552"/>
                </a:solidFill>
                <a:latin typeface="Calibri"/>
                <a:cs typeface="Calibri"/>
              </a:rPr>
              <a:t> i </a:t>
            </a:r>
            <a:r>
              <a:rPr sz="2030" kern="0" dirty="0">
                <a:solidFill>
                  <a:srgbClr val="454552"/>
                </a:solidFill>
                <a:latin typeface="Calibri"/>
                <a:cs typeface="Calibri"/>
              </a:rPr>
              <a:t>count</a:t>
            </a:r>
            <a:r>
              <a:rPr sz="2030" kern="0" spc="-62" dirty="0">
                <a:solidFill>
                  <a:srgbClr val="454552"/>
                </a:solidFill>
                <a:latin typeface="Calibri"/>
                <a:cs typeface="Calibri"/>
              </a:rPr>
              <a:t> </a:t>
            </a:r>
            <a:r>
              <a:rPr sz="2030" kern="0" dirty="0">
                <a:solidFill>
                  <a:srgbClr val="454552"/>
                </a:solidFill>
                <a:latin typeface="Calibri"/>
                <a:cs typeface="Calibri"/>
              </a:rPr>
              <a:t>%=</a:t>
            </a:r>
            <a:r>
              <a:rPr sz="2030" kern="0" spc="-49" dirty="0">
                <a:solidFill>
                  <a:srgbClr val="454552"/>
                </a:solidFill>
                <a:latin typeface="Calibri"/>
                <a:cs typeface="Calibri"/>
              </a:rPr>
              <a:t> </a:t>
            </a:r>
            <a:r>
              <a:rPr sz="2030" kern="0" spc="-44" dirty="0">
                <a:solidFill>
                  <a:srgbClr val="454552"/>
                </a:solidFill>
                <a:latin typeface="Calibri"/>
                <a:cs typeface="Calibri"/>
              </a:rPr>
              <a:t>i</a:t>
            </a:r>
            <a:endParaRPr sz="2030" kern="0">
              <a:solidFill>
                <a:sysClr val="windowText" lastClr="000000"/>
              </a:solidFill>
              <a:latin typeface="Calibri"/>
              <a:cs typeface="Calibri"/>
            </a:endParaRPr>
          </a:p>
        </p:txBody>
      </p:sp>
      <p:sp>
        <p:nvSpPr>
          <p:cNvPr id="9" name="Footer Placeholder 8">
            <a:extLst>
              <a:ext uri="{FF2B5EF4-FFF2-40B4-BE49-F238E27FC236}">
                <a16:creationId xmlns:a16="http://schemas.microsoft.com/office/drawing/2014/main" id="{F928E892-1920-B766-073F-2259E34B34E2}"/>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645990382"/>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Comparison</a:t>
            </a:r>
            <a:r>
              <a:rPr spc="-119" dirty="0"/>
              <a:t> </a:t>
            </a:r>
            <a:r>
              <a:rPr spc="-9" dirty="0"/>
              <a:t>Operators</a:t>
            </a:r>
          </a:p>
        </p:txBody>
      </p:sp>
      <p:sp>
        <p:nvSpPr>
          <p:cNvPr id="3" name="object 3"/>
          <p:cNvSpPr txBox="1"/>
          <p:nvPr/>
        </p:nvSpPr>
        <p:spPr>
          <a:xfrm>
            <a:off x="2534765" y="1424742"/>
            <a:ext cx="1141879" cy="2393860"/>
          </a:xfrm>
          <a:prstGeom prst="rect">
            <a:avLst/>
          </a:prstGeom>
        </p:spPr>
        <p:txBody>
          <a:bodyPr vert="horz" wrap="square" lIns="0" tIns="76200" rIns="0" bIns="0" rtlCol="0">
            <a:spAutoFit/>
          </a:bodyPr>
          <a:lstStyle/>
          <a:p>
            <a:pPr marL="11206" defTabSz="806867">
              <a:spcBef>
                <a:spcPts val="600"/>
              </a:spcBef>
              <a:tabLst>
                <a:tab pos="251585" algn="l"/>
              </a:tabLst>
            </a:pPr>
            <a:r>
              <a:rPr sz="1721" kern="0" spc="-829" dirty="0">
                <a:solidFill>
                  <a:srgbClr val="717BA3"/>
                </a:solidFill>
                <a:latin typeface="Arial Narrow"/>
                <a:cs typeface="Arial Narrow"/>
              </a:rPr>
              <a:t>►</a:t>
            </a:r>
            <a:r>
              <a:rPr sz="1721" kern="0" dirty="0">
                <a:solidFill>
                  <a:srgbClr val="717BA3"/>
                </a:solidFill>
                <a:latin typeface="Arial Narrow"/>
                <a:cs typeface="Arial Narrow"/>
              </a:rPr>
              <a:t>	</a:t>
            </a:r>
            <a:r>
              <a:rPr sz="2294" kern="0" spc="-22" dirty="0">
                <a:solidFill>
                  <a:sysClr val="windowText" lastClr="000000"/>
                </a:solidFill>
                <a:latin typeface="Calibri"/>
                <a:cs typeface="Calibri"/>
              </a:rPr>
              <a:t>==</a:t>
            </a:r>
            <a:endParaRPr sz="2294" kern="0">
              <a:solidFill>
                <a:sysClr val="windowText" lastClr="000000"/>
              </a:solidFill>
              <a:latin typeface="Calibri"/>
              <a:cs typeface="Calibri"/>
            </a:endParaRPr>
          </a:p>
          <a:p>
            <a:pPr marL="494766" indent="-241500" defTabSz="806867">
              <a:spcBef>
                <a:spcPts val="454"/>
              </a:spcBef>
              <a:buClr>
                <a:srgbClr val="9FB8CD"/>
              </a:buClr>
              <a:buSzPct val="76086"/>
              <a:buFont typeface="Arial Narrow"/>
              <a:buChar char="►"/>
              <a:tabLst>
                <a:tab pos="494766" algn="l"/>
              </a:tabLst>
            </a:pPr>
            <a:r>
              <a:rPr sz="2030" kern="0" dirty="0">
                <a:solidFill>
                  <a:srgbClr val="454552"/>
                </a:solidFill>
                <a:latin typeface="Calibri"/>
                <a:cs typeface="Calibri"/>
              </a:rPr>
              <a:t>4</a:t>
            </a:r>
            <a:r>
              <a:rPr sz="2030" kern="0" spc="-22" dirty="0">
                <a:solidFill>
                  <a:srgbClr val="454552"/>
                </a:solidFill>
                <a:latin typeface="Calibri"/>
                <a:cs typeface="Calibri"/>
              </a:rPr>
              <a:t> </a:t>
            </a:r>
            <a:r>
              <a:rPr sz="2030" kern="0" dirty="0">
                <a:solidFill>
                  <a:srgbClr val="454552"/>
                </a:solidFill>
                <a:latin typeface="Calibri"/>
                <a:cs typeface="Calibri"/>
              </a:rPr>
              <a:t>==</a:t>
            </a:r>
            <a:r>
              <a:rPr sz="2030" kern="0" spc="-9" dirty="0">
                <a:solidFill>
                  <a:srgbClr val="454552"/>
                </a:solidFill>
                <a:latin typeface="Calibri"/>
                <a:cs typeface="Calibri"/>
              </a:rPr>
              <a:t> </a:t>
            </a:r>
            <a:r>
              <a:rPr sz="2030" kern="0" spc="-44" dirty="0">
                <a:solidFill>
                  <a:srgbClr val="454552"/>
                </a:solidFill>
                <a:latin typeface="Calibri"/>
                <a:cs typeface="Calibri"/>
              </a:rPr>
              <a:t>3</a:t>
            </a:r>
            <a:endParaRPr sz="2030" kern="0">
              <a:solidFill>
                <a:sysClr val="windowText" lastClr="000000"/>
              </a:solidFill>
              <a:latin typeface="Calibri"/>
              <a:cs typeface="Calibri"/>
            </a:endParaRPr>
          </a:p>
          <a:p>
            <a:pPr marL="251585" indent="-240379" defTabSz="806867">
              <a:spcBef>
                <a:spcPts val="521"/>
              </a:spcBef>
              <a:buClr>
                <a:srgbClr val="717BA3"/>
              </a:buClr>
              <a:buSzPct val="75000"/>
              <a:buFont typeface="Arial Narrow"/>
              <a:buChar char="►"/>
              <a:tabLst>
                <a:tab pos="251585" algn="l"/>
              </a:tabLst>
            </a:pPr>
            <a:r>
              <a:rPr sz="2294" kern="0" spc="-22" dirty="0">
                <a:solidFill>
                  <a:sysClr val="windowText" lastClr="000000"/>
                </a:solidFill>
                <a:latin typeface="Calibri"/>
                <a:cs typeface="Calibri"/>
              </a:rPr>
              <a:t>!=</a:t>
            </a:r>
            <a:endParaRPr sz="2294" kern="0">
              <a:solidFill>
                <a:sysClr val="windowText" lastClr="000000"/>
              </a:solidFill>
              <a:latin typeface="Calibri"/>
              <a:cs typeface="Calibri"/>
            </a:endParaRPr>
          </a:p>
          <a:p>
            <a:pPr marL="494766" lvl="1" indent="-241500" defTabSz="806867">
              <a:spcBef>
                <a:spcPts val="454"/>
              </a:spcBef>
              <a:buClr>
                <a:srgbClr val="9FB8CD"/>
              </a:buClr>
              <a:buSzPct val="76086"/>
              <a:buFont typeface="Arial Narrow"/>
              <a:buChar char="►"/>
              <a:tabLst>
                <a:tab pos="494766" algn="l"/>
              </a:tabLst>
            </a:pPr>
            <a:r>
              <a:rPr sz="2030" kern="0" dirty="0">
                <a:solidFill>
                  <a:srgbClr val="454552"/>
                </a:solidFill>
                <a:latin typeface="Calibri"/>
                <a:cs typeface="Calibri"/>
              </a:rPr>
              <a:t>4</a:t>
            </a:r>
            <a:r>
              <a:rPr sz="2030" kern="0" spc="-13"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spc="-44" dirty="0">
                <a:solidFill>
                  <a:srgbClr val="454552"/>
                </a:solidFill>
                <a:latin typeface="Calibri"/>
                <a:cs typeface="Calibri"/>
              </a:rPr>
              <a:t>3</a:t>
            </a:r>
            <a:endParaRPr sz="2030" kern="0">
              <a:solidFill>
                <a:sysClr val="windowText" lastClr="000000"/>
              </a:solidFill>
              <a:latin typeface="Calibri"/>
              <a:cs typeface="Calibri"/>
            </a:endParaRPr>
          </a:p>
          <a:p>
            <a:pPr marL="251585" indent="-240379" defTabSz="806867">
              <a:spcBef>
                <a:spcPts val="507"/>
              </a:spcBef>
              <a:buClr>
                <a:srgbClr val="717BA3"/>
              </a:buClr>
              <a:buSzPct val="75000"/>
              <a:buFont typeface="Arial Narrow"/>
              <a:buChar char="►"/>
              <a:tabLst>
                <a:tab pos="251585" algn="l"/>
              </a:tabLst>
            </a:pPr>
            <a:r>
              <a:rPr sz="2294" kern="0" spc="-44" dirty="0">
                <a:solidFill>
                  <a:sysClr val="windowText" lastClr="000000"/>
                </a:solidFill>
                <a:latin typeface="Calibri"/>
                <a:cs typeface="Calibri"/>
              </a:rPr>
              <a:t>&gt;</a:t>
            </a:r>
            <a:endParaRPr sz="2294" kern="0">
              <a:solidFill>
                <a:sysClr val="windowText" lastClr="000000"/>
              </a:solidFill>
              <a:latin typeface="Calibri"/>
              <a:cs typeface="Calibri"/>
            </a:endParaRPr>
          </a:p>
          <a:p>
            <a:pPr marL="494766" lvl="1" indent="-241500" defTabSz="806867">
              <a:spcBef>
                <a:spcPts val="454"/>
              </a:spcBef>
              <a:buClr>
                <a:srgbClr val="9FB8CD"/>
              </a:buClr>
              <a:buSzPct val="76086"/>
              <a:buFont typeface="Arial Narrow"/>
              <a:buChar char="►"/>
              <a:tabLst>
                <a:tab pos="494766" algn="l"/>
              </a:tabLst>
            </a:pPr>
            <a:r>
              <a:rPr sz="2030" kern="0" dirty="0">
                <a:solidFill>
                  <a:srgbClr val="454552"/>
                </a:solidFill>
                <a:latin typeface="Calibri"/>
                <a:cs typeface="Calibri"/>
              </a:rPr>
              <a:t>4</a:t>
            </a:r>
            <a:r>
              <a:rPr sz="2030" kern="0" spc="-18" dirty="0">
                <a:solidFill>
                  <a:srgbClr val="454552"/>
                </a:solidFill>
                <a:latin typeface="Calibri"/>
                <a:cs typeface="Calibri"/>
              </a:rPr>
              <a:t> </a:t>
            </a:r>
            <a:r>
              <a:rPr sz="2030" kern="0" dirty="0">
                <a:solidFill>
                  <a:srgbClr val="454552"/>
                </a:solidFill>
                <a:latin typeface="Calibri"/>
                <a:cs typeface="Calibri"/>
              </a:rPr>
              <a:t>&gt;</a:t>
            </a:r>
            <a:r>
              <a:rPr sz="2030" kern="0" spc="-4" dirty="0">
                <a:solidFill>
                  <a:srgbClr val="454552"/>
                </a:solidFill>
                <a:latin typeface="Calibri"/>
                <a:cs typeface="Calibri"/>
              </a:rPr>
              <a:t> </a:t>
            </a:r>
            <a:r>
              <a:rPr sz="2030" kern="0" spc="-44" dirty="0">
                <a:solidFill>
                  <a:srgbClr val="454552"/>
                </a:solidFill>
                <a:latin typeface="Calibri"/>
                <a:cs typeface="Calibri"/>
              </a:rPr>
              <a:t>3</a:t>
            </a:r>
            <a:endParaRPr sz="2030" kern="0">
              <a:solidFill>
                <a:sysClr val="windowText" lastClr="000000"/>
              </a:solidFill>
              <a:latin typeface="Calibri"/>
              <a:cs typeface="Calibri"/>
            </a:endParaRPr>
          </a:p>
        </p:txBody>
      </p:sp>
      <p:sp>
        <p:nvSpPr>
          <p:cNvPr id="4" name="object 4"/>
          <p:cNvSpPr txBox="1"/>
          <p:nvPr/>
        </p:nvSpPr>
        <p:spPr>
          <a:xfrm>
            <a:off x="4148361" y="1896931"/>
            <a:ext cx="1603562" cy="323709"/>
          </a:xfrm>
          <a:prstGeom prst="rect">
            <a:avLst/>
          </a:prstGeom>
        </p:spPr>
        <p:txBody>
          <a:bodyPr vert="horz" wrap="square" lIns="0" tIns="11206" rIns="0" bIns="0" rtlCol="0">
            <a:spAutoFit/>
          </a:bodyPr>
          <a:lstStyle/>
          <a:p>
            <a:pPr marL="11206" defTabSz="806867">
              <a:spcBef>
                <a:spcPts val="88"/>
              </a:spcBef>
            </a:pPr>
            <a:r>
              <a:rPr sz="2030" kern="0" dirty="0">
                <a:solidFill>
                  <a:srgbClr val="454552"/>
                </a:solidFill>
                <a:latin typeface="Calibri"/>
                <a:cs typeface="Calibri"/>
              </a:rPr>
              <a:t>//</a:t>
            </a:r>
            <a:r>
              <a:rPr sz="2030" kern="0" spc="-53"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18" dirty="0">
                <a:solidFill>
                  <a:srgbClr val="454552"/>
                </a:solidFill>
                <a:latin typeface="Corbel"/>
                <a:cs typeface="Corbel"/>
              </a:rPr>
              <a:t>false</a:t>
            </a:r>
            <a:endParaRPr sz="2030" kern="0">
              <a:solidFill>
                <a:sysClr val="windowText" lastClr="000000"/>
              </a:solidFill>
              <a:latin typeface="Corbel"/>
              <a:cs typeface="Corbel"/>
            </a:endParaRPr>
          </a:p>
        </p:txBody>
      </p:sp>
      <p:sp>
        <p:nvSpPr>
          <p:cNvPr id="5" name="object 5"/>
          <p:cNvSpPr txBox="1"/>
          <p:nvPr/>
        </p:nvSpPr>
        <p:spPr>
          <a:xfrm>
            <a:off x="4148475" y="2679549"/>
            <a:ext cx="1541369" cy="323709"/>
          </a:xfrm>
          <a:prstGeom prst="rect">
            <a:avLst/>
          </a:prstGeom>
        </p:spPr>
        <p:txBody>
          <a:bodyPr vert="horz" wrap="square" lIns="0" tIns="11206" rIns="0" bIns="0" rtlCol="0">
            <a:spAutoFit/>
          </a:bodyPr>
          <a:lstStyle/>
          <a:p>
            <a:pPr marL="11206" defTabSz="806867">
              <a:spcBef>
                <a:spcPts val="88"/>
              </a:spcBef>
            </a:pPr>
            <a:r>
              <a:rPr sz="2030" kern="0" dirty="0">
                <a:solidFill>
                  <a:srgbClr val="454552"/>
                </a:solidFill>
                <a:latin typeface="Calibri"/>
                <a:cs typeface="Calibri"/>
              </a:rPr>
              <a:t>//</a:t>
            </a:r>
            <a:r>
              <a:rPr sz="2030" kern="0" spc="-53"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18" dirty="0">
                <a:solidFill>
                  <a:srgbClr val="454552"/>
                </a:solidFill>
                <a:latin typeface="Calibri"/>
                <a:cs typeface="Calibri"/>
              </a:rPr>
              <a:t>true</a:t>
            </a:r>
            <a:endParaRPr sz="2030" kern="0">
              <a:solidFill>
                <a:sysClr val="windowText" lastClr="000000"/>
              </a:solidFill>
              <a:latin typeface="Calibri"/>
              <a:cs typeface="Calibri"/>
            </a:endParaRPr>
          </a:p>
        </p:txBody>
      </p:sp>
      <p:sp>
        <p:nvSpPr>
          <p:cNvPr id="6" name="object 6"/>
          <p:cNvSpPr txBox="1"/>
          <p:nvPr/>
        </p:nvSpPr>
        <p:spPr>
          <a:xfrm>
            <a:off x="7913626" y="1896931"/>
            <a:ext cx="1586753" cy="323709"/>
          </a:xfrm>
          <a:prstGeom prst="rect">
            <a:avLst/>
          </a:prstGeom>
        </p:spPr>
        <p:txBody>
          <a:bodyPr vert="horz" wrap="square" lIns="0" tIns="11206" rIns="0" bIns="0" rtlCol="0">
            <a:spAutoFit/>
          </a:bodyPr>
          <a:lstStyle/>
          <a:p>
            <a:pPr marL="11206" defTabSz="806867">
              <a:spcBef>
                <a:spcPts val="88"/>
              </a:spcBef>
            </a:pPr>
            <a:r>
              <a:rPr sz="2030" kern="0" dirty="0">
                <a:solidFill>
                  <a:srgbClr val="454552"/>
                </a:solidFill>
                <a:latin typeface="Calibri"/>
                <a:cs typeface="Calibri"/>
              </a:rPr>
              <a:t>//</a:t>
            </a:r>
            <a:r>
              <a:rPr sz="2030" kern="0" spc="-53"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18" dirty="0">
                <a:solidFill>
                  <a:srgbClr val="454552"/>
                </a:solidFill>
                <a:latin typeface="Calibri"/>
                <a:cs typeface="Calibri"/>
              </a:rPr>
              <a:t>false</a:t>
            </a:r>
            <a:endParaRPr sz="2030" kern="0">
              <a:solidFill>
                <a:sysClr val="windowText" lastClr="000000"/>
              </a:solidFill>
              <a:latin typeface="Calibri"/>
              <a:cs typeface="Calibri"/>
            </a:endParaRPr>
          </a:p>
        </p:txBody>
      </p:sp>
      <p:sp>
        <p:nvSpPr>
          <p:cNvPr id="7" name="object 7"/>
          <p:cNvSpPr txBox="1"/>
          <p:nvPr/>
        </p:nvSpPr>
        <p:spPr>
          <a:xfrm>
            <a:off x="7913614" y="2679549"/>
            <a:ext cx="1541369" cy="323709"/>
          </a:xfrm>
          <a:prstGeom prst="rect">
            <a:avLst/>
          </a:prstGeom>
        </p:spPr>
        <p:txBody>
          <a:bodyPr vert="horz" wrap="square" lIns="0" tIns="11206" rIns="0" bIns="0" rtlCol="0">
            <a:spAutoFit/>
          </a:bodyPr>
          <a:lstStyle/>
          <a:p>
            <a:pPr marL="11206" defTabSz="806867">
              <a:spcBef>
                <a:spcPts val="88"/>
              </a:spcBef>
            </a:pPr>
            <a:r>
              <a:rPr sz="2030" kern="0" dirty="0">
                <a:solidFill>
                  <a:srgbClr val="454552"/>
                </a:solidFill>
                <a:latin typeface="Calibri"/>
                <a:cs typeface="Calibri"/>
              </a:rPr>
              <a:t>//</a:t>
            </a:r>
            <a:r>
              <a:rPr sz="2030" kern="0" spc="-53"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18" dirty="0">
                <a:solidFill>
                  <a:srgbClr val="454552"/>
                </a:solidFill>
                <a:latin typeface="Calibri"/>
                <a:cs typeface="Calibri"/>
              </a:rPr>
              <a:t>true</a:t>
            </a:r>
            <a:endParaRPr sz="2030" kern="0">
              <a:solidFill>
                <a:sysClr val="windowText" lastClr="000000"/>
              </a:solidFill>
              <a:latin typeface="Calibri"/>
              <a:cs typeface="Calibri"/>
            </a:endParaRPr>
          </a:p>
        </p:txBody>
      </p:sp>
      <p:sp>
        <p:nvSpPr>
          <p:cNvPr id="8" name="object 8"/>
          <p:cNvSpPr txBox="1"/>
          <p:nvPr/>
        </p:nvSpPr>
        <p:spPr>
          <a:xfrm>
            <a:off x="6299945" y="1424741"/>
            <a:ext cx="3200959" cy="2406684"/>
          </a:xfrm>
          <a:prstGeom prst="rect">
            <a:avLst/>
          </a:prstGeom>
        </p:spPr>
        <p:txBody>
          <a:bodyPr vert="horz" wrap="square" lIns="0" tIns="76200" rIns="0" bIns="0" rtlCol="0">
            <a:spAutoFit/>
          </a:bodyPr>
          <a:lstStyle/>
          <a:p>
            <a:pPr marL="251585" indent="-240379" defTabSz="806867">
              <a:spcBef>
                <a:spcPts val="600"/>
              </a:spcBef>
              <a:buClr>
                <a:srgbClr val="717BA3"/>
              </a:buClr>
              <a:buSzPct val="75000"/>
              <a:buFont typeface="Arial Narrow"/>
              <a:buChar char="►"/>
              <a:tabLst>
                <a:tab pos="251585" algn="l"/>
              </a:tabLst>
            </a:pPr>
            <a:r>
              <a:rPr sz="2294" kern="0" spc="-44" dirty="0">
                <a:solidFill>
                  <a:sysClr val="windowText" lastClr="000000"/>
                </a:solidFill>
                <a:latin typeface="Calibri"/>
                <a:cs typeface="Calibri"/>
              </a:rPr>
              <a:t>&lt;</a:t>
            </a:r>
            <a:endParaRPr sz="2294" kern="0">
              <a:solidFill>
                <a:sysClr val="windowText" lastClr="000000"/>
              </a:solidFill>
              <a:latin typeface="Calibri"/>
              <a:cs typeface="Calibri"/>
            </a:endParaRPr>
          </a:p>
          <a:p>
            <a:pPr marL="494766" lvl="1" indent="-242060" defTabSz="806867">
              <a:spcBef>
                <a:spcPts val="454"/>
              </a:spcBef>
              <a:buClr>
                <a:srgbClr val="9FB8CD"/>
              </a:buClr>
              <a:buSzPct val="76086"/>
              <a:buFont typeface="Arial Narrow"/>
              <a:buChar char="►"/>
              <a:tabLst>
                <a:tab pos="494766" algn="l"/>
              </a:tabLst>
            </a:pPr>
            <a:r>
              <a:rPr sz="2030" kern="0" dirty="0">
                <a:solidFill>
                  <a:srgbClr val="454552"/>
                </a:solidFill>
                <a:latin typeface="Calibri"/>
                <a:cs typeface="Calibri"/>
              </a:rPr>
              <a:t>4</a:t>
            </a:r>
            <a:r>
              <a:rPr sz="2030" kern="0" spc="-18" dirty="0">
                <a:solidFill>
                  <a:srgbClr val="454552"/>
                </a:solidFill>
                <a:latin typeface="Calibri"/>
                <a:cs typeface="Calibri"/>
              </a:rPr>
              <a:t> </a:t>
            </a:r>
            <a:r>
              <a:rPr sz="2030" kern="0" dirty="0">
                <a:solidFill>
                  <a:srgbClr val="454552"/>
                </a:solidFill>
                <a:latin typeface="Calibri"/>
                <a:cs typeface="Calibri"/>
              </a:rPr>
              <a:t>&lt;</a:t>
            </a:r>
            <a:r>
              <a:rPr sz="2030" kern="0" spc="-4" dirty="0">
                <a:solidFill>
                  <a:srgbClr val="454552"/>
                </a:solidFill>
                <a:latin typeface="Calibri"/>
                <a:cs typeface="Calibri"/>
              </a:rPr>
              <a:t> </a:t>
            </a:r>
            <a:r>
              <a:rPr sz="2030" kern="0" spc="-44" dirty="0">
                <a:solidFill>
                  <a:srgbClr val="454552"/>
                </a:solidFill>
                <a:latin typeface="Calibri"/>
                <a:cs typeface="Calibri"/>
              </a:rPr>
              <a:t>3</a:t>
            </a:r>
            <a:endParaRPr sz="2030" kern="0">
              <a:solidFill>
                <a:sysClr val="windowText" lastClr="000000"/>
              </a:solidFill>
              <a:latin typeface="Calibri"/>
              <a:cs typeface="Calibri"/>
            </a:endParaRPr>
          </a:p>
          <a:p>
            <a:pPr marL="251585" indent="-240379" defTabSz="806867">
              <a:spcBef>
                <a:spcPts val="521"/>
              </a:spcBef>
              <a:buClr>
                <a:srgbClr val="717BA3"/>
              </a:buClr>
              <a:buSzPct val="75000"/>
              <a:buFont typeface="Arial Narrow"/>
              <a:buChar char="►"/>
              <a:tabLst>
                <a:tab pos="251585" algn="l"/>
              </a:tabLst>
            </a:pPr>
            <a:r>
              <a:rPr sz="2294" kern="0" spc="-22" dirty="0">
                <a:solidFill>
                  <a:sysClr val="windowText" lastClr="000000"/>
                </a:solidFill>
                <a:latin typeface="Calibri"/>
                <a:cs typeface="Calibri"/>
              </a:rPr>
              <a:t>&gt;=</a:t>
            </a:r>
            <a:endParaRPr sz="2294" kern="0">
              <a:solidFill>
                <a:sysClr val="windowText" lastClr="000000"/>
              </a:solidFill>
              <a:latin typeface="Calibri"/>
              <a:cs typeface="Calibri"/>
            </a:endParaRPr>
          </a:p>
          <a:p>
            <a:pPr marL="494766" lvl="1" indent="-242060" defTabSz="806867">
              <a:spcBef>
                <a:spcPts val="454"/>
              </a:spcBef>
              <a:buClr>
                <a:srgbClr val="9FB8CD"/>
              </a:buClr>
              <a:buSzPct val="76086"/>
              <a:buFont typeface="Arial Narrow"/>
              <a:buChar char="►"/>
              <a:tabLst>
                <a:tab pos="494766" algn="l"/>
              </a:tabLst>
            </a:pPr>
            <a:r>
              <a:rPr sz="2030" kern="0" dirty="0">
                <a:solidFill>
                  <a:srgbClr val="454552"/>
                </a:solidFill>
                <a:latin typeface="Calibri"/>
                <a:cs typeface="Calibri"/>
              </a:rPr>
              <a:t>4</a:t>
            </a:r>
            <a:r>
              <a:rPr sz="2030" kern="0" spc="-22" dirty="0">
                <a:solidFill>
                  <a:srgbClr val="454552"/>
                </a:solidFill>
                <a:latin typeface="Calibri"/>
                <a:cs typeface="Calibri"/>
              </a:rPr>
              <a:t> </a:t>
            </a:r>
            <a:r>
              <a:rPr sz="2030" kern="0" dirty="0">
                <a:solidFill>
                  <a:srgbClr val="454552"/>
                </a:solidFill>
                <a:latin typeface="Calibri"/>
                <a:cs typeface="Calibri"/>
              </a:rPr>
              <a:t>&gt;=</a:t>
            </a:r>
            <a:r>
              <a:rPr sz="2030" kern="0" spc="-9" dirty="0">
                <a:solidFill>
                  <a:srgbClr val="454552"/>
                </a:solidFill>
                <a:latin typeface="Calibri"/>
                <a:cs typeface="Calibri"/>
              </a:rPr>
              <a:t> </a:t>
            </a:r>
            <a:r>
              <a:rPr sz="2030" kern="0" spc="-44" dirty="0">
                <a:solidFill>
                  <a:srgbClr val="454552"/>
                </a:solidFill>
                <a:latin typeface="Calibri"/>
                <a:cs typeface="Calibri"/>
              </a:rPr>
              <a:t>3</a:t>
            </a:r>
            <a:endParaRPr sz="2030" kern="0">
              <a:solidFill>
                <a:sysClr val="windowText" lastClr="000000"/>
              </a:solidFill>
              <a:latin typeface="Calibri"/>
              <a:cs typeface="Calibri"/>
            </a:endParaRPr>
          </a:p>
          <a:p>
            <a:pPr marL="251585" indent="-240379" defTabSz="806867">
              <a:spcBef>
                <a:spcPts val="507"/>
              </a:spcBef>
              <a:buClr>
                <a:srgbClr val="717BA3"/>
              </a:buClr>
              <a:buSzPct val="75000"/>
              <a:buFont typeface="Arial Narrow"/>
              <a:buChar char="►"/>
              <a:tabLst>
                <a:tab pos="251585" algn="l"/>
              </a:tabLst>
            </a:pPr>
            <a:r>
              <a:rPr sz="2294" kern="0" spc="-22" dirty="0">
                <a:solidFill>
                  <a:sysClr val="windowText" lastClr="000000"/>
                </a:solidFill>
                <a:latin typeface="Calibri"/>
                <a:cs typeface="Calibri"/>
              </a:rPr>
              <a:t>&lt;=</a:t>
            </a:r>
            <a:endParaRPr sz="2294" kern="0">
              <a:solidFill>
                <a:sysClr val="windowText" lastClr="000000"/>
              </a:solidFill>
              <a:latin typeface="Calibri"/>
              <a:cs typeface="Calibri"/>
            </a:endParaRPr>
          </a:p>
          <a:p>
            <a:pPr marL="655019" lvl="1" indent="-240939" defTabSz="806867">
              <a:spcBef>
                <a:spcPts val="552"/>
              </a:spcBef>
              <a:buClr>
                <a:srgbClr val="717BA3"/>
              </a:buClr>
              <a:buSzPct val="76086"/>
              <a:buFont typeface="Arial Narrow"/>
              <a:buChar char="►"/>
              <a:tabLst>
                <a:tab pos="655019" algn="l"/>
                <a:tab pos="1624378" algn="l"/>
              </a:tabLst>
            </a:pPr>
            <a:r>
              <a:rPr sz="2030" kern="0" dirty="0">
                <a:solidFill>
                  <a:srgbClr val="454552"/>
                </a:solidFill>
                <a:latin typeface="Calibri"/>
                <a:cs typeface="Calibri"/>
              </a:rPr>
              <a:t>4</a:t>
            </a:r>
            <a:r>
              <a:rPr sz="2030" kern="0" spc="-22" dirty="0">
                <a:solidFill>
                  <a:srgbClr val="454552"/>
                </a:solidFill>
                <a:latin typeface="Calibri"/>
                <a:cs typeface="Calibri"/>
              </a:rPr>
              <a:t> </a:t>
            </a:r>
            <a:r>
              <a:rPr sz="2030" kern="0" dirty="0">
                <a:solidFill>
                  <a:srgbClr val="454552"/>
                </a:solidFill>
                <a:latin typeface="Calibri"/>
                <a:cs typeface="Calibri"/>
              </a:rPr>
              <a:t>&lt;=</a:t>
            </a:r>
            <a:r>
              <a:rPr sz="2030" kern="0" spc="-9" dirty="0">
                <a:solidFill>
                  <a:srgbClr val="454552"/>
                </a:solidFill>
                <a:latin typeface="Calibri"/>
                <a:cs typeface="Calibri"/>
              </a:rPr>
              <a:t> </a:t>
            </a:r>
            <a:r>
              <a:rPr sz="2030" kern="0" spc="-44" dirty="0">
                <a:solidFill>
                  <a:srgbClr val="454552"/>
                </a:solidFill>
                <a:latin typeface="Calibri"/>
                <a:cs typeface="Calibri"/>
              </a:rPr>
              <a:t>3</a:t>
            </a:r>
            <a:r>
              <a:rPr sz="2030" kern="0" dirty="0">
                <a:solidFill>
                  <a:srgbClr val="454552"/>
                </a:solidFill>
                <a:latin typeface="Calibri"/>
                <a:cs typeface="Calibri"/>
              </a:rPr>
              <a:t>	//</a:t>
            </a:r>
            <a:r>
              <a:rPr sz="2030" kern="0" spc="-53"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18" dirty="0">
                <a:solidFill>
                  <a:srgbClr val="454552"/>
                </a:solidFill>
                <a:latin typeface="Calibri"/>
                <a:cs typeface="Calibri"/>
              </a:rPr>
              <a:t>false</a:t>
            </a:r>
            <a:endParaRPr sz="2030" kern="0">
              <a:solidFill>
                <a:sysClr val="windowText" lastClr="000000"/>
              </a:solidFill>
              <a:latin typeface="Calibri"/>
              <a:cs typeface="Calibri"/>
            </a:endParaRPr>
          </a:p>
        </p:txBody>
      </p:sp>
      <p:sp>
        <p:nvSpPr>
          <p:cNvPr id="9" name="object 9"/>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10" name="object 10"/>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11" name="object 11"/>
          <p:cNvSpPr txBox="1"/>
          <p:nvPr/>
        </p:nvSpPr>
        <p:spPr>
          <a:xfrm>
            <a:off x="4148451" y="3460823"/>
            <a:ext cx="1541369" cy="323709"/>
          </a:xfrm>
          <a:prstGeom prst="rect">
            <a:avLst/>
          </a:prstGeom>
        </p:spPr>
        <p:txBody>
          <a:bodyPr vert="horz" wrap="square" lIns="0" tIns="11206" rIns="0" bIns="0" rtlCol="0">
            <a:spAutoFit/>
          </a:bodyPr>
          <a:lstStyle/>
          <a:p>
            <a:pPr marL="11206" defTabSz="806867">
              <a:spcBef>
                <a:spcPts val="88"/>
              </a:spcBef>
            </a:pPr>
            <a:r>
              <a:rPr sz="2030" kern="0" dirty="0">
                <a:solidFill>
                  <a:srgbClr val="454552"/>
                </a:solidFill>
                <a:latin typeface="Calibri"/>
                <a:cs typeface="Calibri"/>
              </a:rPr>
              <a:t>//</a:t>
            </a:r>
            <a:r>
              <a:rPr sz="2030" kern="0" spc="-53"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18" dirty="0">
                <a:solidFill>
                  <a:srgbClr val="454552"/>
                </a:solidFill>
                <a:latin typeface="Calibri"/>
                <a:cs typeface="Calibri"/>
              </a:rPr>
              <a:t>true</a:t>
            </a:r>
            <a:endParaRPr sz="2030" kern="0">
              <a:solidFill>
                <a:sysClr val="windowText" lastClr="000000"/>
              </a:solidFill>
              <a:latin typeface="Calibri"/>
              <a:cs typeface="Calibri"/>
            </a:endParaRPr>
          </a:p>
        </p:txBody>
      </p:sp>
      <p:sp>
        <p:nvSpPr>
          <p:cNvPr id="12" name="Footer Placeholder 11">
            <a:extLst>
              <a:ext uri="{FF2B5EF4-FFF2-40B4-BE49-F238E27FC236}">
                <a16:creationId xmlns:a16="http://schemas.microsoft.com/office/drawing/2014/main" id="{976303C3-44B2-D642-987F-04141A54D8D8}"/>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534663945"/>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Logical</a:t>
            </a:r>
            <a:r>
              <a:rPr spc="-79" dirty="0"/>
              <a:t> </a:t>
            </a:r>
            <a:r>
              <a:rPr dirty="0"/>
              <a:t>Operators</a:t>
            </a:r>
            <a:r>
              <a:rPr spc="-75" dirty="0"/>
              <a:t> </a:t>
            </a:r>
            <a:r>
              <a:rPr spc="-9" dirty="0"/>
              <a:t>(Cont'd)</a:t>
            </a:r>
          </a:p>
        </p:txBody>
      </p:sp>
      <p:sp>
        <p:nvSpPr>
          <p:cNvPr id="3" name="object 3"/>
          <p:cNvSpPr txBox="1"/>
          <p:nvPr/>
        </p:nvSpPr>
        <p:spPr>
          <a:xfrm>
            <a:off x="2534765" y="1424742"/>
            <a:ext cx="4064934" cy="2393860"/>
          </a:xfrm>
          <a:prstGeom prst="rect">
            <a:avLst/>
          </a:prstGeom>
        </p:spPr>
        <p:txBody>
          <a:bodyPr vert="horz" wrap="square" lIns="0" tIns="76200" rIns="0" bIns="0" rtlCol="0">
            <a:spAutoFit/>
          </a:bodyPr>
          <a:lstStyle/>
          <a:p>
            <a:pPr marL="251585" indent="-240379" defTabSz="806867">
              <a:spcBef>
                <a:spcPts val="600"/>
              </a:spcBef>
              <a:buClr>
                <a:srgbClr val="717BA3"/>
              </a:buClr>
              <a:buSzPct val="75000"/>
              <a:buFont typeface="Arial Narrow"/>
              <a:buChar char="►"/>
              <a:tabLst>
                <a:tab pos="251585" algn="l"/>
                <a:tab pos="817513" algn="l"/>
              </a:tabLst>
            </a:pPr>
            <a:r>
              <a:rPr sz="2294" kern="0" spc="-22" dirty="0">
                <a:solidFill>
                  <a:sysClr val="windowText" lastClr="000000"/>
                </a:solidFill>
                <a:latin typeface="Calibri"/>
                <a:cs typeface="Calibri"/>
              </a:rPr>
              <a:t>&amp;&amp;</a:t>
            </a:r>
            <a:r>
              <a:rPr sz="2294" kern="0" dirty="0">
                <a:solidFill>
                  <a:sysClr val="windowText" lastClr="000000"/>
                </a:solidFill>
                <a:latin typeface="Calibri"/>
                <a:cs typeface="Calibri"/>
              </a:rPr>
              <a:t>	(AND</a:t>
            </a:r>
            <a:r>
              <a:rPr sz="2294" kern="0" spc="-35" dirty="0">
                <a:solidFill>
                  <a:sysClr val="windowText" lastClr="000000"/>
                </a:solidFill>
                <a:latin typeface="Calibri"/>
                <a:cs typeface="Calibri"/>
              </a:rPr>
              <a:t> </a:t>
            </a:r>
            <a:r>
              <a:rPr sz="2294" kern="0" spc="-9" dirty="0">
                <a:solidFill>
                  <a:sysClr val="windowText" lastClr="000000"/>
                </a:solidFill>
                <a:latin typeface="Calibri"/>
                <a:cs typeface="Calibri"/>
              </a:rPr>
              <a:t>Operator)</a:t>
            </a:r>
            <a:endParaRPr sz="2294" kern="0">
              <a:solidFill>
                <a:sysClr val="windowText" lastClr="000000"/>
              </a:solidFill>
              <a:latin typeface="Calibri"/>
              <a:cs typeface="Calibri"/>
            </a:endParaRPr>
          </a:p>
          <a:p>
            <a:pPr marL="494766" lvl="1" indent="-241500" defTabSz="806867">
              <a:spcBef>
                <a:spcPts val="454"/>
              </a:spcBef>
              <a:buClr>
                <a:srgbClr val="9FB8CD"/>
              </a:buClr>
              <a:buSzPct val="76086"/>
              <a:buFont typeface="Arial Narrow"/>
              <a:buChar char="►"/>
              <a:tabLst>
                <a:tab pos="494766" algn="l"/>
                <a:tab pos="1256246" algn="l"/>
                <a:tab pos="1726358" algn="l"/>
                <a:tab pos="2487839" algn="l"/>
              </a:tabLst>
            </a:pPr>
            <a:r>
              <a:rPr sz="2030" kern="0" dirty="0">
                <a:solidFill>
                  <a:srgbClr val="454552"/>
                </a:solidFill>
                <a:latin typeface="Calibri"/>
                <a:cs typeface="Calibri"/>
              </a:rPr>
              <a:t>(</a:t>
            </a:r>
            <a:r>
              <a:rPr sz="2030" kern="0" spc="-18" dirty="0">
                <a:solidFill>
                  <a:srgbClr val="454552"/>
                </a:solidFill>
                <a:latin typeface="Calibri"/>
                <a:cs typeface="Calibri"/>
              </a:rPr>
              <a:t> </a:t>
            </a:r>
            <a:r>
              <a:rPr sz="2030" kern="0" dirty="0">
                <a:solidFill>
                  <a:srgbClr val="454552"/>
                </a:solidFill>
                <a:latin typeface="Calibri"/>
                <a:cs typeface="Calibri"/>
              </a:rPr>
              <a:t>3</a:t>
            </a:r>
            <a:r>
              <a:rPr sz="2030" kern="0" spc="-4" dirty="0">
                <a:solidFill>
                  <a:srgbClr val="454552"/>
                </a:solidFill>
                <a:latin typeface="Calibri"/>
                <a:cs typeface="Calibri"/>
              </a:rPr>
              <a:t> </a:t>
            </a:r>
            <a:r>
              <a:rPr sz="2030" kern="0" dirty="0">
                <a:solidFill>
                  <a:srgbClr val="454552"/>
                </a:solidFill>
                <a:latin typeface="Calibri"/>
                <a:cs typeface="Calibri"/>
              </a:rPr>
              <a:t>&lt;</a:t>
            </a:r>
            <a:r>
              <a:rPr sz="2030" kern="0" spc="-4" dirty="0">
                <a:solidFill>
                  <a:srgbClr val="454552"/>
                </a:solidFill>
                <a:latin typeface="Calibri"/>
                <a:cs typeface="Calibri"/>
              </a:rPr>
              <a:t> </a:t>
            </a:r>
            <a:r>
              <a:rPr sz="2030" kern="0" spc="-44" dirty="0">
                <a:solidFill>
                  <a:srgbClr val="454552"/>
                </a:solidFill>
                <a:latin typeface="Calibri"/>
                <a:cs typeface="Calibri"/>
              </a:rPr>
              <a:t>2</a:t>
            </a:r>
            <a:r>
              <a:rPr sz="2030" kern="0" dirty="0">
                <a:solidFill>
                  <a:srgbClr val="454552"/>
                </a:solidFill>
                <a:latin typeface="Calibri"/>
                <a:cs typeface="Calibri"/>
              </a:rPr>
              <a:t>	</a:t>
            </a:r>
            <a:r>
              <a:rPr sz="2030" kern="0" spc="-22" dirty="0">
                <a:solidFill>
                  <a:srgbClr val="454552"/>
                </a:solidFill>
                <a:latin typeface="Calibri"/>
                <a:cs typeface="Calibri"/>
              </a:rPr>
              <a:t>&amp;&amp;</a:t>
            </a:r>
            <a:r>
              <a:rPr sz="2030" kern="0" dirty="0">
                <a:solidFill>
                  <a:srgbClr val="454552"/>
                </a:solidFill>
                <a:latin typeface="Calibri"/>
                <a:cs typeface="Calibri"/>
              </a:rPr>
              <a:t>	3</a:t>
            </a:r>
            <a:r>
              <a:rPr sz="2030" kern="0" spc="-13" dirty="0">
                <a:solidFill>
                  <a:srgbClr val="454552"/>
                </a:solidFill>
                <a:latin typeface="Calibri"/>
                <a:cs typeface="Calibri"/>
              </a:rPr>
              <a:t> </a:t>
            </a:r>
            <a:r>
              <a:rPr sz="2030" kern="0" dirty="0">
                <a:solidFill>
                  <a:srgbClr val="454552"/>
                </a:solidFill>
                <a:latin typeface="Calibri"/>
                <a:cs typeface="Calibri"/>
              </a:rPr>
              <a:t>&gt;</a:t>
            </a:r>
            <a:r>
              <a:rPr sz="2030" kern="0" spc="4" dirty="0">
                <a:solidFill>
                  <a:srgbClr val="454552"/>
                </a:solidFill>
                <a:latin typeface="Calibri"/>
                <a:cs typeface="Calibri"/>
              </a:rPr>
              <a:t> </a:t>
            </a:r>
            <a:r>
              <a:rPr sz="2030" kern="0" dirty="0">
                <a:solidFill>
                  <a:srgbClr val="454552"/>
                </a:solidFill>
                <a:latin typeface="Calibri"/>
                <a:cs typeface="Calibri"/>
              </a:rPr>
              <a:t>1</a:t>
            </a:r>
            <a:r>
              <a:rPr sz="2030" kern="0" spc="-4" dirty="0">
                <a:solidFill>
                  <a:srgbClr val="454552"/>
                </a:solidFill>
                <a:latin typeface="Calibri"/>
                <a:cs typeface="Calibri"/>
              </a:rPr>
              <a:t> </a:t>
            </a:r>
            <a:r>
              <a:rPr sz="2030" kern="0" spc="-44" dirty="0">
                <a:solidFill>
                  <a:srgbClr val="454552"/>
                </a:solidFill>
                <a:latin typeface="Calibri"/>
                <a:cs typeface="Calibri"/>
              </a:rPr>
              <a:t>)</a:t>
            </a:r>
            <a:r>
              <a:rPr sz="2030" kern="0" dirty="0">
                <a:solidFill>
                  <a:srgbClr val="454552"/>
                </a:solidFill>
                <a:latin typeface="Calibri"/>
                <a:cs typeface="Calibri"/>
              </a:rPr>
              <a:t>	//</a:t>
            </a:r>
            <a:r>
              <a:rPr sz="2030" kern="0" spc="-40" dirty="0">
                <a:solidFill>
                  <a:srgbClr val="454552"/>
                </a:solidFill>
                <a:latin typeface="Calibri"/>
                <a:cs typeface="Calibri"/>
              </a:rPr>
              <a:t> </a:t>
            </a:r>
            <a:r>
              <a:rPr sz="2030" kern="0" dirty="0">
                <a:solidFill>
                  <a:srgbClr val="454552"/>
                </a:solidFill>
                <a:latin typeface="Calibri"/>
                <a:cs typeface="Calibri"/>
              </a:rPr>
              <a:t>returns</a:t>
            </a:r>
            <a:r>
              <a:rPr sz="2030" kern="0" spc="-40" dirty="0">
                <a:solidFill>
                  <a:srgbClr val="454552"/>
                </a:solidFill>
                <a:latin typeface="Calibri"/>
                <a:cs typeface="Calibri"/>
              </a:rPr>
              <a:t> </a:t>
            </a:r>
            <a:r>
              <a:rPr sz="2030" kern="0" spc="-9" dirty="0">
                <a:solidFill>
                  <a:srgbClr val="454552"/>
                </a:solidFill>
                <a:latin typeface="Calibri"/>
                <a:cs typeface="Calibri"/>
              </a:rPr>
              <a:t>false</a:t>
            </a:r>
            <a:endParaRPr sz="2030" kern="0">
              <a:solidFill>
                <a:sysClr val="windowText" lastClr="000000"/>
              </a:solidFill>
              <a:latin typeface="Calibri"/>
              <a:cs typeface="Calibri"/>
            </a:endParaRPr>
          </a:p>
          <a:p>
            <a:pPr marL="251585" indent="-240379" defTabSz="806867">
              <a:spcBef>
                <a:spcPts val="521"/>
              </a:spcBef>
              <a:buClr>
                <a:srgbClr val="717BA3"/>
              </a:buClr>
              <a:buSzPct val="75000"/>
              <a:buFont typeface="Arial Narrow"/>
              <a:buChar char="►"/>
              <a:tabLst>
                <a:tab pos="251585" algn="l"/>
                <a:tab pos="817513" algn="l"/>
              </a:tabLst>
            </a:pPr>
            <a:r>
              <a:rPr sz="2294" kern="0" spc="-22" dirty="0">
                <a:solidFill>
                  <a:sysClr val="windowText" lastClr="000000"/>
                </a:solidFill>
                <a:latin typeface="Calibri"/>
                <a:cs typeface="Calibri"/>
              </a:rPr>
              <a:t>??</a:t>
            </a:r>
            <a:r>
              <a:rPr sz="2294" kern="0" dirty="0">
                <a:solidFill>
                  <a:sysClr val="windowText" lastClr="000000"/>
                </a:solidFill>
                <a:latin typeface="Calibri"/>
                <a:cs typeface="Calibri"/>
              </a:rPr>
              <a:t>	(OR</a:t>
            </a:r>
            <a:r>
              <a:rPr sz="2294" kern="0" spc="-40" dirty="0">
                <a:solidFill>
                  <a:sysClr val="windowText" lastClr="000000"/>
                </a:solidFill>
                <a:latin typeface="Calibri"/>
                <a:cs typeface="Calibri"/>
              </a:rPr>
              <a:t> </a:t>
            </a:r>
            <a:r>
              <a:rPr sz="2294" kern="0" spc="-9" dirty="0">
                <a:solidFill>
                  <a:sysClr val="windowText" lastClr="000000"/>
                </a:solidFill>
                <a:latin typeface="Calibri"/>
                <a:cs typeface="Calibri"/>
              </a:rPr>
              <a:t>Operator)</a:t>
            </a:r>
            <a:endParaRPr sz="2294" kern="0">
              <a:solidFill>
                <a:sysClr val="windowText" lastClr="000000"/>
              </a:solidFill>
              <a:latin typeface="Calibri"/>
              <a:cs typeface="Calibri"/>
            </a:endParaRPr>
          </a:p>
          <a:p>
            <a:pPr marL="494766" lvl="1" indent="-241500" defTabSz="806867">
              <a:spcBef>
                <a:spcPts val="454"/>
              </a:spcBef>
              <a:buClr>
                <a:srgbClr val="9FB8CD"/>
              </a:buClr>
              <a:buSzPct val="76086"/>
              <a:buFont typeface="Arial Narrow"/>
              <a:buChar char="►"/>
              <a:tabLst>
                <a:tab pos="494766" algn="l"/>
                <a:tab pos="1256246" algn="l"/>
                <a:tab pos="2431246" algn="l"/>
              </a:tabLst>
            </a:pPr>
            <a:r>
              <a:rPr sz="2030" kern="0" dirty="0">
                <a:solidFill>
                  <a:srgbClr val="454552"/>
                </a:solidFill>
                <a:latin typeface="Calibri"/>
                <a:cs typeface="Calibri"/>
              </a:rPr>
              <a:t>(</a:t>
            </a:r>
            <a:r>
              <a:rPr sz="2030" kern="0" spc="-18" dirty="0">
                <a:solidFill>
                  <a:srgbClr val="454552"/>
                </a:solidFill>
                <a:latin typeface="Calibri"/>
                <a:cs typeface="Calibri"/>
              </a:rPr>
              <a:t> </a:t>
            </a:r>
            <a:r>
              <a:rPr sz="2030" kern="0" dirty="0">
                <a:solidFill>
                  <a:srgbClr val="454552"/>
                </a:solidFill>
                <a:latin typeface="Calibri"/>
                <a:cs typeface="Calibri"/>
              </a:rPr>
              <a:t>3</a:t>
            </a:r>
            <a:r>
              <a:rPr sz="2030" kern="0" spc="-4" dirty="0">
                <a:solidFill>
                  <a:srgbClr val="454552"/>
                </a:solidFill>
                <a:latin typeface="Calibri"/>
                <a:cs typeface="Calibri"/>
              </a:rPr>
              <a:t> </a:t>
            </a:r>
            <a:r>
              <a:rPr sz="2030" kern="0" dirty="0">
                <a:solidFill>
                  <a:srgbClr val="454552"/>
                </a:solidFill>
                <a:latin typeface="Calibri"/>
                <a:cs typeface="Calibri"/>
              </a:rPr>
              <a:t>&lt;</a:t>
            </a:r>
            <a:r>
              <a:rPr sz="2030" kern="0" spc="-4" dirty="0">
                <a:solidFill>
                  <a:srgbClr val="454552"/>
                </a:solidFill>
                <a:latin typeface="Calibri"/>
                <a:cs typeface="Calibri"/>
              </a:rPr>
              <a:t> </a:t>
            </a:r>
            <a:r>
              <a:rPr sz="2030" kern="0" spc="-44" dirty="0">
                <a:solidFill>
                  <a:srgbClr val="454552"/>
                </a:solidFill>
                <a:latin typeface="Calibri"/>
                <a:cs typeface="Calibri"/>
              </a:rPr>
              <a:t>2</a:t>
            </a:r>
            <a:r>
              <a:rPr sz="2030" kern="0" dirty="0">
                <a:solidFill>
                  <a:srgbClr val="454552"/>
                </a:solidFill>
                <a:latin typeface="Calibri"/>
                <a:cs typeface="Calibri"/>
              </a:rPr>
              <a:t>	??</a:t>
            </a:r>
            <a:r>
              <a:rPr sz="2030" kern="0" spc="-22" dirty="0">
                <a:solidFill>
                  <a:srgbClr val="454552"/>
                </a:solidFill>
                <a:latin typeface="Calibri"/>
                <a:cs typeface="Calibri"/>
              </a:rPr>
              <a:t> </a:t>
            </a:r>
            <a:r>
              <a:rPr sz="2030" kern="0" dirty="0">
                <a:solidFill>
                  <a:srgbClr val="454552"/>
                </a:solidFill>
                <a:latin typeface="Calibri"/>
                <a:cs typeface="Calibri"/>
              </a:rPr>
              <a:t>3</a:t>
            </a:r>
            <a:r>
              <a:rPr sz="2030" kern="0" spc="-4" dirty="0">
                <a:solidFill>
                  <a:srgbClr val="454552"/>
                </a:solidFill>
                <a:latin typeface="Calibri"/>
                <a:cs typeface="Calibri"/>
              </a:rPr>
              <a:t> </a:t>
            </a:r>
            <a:r>
              <a:rPr sz="2030" kern="0" dirty="0">
                <a:solidFill>
                  <a:srgbClr val="454552"/>
                </a:solidFill>
                <a:latin typeface="Calibri"/>
                <a:cs typeface="Calibri"/>
              </a:rPr>
              <a:t>&gt;</a:t>
            </a:r>
            <a:r>
              <a:rPr sz="2030" kern="0" spc="4" dirty="0">
                <a:solidFill>
                  <a:srgbClr val="454552"/>
                </a:solidFill>
                <a:latin typeface="Calibri"/>
                <a:cs typeface="Calibri"/>
              </a:rPr>
              <a:t> </a:t>
            </a:r>
            <a:r>
              <a:rPr sz="2030" kern="0" dirty="0">
                <a:solidFill>
                  <a:srgbClr val="454552"/>
                </a:solidFill>
                <a:latin typeface="Calibri"/>
                <a:cs typeface="Calibri"/>
              </a:rPr>
              <a:t>1</a:t>
            </a:r>
            <a:r>
              <a:rPr sz="2030" kern="0" spc="-13" dirty="0">
                <a:solidFill>
                  <a:srgbClr val="454552"/>
                </a:solidFill>
                <a:latin typeface="Calibri"/>
                <a:cs typeface="Calibri"/>
              </a:rPr>
              <a:t> </a:t>
            </a:r>
            <a:r>
              <a:rPr sz="2030" kern="0" spc="-44" dirty="0">
                <a:solidFill>
                  <a:srgbClr val="454552"/>
                </a:solidFill>
                <a:latin typeface="Calibri"/>
                <a:cs typeface="Calibri"/>
              </a:rPr>
              <a:t>)</a:t>
            </a:r>
            <a:r>
              <a:rPr sz="2030" kern="0" dirty="0">
                <a:solidFill>
                  <a:srgbClr val="454552"/>
                </a:solidFill>
                <a:latin typeface="Calibri"/>
                <a:cs typeface="Calibri"/>
              </a:rPr>
              <a:t>	//returns</a:t>
            </a:r>
            <a:r>
              <a:rPr sz="2030" kern="0" spc="-101" dirty="0">
                <a:solidFill>
                  <a:srgbClr val="454552"/>
                </a:solidFill>
                <a:latin typeface="Calibri"/>
                <a:cs typeface="Calibri"/>
              </a:rPr>
              <a:t> </a:t>
            </a:r>
            <a:r>
              <a:rPr sz="2030" kern="0" spc="-18" dirty="0">
                <a:solidFill>
                  <a:srgbClr val="454552"/>
                </a:solidFill>
                <a:latin typeface="Calibri"/>
                <a:cs typeface="Calibri"/>
              </a:rPr>
              <a:t>true</a:t>
            </a:r>
            <a:endParaRPr sz="2030" kern="0">
              <a:solidFill>
                <a:sysClr val="windowText" lastClr="000000"/>
              </a:solidFill>
              <a:latin typeface="Calibri"/>
              <a:cs typeface="Calibri"/>
            </a:endParaRPr>
          </a:p>
          <a:p>
            <a:pPr marL="251585" indent="-240379" defTabSz="806867">
              <a:spcBef>
                <a:spcPts val="507"/>
              </a:spcBef>
              <a:buClr>
                <a:srgbClr val="717BA3"/>
              </a:buClr>
              <a:buSzPct val="75000"/>
              <a:buFont typeface="Arial Narrow"/>
              <a:buChar char="►"/>
              <a:tabLst>
                <a:tab pos="251585" algn="l"/>
                <a:tab pos="817513" algn="l"/>
              </a:tabLst>
            </a:pPr>
            <a:r>
              <a:rPr sz="2294" kern="0" spc="-44" dirty="0">
                <a:solidFill>
                  <a:sysClr val="windowText" lastClr="000000"/>
                </a:solidFill>
                <a:latin typeface="Calibri"/>
                <a:cs typeface="Calibri"/>
              </a:rPr>
              <a:t>!</a:t>
            </a:r>
            <a:r>
              <a:rPr sz="2294" kern="0" dirty="0">
                <a:solidFill>
                  <a:sysClr val="windowText" lastClr="000000"/>
                </a:solidFill>
                <a:latin typeface="Calibri"/>
                <a:cs typeface="Calibri"/>
              </a:rPr>
              <a:t>	(Not</a:t>
            </a:r>
            <a:r>
              <a:rPr sz="2294" kern="0" spc="-40" dirty="0">
                <a:solidFill>
                  <a:sysClr val="windowText" lastClr="000000"/>
                </a:solidFill>
                <a:latin typeface="Calibri"/>
                <a:cs typeface="Calibri"/>
              </a:rPr>
              <a:t> </a:t>
            </a:r>
            <a:r>
              <a:rPr sz="2294" kern="0" spc="-9" dirty="0">
                <a:solidFill>
                  <a:sysClr val="windowText" lastClr="000000"/>
                </a:solidFill>
                <a:latin typeface="Calibri"/>
                <a:cs typeface="Calibri"/>
              </a:rPr>
              <a:t>Operator)</a:t>
            </a:r>
            <a:endParaRPr sz="2294" kern="0">
              <a:solidFill>
                <a:sysClr val="windowText" lastClr="000000"/>
              </a:solidFill>
              <a:latin typeface="Calibri"/>
              <a:cs typeface="Calibri"/>
            </a:endParaRPr>
          </a:p>
          <a:p>
            <a:pPr marL="494766" lvl="1" indent="-241500" defTabSz="806867">
              <a:spcBef>
                <a:spcPts val="454"/>
              </a:spcBef>
              <a:buClr>
                <a:srgbClr val="9FB8CD"/>
              </a:buClr>
              <a:buSzPct val="76086"/>
              <a:buFont typeface="Arial Narrow"/>
              <a:buChar char="►"/>
              <a:tabLst>
                <a:tab pos="494766" algn="l"/>
                <a:tab pos="2431246" algn="l"/>
              </a:tabLst>
            </a:pPr>
            <a:r>
              <a:rPr sz="2030" kern="0" dirty="0">
                <a:solidFill>
                  <a:srgbClr val="454552"/>
                </a:solidFill>
                <a:latin typeface="Calibri"/>
                <a:cs typeface="Calibri"/>
              </a:rPr>
              <a:t>!</a:t>
            </a:r>
            <a:r>
              <a:rPr sz="2030" kern="0" spc="-13" dirty="0">
                <a:solidFill>
                  <a:srgbClr val="454552"/>
                </a:solidFill>
                <a:latin typeface="Calibri"/>
                <a:cs typeface="Calibri"/>
              </a:rPr>
              <a:t> </a:t>
            </a:r>
            <a:r>
              <a:rPr sz="2030" kern="0" dirty="0">
                <a:solidFill>
                  <a:srgbClr val="454552"/>
                </a:solidFill>
                <a:latin typeface="Calibri"/>
                <a:cs typeface="Calibri"/>
              </a:rPr>
              <a:t>(</a:t>
            </a:r>
            <a:r>
              <a:rPr sz="2030" kern="0" spc="-4" dirty="0">
                <a:solidFill>
                  <a:srgbClr val="454552"/>
                </a:solidFill>
                <a:latin typeface="Calibri"/>
                <a:cs typeface="Calibri"/>
              </a:rPr>
              <a:t> </a:t>
            </a:r>
            <a:r>
              <a:rPr sz="2030" kern="0" dirty="0">
                <a:solidFill>
                  <a:srgbClr val="454552"/>
                </a:solidFill>
                <a:latin typeface="Calibri"/>
                <a:cs typeface="Calibri"/>
              </a:rPr>
              <a:t>3</a:t>
            </a:r>
            <a:r>
              <a:rPr sz="2030" kern="0" spc="-4" dirty="0">
                <a:solidFill>
                  <a:srgbClr val="454552"/>
                </a:solidFill>
                <a:latin typeface="Calibri"/>
                <a:cs typeface="Calibri"/>
              </a:rPr>
              <a:t> </a:t>
            </a:r>
            <a:r>
              <a:rPr sz="2030" kern="0" dirty="0">
                <a:solidFill>
                  <a:srgbClr val="454552"/>
                </a:solidFill>
                <a:latin typeface="Calibri"/>
                <a:cs typeface="Calibri"/>
              </a:rPr>
              <a:t>&lt;</a:t>
            </a:r>
            <a:r>
              <a:rPr sz="2030" kern="0" spc="4" dirty="0">
                <a:solidFill>
                  <a:srgbClr val="454552"/>
                </a:solidFill>
                <a:latin typeface="Calibri"/>
                <a:cs typeface="Calibri"/>
              </a:rPr>
              <a:t> </a:t>
            </a:r>
            <a:r>
              <a:rPr sz="2030" kern="0" spc="-22" dirty="0">
                <a:solidFill>
                  <a:srgbClr val="454552"/>
                </a:solidFill>
                <a:latin typeface="Calibri"/>
                <a:cs typeface="Calibri"/>
              </a:rPr>
              <a:t>2)</a:t>
            </a:r>
            <a:r>
              <a:rPr sz="2030" kern="0" dirty="0">
                <a:solidFill>
                  <a:srgbClr val="454552"/>
                </a:solidFill>
                <a:latin typeface="Calibri"/>
                <a:cs typeface="Calibri"/>
              </a:rPr>
              <a:t>	//returns</a:t>
            </a:r>
            <a:r>
              <a:rPr sz="2030" kern="0" spc="-101" dirty="0">
                <a:solidFill>
                  <a:srgbClr val="454552"/>
                </a:solidFill>
                <a:latin typeface="Calibri"/>
                <a:cs typeface="Calibri"/>
              </a:rPr>
              <a:t> </a:t>
            </a:r>
            <a:r>
              <a:rPr sz="2030" kern="0" spc="-18" dirty="0">
                <a:solidFill>
                  <a:srgbClr val="454552"/>
                </a:solidFill>
                <a:latin typeface="Calibri"/>
                <a:cs typeface="Calibri"/>
              </a:rPr>
              <a:t>true</a:t>
            </a:r>
            <a:endParaRPr sz="2030" kern="0">
              <a:solidFill>
                <a:sysClr val="windowText" lastClr="000000"/>
              </a:solidFill>
              <a:latin typeface="Calibri"/>
              <a:cs typeface="Calibri"/>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17A10E1-C936-7314-7558-C58A0AED48BE}"/>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30624117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String</a:t>
            </a:r>
            <a:r>
              <a:rPr spc="-53" dirty="0"/>
              <a:t> </a:t>
            </a:r>
            <a:r>
              <a:rPr spc="-9" dirty="0"/>
              <a:t>Operator</a:t>
            </a:r>
          </a:p>
        </p:txBody>
      </p:sp>
      <p:sp>
        <p:nvSpPr>
          <p:cNvPr id="3" name="object 3"/>
          <p:cNvSpPr txBox="1"/>
          <p:nvPr/>
        </p:nvSpPr>
        <p:spPr>
          <a:xfrm>
            <a:off x="2534764" y="1429512"/>
            <a:ext cx="6001871" cy="2008838"/>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spc="-106" dirty="0">
                <a:solidFill>
                  <a:sysClr val="windowText" lastClr="000000"/>
                </a:solidFill>
                <a:latin typeface="Gill Sans MT"/>
                <a:cs typeface="Gill Sans MT"/>
              </a:rPr>
              <a:t>You</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can</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add</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text</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strings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using</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operator.</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For</a:t>
            </a:r>
            <a:r>
              <a:rPr sz="2294" kern="0" spc="-8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example:</a:t>
            </a:r>
            <a:endParaRPr sz="2294" kern="0">
              <a:solidFill>
                <a:sysClr val="windowText" lastClr="000000"/>
              </a:solidFill>
              <a:latin typeface="Gill Sans MT"/>
              <a:cs typeface="Gill Sans MT"/>
            </a:endParaRPr>
          </a:p>
          <a:p>
            <a:pPr marL="494766" lvl="1" indent="-241500" defTabSz="806867">
              <a:spcBef>
                <a:spcPts val="265"/>
              </a:spcBef>
              <a:buClr>
                <a:srgbClr val="9FB8CD"/>
              </a:buClr>
              <a:buSzPct val="76000"/>
              <a:buFont typeface="Arial Narrow"/>
              <a:buChar char="►"/>
              <a:tabLst>
                <a:tab pos="494766" algn="l"/>
              </a:tabLst>
            </a:pPr>
            <a:r>
              <a:rPr sz="2206" kern="0" dirty="0">
                <a:solidFill>
                  <a:srgbClr val="454552"/>
                </a:solidFill>
                <a:latin typeface="Courier New"/>
                <a:cs typeface="Courier New"/>
              </a:rPr>
              <a:t>firstName</a:t>
            </a:r>
            <a:r>
              <a:rPr sz="2206" kern="0" spc="-75" dirty="0">
                <a:solidFill>
                  <a:srgbClr val="454552"/>
                </a:solidFill>
                <a:latin typeface="Courier New"/>
                <a:cs typeface="Courier New"/>
              </a:rPr>
              <a:t> </a:t>
            </a:r>
            <a:r>
              <a:rPr sz="2206" kern="0" dirty="0">
                <a:solidFill>
                  <a:srgbClr val="454552"/>
                </a:solidFill>
                <a:latin typeface="Courier New"/>
                <a:cs typeface="Courier New"/>
              </a:rPr>
              <a:t>=</a:t>
            </a:r>
            <a:r>
              <a:rPr sz="2206" kern="0" spc="-66" dirty="0">
                <a:solidFill>
                  <a:srgbClr val="454552"/>
                </a:solidFill>
                <a:latin typeface="Courier New"/>
                <a:cs typeface="Courier New"/>
              </a:rPr>
              <a:t> </a:t>
            </a:r>
            <a:r>
              <a:rPr sz="2206" kern="0" spc="-9" dirty="0">
                <a:solidFill>
                  <a:srgbClr val="454552"/>
                </a:solidFill>
                <a:latin typeface="Courier New"/>
                <a:cs typeface="Courier New"/>
              </a:rPr>
              <a:t>"Bob"</a:t>
            </a:r>
            <a:endParaRPr sz="2206" kern="0">
              <a:solidFill>
                <a:sysClr val="windowText" lastClr="000000"/>
              </a:solidFill>
              <a:latin typeface="Courier New"/>
              <a:cs typeface="Courier New"/>
            </a:endParaRPr>
          </a:p>
          <a:p>
            <a:pPr marL="494766" lvl="1" indent="-241500" defTabSz="806867">
              <a:spcBef>
                <a:spcPts val="446"/>
              </a:spcBef>
              <a:buClr>
                <a:srgbClr val="9FB8CD"/>
              </a:buClr>
              <a:buSzPct val="76000"/>
              <a:buFont typeface="Arial Narrow"/>
              <a:buChar char="►"/>
              <a:tabLst>
                <a:tab pos="494766" algn="l"/>
              </a:tabLst>
            </a:pPr>
            <a:r>
              <a:rPr sz="2206" kern="0" dirty="0">
                <a:solidFill>
                  <a:srgbClr val="454552"/>
                </a:solidFill>
                <a:latin typeface="Courier New"/>
                <a:cs typeface="Courier New"/>
              </a:rPr>
              <a:t>lastName</a:t>
            </a:r>
            <a:r>
              <a:rPr sz="2206" kern="0" spc="-62" dirty="0">
                <a:solidFill>
                  <a:srgbClr val="454552"/>
                </a:solidFill>
                <a:latin typeface="Courier New"/>
                <a:cs typeface="Courier New"/>
              </a:rPr>
              <a:t> </a:t>
            </a:r>
            <a:r>
              <a:rPr sz="2206" kern="0" dirty="0">
                <a:solidFill>
                  <a:srgbClr val="454552"/>
                </a:solidFill>
                <a:latin typeface="Courier New"/>
                <a:cs typeface="Courier New"/>
              </a:rPr>
              <a:t>=</a:t>
            </a:r>
            <a:r>
              <a:rPr sz="2206" kern="0" spc="-57" dirty="0">
                <a:solidFill>
                  <a:srgbClr val="454552"/>
                </a:solidFill>
                <a:latin typeface="Courier New"/>
                <a:cs typeface="Courier New"/>
              </a:rPr>
              <a:t> </a:t>
            </a:r>
            <a:r>
              <a:rPr sz="2206" kern="0" spc="-9" dirty="0">
                <a:solidFill>
                  <a:srgbClr val="454552"/>
                </a:solidFill>
                <a:latin typeface="Courier New"/>
                <a:cs typeface="Courier New"/>
              </a:rPr>
              <a:t>"Stewart"</a:t>
            </a:r>
            <a:endParaRPr sz="2206" kern="0">
              <a:solidFill>
                <a:sysClr val="windowText" lastClr="000000"/>
              </a:solidFill>
              <a:latin typeface="Courier New"/>
              <a:cs typeface="Courier New"/>
            </a:endParaRPr>
          </a:p>
          <a:p>
            <a:pPr marL="494766" lvl="1" indent="-241500" defTabSz="806867">
              <a:spcBef>
                <a:spcPts val="446"/>
              </a:spcBef>
              <a:buClr>
                <a:srgbClr val="9FB8CD"/>
              </a:buClr>
              <a:buSzPct val="76000"/>
              <a:buFont typeface="Arial Narrow"/>
              <a:buChar char="►"/>
              <a:tabLst>
                <a:tab pos="494766" algn="l"/>
              </a:tabLst>
            </a:pPr>
            <a:r>
              <a:rPr sz="2206" kern="0" dirty="0">
                <a:solidFill>
                  <a:srgbClr val="454552"/>
                </a:solidFill>
                <a:latin typeface="Courier New"/>
                <a:cs typeface="Courier New"/>
              </a:rPr>
              <a:t>name</a:t>
            </a:r>
            <a:r>
              <a:rPr sz="2206" kern="0" spc="-53" dirty="0">
                <a:solidFill>
                  <a:srgbClr val="454552"/>
                </a:solidFill>
                <a:latin typeface="Courier New"/>
                <a:cs typeface="Courier New"/>
              </a:rPr>
              <a:t> </a:t>
            </a:r>
            <a:r>
              <a:rPr sz="2206" kern="0" dirty="0">
                <a:solidFill>
                  <a:srgbClr val="454552"/>
                </a:solidFill>
                <a:latin typeface="Courier New"/>
                <a:cs typeface="Courier New"/>
              </a:rPr>
              <a:t>=</a:t>
            </a:r>
            <a:r>
              <a:rPr sz="2206" kern="0" spc="-49" dirty="0">
                <a:solidFill>
                  <a:srgbClr val="454552"/>
                </a:solidFill>
                <a:latin typeface="Courier New"/>
                <a:cs typeface="Courier New"/>
              </a:rPr>
              <a:t> </a:t>
            </a:r>
            <a:r>
              <a:rPr sz="2206" kern="0" dirty="0">
                <a:solidFill>
                  <a:srgbClr val="454552"/>
                </a:solidFill>
                <a:latin typeface="Courier New"/>
                <a:cs typeface="Courier New"/>
              </a:rPr>
              <a:t>firstName</a:t>
            </a:r>
            <a:r>
              <a:rPr sz="2206" kern="0" spc="-49" dirty="0">
                <a:solidFill>
                  <a:srgbClr val="454552"/>
                </a:solidFill>
                <a:latin typeface="Courier New"/>
                <a:cs typeface="Courier New"/>
              </a:rPr>
              <a:t> </a:t>
            </a:r>
            <a:r>
              <a:rPr sz="2206" kern="0" dirty="0">
                <a:solidFill>
                  <a:srgbClr val="454552"/>
                </a:solidFill>
                <a:latin typeface="Courier New"/>
                <a:cs typeface="Courier New"/>
              </a:rPr>
              <a:t>+</a:t>
            </a:r>
            <a:r>
              <a:rPr sz="2206" kern="0" spc="-49" dirty="0">
                <a:solidFill>
                  <a:srgbClr val="454552"/>
                </a:solidFill>
                <a:latin typeface="Courier New"/>
                <a:cs typeface="Courier New"/>
              </a:rPr>
              <a:t> </a:t>
            </a:r>
            <a:r>
              <a:rPr sz="2206" kern="0" spc="-9" dirty="0">
                <a:solidFill>
                  <a:srgbClr val="454552"/>
                </a:solidFill>
                <a:latin typeface="Courier New"/>
                <a:cs typeface="Courier New"/>
              </a:rPr>
              <a:t>lastName</a:t>
            </a:r>
            <a:endParaRPr sz="2206" kern="0">
              <a:solidFill>
                <a:sysClr val="windowText" lastClr="000000"/>
              </a:solidFill>
              <a:latin typeface="Courier New"/>
              <a:cs typeface="Courier New"/>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2C261221-A95A-1F6E-D3A4-3999DC48C9EF}"/>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35004936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spc="-9" dirty="0"/>
              <a:t>Functions</a:t>
            </a:r>
          </a:p>
        </p:txBody>
      </p:sp>
      <p:sp>
        <p:nvSpPr>
          <p:cNvPr id="3" name="object 3"/>
          <p:cNvSpPr txBox="1"/>
          <p:nvPr/>
        </p:nvSpPr>
        <p:spPr>
          <a:xfrm>
            <a:off x="2534765" y="1496209"/>
            <a:ext cx="4951319" cy="2005451"/>
          </a:xfrm>
          <a:prstGeom prst="rect">
            <a:avLst/>
          </a:prstGeom>
        </p:spPr>
        <p:txBody>
          <a:bodyPr vert="horz" wrap="square" lIns="0" tIns="11206" rIns="0" bIns="0" rtlCol="0">
            <a:spAutoFit/>
          </a:bodyPr>
          <a:lstStyle/>
          <a:p>
            <a:pPr marL="251585" indent="-24037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How</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create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function</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JavaScript?</a:t>
            </a:r>
            <a:endParaRPr sz="2294" kern="0">
              <a:solidFill>
                <a:sysClr val="windowText" lastClr="000000"/>
              </a:solidFill>
              <a:latin typeface="Gill Sans MT"/>
              <a:cs typeface="Gill Sans MT"/>
            </a:endParaRPr>
          </a:p>
          <a:p>
            <a:pPr marL="11206" marR="4483" indent="806867" defTabSz="806867">
              <a:lnSpc>
                <a:spcPts val="6565"/>
              </a:lnSpc>
              <a:spcBef>
                <a:spcPts val="679"/>
              </a:spcBef>
              <a:tabLst>
                <a:tab pos="3293584" algn="l"/>
              </a:tabLst>
            </a:pPr>
            <a:r>
              <a:rPr sz="2294" kern="0" spc="137" dirty="0">
                <a:solidFill>
                  <a:srgbClr val="C00000"/>
                </a:solidFill>
                <a:latin typeface="Gill Sans MT"/>
                <a:cs typeface="Gill Sans MT"/>
              </a:rPr>
              <a:t>function's</a:t>
            </a:r>
            <a:r>
              <a:rPr sz="2294" kern="0" spc="-26" dirty="0">
                <a:solidFill>
                  <a:srgbClr val="C00000"/>
                </a:solidFill>
                <a:latin typeface="Gill Sans MT"/>
                <a:cs typeface="Gill Sans MT"/>
              </a:rPr>
              <a:t> </a:t>
            </a:r>
            <a:r>
              <a:rPr sz="2294" kern="0" spc="229" dirty="0">
                <a:solidFill>
                  <a:srgbClr val="C00000"/>
                </a:solidFill>
                <a:latin typeface="Gill Sans MT"/>
                <a:cs typeface="Gill Sans MT"/>
              </a:rPr>
              <a:t>name</a:t>
            </a:r>
            <a:r>
              <a:rPr sz="2294" kern="0" dirty="0">
                <a:solidFill>
                  <a:srgbClr val="C00000"/>
                </a:solidFill>
                <a:latin typeface="Gill Sans MT"/>
                <a:cs typeface="Gill Sans MT"/>
              </a:rPr>
              <a:t>	</a:t>
            </a:r>
            <a:r>
              <a:rPr sz="2294" kern="0" spc="190" dirty="0">
                <a:solidFill>
                  <a:srgbClr val="006FC0"/>
                </a:solidFill>
                <a:latin typeface="Gill Sans MT"/>
                <a:cs typeface="Gill Sans MT"/>
              </a:rPr>
              <a:t>arguments </a:t>
            </a:r>
            <a:r>
              <a:rPr sz="2294" kern="0" spc="146" dirty="0">
                <a:solidFill>
                  <a:srgbClr val="00B04F"/>
                </a:solidFill>
                <a:latin typeface="Gill Sans MT"/>
                <a:cs typeface="Gill Sans MT"/>
              </a:rPr>
              <a:t>function</a:t>
            </a:r>
            <a:r>
              <a:rPr sz="2294" kern="0" spc="-53" dirty="0">
                <a:solidFill>
                  <a:srgbClr val="00B04F"/>
                </a:solidFill>
                <a:latin typeface="Gill Sans MT"/>
                <a:cs typeface="Gill Sans MT"/>
              </a:rPr>
              <a:t> </a:t>
            </a:r>
            <a:r>
              <a:rPr sz="2294" kern="0" spc="106" dirty="0">
                <a:solidFill>
                  <a:sysClr val="windowText" lastClr="000000"/>
                </a:solidFill>
                <a:latin typeface="Gill Sans MT"/>
                <a:cs typeface="Gill Sans MT"/>
              </a:rPr>
              <a:t>calculateArea(width,</a:t>
            </a:r>
            <a:r>
              <a:rPr sz="2294" kern="0" spc="-26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height)</a:t>
            </a:r>
            <a:r>
              <a:rPr sz="2294" kern="0" spc="-18"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p:txBody>
      </p:sp>
      <p:sp>
        <p:nvSpPr>
          <p:cNvPr id="4" name="object 4"/>
          <p:cNvSpPr/>
          <p:nvPr/>
        </p:nvSpPr>
        <p:spPr>
          <a:xfrm>
            <a:off x="4370743" y="2823883"/>
            <a:ext cx="91887" cy="406213"/>
          </a:xfrm>
          <a:custGeom>
            <a:avLst/>
            <a:gdLst/>
            <a:ahLst/>
            <a:cxnLst/>
            <a:rect l="l" t="t" r="r" b="b"/>
            <a:pathLst>
              <a:path w="104139" h="460375">
                <a:moveTo>
                  <a:pt x="44277" y="422604"/>
                </a:moveTo>
                <a:lnTo>
                  <a:pt x="12192" y="367284"/>
                </a:lnTo>
                <a:lnTo>
                  <a:pt x="10668" y="364236"/>
                </a:lnTo>
                <a:lnTo>
                  <a:pt x="6096" y="362712"/>
                </a:lnTo>
                <a:lnTo>
                  <a:pt x="3048" y="365760"/>
                </a:lnTo>
                <a:lnTo>
                  <a:pt x="0" y="367284"/>
                </a:lnTo>
                <a:lnTo>
                  <a:pt x="0" y="370332"/>
                </a:lnTo>
                <a:lnTo>
                  <a:pt x="1524" y="373380"/>
                </a:lnTo>
                <a:lnTo>
                  <a:pt x="44196" y="449389"/>
                </a:lnTo>
                <a:lnTo>
                  <a:pt x="44277" y="422604"/>
                </a:lnTo>
                <a:close/>
              </a:path>
              <a:path w="104139" h="460375">
                <a:moveTo>
                  <a:pt x="51054" y="434287"/>
                </a:moveTo>
                <a:lnTo>
                  <a:pt x="44277" y="422604"/>
                </a:lnTo>
                <a:lnTo>
                  <a:pt x="44196" y="446532"/>
                </a:lnTo>
                <a:lnTo>
                  <a:pt x="45720" y="446532"/>
                </a:lnTo>
                <a:lnTo>
                  <a:pt x="45720" y="443484"/>
                </a:lnTo>
                <a:lnTo>
                  <a:pt x="51054" y="434287"/>
                </a:lnTo>
                <a:close/>
              </a:path>
              <a:path w="104139" h="460375">
                <a:moveTo>
                  <a:pt x="103632" y="370332"/>
                </a:moveTo>
                <a:lnTo>
                  <a:pt x="102108" y="367284"/>
                </a:lnTo>
                <a:lnTo>
                  <a:pt x="96012" y="364236"/>
                </a:lnTo>
                <a:lnTo>
                  <a:pt x="91440" y="364236"/>
                </a:lnTo>
                <a:lnTo>
                  <a:pt x="89916" y="367284"/>
                </a:lnTo>
                <a:lnTo>
                  <a:pt x="57994" y="422320"/>
                </a:lnTo>
                <a:lnTo>
                  <a:pt x="57912" y="446532"/>
                </a:lnTo>
                <a:lnTo>
                  <a:pt x="44196" y="446532"/>
                </a:lnTo>
                <a:lnTo>
                  <a:pt x="44196" y="449389"/>
                </a:lnTo>
                <a:lnTo>
                  <a:pt x="50292" y="460248"/>
                </a:lnTo>
                <a:lnTo>
                  <a:pt x="100584" y="373380"/>
                </a:lnTo>
                <a:lnTo>
                  <a:pt x="103632" y="370332"/>
                </a:lnTo>
                <a:close/>
              </a:path>
              <a:path w="104139" h="460375">
                <a:moveTo>
                  <a:pt x="59436" y="0"/>
                </a:moveTo>
                <a:lnTo>
                  <a:pt x="45720" y="0"/>
                </a:lnTo>
                <a:lnTo>
                  <a:pt x="44277" y="422604"/>
                </a:lnTo>
                <a:lnTo>
                  <a:pt x="51054" y="434287"/>
                </a:lnTo>
                <a:lnTo>
                  <a:pt x="57994" y="422320"/>
                </a:lnTo>
                <a:lnTo>
                  <a:pt x="59436" y="0"/>
                </a:lnTo>
                <a:close/>
              </a:path>
              <a:path w="104139" h="460375">
                <a:moveTo>
                  <a:pt x="56388" y="443484"/>
                </a:moveTo>
                <a:lnTo>
                  <a:pt x="51054" y="434287"/>
                </a:lnTo>
                <a:lnTo>
                  <a:pt x="45720" y="443484"/>
                </a:lnTo>
                <a:lnTo>
                  <a:pt x="56388" y="443484"/>
                </a:lnTo>
                <a:close/>
              </a:path>
              <a:path w="104139" h="460375">
                <a:moveTo>
                  <a:pt x="56388" y="446532"/>
                </a:moveTo>
                <a:lnTo>
                  <a:pt x="56388" y="443484"/>
                </a:lnTo>
                <a:lnTo>
                  <a:pt x="45720" y="443484"/>
                </a:lnTo>
                <a:lnTo>
                  <a:pt x="45720" y="446532"/>
                </a:lnTo>
                <a:lnTo>
                  <a:pt x="56388" y="446532"/>
                </a:lnTo>
                <a:close/>
              </a:path>
              <a:path w="104139" h="460375">
                <a:moveTo>
                  <a:pt x="57994" y="422320"/>
                </a:moveTo>
                <a:lnTo>
                  <a:pt x="51054" y="434287"/>
                </a:lnTo>
                <a:lnTo>
                  <a:pt x="56388" y="443484"/>
                </a:lnTo>
                <a:lnTo>
                  <a:pt x="56388" y="446532"/>
                </a:lnTo>
                <a:lnTo>
                  <a:pt x="57912" y="446532"/>
                </a:lnTo>
                <a:lnTo>
                  <a:pt x="57994" y="422320"/>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5621319" y="2752613"/>
            <a:ext cx="1421466" cy="409015"/>
          </a:xfrm>
          <a:custGeom>
            <a:avLst/>
            <a:gdLst/>
            <a:ahLst/>
            <a:cxnLst/>
            <a:rect l="l" t="t" r="r" b="b"/>
            <a:pathLst>
              <a:path w="1610995" h="463550">
                <a:moveTo>
                  <a:pt x="728472" y="237744"/>
                </a:moveTo>
                <a:lnTo>
                  <a:pt x="728472" y="228600"/>
                </a:lnTo>
                <a:lnTo>
                  <a:pt x="42672" y="228600"/>
                </a:lnTo>
                <a:lnTo>
                  <a:pt x="41148" y="230124"/>
                </a:lnTo>
                <a:lnTo>
                  <a:pt x="38100" y="230124"/>
                </a:lnTo>
                <a:lnTo>
                  <a:pt x="36576" y="231648"/>
                </a:lnTo>
                <a:lnTo>
                  <a:pt x="32004" y="234696"/>
                </a:lnTo>
                <a:lnTo>
                  <a:pt x="32004" y="236220"/>
                </a:lnTo>
                <a:lnTo>
                  <a:pt x="15240" y="284988"/>
                </a:lnTo>
                <a:lnTo>
                  <a:pt x="7620" y="333756"/>
                </a:lnTo>
                <a:lnTo>
                  <a:pt x="4572" y="353568"/>
                </a:lnTo>
                <a:lnTo>
                  <a:pt x="1524" y="394716"/>
                </a:lnTo>
                <a:lnTo>
                  <a:pt x="1524" y="416052"/>
                </a:lnTo>
                <a:lnTo>
                  <a:pt x="0" y="438912"/>
                </a:lnTo>
                <a:lnTo>
                  <a:pt x="0" y="461772"/>
                </a:lnTo>
                <a:lnTo>
                  <a:pt x="10668" y="463296"/>
                </a:lnTo>
                <a:lnTo>
                  <a:pt x="10668" y="416052"/>
                </a:lnTo>
                <a:lnTo>
                  <a:pt x="15240" y="353568"/>
                </a:lnTo>
                <a:lnTo>
                  <a:pt x="21336" y="301752"/>
                </a:lnTo>
                <a:lnTo>
                  <a:pt x="30480" y="262128"/>
                </a:lnTo>
                <a:lnTo>
                  <a:pt x="39624" y="240792"/>
                </a:lnTo>
                <a:lnTo>
                  <a:pt x="39624" y="242316"/>
                </a:lnTo>
                <a:lnTo>
                  <a:pt x="41148" y="240792"/>
                </a:lnTo>
                <a:lnTo>
                  <a:pt x="41148" y="239268"/>
                </a:lnTo>
                <a:lnTo>
                  <a:pt x="726948" y="239268"/>
                </a:lnTo>
                <a:lnTo>
                  <a:pt x="728472" y="237744"/>
                </a:lnTo>
                <a:close/>
              </a:path>
              <a:path w="1610995" h="463550">
                <a:moveTo>
                  <a:pt x="42672" y="239268"/>
                </a:moveTo>
                <a:lnTo>
                  <a:pt x="41148" y="239268"/>
                </a:lnTo>
                <a:lnTo>
                  <a:pt x="41148" y="240792"/>
                </a:lnTo>
                <a:lnTo>
                  <a:pt x="42672" y="239268"/>
                </a:lnTo>
                <a:close/>
              </a:path>
              <a:path w="1610995" h="463550">
                <a:moveTo>
                  <a:pt x="763524" y="114300"/>
                </a:moveTo>
                <a:lnTo>
                  <a:pt x="760476" y="73152"/>
                </a:lnTo>
                <a:lnTo>
                  <a:pt x="760476" y="51816"/>
                </a:lnTo>
                <a:lnTo>
                  <a:pt x="758952" y="28956"/>
                </a:lnTo>
                <a:lnTo>
                  <a:pt x="758952" y="51816"/>
                </a:lnTo>
                <a:lnTo>
                  <a:pt x="754380" y="114300"/>
                </a:lnTo>
                <a:lnTo>
                  <a:pt x="748284" y="166116"/>
                </a:lnTo>
                <a:lnTo>
                  <a:pt x="739140" y="204216"/>
                </a:lnTo>
                <a:lnTo>
                  <a:pt x="729996" y="227076"/>
                </a:lnTo>
                <a:lnTo>
                  <a:pt x="729996" y="225552"/>
                </a:lnTo>
                <a:lnTo>
                  <a:pt x="726948" y="228600"/>
                </a:lnTo>
                <a:lnTo>
                  <a:pt x="728472" y="228600"/>
                </a:lnTo>
                <a:lnTo>
                  <a:pt x="728472" y="237744"/>
                </a:lnTo>
                <a:lnTo>
                  <a:pt x="731520" y="237744"/>
                </a:lnTo>
                <a:lnTo>
                  <a:pt x="733044" y="236220"/>
                </a:lnTo>
                <a:lnTo>
                  <a:pt x="737616" y="233172"/>
                </a:lnTo>
                <a:lnTo>
                  <a:pt x="737616" y="231648"/>
                </a:lnTo>
                <a:lnTo>
                  <a:pt x="740664" y="225552"/>
                </a:lnTo>
                <a:lnTo>
                  <a:pt x="742188" y="225552"/>
                </a:lnTo>
                <a:lnTo>
                  <a:pt x="745236" y="217932"/>
                </a:lnTo>
                <a:lnTo>
                  <a:pt x="757428" y="167640"/>
                </a:lnTo>
                <a:lnTo>
                  <a:pt x="762000" y="134112"/>
                </a:lnTo>
                <a:lnTo>
                  <a:pt x="763524" y="114300"/>
                </a:lnTo>
                <a:close/>
              </a:path>
              <a:path w="1610995" h="463550">
                <a:moveTo>
                  <a:pt x="768096" y="6096"/>
                </a:moveTo>
                <a:lnTo>
                  <a:pt x="768096" y="1524"/>
                </a:lnTo>
                <a:lnTo>
                  <a:pt x="763524" y="0"/>
                </a:lnTo>
                <a:lnTo>
                  <a:pt x="760476" y="1524"/>
                </a:lnTo>
                <a:lnTo>
                  <a:pt x="758952" y="4572"/>
                </a:lnTo>
                <a:lnTo>
                  <a:pt x="758952" y="6096"/>
                </a:lnTo>
                <a:lnTo>
                  <a:pt x="768096" y="6096"/>
                </a:lnTo>
                <a:close/>
              </a:path>
              <a:path w="1610995" h="463550">
                <a:moveTo>
                  <a:pt x="768096" y="51816"/>
                </a:moveTo>
                <a:lnTo>
                  <a:pt x="768096" y="6096"/>
                </a:lnTo>
                <a:lnTo>
                  <a:pt x="758952" y="6096"/>
                </a:lnTo>
                <a:lnTo>
                  <a:pt x="758952" y="28956"/>
                </a:lnTo>
                <a:lnTo>
                  <a:pt x="760476" y="51816"/>
                </a:lnTo>
                <a:lnTo>
                  <a:pt x="760476" y="73152"/>
                </a:lnTo>
                <a:lnTo>
                  <a:pt x="763524" y="114300"/>
                </a:lnTo>
                <a:lnTo>
                  <a:pt x="768096" y="51816"/>
                </a:lnTo>
                <a:close/>
              </a:path>
              <a:path w="1610995" h="463550">
                <a:moveTo>
                  <a:pt x="798195" y="226314"/>
                </a:moveTo>
                <a:lnTo>
                  <a:pt x="787908" y="205740"/>
                </a:lnTo>
                <a:lnTo>
                  <a:pt x="784860" y="193548"/>
                </a:lnTo>
                <a:lnTo>
                  <a:pt x="783336" y="181356"/>
                </a:lnTo>
                <a:lnTo>
                  <a:pt x="777240" y="150876"/>
                </a:lnTo>
                <a:lnTo>
                  <a:pt x="775716" y="132588"/>
                </a:lnTo>
                <a:lnTo>
                  <a:pt x="772668" y="114300"/>
                </a:lnTo>
                <a:lnTo>
                  <a:pt x="771144" y="94488"/>
                </a:lnTo>
                <a:lnTo>
                  <a:pt x="771144" y="73152"/>
                </a:lnTo>
                <a:lnTo>
                  <a:pt x="769620" y="51816"/>
                </a:lnTo>
                <a:lnTo>
                  <a:pt x="769620" y="28956"/>
                </a:lnTo>
                <a:lnTo>
                  <a:pt x="768096" y="4572"/>
                </a:lnTo>
                <a:lnTo>
                  <a:pt x="768096" y="51816"/>
                </a:lnTo>
                <a:lnTo>
                  <a:pt x="763524" y="114300"/>
                </a:lnTo>
                <a:lnTo>
                  <a:pt x="766572" y="134112"/>
                </a:lnTo>
                <a:lnTo>
                  <a:pt x="768096" y="150876"/>
                </a:lnTo>
                <a:lnTo>
                  <a:pt x="771144" y="167640"/>
                </a:lnTo>
                <a:lnTo>
                  <a:pt x="772668" y="182880"/>
                </a:lnTo>
                <a:lnTo>
                  <a:pt x="775716" y="196596"/>
                </a:lnTo>
                <a:lnTo>
                  <a:pt x="778764" y="207264"/>
                </a:lnTo>
                <a:lnTo>
                  <a:pt x="783336" y="217932"/>
                </a:lnTo>
                <a:lnTo>
                  <a:pt x="786384" y="225552"/>
                </a:lnTo>
                <a:lnTo>
                  <a:pt x="790956" y="231648"/>
                </a:lnTo>
                <a:lnTo>
                  <a:pt x="790956" y="233172"/>
                </a:lnTo>
                <a:lnTo>
                  <a:pt x="795528" y="236220"/>
                </a:lnTo>
                <a:lnTo>
                  <a:pt x="797052" y="237744"/>
                </a:lnTo>
                <a:lnTo>
                  <a:pt x="797052" y="225552"/>
                </a:lnTo>
                <a:lnTo>
                  <a:pt x="798195" y="226314"/>
                </a:lnTo>
                <a:close/>
              </a:path>
              <a:path w="1610995" h="463550">
                <a:moveTo>
                  <a:pt x="798576" y="227076"/>
                </a:moveTo>
                <a:lnTo>
                  <a:pt x="798195" y="226314"/>
                </a:lnTo>
                <a:lnTo>
                  <a:pt x="797052" y="225552"/>
                </a:lnTo>
                <a:lnTo>
                  <a:pt x="798576" y="227076"/>
                </a:lnTo>
                <a:close/>
              </a:path>
              <a:path w="1610995" h="463550">
                <a:moveTo>
                  <a:pt x="798576" y="237744"/>
                </a:moveTo>
                <a:lnTo>
                  <a:pt x="798576" y="227076"/>
                </a:lnTo>
                <a:lnTo>
                  <a:pt x="797052" y="225552"/>
                </a:lnTo>
                <a:lnTo>
                  <a:pt x="797052" y="237744"/>
                </a:lnTo>
                <a:lnTo>
                  <a:pt x="798576" y="237744"/>
                </a:lnTo>
                <a:close/>
              </a:path>
              <a:path w="1610995" h="463550">
                <a:moveTo>
                  <a:pt x="801624" y="228600"/>
                </a:moveTo>
                <a:lnTo>
                  <a:pt x="798195" y="226314"/>
                </a:lnTo>
                <a:lnTo>
                  <a:pt x="798576" y="227076"/>
                </a:lnTo>
                <a:lnTo>
                  <a:pt x="798576" y="237744"/>
                </a:lnTo>
                <a:lnTo>
                  <a:pt x="800100" y="237744"/>
                </a:lnTo>
                <a:lnTo>
                  <a:pt x="800100" y="228600"/>
                </a:lnTo>
                <a:lnTo>
                  <a:pt x="801624" y="228600"/>
                </a:lnTo>
                <a:close/>
              </a:path>
              <a:path w="1610995" h="463550">
                <a:moveTo>
                  <a:pt x="1610868" y="461772"/>
                </a:moveTo>
                <a:lnTo>
                  <a:pt x="1609344" y="438912"/>
                </a:lnTo>
                <a:lnTo>
                  <a:pt x="1609344" y="416052"/>
                </a:lnTo>
                <a:lnTo>
                  <a:pt x="1607820" y="394716"/>
                </a:lnTo>
                <a:lnTo>
                  <a:pt x="1607820" y="373380"/>
                </a:lnTo>
                <a:lnTo>
                  <a:pt x="1606296" y="353568"/>
                </a:lnTo>
                <a:lnTo>
                  <a:pt x="1603248" y="333756"/>
                </a:lnTo>
                <a:lnTo>
                  <a:pt x="1601724" y="316992"/>
                </a:lnTo>
                <a:lnTo>
                  <a:pt x="1598676" y="300228"/>
                </a:lnTo>
                <a:lnTo>
                  <a:pt x="1595628" y="284988"/>
                </a:lnTo>
                <a:lnTo>
                  <a:pt x="1594104" y="271272"/>
                </a:lnTo>
                <a:lnTo>
                  <a:pt x="1589532" y="260604"/>
                </a:lnTo>
                <a:lnTo>
                  <a:pt x="1586484" y="249936"/>
                </a:lnTo>
                <a:lnTo>
                  <a:pt x="1583436" y="242316"/>
                </a:lnTo>
                <a:lnTo>
                  <a:pt x="1578864" y="236220"/>
                </a:lnTo>
                <a:lnTo>
                  <a:pt x="1578864" y="234696"/>
                </a:lnTo>
                <a:lnTo>
                  <a:pt x="1574292" y="231648"/>
                </a:lnTo>
                <a:lnTo>
                  <a:pt x="1572768" y="230124"/>
                </a:lnTo>
                <a:lnTo>
                  <a:pt x="1569720" y="230124"/>
                </a:lnTo>
                <a:lnTo>
                  <a:pt x="1568196" y="228600"/>
                </a:lnTo>
                <a:lnTo>
                  <a:pt x="800100" y="228600"/>
                </a:lnTo>
                <a:lnTo>
                  <a:pt x="800100" y="237744"/>
                </a:lnTo>
                <a:lnTo>
                  <a:pt x="801624" y="239268"/>
                </a:lnTo>
                <a:lnTo>
                  <a:pt x="1569720" y="239268"/>
                </a:lnTo>
                <a:lnTo>
                  <a:pt x="1569720" y="240792"/>
                </a:lnTo>
                <a:lnTo>
                  <a:pt x="1571244" y="242316"/>
                </a:lnTo>
                <a:lnTo>
                  <a:pt x="1571244" y="240792"/>
                </a:lnTo>
                <a:lnTo>
                  <a:pt x="1574292" y="246888"/>
                </a:lnTo>
                <a:lnTo>
                  <a:pt x="1586484" y="286512"/>
                </a:lnTo>
                <a:lnTo>
                  <a:pt x="1595628" y="353568"/>
                </a:lnTo>
                <a:lnTo>
                  <a:pt x="1600200" y="416052"/>
                </a:lnTo>
                <a:lnTo>
                  <a:pt x="1600200" y="463296"/>
                </a:lnTo>
                <a:lnTo>
                  <a:pt x="1610868" y="461772"/>
                </a:lnTo>
                <a:close/>
              </a:path>
              <a:path w="1610995" h="463550">
                <a:moveTo>
                  <a:pt x="1569720" y="240792"/>
                </a:moveTo>
                <a:lnTo>
                  <a:pt x="1569720" y="239268"/>
                </a:lnTo>
                <a:lnTo>
                  <a:pt x="1568196" y="239268"/>
                </a:lnTo>
                <a:lnTo>
                  <a:pt x="1569720" y="240792"/>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10" name="object 10"/>
          <p:cNvSpPr txBox="1"/>
          <p:nvPr/>
        </p:nvSpPr>
        <p:spPr>
          <a:xfrm>
            <a:off x="2775472" y="3513805"/>
            <a:ext cx="2521884" cy="816664"/>
          </a:xfrm>
          <a:prstGeom prst="rect">
            <a:avLst/>
          </a:prstGeom>
        </p:spPr>
        <p:txBody>
          <a:bodyPr vert="horz" wrap="square" lIns="0" tIns="11206" rIns="0" bIns="0" rtlCol="0">
            <a:spAutoFit/>
          </a:bodyPr>
          <a:lstStyle/>
          <a:p>
            <a:pPr marL="11206" marR="4483" defTabSz="806867">
              <a:lnSpc>
                <a:spcPct val="119200"/>
              </a:lnSpc>
              <a:spcBef>
                <a:spcPts val="88"/>
              </a:spcBef>
            </a:pPr>
            <a:r>
              <a:rPr sz="2294" kern="0" dirty="0">
                <a:solidFill>
                  <a:sysClr val="windowText" lastClr="000000"/>
                </a:solidFill>
                <a:latin typeface="Gill Sans MT"/>
                <a:cs typeface="Gill Sans MT"/>
              </a:rPr>
              <a:t>area</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width</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height </a:t>
            </a:r>
            <a:r>
              <a:rPr sz="2294" kern="0" dirty="0">
                <a:solidFill>
                  <a:sysClr val="windowText" lastClr="000000"/>
                </a:solidFill>
                <a:latin typeface="Gill Sans MT"/>
                <a:cs typeface="Gill Sans MT"/>
              </a:rPr>
              <a:t>return</a:t>
            </a:r>
            <a:r>
              <a:rPr sz="2294" kern="0" spc="-88"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area</a:t>
            </a:r>
            <a:endParaRPr sz="2294" kern="0">
              <a:solidFill>
                <a:sysClr val="windowText" lastClr="000000"/>
              </a:solidFill>
              <a:latin typeface="Gill Sans MT"/>
              <a:cs typeface="Gill Sans MT"/>
            </a:endParaRPr>
          </a:p>
        </p:txBody>
      </p:sp>
      <p:sp>
        <p:nvSpPr>
          <p:cNvPr id="11" name="object 11"/>
          <p:cNvSpPr/>
          <p:nvPr/>
        </p:nvSpPr>
        <p:spPr>
          <a:xfrm>
            <a:off x="3093272" y="3626683"/>
            <a:ext cx="2873749" cy="1347507"/>
          </a:xfrm>
          <a:custGeom>
            <a:avLst/>
            <a:gdLst/>
            <a:ahLst/>
            <a:cxnLst/>
            <a:rect l="l" t="t" r="r" b="b"/>
            <a:pathLst>
              <a:path w="3256915" h="1527175">
                <a:moveTo>
                  <a:pt x="103632" y="932688"/>
                </a:moveTo>
                <a:lnTo>
                  <a:pt x="102108" y="929640"/>
                </a:lnTo>
                <a:lnTo>
                  <a:pt x="53340" y="842772"/>
                </a:lnTo>
                <a:lnTo>
                  <a:pt x="3048" y="929640"/>
                </a:lnTo>
                <a:lnTo>
                  <a:pt x="0" y="932688"/>
                </a:lnTo>
                <a:lnTo>
                  <a:pt x="1524" y="935736"/>
                </a:lnTo>
                <a:lnTo>
                  <a:pt x="7620" y="938784"/>
                </a:lnTo>
                <a:lnTo>
                  <a:pt x="12192" y="938784"/>
                </a:lnTo>
                <a:lnTo>
                  <a:pt x="13716" y="935736"/>
                </a:lnTo>
                <a:lnTo>
                  <a:pt x="45656" y="880643"/>
                </a:lnTo>
                <a:lnTo>
                  <a:pt x="44196" y="1527048"/>
                </a:lnTo>
                <a:lnTo>
                  <a:pt x="57912" y="1527048"/>
                </a:lnTo>
                <a:lnTo>
                  <a:pt x="59372" y="880452"/>
                </a:lnTo>
                <a:lnTo>
                  <a:pt x="52578" y="868730"/>
                </a:lnTo>
                <a:lnTo>
                  <a:pt x="57912" y="877925"/>
                </a:lnTo>
                <a:lnTo>
                  <a:pt x="59372" y="880452"/>
                </a:lnTo>
                <a:lnTo>
                  <a:pt x="91440" y="935736"/>
                </a:lnTo>
                <a:lnTo>
                  <a:pt x="92964" y="938784"/>
                </a:lnTo>
                <a:lnTo>
                  <a:pt x="97536" y="940308"/>
                </a:lnTo>
                <a:lnTo>
                  <a:pt x="100584" y="937260"/>
                </a:lnTo>
                <a:lnTo>
                  <a:pt x="103632" y="935736"/>
                </a:lnTo>
                <a:lnTo>
                  <a:pt x="103632" y="932688"/>
                </a:lnTo>
                <a:close/>
              </a:path>
              <a:path w="3256915" h="1527175">
                <a:moveTo>
                  <a:pt x="3256788" y="510540"/>
                </a:moveTo>
                <a:lnTo>
                  <a:pt x="3255264" y="507492"/>
                </a:lnTo>
                <a:lnTo>
                  <a:pt x="3252216" y="505968"/>
                </a:lnTo>
                <a:lnTo>
                  <a:pt x="3227832" y="505968"/>
                </a:lnTo>
                <a:lnTo>
                  <a:pt x="3204972" y="505968"/>
                </a:lnTo>
                <a:lnTo>
                  <a:pt x="3162300" y="502920"/>
                </a:lnTo>
                <a:lnTo>
                  <a:pt x="3124200" y="499872"/>
                </a:lnTo>
                <a:lnTo>
                  <a:pt x="3075432" y="492252"/>
                </a:lnTo>
                <a:lnTo>
                  <a:pt x="3035808" y="480060"/>
                </a:lnTo>
                <a:lnTo>
                  <a:pt x="3029712" y="477012"/>
                </a:lnTo>
                <a:lnTo>
                  <a:pt x="3031236" y="477012"/>
                </a:lnTo>
                <a:lnTo>
                  <a:pt x="3028188" y="473964"/>
                </a:lnTo>
                <a:lnTo>
                  <a:pt x="3028188" y="42672"/>
                </a:lnTo>
                <a:lnTo>
                  <a:pt x="3026664" y="41148"/>
                </a:lnTo>
                <a:lnTo>
                  <a:pt x="3026664" y="38100"/>
                </a:lnTo>
                <a:lnTo>
                  <a:pt x="3025140" y="36576"/>
                </a:lnTo>
                <a:lnTo>
                  <a:pt x="3022092" y="32004"/>
                </a:lnTo>
                <a:lnTo>
                  <a:pt x="3020568" y="32004"/>
                </a:lnTo>
                <a:lnTo>
                  <a:pt x="2971800" y="15240"/>
                </a:lnTo>
                <a:lnTo>
                  <a:pt x="2923032" y="7620"/>
                </a:lnTo>
                <a:lnTo>
                  <a:pt x="2903220" y="4572"/>
                </a:lnTo>
                <a:lnTo>
                  <a:pt x="2883408" y="3048"/>
                </a:lnTo>
                <a:lnTo>
                  <a:pt x="2862072" y="1524"/>
                </a:lnTo>
                <a:lnTo>
                  <a:pt x="2840736" y="1524"/>
                </a:lnTo>
                <a:lnTo>
                  <a:pt x="2817876" y="0"/>
                </a:lnTo>
                <a:lnTo>
                  <a:pt x="2795016" y="0"/>
                </a:lnTo>
                <a:lnTo>
                  <a:pt x="2793492" y="10668"/>
                </a:lnTo>
                <a:lnTo>
                  <a:pt x="2840736" y="10668"/>
                </a:lnTo>
                <a:lnTo>
                  <a:pt x="2883408" y="13716"/>
                </a:lnTo>
                <a:lnTo>
                  <a:pt x="2939796" y="18288"/>
                </a:lnTo>
                <a:lnTo>
                  <a:pt x="2994660" y="30480"/>
                </a:lnTo>
                <a:lnTo>
                  <a:pt x="3015996" y="39624"/>
                </a:lnTo>
                <a:lnTo>
                  <a:pt x="3014472" y="39624"/>
                </a:lnTo>
                <a:lnTo>
                  <a:pt x="3015996" y="41148"/>
                </a:lnTo>
                <a:lnTo>
                  <a:pt x="3017520" y="42672"/>
                </a:lnTo>
                <a:lnTo>
                  <a:pt x="3017520" y="473964"/>
                </a:lnTo>
                <a:lnTo>
                  <a:pt x="3019044" y="475488"/>
                </a:lnTo>
                <a:lnTo>
                  <a:pt x="3019044" y="478536"/>
                </a:lnTo>
                <a:lnTo>
                  <a:pt x="3020568" y="480060"/>
                </a:lnTo>
                <a:lnTo>
                  <a:pt x="3023616" y="484632"/>
                </a:lnTo>
                <a:lnTo>
                  <a:pt x="3025140" y="484632"/>
                </a:lnTo>
                <a:lnTo>
                  <a:pt x="3029712" y="486918"/>
                </a:lnTo>
                <a:lnTo>
                  <a:pt x="3031236" y="487680"/>
                </a:lnTo>
                <a:lnTo>
                  <a:pt x="3031236" y="489204"/>
                </a:lnTo>
                <a:lnTo>
                  <a:pt x="3038856" y="492252"/>
                </a:lnTo>
                <a:lnTo>
                  <a:pt x="3089148" y="504444"/>
                </a:lnTo>
                <a:lnTo>
                  <a:pt x="3122676" y="509016"/>
                </a:lnTo>
                <a:lnTo>
                  <a:pt x="3137535" y="511302"/>
                </a:lnTo>
                <a:lnTo>
                  <a:pt x="3122676" y="513588"/>
                </a:lnTo>
                <a:lnTo>
                  <a:pt x="3105912" y="515112"/>
                </a:lnTo>
                <a:lnTo>
                  <a:pt x="3089148" y="518160"/>
                </a:lnTo>
                <a:lnTo>
                  <a:pt x="3073908" y="519684"/>
                </a:lnTo>
                <a:lnTo>
                  <a:pt x="3060192" y="522732"/>
                </a:lnTo>
                <a:lnTo>
                  <a:pt x="3049524" y="525780"/>
                </a:lnTo>
                <a:lnTo>
                  <a:pt x="3038856" y="530352"/>
                </a:lnTo>
                <a:lnTo>
                  <a:pt x="3031236" y="533400"/>
                </a:lnTo>
                <a:lnTo>
                  <a:pt x="3025140" y="537972"/>
                </a:lnTo>
                <a:lnTo>
                  <a:pt x="3023616" y="537972"/>
                </a:lnTo>
                <a:lnTo>
                  <a:pt x="3020568" y="542544"/>
                </a:lnTo>
                <a:lnTo>
                  <a:pt x="3019044" y="544068"/>
                </a:lnTo>
                <a:lnTo>
                  <a:pt x="3019044" y="547116"/>
                </a:lnTo>
                <a:lnTo>
                  <a:pt x="3017520" y="548640"/>
                </a:lnTo>
                <a:lnTo>
                  <a:pt x="3017520" y="1034796"/>
                </a:lnTo>
                <a:lnTo>
                  <a:pt x="3014472" y="1037844"/>
                </a:lnTo>
                <a:lnTo>
                  <a:pt x="3015996" y="1037844"/>
                </a:lnTo>
                <a:lnTo>
                  <a:pt x="2970276" y="1053084"/>
                </a:lnTo>
                <a:lnTo>
                  <a:pt x="2921508" y="1060704"/>
                </a:lnTo>
                <a:lnTo>
                  <a:pt x="2883408" y="1063752"/>
                </a:lnTo>
                <a:lnTo>
                  <a:pt x="2840736" y="1066800"/>
                </a:lnTo>
                <a:lnTo>
                  <a:pt x="2793492" y="1066800"/>
                </a:lnTo>
                <a:lnTo>
                  <a:pt x="2795016" y="1077468"/>
                </a:lnTo>
                <a:lnTo>
                  <a:pt x="2817876" y="1075944"/>
                </a:lnTo>
                <a:lnTo>
                  <a:pt x="2840736" y="1075944"/>
                </a:lnTo>
                <a:lnTo>
                  <a:pt x="2862072" y="1074420"/>
                </a:lnTo>
                <a:lnTo>
                  <a:pt x="2883408" y="1074420"/>
                </a:lnTo>
                <a:lnTo>
                  <a:pt x="2903220" y="1072896"/>
                </a:lnTo>
                <a:lnTo>
                  <a:pt x="2923032" y="1069848"/>
                </a:lnTo>
                <a:lnTo>
                  <a:pt x="2939796" y="1068324"/>
                </a:lnTo>
                <a:lnTo>
                  <a:pt x="2956560" y="1065276"/>
                </a:lnTo>
                <a:lnTo>
                  <a:pt x="2971800" y="1062228"/>
                </a:lnTo>
                <a:lnTo>
                  <a:pt x="2985516" y="1060704"/>
                </a:lnTo>
                <a:lnTo>
                  <a:pt x="2996184" y="1056132"/>
                </a:lnTo>
                <a:lnTo>
                  <a:pt x="3006852" y="1053084"/>
                </a:lnTo>
                <a:lnTo>
                  <a:pt x="3014472" y="1050036"/>
                </a:lnTo>
                <a:lnTo>
                  <a:pt x="3015996" y="1048893"/>
                </a:lnTo>
                <a:lnTo>
                  <a:pt x="3020568" y="1045464"/>
                </a:lnTo>
                <a:lnTo>
                  <a:pt x="3022092" y="1045464"/>
                </a:lnTo>
                <a:lnTo>
                  <a:pt x="3025140" y="1040892"/>
                </a:lnTo>
                <a:lnTo>
                  <a:pt x="3026664" y="1039368"/>
                </a:lnTo>
                <a:lnTo>
                  <a:pt x="3026664" y="1036320"/>
                </a:lnTo>
                <a:lnTo>
                  <a:pt x="3028188" y="1034796"/>
                </a:lnTo>
                <a:lnTo>
                  <a:pt x="3028188" y="548640"/>
                </a:lnTo>
                <a:lnTo>
                  <a:pt x="3029712" y="546354"/>
                </a:lnTo>
                <a:lnTo>
                  <a:pt x="3030474" y="545211"/>
                </a:lnTo>
                <a:lnTo>
                  <a:pt x="3031236" y="544830"/>
                </a:lnTo>
                <a:lnTo>
                  <a:pt x="3041904" y="539496"/>
                </a:lnTo>
                <a:lnTo>
                  <a:pt x="3051048" y="536448"/>
                </a:lnTo>
                <a:lnTo>
                  <a:pt x="3063240" y="531876"/>
                </a:lnTo>
                <a:lnTo>
                  <a:pt x="3075432" y="530352"/>
                </a:lnTo>
                <a:lnTo>
                  <a:pt x="3090672" y="527304"/>
                </a:lnTo>
                <a:lnTo>
                  <a:pt x="3107436" y="524256"/>
                </a:lnTo>
                <a:lnTo>
                  <a:pt x="3124200" y="522732"/>
                </a:lnTo>
                <a:lnTo>
                  <a:pt x="3142488" y="521208"/>
                </a:lnTo>
                <a:lnTo>
                  <a:pt x="3162300" y="518160"/>
                </a:lnTo>
                <a:lnTo>
                  <a:pt x="3183636" y="518160"/>
                </a:lnTo>
                <a:lnTo>
                  <a:pt x="3204972" y="516636"/>
                </a:lnTo>
                <a:lnTo>
                  <a:pt x="3250692" y="516636"/>
                </a:lnTo>
                <a:lnTo>
                  <a:pt x="3252216" y="516636"/>
                </a:lnTo>
                <a:lnTo>
                  <a:pt x="3255264" y="515112"/>
                </a:lnTo>
                <a:lnTo>
                  <a:pt x="3256788" y="510540"/>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12" name="object 12"/>
          <p:cNvSpPr txBox="1"/>
          <p:nvPr/>
        </p:nvSpPr>
        <p:spPr>
          <a:xfrm>
            <a:off x="6098239" y="3854822"/>
            <a:ext cx="1796863" cy="337238"/>
          </a:xfrm>
          <a:prstGeom prst="rect">
            <a:avLst/>
          </a:prstGeom>
        </p:spPr>
        <p:txBody>
          <a:bodyPr vert="horz" wrap="square" lIns="0" tIns="11206" rIns="0" bIns="0" rtlCol="0">
            <a:spAutoFit/>
          </a:bodyPr>
          <a:lstStyle/>
          <a:p>
            <a:pPr marL="11206" defTabSz="806867">
              <a:spcBef>
                <a:spcPts val="88"/>
              </a:spcBef>
            </a:pPr>
            <a:r>
              <a:rPr sz="2118" b="1" kern="0" dirty="0">
                <a:solidFill>
                  <a:srgbClr val="6F2FA0"/>
                </a:solidFill>
                <a:latin typeface="Helvetica"/>
                <a:cs typeface="Helvetica"/>
              </a:rPr>
              <a:t>function</a:t>
            </a:r>
            <a:r>
              <a:rPr sz="2118" b="1" kern="0" spc="-75" dirty="0">
                <a:solidFill>
                  <a:srgbClr val="6F2FA0"/>
                </a:solidFill>
                <a:latin typeface="Helvetica"/>
                <a:cs typeface="Helvetica"/>
              </a:rPr>
              <a:t> </a:t>
            </a:r>
            <a:r>
              <a:rPr sz="2118" b="1" kern="0" spc="-18" dirty="0">
                <a:solidFill>
                  <a:srgbClr val="6F2FA0"/>
                </a:solidFill>
                <a:latin typeface="Helvetica"/>
                <a:cs typeface="Helvetica"/>
              </a:rPr>
              <a:t>body</a:t>
            </a:r>
            <a:endParaRPr sz="2118" kern="0">
              <a:solidFill>
                <a:sysClr val="windowText" lastClr="000000"/>
              </a:solidFill>
              <a:latin typeface="Helvetica"/>
              <a:cs typeface="Helvetica"/>
            </a:endParaRPr>
          </a:p>
        </p:txBody>
      </p:sp>
      <p:sp>
        <p:nvSpPr>
          <p:cNvPr id="13" name="object 13"/>
          <p:cNvSpPr txBox="1"/>
          <p:nvPr/>
        </p:nvSpPr>
        <p:spPr>
          <a:xfrm>
            <a:off x="2534770" y="4414220"/>
            <a:ext cx="4896410" cy="1316545"/>
          </a:xfrm>
          <a:prstGeom prst="rect">
            <a:avLst/>
          </a:prstGeom>
        </p:spPr>
        <p:txBody>
          <a:bodyPr vert="horz" wrap="square" lIns="0" tIns="11206" rIns="0" bIns="0" rtlCol="0">
            <a:spAutoFit/>
          </a:bodyPr>
          <a:lstStyle/>
          <a:p>
            <a:pPr marL="11206" defTabSz="806867">
              <a:spcBef>
                <a:spcPts val="88"/>
              </a:spcBef>
            </a:pPr>
            <a:r>
              <a:rPr sz="2294" kern="0" spc="-44"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a:p>
            <a:pPr marL="212363" marR="4483" defTabSz="806867">
              <a:lnSpc>
                <a:spcPts val="2391"/>
              </a:lnSpc>
              <a:spcBef>
                <a:spcPts val="2577"/>
              </a:spcBef>
            </a:pPr>
            <a:r>
              <a:rPr sz="2118" b="1" kern="0" dirty="0">
                <a:solidFill>
                  <a:srgbClr val="6F2FA0"/>
                </a:solidFill>
                <a:latin typeface="Helvetica"/>
                <a:cs typeface="Helvetica"/>
              </a:rPr>
              <a:t>Functions</a:t>
            </a:r>
            <a:r>
              <a:rPr sz="2118" b="1" kern="0" spc="-75" dirty="0">
                <a:solidFill>
                  <a:srgbClr val="6F2FA0"/>
                </a:solidFill>
                <a:latin typeface="Helvetica"/>
                <a:cs typeface="Helvetica"/>
              </a:rPr>
              <a:t> </a:t>
            </a:r>
            <a:r>
              <a:rPr sz="2118" b="1" kern="0" dirty="0">
                <a:solidFill>
                  <a:srgbClr val="6F2FA0"/>
                </a:solidFill>
                <a:latin typeface="Helvetica"/>
                <a:cs typeface="Helvetica"/>
              </a:rPr>
              <a:t>that</a:t>
            </a:r>
            <a:r>
              <a:rPr sz="2118" b="1" kern="0" spc="-44" dirty="0">
                <a:solidFill>
                  <a:srgbClr val="6F2FA0"/>
                </a:solidFill>
                <a:latin typeface="Helvetica"/>
                <a:cs typeface="Helvetica"/>
              </a:rPr>
              <a:t> </a:t>
            </a:r>
            <a:r>
              <a:rPr sz="2118" b="1" kern="0" dirty="0">
                <a:solidFill>
                  <a:srgbClr val="6F2FA0"/>
                </a:solidFill>
                <a:latin typeface="Helvetica"/>
                <a:cs typeface="Helvetica"/>
              </a:rPr>
              <a:t>returns</a:t>
            </a:r>
            <a:r>
              <a:rPr sz="2118" b="1" kern="0" spc="-44" dirty="0">
                <a:solidFill>
                  <a:srgbClr val="6F2FA0"/>
                </a:solidFill>
                <a:latin typeface="Helvetica"/>
                <a:cs typeface="Helvetica"/>
              </a:rPr>
              <a:t> </a:t>
            </a:r>
            <a:r>
              <a:rPr sz="2118" b="1" kern="0" dirty="0">
                <a:solidFill>
                  <a:srgbClr val="6F2FA0"/>
                </a:solidFill>
                <a:latin typeface="Helvetica"/>
                <a:cs typeface="Helvetica"/>
              </a:rPr>
              <a:t>a</a:t>
            </a:r>
            <a:r>
              <a:rPr sz="2118" b="1" kern="0" spc="-44" dirty="0">
                <a:solidFill>
                  <a:srgbClr val="6F2FA0"/>
                </a:solidFill>
                <a:latin typeface="Helvetica"/>
                <a:cs typeface="Helvetica"/>
              </a:rPr>
              <a:t> </a:t>
            </a:r>
            <a:r>
              <a:rPr sz="2118" b="1" kern="0" dirty="0">
                <a:solidFill>
                  <a:srgbClr val="6F2FA0"/>
                </a:solidFill>
                <a:latin typeface="Helvetica"/>
                <a:cs typeface="Helvetica"/>
              </a:rPr>
              <a:t>value</a:t>
            </a:r>
            <a:r>
              <a:rPr sz="2118" b="1" kern="0" spc="-53" dirty="0">
                <a:solidFill>
                  <a:srgbClr val="6F2FA0"/>
                </a:solidFill>
                <a:latin typeface="Helvetica"/>
                <a:cs typeface="Helvetica"/>
              </a:rPr>
              <a:t> </a:t>
            </a:r>
            <a:r>
              <a:rPr sz="2118" b="1" u="heavy" kern="0" spc="-18" dirty="0">
                <a:solidFill>
                  <a:srgbClr val="6F2FA0"/>
                </a:solidFill>
                <a:uFill>
                  <a:solidFill>
                    <a:srgbClr val="6F2F9F"/>
                  </a:solidFill>
                </a:uFill>
                <a:latin typeface="Helvetica"/>
                <a:cs typeface="Helvetica"/>
              </a:rPr>
              <a:t>MUST</a:t>
            </a:r>
            <a:r>
              <a:rPr sz="2118" b="1" kern="0" spc="-18" dirty="0">
                <a:solidFill>
                  <a:srgbClr val="6F2FA0"/>
                </a:solidFill>
                <a:latin typeface="Helvetica"/>
                <a:cs typeface="Helvetica"/>
              </a:rPr>
              <a:t> </a:t>
            </a:r>
            <a:r>
              <a:rPr sz="2118" b="1" kern="0" dirty="0">
                <a:solidFill>
                  <a:srgbClr val="6F2FA0"/>
                </a:solidFill>
                <a:latin typeface="Helvetica"/>
                <a:cs typeface="Helvetica"/>
              </a:rPr>
              <a:t>use</a:t>
            </a:r>
            <a:r>
              <a:rPr sz="2118" b="1" kern="0" spc="-40" dirty="0">
                <a:solidFill>
                  <a:srgbClr val="6F2FA0"/>
                </a:solidFill>
                <a:latin typeface="Helvetica"/>
                <a:cs typeface="Helvetica"/>
              </a:rPr>
              <a:t> </a:t>
            </a:r>
            <a:r>
              <a:rPr sz="2118" b="1" kern="0" dirty="0">
                <a:solidFill>
                  <a:srgbClr val="6F2FA0"/>
                </a:solidFill>
                <a:latin typeface="Helvetica"/>
                <a:cs typeface="Helvetica"/>
              </a:rPr>
              <a:t>a</a:t>
            </a:r>
            <a:r>
              <a:rPr sz="2118" b="1" kern="0" spc="-18" dirty="0">
                <a:solidFill>
                  <a:srgbClr val="6F2FA0"/>
                </a:solidFill>
                <a:latin typeface="Helvetica"/>
                <a:cs typeface="Helvetica"/>
              </a:rPr>
              <a:t> </a:t>
            </a:r>
            <a:r>
              <a:rPr sz="2118" b="1" kern="0" dirty="0">
                <a:solidFill>
                  <a:srgbClr val="C00000"/>
                </a:solidFill>
                <a:latin typeface="Courier New"/>
                <a:cs typeface="Courier New"/>
              </a:rPr>
              <a:t>return</a:t>
            </a:r>
            <a:r>
              <a:rPr sz="2118" b="1" kern="0" spc="-702" dirty="0">
                <a:solidFill>
                  <a:srgbClr val="C00000"/>
                </a:solidFill>
                <a:latin typeface="Courier New"/>
                <a:cs typeface="Courier New"/>
              </a:rPr>
              <a:t> </a:t>
            </a:r>
            <a:r>
              <a:rPr sz="2118" b="1" kern="0" spc="-9" dirty="0">
                <a:solidFill>
                  <a:srgbClr val="6F2FA0"/>
                </a:solidFill>
                <a:latin typeface="Helvetica"/>
                <a:cs typeface="Helvetica"/>
              </a:rPr>
              <a:t>statement.</a:t>
            </a:r>
            <a:endParaRPr sz="2118" kern="0">
              <a:solidFill>
                <a:sysClr val="windowText" lastClr="000000"/>
              </a:solidFill>
              <a:latin typeface="Helvetica"/>
              <a:cs typeface="Helvetica"/>
            </a:endParaRPr>
          </a:p>
        </p:txBody>
      </p:sp>
      <p:sp>
        <p:nvSpPr>
          <p:cNvPr id="14" name="Footer Placeholder 13">
            <a:extLst>
              <a:ext uri="{FF2B5EF4-FFF2-40B4-BE49-F238E27FC236}">
                <a16:creationId xmlns:a16="http://schemas.microsoft.com/office/drawing/2014/main" id="{105DA2C8-0954-D725-1ADD-196D8B1A2C59}"/>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935604108"/>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Function</a:t>
            </a:r>
            <a:r>
              <a:rPr spc="-53" dirty="0"/>
              <a:t> </a:t>
            </a:r>
            <a:r>
              <a:rPr spc="-9" dirty="0"/>
              <a:t>(Cont'd)</a:t>
            </a:r>
          </a:p>
        </p:txBody>
      </p:sp>
      <p:sp>
        <p:nvSpPr>
          <p:cNvPr id="3" name="object 3"/>
          <p:cNvSpPr txBox="1"/>
          <p:nvPr/>
        </p:nvSpPr>
        <p:spPr>
          <a:xfrm>
            <a:off x="2534765" y="1496209"/>
            <a:ext cx="6887135" cy="717406"/>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 pos="5446910" algn="l"/>
              </a:tabLst>
            </a:pPr>
            <a:r>
              <a:rPr sz="2294" kern="0" dirty="0">
                <a:solidFill>
                  <a:sysClr val="windowText" lastClr="000000"/>
                </a:solidFill>
                <a:latin typeface="Gill Sans MT"/>
                <a:cs typeface="Gill Sans MT"/>
              </a:rPr>
              <a:t>Great!</a:t>
            </a:r>
            <a:r>
              <a:rPr sz="2294" kern="0" spc="-137" dirty="0">
                <a:solidFill>
                  <a:sysClr val="windowText" lastClr="000000"/>
                </a:solidFill>
                <a:latin typeface="Gill Sans MT"/>
                <a:cs typeface="Gill Sans MT"/>
              </a:rPr>
              <a:t> </a:t>
            </a:r>
            <a:r>
              <a:rPr sz="2294" kern="0" spc="-57" dirty="0">
                <a:solidFill>
                  <a:sysClr val="windowText" lastClr="000000"/>
                </a:solidFill>
                <a:latin typeface="Gill Sans MT"/>
                <a:cs typeface="Gill Sans MT"/>
              </a:rPr>
              <a:t>Now,</a:t>
            </a:r>
            <a:r>
              <a:rPr sz="2294" kern="0" spc="-23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we</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have</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created</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our</a:t>
            </a:r>
            <a:r>
              <a:rPr sz="2294" kern="0" spc="-7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function.</a:t>
            </a:r>
            <a:r>
              <a:rPr sz="2294" kern="0"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But,</a:t>
            </a:r>
            <a:r>
              <a:rPr sz="2294" kern="0" spc="-23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how</a:t>
            </a:r>
            <a:r>
              <a:rPr sz="2294" kern="0" spc="-31"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do </a:t>
            </a:r>
            <a:r>
              <a:rPr sz="2294" kern="0" dirty="0">
                <a:solidFill>
                  <a:sysClr val="windowText" lastClr="000000"/>
                </a:solidFill>
                <a:latin typeface="Gill Sans MT"/>
                <a:cs typeface="Gill Sans MT"/>
              </a:rPr>
              <a:t>we</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call</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it?</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How</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do</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a:t>
            </a:r>
            <a:r>
              <a:rPr sz="2294" kern="0" spc="-40"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it?</a:t>
            </a:r>
            <a:endParaRPr sz="2294" kern="0">
              <a:solidFill>
                <a:sysClr val="windowText" lastClr="000000"/>
              </a:solidFill>
              <a:latin typeface="Gill Sans MT"/>
              <a:cs typeface="Gill Sans MT"/>
            </a:endParaRPr>
          </a:p>
        </p:txBody>
      </p:sp>
      <p:sp>
        <p:nvSpPr>
          <p:cNvPr id="8" name="object 8"/>
          <p:cNvSpPr txBox="1">
            <a:spLocks noGrp="1"/>
          </p:cNvSpPr>
          <p:nvPr>
            <p:ph type="body" idx="1"/>
          </p:nvPr>
        </p:nvSpPr>
        <p:spPr>
          <a:xfrm>
            <a:off x="2720645" y="2283321"/>
            <a:ext cx="8633298" cy="2602964"/>
          </a:xfrm>
          <a:prstGeom prst="rect">
            <a:avLst/>
          </a:prstGeom>
        </p:spPr>
        <p:txBody>
          <a:bodyPr vert="horz" wrap="square" lIns="0" tIns="88526" rIns="0" bIns="0" rtlCol="0">
            <a:spAutoFit/>
          </a:bodyPr>
          <a:lstStyle/>
          <a:p>
            <a:pPr marL="11206">
              <a:spcBef>
                <a:spcPts val="697"/>
              </a:spcBef>
            </a:pPr>
            <a:r>
              <a:rPr dirty="0"/>
              <a:t>&lt;form</a:t>
            </a:r>
            <a:r>
              <a:rPr spc="-53" dirty="0"/>
              <a:t> </a:t>
            </a:r>
            <a:r>
              <a:rPr dirty="0"/>
              <a:t>name=”frmArea”</a:t>
            </a:r>
            <a:r>
              <a:rPr spc="-40" dirty="0"/>
              <a:t> </a:t>
            </a:r>
            <a:r>
              <a:rPr spc="-9" dirty="0"/>
              <a:t>action=””&gt;</a:t>
            </a:r>
          </a:p>
          <a:p>
            <a:pPr marL="495326" marR="259990" indent="-242060">
              <a:spcBef>
                <a:spcPts val="481"/>
              </a:spcBef>
            </a:pPr>
            <a:r>
              <a:rPr sz="1412" dirty="0">
                <a:solidFill>
                  <a:srgbClr val="454552"/>
                </a:solidFill>
              </a:rPr>
              <a:t>Enter</a:t>
            </a:r>
            <a:r>
              <a:rPr sz="1412" spc="-35" dirty="0">
                <a:solidFill>
                  <a:srgbClr val="454552"/>
                </a:solidFill>
              </a:rPr>
              <a:t> </a:t>
            </a:r>
            <a:r>
              <a:rPr sz="1412" dirty="0">
                <a:solidFill>
                  <a:srgbClr val="454552"/>
                </a:solidFill>
              </a:rPr>
              <a:t>the</a:t>
            </a:r>
            <a:r>
              <a:rPr sz="1412" spc="-35" dirty="0">
                <a:solidFill>
                  <a:srgbClr val="454552"/>
                </a:solidFill>
              </a:rPr>
              <a:t> </a:t>
            </a:r>
            <a:r>
              <a:rPr sz="1412" dirty="0">
                <a:solidFill>
                  <a:srgbClr val="454552"/>
                </a:solidFill>
              </a:rPr>
              <a:t>width</a:t>
            </a:r>
            <a:r>
              <a:rPr sz="1412" spc="-35" dirty="0">
                <a:solidFill>
                  <a:srgbClr val="454552"/>
                </a:solidFill>
              </a:rPr>
              <a:t> </a:t>
            </a:r>
            <a:r>
              <a:rPr sz="1412" dirty="0">
                <a:solidFill>
                  <a:srgbClr val="454552"/>
                </a:solidFill>
              </a:rPr>
              <a:t>and</a:t>
            </a:r>
            <a:r>
              <a:rPr sz="1412" spc="-26" dirty="0">
                <a:solidFill>
                  <a:srgbClr val="454552"/>
                </a:solidFill>
              </a:rPr>
              <a:t> </a:t>
            </a:r>
            <a:r>
              <a:rPr sz="1412" dirty="0">
                <a:solidFill>
                  <a:srgbClr val="454552"/>
                </a:solidFill>
              </a:rPr>
              <a:t>height</a:t>
            </a:r>
            <a:r>
              <a:rPr sz="1412" spc="-35" dirty="0">
                <a:solidFill>
                  <a:srgbClr val="454552"/>
                </a:solidFill>
              </a:rPr>
              <a:t> </a:t>
            </a:r>
            <a:r>
              <a:rPr sz="1412" dirty="0">
                <a:solidFill>
                  <a:srgbClr val="454552"/>
                </a:solidFill>
              </a:rPr>
              <a:t>of</a:t>
            </a:r>
            <a:r>
              <a:rPr sz="1412" spc="-35" dirty="0">
                <a:solidFill>
                  <a:srgbClr val="454552"/>
                </a:solidFill>
              </a:rPr>
              <a:t> </a:t>
            </a:r>
            <a:r>
              <a:rPr sz="1412" dirty="0">
                <a:solidFill>
                  <a:srgbClr val="454552"/>
                </a:solidFill>
              </a:rPr>
              <a:t>your</a:t>
            </a:r>
            <a:r>
              <a:rPr sz="1412" spc="-31" dirty="0">
                <a:solidFill>
                  <a:srgbClr val="454552"/>
                </a:solidFill>
              </a:rPr>
              <a:t> </a:t>
            </a:r>
            <a:r>
              <a:rPr sz="1412" dirty="0">
                <a:solidFill>
                  <a:srgbClr val="454552"/>
                </a:solidFill>
              </a:rPr>
              <a:t>rectangle</a:t>
            </a:r>
            <a:r>
              <a:rPr sz="1412" spc="-35" dirty="0">
                <a:solidFill>
                  <a:srgbClr val="454552"/>
                </a:solidFill>
              </a:rPr>
              <a:t> </a:t>
            </a:r>
            <a:r>
              <a:rPr sz="1412" dirty="0">
                <a:solidFill>
                  <a:srgbClr val="454552"/>
                </a:solidFill>
              </a:rPr>
              <a:t>to</a:t>
            </a:r>
            <a:r>
              <a:rPr sz="1412" spc="-26" dirty="0">
                <a:solidFill>
                  <a:srgbClr val="454552"/>
                </a:solidFill>
              </a:rPr>
              <a:t> </a:t>
            </a:r>
            <a:r>
              <a:rPr sz="1412" dirty="0">
                <a:solidFill>
                  <a:srgbClr val="454552"/>
                </a:solidFill>
              </a:rPr>
              <a:t>calculate</a:t>
            </a:r>
            <a:r>
              <a:rPr sz="1412" spc="-35" dirty="0">
                <a:solidFill>
                  <a:srgbClr val="454552"/>
                </a:solidFill>
              </a:rPr>
              <a:t> </a:t>
            </a:r>
            <a:r>
              <a:rPr sz="1412" spc="-22" dirty="0">
                <a:solidFill>
                  <a:srgbClr val="454552"/>
                </a:solidFill>
              </a:rPr>
              <a:t>the </a:t>
            </a:r>
            <a:r>
              <a:rPr sz="1412" spc="-9" dirty="0">
                <a:solidFill>
                  <a:srgbClr val="454552"/>
                </a:solidFill>
              </a:rPr>
              <a:t>size:&lt;br/&gt;</a:t>
            </a:r>
            <a:endParaRPr sz="1412"/>
          </a:p>
          <a:p>
            <a:pPr marL="253266" marR="476836">
              <a:lnSpc>
                <a:spcPct val="126200"/>
              </a:lnSpc>
            </a:pPr>
            <a:r>
              <a:rPr sz="1412" dirty="0">
                <a:solidFill>
                  <a:srgbClr val="454552"/>
                </a:solidFill>
              </a:rPr>
              <a:t>Width:&lt;input</a:t>
            </a:r>
            <a:r>
              <a:rPr sz="1412" spc="-79" dirty="0">
                <a:solidFill>
                  <a:srgbClr val="454552"/>
                </a:solidFill>
              </a:rPr>
              <a:t> </a:t>
            </a:r>
            <a:r>
              <a:rPr sz="1412" dirty="0">
                <a:solidFill>
                  <a:srgbClr val="454552"/>
                </a:solidFill>
              </a:rPr>
              <a:t>type=”text”</a:t>
            </a:r>
            <a:r>
              <a:rPr sz="1412" spc="-75" dirty="0">
                <a:solidFill>
                  <a:srgbClr val="454552"/>
                </a:solidFill>
              </a:rPr>
              <a:t> </a:t>
            </a:r>
            <a:r>
              <a:rPr sz="1412" dirty="0">
                <a:solidFill>
                  <a:srgbClr val="454552"/>
                </a:solidFill>
              </a:rPr>
              <a:t>name=”txtWidth”</a:t>
            </a:r>
            <a:r>
              <a:rPr sz="1412" spc="-84" dirty="0">
                <a:solidFill>
                  <a:srgbClr val="454552"/>
                </a:solidFill>
              </a:rPr>
              <a:t> </a:t>
            </a:r>
            <a:r>
              <a:rPr sz="1412" dirty="0">
                <a:solidFill>
                  <a:srgbClr val="454552"/>
                </a:solidFill>
              </a:rPr>
              <a:t>size=”5”</a:t>
            </a:r>
            <a:r>
              <a:rPr sz="1412" spc="-84" dirty="0">
                <a:solidFill>
                  <a:srgbClr val="454552"/>
                </a:solidFill>
              </a:rPr>
              <a:t> </a:t>
            </a:r>
            <a:r>
              <a:rPr sz="1412" spc="-9" dirty="0">
                <a:solidFill>
                  <a:srgbClr val="454552"/>
                </a:solidFill>
              </a:rPr>
              <a:t>/&gt;&lt;br/&gt; </a:t>
            </a:r>
            <a:r>
              <a:rPr sz="1412" dirty="0">
                <a:solidFill>
                  <a:srgbClr val="454552"/>
                </a:solidFill>
              </a:rPr>
              <a:t>Height:&lt;input</a:t>
            </a:r>
            <a:r>
              <a:rPr sz="1412" spc="-88" dirty="0">
                <a:solidFill>
                  <a:srgbClr val="454552"/>
                </a:solidFill>
              </a:rPr>
              <a:t> </a:t>
            </a:r>
            <a:r>
              <a:rPr sz="1412" dirty="0">
                <a:solidFill>
                  <a:srgbClr val="454552"/>
                </a:solidFill>
              </a:rPr>
              <a:t>type=”text”</a:t>
            </a:r>
            <a:r>
              <a:rPr sz="1412" spc="-88" dirty="0">
                <a:solidFill>
                  <a:srgbClr val="454552"/>
                </a:solidFill>
              </a:rPr>
              <a:t> </a:t>
            </a:r>
            <a:r>
              <a:rPr sz="1412" dirty="0">
                <a:solidFill>
                  <a:srgbClr val="454552"/>
                </a:solidFill>
              </a:rPr>
              <a:t>name=”txtHeight”</a:t>
            </a:r>
            <a:r>
              <a:rPr sz="1412" spc="-75" dirty="0">
                <a:solidFill>
                  <a:srgbClr val="454552"/>
                </a:solidFill>
              </a:rPr>
              <a:t> </a:t>
            </a:r>
            <a:r>
              <a:rPr sz="1412" dirty="0">
                <a:solidFill>
                  <a:srgbClr val="454552"/>
                </a:solidFill>
              </a:rPr>
              <a:t>size=”5”</a:t>
            </a:r>
            <a:r>
              <a:rPr sz="1412" spc="-88" dirty="0">
                <a:solidFill>
                  <a:srgbClr val="454552"/>
                </a:solidFill>
              </a:rPr>
              <a:t> </a:t>
            </a:r>
            <a:r>
              <a:rPr sz="1412" spc="-9" dirty="0">
                <a:solidFill>
                  <a:srgbClr val="454552"/>
                </a:solidFill>
              </a:rPr>
              <a:t>/&gt;&lt;br/&gt;</a:t>
            </a:r>
            <a:endParaRPr sz="1412"/>
          </a:p>
          <a:p>
            <a:pPr marL="253266">
              <a:lnSpc>
                <a:spcPts val="1677"/>
              </a:lnSpc>
              <a:spcBef>
                <a:spcPts val="432"/>
              </a:spcBef>
            </a:pPr>
            <a:r>
              <a:rPr sz="1412" dirty="0">
                <a:solidFill>
                  <a:srgbClr val="454552"/>
                </a:solidFill>
              </a:rPr>
              <a:t>&lt;input</a:t>
            </a:r>
            <a:r>
              <a:rPr sz="1412" spc="-79" dirty="0">
                <a:solidFill>
                  <a:srgbClr val="454552"/>
                </a:solidFill>
              </a:rPr>
              <a:t> </a:t>
            </a:r>
            <a:r>
              <a:rPr sz="1412" dirty="0">
                <a:solidFill>
                  <a:srgbClr val="454552"/>
                </a:solidFill>
              </a:rPr>
              <a:t>type=”button”</a:t>
            </a:r>
            <a:r>
              <a:rPr sz="1412" spc="-84" dirty="0">
                <a:solidFill>
                  <a:srgbClr val="454552"/>
                </a:solidFill>
              </a:rPr>
              <a:t> </a:t>
            </a:r>
            <a:r>
              <a:rPr sz="1412" dirty="0">
                <a:solidFill>
                  <a:srgbClr val="454552"/>
                </a:solidFill>
              </a:rPr>
              <a:t>value=”Calculate</a:t>
            </a:r>
            <a:r>
              <a:rPr sz="1412" spc="-84" dirty="0">
                <a:solidFill>
                  <a:srgbClr val="454552"/>
                </a:solidFill>
              </a:rPr>
              <a:t> </a:t>
            </a:r>
            <a:r>
              <a:rPr sz="1412" spc="-9" dirty="0">
                <a:solidFill>
                  <a:srgbClr val="454552"/>
                </a:solidFill>
              </a:rPr>
              <a:t>area”</a:t>
            </a:r>
            <a:endParaRPr sz="1412"/>
          </a:p>
          <a:p>
            <a:pPr marL="495326" marR="4483">
              <a:lnSpc>
                <a:spcPts val="2118"/>
              </a:lnSpc>
              <a:spcBef>
                <a:spcPts val="53"/>
              </a:spcBef>
            </a:pPr>
            <a:r>
              <a:rPr b="1" spc="-9" dirty="0"/>
              <a:t>onclick</a:t>
            </a:r>
            <a:r>
              <a:rPr spc="-9" dirty="0"/>
              <a:t>="</a:t>
            </a:r>
            <a:r>
              <a:rPr b="1" spc="-9" dirty="0"/>
              <a:t>alert(</a:t>
            </a:r>
            <a:r>
              <a:rPr b="1" spc="-9" dirty="0">
                <a:solidFill>
                  <a:srgbClr val="C00000"/>
                </a:solidFill>
              </a:rPr>
              <a:t>calculateArea</a:t>
            </a:r>
            <a:r>
              <a:rPr b="1" spc="-9" dirty="0">
                <a:solidFill>
                  <a:srgbClr val="006FC0"/>
                </a:solidFill>
              </a:rPr>
              <a:t>(document.frmArea.txt </a:t>
            </a:r>
            <a:r>
              <a:rPr b="1" dirty="0">
                <a:solidFill>
                  <a:srgbClr val="006FC0"/>
                </a:solidFill>
                <a:latin typeface="Courier New"/>
                <a:cs typeface="Courier New"/>
              </a:rPr>
              <a:t>Width.value,</a:t>
            </a:r>
            <a:r>
              <a:rPr b="1" spc="-53" dirty="0">
                <a:solidFill>
                  <a:srgbClr val="006FC0"/>
                </a:solidFill>
              </a:rPr>
              <a:t> </a:t>
            </a:r>
            <a:r>
              <a:rPr b="1" spc="-9" dirty="0">
                <a:solidFill>
                  <a:srgbClr val="006FC0"/>
                </a:solidFill>
              </a:rPr>
              <a:t>document.frmArea.txtHeight.value</a:t>
            </a:r>
            <a:r>
              <a:rPr b="1" spc="-9" dirty="0">
                <a:solidFill>
                  <a:srgbClr val="00B0F0"/>
                </a:solidFill>
              </a:rPr>
              <a:t>)</a:t>
            </a:r>
            <a:r>
              <a:rPr b="1" spc="-9" dirty="0"/>
              <a:t>)</a:t>
            </a:r>
            <a:r>
              <a:rPr spc="-9" dirty="0">
                <a:solidFill>
                  <a:srgbClr val="454552"/>
                </a:solidFill>
              </a:rPr>
              <a:t>"</a:t>
            </a:r>
          </a:p>
          <a:p>
            <a:pPr marL="495326">
              <a:lnSpc>
                <a:spcPts val="2047"/>
              </a:lnSpc>
            </a:pPr>
            <a:r>
              <a:rPr spc="-22" dirty="0">
                <a:solidFill>
                  <a:srgbClr val="454552"/>
                </a:solidFill>
              </a:rPr>
              <a:t>/&gt;</a:t>
            </a:r>
          </a:p>
          <a:p>
            <a:pPr marL="11206">
              <a:spcBef>
                <a:spcPts val="529"/>
              </a:spcBef>
            </a:pPr>
            <a:r>
              <a:rPr spc="-9" dirty="0"/>
              <a:t>&lt;/form&gt;</a:t>
            </a:r>
          </a:p>
        </p:txBody>
      </p:sp>
      <p:sp>
        <p:nvSpPr>
          <p:cNvPr id="9" name="Footer Placeholder 8">
            <a:extLst>
              <a:ext uri="{FF2B5EF4-FFF2-40B4-BE49-F238E27FC236}">
                <a16:creationId xmlns:a16="http://schemas.microsoft.com/office/drawing/2014/main" id="{18AB3296-387F-D37D-5F64-7A5879B91018}"/>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555161794"/>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JS</a:t>
            </a:r>
            <a:r>
              <a:rPr spc="-66" dirty="0"/>
              <a:t> </a:t>
            </a:r>
            <a:r>
              <a:rPr dirty="0"/>
              <a:t>Framework:</a:t>
            </a:r>
            <a:r>
              <a:rPr spc="-49" dirty="0"/>
              <a:t> </a:t>
            </a:r>
            <a:r>
              <a:rPr dirty="0"/>
              <a:t>Dojo</a:t>
            </a:r>
            <a:r>
              <a:rPr spc="-71" dirty="0"/>
              <a:t> </a:t>
            </a:r>
            <a:r>
              <a:rPr spc="-9" dirty="0"/>
              <a:t>Toolkit</a:t>
            </a:r>
          </a:p>
        </p:txBody>
      </p:sp>
      <p:sp>
        <p:nvSpPr>
          <p:cNvPr id="3" name="object 3"/>
          <p:cNvSpPr txBox="1"/>
          <p:nvPr/>
        </p:nvSpPr>
        <p:spPr>
          <a:xfrm>
            <a:off x="2534764" y="1496209"/>
            <a:ext cx="2845174" cy="364361"/>
          </a:xfrm>
          <a:prstGeom prst="rect">
            <a:avLst/>
          </a:prstGeom>
        </p:spPr>
        <p:txBody>
          <a:bodyPr vert="horz" wrap="square" lIns="0" tIns="11206" rIns="0" bIns="0" rtlCol="0">
            <a:spAutoFit/>
          </a:bodyPr>
          <a:lstStyle/>
          <a:p>
            <a:pPr marL="251585" indent="-240379" defTabSz="806867">
              <a:spcBef>
                <a:spcPts val="88"/>
              </a:spcBef>
              <a:buClr>
                <a:srgbClr val="717BA3"/>
              </a:buClr>
              <a:buSzPct val="75000"/>
              <a:buFont typeface="Arial Narrow"/>
              <a:buChar char="►"/>
              <a:tabLst>
                <a:tab pos="251585" algn="l"/>
              </a:tabLst>
            </a:pPr>
            <a:r>
              <a:rPr sz="2294" u="heavy" kern="0" spc="-9" dirty="0">
                <a:solidFill>
                  <a:srgbClr val="B292CA"/>
                </a:solidFill>
                <a:uFill>
                  <a:solidFill>
                    <a:srgbClr val="B191CA"/>
                  </a:solidFill>
                </a:uFill>
                <a:latin typeface="Gill Sans MT"/>
                <a:cs typeface="Gill Sans MT"/>
                <a:hlinkClick r:id="rId2"/>
              </a:rPr>
              <a:t>http://dojotoolkit.org/</a:t>
            </a:r>
            <a:endParaRPr sz="2294" kern="0">
              <a:solidFill>
                <a:sysClr val="windowText" lastClr="000000"/>
              </a:solidFill>
              <a:latin typeface="Gill Sans MT"/>
              <a:cs typeface="Gill Sans MT"/>
            </a:endParaRPr>
          </a:p>
        </p:txBody>
      </p:sp>
      <p:grpSp>
        <p:nvGrpSpPr>
          <p:cNvPr id="4" name="object 4"/>
          <p:cNvGrpSpPr/>
          <p:nvPr/>
        </p:nvGrpSpPr>
        <p:grpSpPr>
          <a:xfrm>
            <a:off x="2465288" y="1949824"/>
            <a:ext cx="7261971" cy="4168588"/>
            <a:chOff x="914393" y="2209800"/>
            <a:chExt cx="8230234" cy="4724400"/>
          </a:xfrm>
        </p:grpSpPr>
        <p:pic>
          <p:nvPicPr>
            <p:cNvPr id="5" name="object 5"/>
            <p:cNvPicPr/>
            <p:nvPr/>
          </p:nvPicPr>
          <p:blipFill>
            <a:blip r:embed="rId3" cstate="print"/>
            <a:stretch>
              <a:fillRect/>
            </a:stretch>
          </p:blipFill>
          <p:spPr>
            <a:xfrm>
              <a:off x="1295393" y="2209800"/>
              <a:ext cx="7290816" cy="1676399"/>
            </a:xfrm>
            <a:prstGeom prst="rect">
              <a:avLst/>
            </a:prstGeom>
          </p:spPr>
        </p:pic>
        <p:sp>
          <p:nvSpPr>
            <p:cNvPr id="6" name="object 6"/>
            <p:cNvSpPr/>
            <p:nvPr/>
          </p:nvSpPr>
          <p:spPr>
            <a:xfrm>
              <a:off x="914393" y="6810756"/>
              <a:ext cx="8230234"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7" name="object 7"/>
            <p:cNvPicPr/>
            <p:nvPr/>
          </p:nvPicPr>
          <p:blipFill>
            <a:blip r:embed="rId4" cstate="print"/>
            <a:stretch>
              <a:fillRect/>
            </a:stretch>
          </p:blipFill>
          <p:spPr>
            <a:xfrm>
              <a:off x="1295393" y="3886200"/>
              <a:ext cx="7290816" cy="3048000"/>
            </a:xfrm>
            <a:prstGeom prst="rect">
              <a:avLst/>
            </a:prstGeom>
          </p:spPr>
        </p:pic>
      </p:grpSp>
      <p:sp>
        <p:nvSpPr>
          <p:cNvPr id="8" name="object 8"/>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9" name="Footer Placeholder 8">
            <a:extLst>
              <a:ext uri="{FF2B5EF4-FFF2-40B4-BE49-F238E27FC236}">
                <a16:creationId xmlns:a16="http://schemas.microsoft.com/office/drawing/2014/main" id="{EC05DCD0-248C-66AE-0D40-B362291DEC81}"/>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305862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ABB699B-90FC-0160-21A0-8A5798D89635}"/>
              </a:ext>
            </a:extLst>
          </p:cNvPr>
          <p:cNvSpPr>
            <a:spLocks noGrp="1"/>
          </p:cNvSpPr>
          <p:nvPr>
            <p:ph type="title"/>
          </p:nvPr>
        </p:nvSpPr>
        <p:spPr/>
        <p:txBody>
          <a:bodyPr/>
          <a:lstStyle/>
          <a:p>
            <a:pPr eaLnBrk="1" hangingPunct="1"/>
            <a:r>
              <a:rPr lang="en-US" altLang="en-US"/>
              <a:t>Core Attributes: id</a:t>
            </a:r>
          </a:p>
        </p:txBody>
      </p:sp>
      <p:sp>
        <p:nvSpPr>
          <p:cNvPr id="20483" name="Content Placeholder 2">
            <a:extLst>
              <a:ext uri="{FF2B5EF4-FFF2-40B4-BE49-F238E27FC236}">
                <a16:creationId xmlns:a16="http://schemas.microsoft.com/office/drawing/2014/main" id="{CF287FE7-4604-4908-6E1A-FA01BEC3397E}"/>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Uniquely identify any element within a page</a:t>
            </a:r>
          </a:p>
          <a:p>
            <a:pPr lvl="1" eaLnBrk="1" hangingPunct="1"/>
            <a:r>
              <a:rPr lang="en-US" altLang="en-US"/>
              <a:t>Use to link an specific part in the document,  specifically associate an element with a CSS or a JavaScript</a:t>
            </a:r>
          </a:p>
          <a:p>
            <a:pPr lvl="1" eaLnBrk="1" hangingPunct="1"/>
            <a:r>
              <a:rPr lang="en-US" altLang="en-US"/>
              <a:t>i.e.: 	</a:t>
            </a:r>
          </a:p>
          <a:p>
            <a:pPr lvl="2" eaLnBrk="1" hangingPunct="1">
              <a:buFont typeface="Wingdings 3" panose="05040102010807070707" pitchFamily="18" charset="2"/>
              <a:buNone/>
            </a:pPr>
            <a:r>
              <a:rPr lang="en-US" altLang="en-US"/>
              <a:t>&lt;p id=“incomes”&gt; Showing your Incomes&lt;/p&gt;</a:t>
            </a:r>
          </a:p>
          <a:p>
            <a:pPr lvl="2" eaLnBrk="1" hangingPunct="1">
              <a:buFont typeface="Wingdings 3" panose="05040102010807070707" pitchFamily="18" charset="2"/>
              <a:buNone/>
            </a:pPr>
            <a:r>
              <a:rPr lang="en-US" altLang="en-US"/>
              <a:t>&lt;p id = “expenses”&gt; Showing your Expenses &lt;/p&gt;</a:t>
            </a:r>
          </a:p>
          <a:p>
            <a:pPr lvl="2" eaLnBrk="1" hangingPunct="1">
              <a:buFont typeface="Wingdings 3" panose="05040102010807070707" pitchFamily="18" charset="2"/>
              <a:buNone/>
            </a:pPr>
            <a:endParaRPr lang="en-US" altLang="en-US"/>
          </a:p>
          <a:p>
            <a:pPr lvl="1" eaLnBrk="1" hangingPunct="1"/>
            <a:r>
              <a:rPr lang="en-US" altLang="en-US"/>
              <a:t>It </a:t>
            </a:r>
            <a:r>
              <a:rPr lang="en-US" altLang="en-US" b="1"/>
              <a:t>must</a:t>
            </a:r>
            <a:r>
              <a:rPr lang="en-US" altLang="en-US"/>
              <a:t>:</a:t>
            </a:r>
          </a:p>
          <a:p>
            <a:pPr lvl="2" eaLnBrk="1" hangingPunct="1"/>
            <a:r>
              <a:rPr lang="en-US" altLang="en-US"/>
              <a:t>Start with a letter. You can’t start with digit, hyphen, underscore, colon, or period.</a:t>
            </a:r>
          </a:p>
          <a:p>
            <a:pPr lvl="2" eaLnBrk="1" hangingPunct="1"/>
            <a:r>
              <a:rPr lang="en-US" altLang="en-US"/>
              <a:t>Be unique within the XHTML document.</a:t>
            </a:r>
          </a:p>
        </p:txBody>
      </p:sp>
      <p:sp>
        <p:nvSpPr>
          <p:cNvPr id="2" name="Footer Placeholder 1">
            <a:extLst>
              <a:ext uri="{FF2B5EF4-FFF2-40B4-BE49-F238E27FC236}">
                <a16:creationId xmlns:a16="http://schemas.microsoft.com/office/drawing/2014/main" id="{C70E9A32-D02F-F83A-AE29-2575D1394A7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8184735"/>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dirty="0"/>
              <a:t>Get</a:t>
            </a:r>
            <a:r>
              <a:rPr spc="-18" dirty="0"/>
              <a:t> </a:t>
            </a:r>
            <a:r>
              <a:rPr dirty="0"/>
              <a:t>Dojo</a:t>
            </a:r>
            <a:r>
              <a:rPr spc="-22" dirty="0"/>
              <a:t> </a:t>
            </a:r>
            <a:r>
              <a:rPr spc="-44" dirty="0"/>
              <a:t>!</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4" name="object 4"/>
          <p:cNvPicPr/>
          <p:nvPr/>
        </p:nvPicPr>
        <p:blipFill>
          <a:blip r:embed="rId2" cstate="print"/>
          <a:stretch>
            <a:fillRect/>
          </a:stretch>
        </p:blipFill>
        <p:spPr>
          <a:xfrm>
            <a:off x="2196347" y="1949824"/>
            <a:ext cx="7827533" cy="3025588"/>
          </a:xfrm>
          <a:prstGeom prst="rect">
            <a:avLst/>
          </a:prstGeom>
        </p:spPr>
      </p:pic>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p:nvPr/>
        </p:nvSpPr>
        <p:spPr>
          <a:xfrm>
            <a:off x="2534764" y="5132292"/>
            <a:ext cx="6716806" cy="201367"/>
          </a:xfrm>
          <a:prstGeom prst="rect">
            <a:avLst/>
          </a:prstGeom>
        </p:spPr>
        <p:txBody>
          <a:bodyPr vert="horz" wrap="square" lIns="0" tIns="11206" rIns="0" bIns="0" rtlCol="0">
            <a:spAutoFit/>
          </a:bodyPr>
          <a:lstStyle/>
          <a:p>
            <a:pPr marL="11206" defTabSz="806867">
              <a:spcBef>
                <a:spcPts val="88"/>
              </a:spcBef>
            </a:pPr>
            <a:r>
              <a:rPr sz="1235" kern="0" dirty="0">
                <a:solidFill>
                  <a:sysClr val="windowText" lastClr="000000"/>
                </a:solidFill>
                <a:latin typeface="Gill Sans MT"/>
                <a:cs typeface="Gill Sans MT"/>
              </a:rPr>
              <a:t>&lt;script</a:t>
            </a:r>
            <a:r>
              <a:rPr sz="1235" kern="0" spc="75" dirty="0">
                <a:solidFill>
                  <a:sysClr val="windowText" lastClr="000000"/>
                </a:solidFill>
                <a:latin typeface="Gill Sans MT"/>
                <a:cs typeface="Gill Sans MT"/>
              </a:rPr>
              <a:t> </a:t>
            </a:r>
            <a:r>
              <a:rPr sz="1235" kern="0" spc="-9" dirty="0">
                <a:solidFill>
                  <a:sysClr val="windowText" lastClr="000000"/>
                </a:solidFill>
                <a:latin typeface="Gill Sans MT"/>
                <a:cs typeface="Gill Sans MT"/>
              </a:rPr>
              <a:t>src="</a:t>
            </a:r>
            <a:r>
              <a:rPr sz="1235" kern="0" spc="-9" dirty="0">
                <a:solidFill>
                  <a:sysClr val="windowText" lastClr="000000"/>
                </a:solidFill>
                <a:latin typeface="Gill Sans MT"/>
                <a:cs typeface="Gill Sans MT"/>
                <a:hlinkClick r:id="rId3"/>
              </a:rPr>
              <a:t>http://ajax.googleapis.com/ajax/libs/dojo/1.6/dojo/dojo.xd.js</a:t>
            </a:r>
            <a:r>
              <a:rPr sz="1235" kern="0" spc="-9" dirty="0">
                <a:solidFill>
                  <a:sysClr val="windowText" lastClr="000000"/>
                </a:solidFill>
                <a:latin typeface="Gill Sans MT"/>
                <a:cs typeface="Gill Sans MT"/>
              </a:rPr>
              <a:t>"</a:t>
            </a:r>
            <a:r>
              <a:rPr sz="1235" kern="0" spc="57" dirty="0">
                <a:solidFill>
                  <a:sysClr val="windowText" lastClr="000000"/>
                </a:solidFill>
                <a:latin typeface="Gill Sans MT"/>
                <a:cs typeface="Gill Sans MT"/>
              </a:rPr>
              <a:t> </a:t>
            </a:r>
            <a:r>
              <a:rPr sz="1235" kern="0" spc="-9" dirty="0">
                <a:solidFill>
                  <a:sysClr val="windowText" lastClr="000000"/>
                </a:solidFill>
                <a:latin typeface="Gill Sans MT"/>
                <a:cs typeface="Gill Sans MT"/>
              </a:rPr>
              <a:t>type="text/javascript"&gt;&lt;/script&gt;</a:t>
            </a:r>
            <a:endParaRPr sz="1235" kern="0">
              <a:solidFill>
                <a:sysClr val="windowText" lastClr="000000"/>
              </a:solidFill>
              <a:latin typeface="Gill Sans MT"/>
              <a:cs typeface="Gill Sans MT"/>
            </a:endParaRPr>
          </a:p>
        </p:txBody>
      </p:sp>
      <p:sp>
        <p:nvSpPr>
          <p:cNvPr id="7" name="Footer Placeholder 6">
            <a:extLst>
              <a:ext uri="{FF2B5EF4-FFF2-40B4-BE49-F238E27FC236}">
                <a16:creationId xmlns:a16="http://schemas.microsoft.com/office/drawing/2014/main" id="{C5E034C8-BAA2-525E-F15A-E9B4FFEE234F}"/>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650514628"/>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5" y="425555"/>
            <a:ext cx="7889621" cy="880435"/>
          </a:xfrm>
          <a:prstGeom prst="rect">
            <a:avLst/>
          </a:prstGeom>
        </p:spPr>
        <p:txBody>
          <a:bodyPr vert="horz" wrap="square" lIns="0" tIns="441517" rIns="0" bIns="0" rtlCol="0">
            <a:spAutoFit/>
          </a:bodyPr>
          <a:lstStyle/>
          <a:p>
            <a:pPr marL="11206">
              <a:spcBef>
                <a:spcPts val="88"/>
              </a:spcBef>
            </a:pPr>
            <a:r>
              <a:rPr spc="-9" dirty="0"/>
              <a:t>Questions?</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5" name="Footer Placeholder 4">
            <a:extLst>
              <a:ext uri="{FF2B5EF4-FFF2-40B4-BE49-F238E27FC236}">
                <a16:creationId xmlns:a16="http://schemas.microsoft.com/office/drawing/2014/main" id="{72B70CF9-41EF-7B4E-20F9-C4FD8945C5A4}"/>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728991061"/>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2F1AED8F-C651-B08F-676C-8390E84749AF}"/>
              </a:ext>
            </a:extLst>
          </p:cNvPr>
          <p:cNvSpPr>
            <a:spLocks noGrp="1"/>
          </p:cNvSpPr>
          <p:nvPr>
            <p:ph type="ctrTitle"/>
          </p:nvPr>
        </p:nvSpPr>
        <p:spPr>
          <a:xfrm>
            <a:off x="2693894" y="3650877"/>
            <a:ext cx="6804212" cy="454035"/>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11366B93-80F3-35B4-F12A-89E2A6981078}"/>
              </a:ext>
            </a:extLst>
          </p:cNvPr>
          <p:cNvSpPr>
            <a:spLocks noGrp="1"/>
          </p:cNvSpPr>
          <p:nvPr>
            <p:ph type="subTitle" idx="1"/>
          </p:nvPr>
        </p:nvSpPr>
        <p:spPr>
          <a:xfrm>
            <a:off x="1625600" y="5124449"/>
            <a:ext cx="9144000" cy="681515"/>
          </a:xfrm>
        </p:spPr>
        <p:txBody>
          <a:bodyPr>
            <a:normAutofit/>
          </a:bodyPr>
          <a:lstStyle/>
          <a:p>
            <a:pPr>
              <a:defRPr/>
            </a:pPr>
            <a:r>
              <a:rPr lang="en-US" dirty="0"/>
              <a:t>Week 15</a:t>
            </a:r>
            <a:br>
              <a:rPr lang="en-US" dirty="0"/>
            </a:br>
            <a:r>
              <a:rPr lang="en-US" dirty="0"/>
              <a:t>Slides 492-531</a:t>
            </a:r>
          </a:p>
        </p:txBody>
      </p:sp>
      <p:sp>
        <p:nvSpPr>
          <p:cNvPr id="2" name="Footer Placeholder 1">
            <a:extLst>
              <a:ext uri="{FF2B5EF4-FFF2-40B4-BE49-F238E27FC236}">
                <a16:creationId xmlns:a16="http://schemas.microsoft.com/office/drawing/2014/main" id="{3AD041D7-B62F-8D3B-69AC-7D7AF472BD03}"/>
              </a:ext>
            </a:extLst>
          </p:cNvPr>
          <p:cNvSpPr>
            <a:spLocks noGrp="1"/>
          </p:cNvSpPr>
          <p:nvPr>
            <p:ph type="ftr" sz="quarter" idx="11"/>
          </p:nvPr>
        </p:nvSpPr>
        <p:spPr/>
        <p:txBody>
          <a:bodyPr/>
          <a:lstStyle/>
          <a:p>
            <a:pPr defTabSz="887553">
              <a:defRPr/>
            </a:pPr>
            <a:r>
              <a:rPr lang="en-US" sz="1588">
                <a:solidFill>
                  <a:srgbClr val="464653"/>
                </a:solidFill>
              </a:rPr>
              <a:t>Md. Masudur Rahman, Dept. Of CSE, UGV</a:t>
            </a:r>
          </a:p>
        </p:txBody>
      </p:sp>
    </p:spTree>
    <p:extLst>
      <p:ext uri="{BB962C8B-B14F-4D97-AF65-F5344CB8AC3E}">
        <p14:creationId xmlns:p14="http://schemas.microsoft.com/office/powerpoint/2010/main" val="439884698"/>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Outline</a:t>
            </a:r>
          </a:p>
        </p:txBody>
      </p:sp>
      <p:sp>
        <p:nvSpPr>
          <p:cNvPr id="3" name="object 3"/>
          <p:cNvSpPr txBox="1"/>
          <p:nvPr/>
        </p:nvSpPr>
        <p:spPr>
          <a:xfrm>
            <a:off x="2534764" y="1429512"/>
            <a:ext cx="4814047" cy="2734165"/>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Selection</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Statements</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(if,</a:t>
            </a:r>
            <a:r>
              <a:rPr sz="2294" kern="0" spc="-23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if-else,</a:t>
            </a:r>
            <a:r>
              <a:rPr sz="2294" kern="0" spc="-21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switch)</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Loops </a:t>
            </a:r>
            <a:r>
              <a:rPr sz="2294" kern="0" spc="-62" dirty="0">
                <a:solidFill>
                  <a:sysClr val="windowText" lastClr="000000"/>
                </a:solidFill>
                <a:latin typeface="Gill Sans MT"/>
                <a:cs typeface="Gill Sans MT"/>
              </a:rPr>
              <a:t>(for,</a:t>
            </a:r>
            <a:r>
              <a:rPr sz="2294" kern="0" spc="-22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while,</a:t>
            </a:r>
            <a:r>
              <a:rPr sz="2294" kern="0" spc="-22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do..while)</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Built-</a:t>
            </a:r>
            <a:r>
              <a:rPr sz="2294" kern="0" dirty="0">
                <a:solidFill>
                  <a:sysClr val="windowText" lastClr="000000"/>
                </a:solidFill>
                <a:latin typeface="Gill Sans MT"/>
                <a:cs typeface="Gill Sans MT"/>
              </a:rPr>
              <a:t>in</a:t>
            </a:r>
            <a:r>
              <a:rPr sz="2294" kern="0" spc="-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Objects:</a:t>
            </a:r>
            <a:endParaRPr sz="2294" kern="0">
              <a:solidFill>
                <a:sysClr val="windowText" lastClr="000000"/>
              </a:solidFill>
              <a:latin typeface="Gill Sans MT"/>
              <a:cs typeface="Gill Sans MT"/>
            </a:endParaRPr>
          </a:p>
          <a:p>
            <a:pPr marL="494766" lvl="1" indent="-241500" defTabSz="806867">
              <a:spcBef>
                <a:spcPts val="454"/>
              </a:spcBef>
              <a:buClr>
                <a:srgbClr val="9FB8CD"/>
              </a:buClr>
              <a:buSzPct val="76086"/>
              <a:buFont typeface="Arial Narrow"/>
              <a:buChar char="►"/>
              <a:tabLst>
                <a:tab pos="494766" algn="l"/>
              </a:tabLst>
            </a:pPr>
            <a:r>
              <a:rPr sz="2030" kern="0" spc="-9" dirty="0">
                <a:solidFill>
                  <a:srgbClr val="454552"/>
                </a:solidFill>
                <a:latin typeface="Gill Sans MT"/>
                <a:cs typeface="Gill Sans MT"/>
              </a:rPr>
              <a:t>Strings</a:t>
            </a:r>
            <a:endParaRPr sz="2030" kern="0">
              <a:solidFill>
                <a:sysClr val="windowText" lastClr="000000"/>
              </a:solidFill>
              <a:latin typeface="Gill Sans MT"/>
              <a:cs typeface="Gill Sans MT"/>
            </a:endParaRPr>
          </a:p>
          <a:p>
            <a:pPr marL="494766" lvl="1" indent="-241500" defTabSz="806867">
              <a:spcBef>
                <a:spcPts val="446"/>
              </a:spcBef>
              <a:buClr>
                <a:srgbClr val="9FB8CD"/>
              </a:buClr>
              <a:buSzPct val="76086"/>
              <a:buFont typeface="Arial Narrow"/>
              <a:buChar char="►"/>
              <a:tabLst>
                <a:tab pos="494766" algn="l"/>
              </a:tabLst>
            </a:pPr>
            <a:r>
              <a:rPr sz="2030" kern="0" spc="-18" dirty="0">
                <a:solidFill>
                  <a:srgbClr val="454552"/>
                </a:solidFill>
                <a:latin typeface="Gill Sans MT"/>
                <a:cs typeface="Gill Sans MT"/>
              </a:rPr>
              <a:t>Date</a:t>
            </a:r>
            <a:endParaRPr sz="2030" kern="0">
              <a:solidFill>
                <a:sysClr val="windowText" lastClr="000000"/>
              </a:solidFill>
              <a:latin typeface="Gill Sans MT"/>
              <a:cs typeface="Gill Sans MT"/>
            </a:endParaRPr>
          </a:p>
          <a:p>
            <a:pPr marL="494766" lvl="1" indent="-241500" defTabSz="806867">
              <a:spcBef>
                <a:spcPts val="432"/>
              </a:spcBef>
              <a:buClr>
                <a:srgbClr val="9FB8CD"/>
              </a:buClr>
              <a:buSzPct val="76086"/>
              <a:buFont typeface="Arial Narrow"/>
              <a:buChar char="►"/>
              <a:tabLst>
                <a:tab pos="494766" algn="l"/>
              </a:tabLst>
            </a:pPr>
            <a:r>
              <a:rPr sz="2030" kern="0" spc="-18" dirty="0">
                <a:solidFill>
                  <a:srgbClr val="454552"/>
                </a:solidFill>
                <a:latin typeface="Gill Sans MT"/>
                <a:cs typeface="Gill Sans MT"/>
              </a:rPr>
              <a:t>Math</a:t>
            </a:r>
            <a:endParaRPr sz="2030" kern="0">
              <a:solidFill>
                <a:sysClr val="windowText" lastClr="000000"/>
              </a:solidFill>
              <a:latin typeface="Gill Sans MT"/>
              <a:cs typeface="Gill Sans MT"/>
            </a:endParaRPr>
          </a:p>
          <a:p>
            <a:pPr marL="494766" lvl="1" indent="-241500" defTabSz="806867">
              <a:spcBef>
                <a:spcPts val="446"/>
              </a:spcBef>
              <a:buClr>
                <a:srgbClr val="9FB8CD"/>
              </a:buClr>
              <a:buSzPct val="76086"/>
              <a:buFont typeface="Arial Narrow"/>
              <a:buChar char="►"/>
              <a:tabLst>
                <a:tab pos="494766" algn="l"/>
              </a:tabLst>
            </a:pPr>
            <a:r>
              <a:rPr sz="2030" kern="0" spc="-9" dirty="0">
                <a:solidFill>
                  <a:srgbClr val="454552"/>
                </a:solidFill>
                <a:latin typeface="Gill Sans MT"/>
                <a:cs typeface="Gill Sans MT"/>
              </a:rPr>
              <a:t>Arrays</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ECFE8AE7-CA7D-B81A-551D-2E953281212D}"/>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098782001"/>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57942" y="3619948"/>
            <a:ext cx="6460191" cy="1135156"/>
          </a:xfrm>
          <a:custGeom>
            <a:avLst/>
            <a:gdLst/>
            <a:ahLst/>
            <a:cxnLst/>
            <a:rect l="l" t="t" r="r" b="b"/>
            <a:pathLst>
              <a:path w="7321550" h="1286510">
                <a:moveTo>
                  <a:pt x="7321302" y="1283208"/>
                </a:moveTo>
                <a:lnTo>
                  <a:pt x="7321302" y="3048"/>
                </a:lnTo>
                <a:lnTo>
                  <a:pt x="7318254" y="0"/>
                </a:lnTo>
                <a:lnTo>
                  <a:pt x="3048" y="0"/>
                </a:lnTo>
                <a:lnTo>
                  <a:pt x="0" y="3048"/>
                </a:lnTo>
                <a:lnTo>
                  <a:pt x="0" y="1283208"/>
                </a:lnTo>
                <a:lnTo>
                  <a:pt x="3048" y="1286256"/>
                </a:lnTo>
                <a:lnTo>
                  <a:pt x="3048" y="6096"/>
                </a:lnTo>
                <a:lnTo>
                  <a:pt x="6096" y="3048"/>
                </a:lnTo>
                <a:lnTo>
                  <a:pt x="6096" y="6096"/>
                </a:lnTo>
                <a:lnTo>
                  <a:pt x="7315206" y="6096"/>
                </a:lnTo>
                <a:lnTo>
                  <a:pt x="7315206" y="3048"/>
                </a:lnTo>
                <a:lnTo>
                  <a:pt x="7318254" y="6096"/>
                </a:lnTo>
                <a:lnTo>
                  <a:pt x="7318254" y="1286256"/>
                </a:lnTo>
                <a:lnTo>
                  <a:pt x="7321302" y="1283208"/>
                </a:lnTo>
                <a:close/>
              </a:path>
              <a:path w="7321550" h="1286510">
                <a:moveTo>
                  <a:pt x="6096" y="6096"/>
                </a:moveTo>
                <a:lnTo>
                  <a:pt x="6096" y="3048"/>
                </a:lnTo>
                <a:lnTo>
                  <a:pt x="3048" y="6096"/>
                </a:lnTo>
                <a:lnTo>
                  <a:pt x="6096" y="6096"/>
                </a:lnTo>
                <a:close/>
              </a:path>
              <a:path w="7321550" h="1286510">
                <a:moveTo>
                  <a:pt x="6096" y="1280160"/>
                </a:moveTo>
                <a:lnTo>
                  <a:pt x="6096" y="6096"/>
                </a:lnTo>
                <a:lnTo>
                  <a:pt x="3048" y="6096"/>
                </a:lnTo>
                <a:lnTo>
                  <a:pt x="3048" y="1280160"/>
                </a:lnTo>
                <a:lnTo>
                  <a:pt x="6096" y="1280160"/>
                </a:lnTo>
                <a:close/>
              </a:path>
              <a:path w="7321550" h="1286510">
                <a:moveTo>
                  <a:pt x="7318254" y="1280160"/>
                </a:moveTo>
                <a:lnTo>
                  <a:pt x="3048" y="1280160"/>
                </a:lnTo>
                <a:lnTo>
                  <a:pt x="6096" y="1283208"/>
                </a:lnTo>
                <a:lnTo>
                  <a:pt x="6096" y="1286256"/>
                </a:lnTo>
                <a:lnTo>
                  <a:pt x="7315206" y="1286256"/>
                </a:lnTo>
                <a:lnTo>
                  <a:pt x="7315206" y="1283208"/>
                </a:lnTo>
                <a:lnTo>
                  <a:pt x="7318254" y="1280160"/>
                </a:lnTo>
                <a:close/>
              </a:path>
              <a:path w="7321550" h="1286510">
                <a:moveTo>
                  <a:pt x="6096" y="1286256"/>
                </a:moveTo>
                <a:lnTo>
                  <a:pt x="6096" y="1283208"/>
                </a:lnTo>
                <a:lnTo>
                  <a:pt x="3048" y="1280160"/>
                </a:lnTo>
                <a:lnTo>
                  <a:pt x="3048" y="1286256"/>
                </a:lnTo>
                <a:lnTo>
                  <a:pt x="6096" y="1286256"/>
                </a:lnTo>
                <a:close/>
              </a:path>
              <a:path w="7321550" h="1286510">
                <a:moveTo>
                  <a:pt x="7318254" y="6096"/>
                </a:moveTo>
                <a:lnTo>
                  <a:pt x="7315206" y="3048"/>
                </a:lnTo>
                <a:lnTo>
                  <a:pt x="7315206" y="6096"/>
                </a:lnTo>
                <a:lnTo>
                  <a:pt x="7318254" y="6096"/>
                </a:lnTo>
                <a:close/>
              </a:path>
              <a:path w="7321550" h="1286510">
                <a:moveTo>
                  <a:pt x="7318254" y="1280160"/>
                </a:moveTo>
                <a:lnTo>
                  <a:pt x="7318254" y="6096"/>
                </a:lnTo>
                <a:lnTo>
                  <a:pt x="7315206" y="6096"/>
                </a:lnTo>
                <a:lnTo>
                  <a:pt x="7315206" y="1280160"/>
                </a:lnTo>
                <a:lnTo>
                  <a:pt x="7318254" y="1280160"/>
                </a:lnTo>
                <a:close/>
              </a:path>
              <a:path w="7321550" h="1286510">
                <a:moveTo>
                  <a:pt x="7318254" y="1286256"/>
                </a:moveTo>
                <a:lnTo>
                  <a:pt x="7318254" y="1280160"/>
                </a:lnTo>
                <a:lnTo>
                  <a:pt x="7315206" y="1283208"/>
                </a:lnTo>
                <a:lnTo>
                  <a:pt x="7315206" y="1286256"/>
                </a:lnTo>
                <a:lnTo>
                  <a:pt x="7318254" y="1286256"/>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3" name="object 3"/>
          <p:cNvSpPr/>
          <p:nvPr/>
        </p:nvSpPr>
        <p:spPr>
          <a:xfrm>
            <a:off x="2866010" y="4855733"/>
            <a:ext cx="6461312" cy="610721"/>
          </a:xfrm>
          <a:custGeom>
            <a:avLst/>
            <a:gdLst/>
            <a:ahLst/>
            <a:cxnLst/>
            <a:rect l="l" t="t" r="r" b="b"/>
            <a:pathLst>
              <a:path w="7322820" h="692150">
                <a:moveTo>
                  <a:pt x="7322826" y="688848"/>
                </a:moveTo>
                <a:lnTo>
                  <a:pt x="7322826" y="3048"/>
                </a:lnTo>
                <a:lnTo>
                  <a:pt x="7318254" y="0"/>
                </a:lnTo>
                <a:lnTo>
                  <a:pt x="3048" y="0"/>
                </a:lnTo>
                <a:lnTo>
                  <a:pt x="0" y="3048"/>
                </a:lnTo>
                <a:lnTo>
                  <a:pt x="0" y="688848"/>
                </a:lnTo>
                <a:lnTo>
                  <a:pt x="3048" y="691896"/>
                </a:lnTo>
                <a:lnTo>
                  <a:pt x="3048" y="6096"/>
                </a:lnTo>
                <a:lnTo>
                  <a:pt x="7620" y="3048"/>
                </a:lnTo>
                <a:lnTo>
                  <a:pt x="7620" y="6096"/>
                </a:lnTo>
                <a:lnTo>
                  <a:pt x="7315206" y="6096"/>
                </a:lnTo>
                <a:lnTo>
                  <a:pt x="7315206" y="3048"/>
                </a:lnTo>
                <a:lnTo>
                  <a:pt x="7318254" y="6096"/>
                </a:lnTo>
                <a:lnTo>
                  <a:pt x="7318254" y="691896"/>
                </a:lnTo>
                <a:lnTo>
                  <a:pt x="7322826" y="688848"/>
                </a:lnTo>
                <a:close/>
              </a:path>
              <a:path w="7322820" h="692150">
                <a:moveTo>
                  <a:pt x="7620" y="6096"/>
                </a:moveTo>
                <a:lnTo>
                  <a:pt x="7620" y="3048"/>
                </a:lnTo>
                <a:lnTo>
                  <a:pt x="3048" y="6096"/>
                </a:lnTo>
                <a:lnTo>
                  <a:pt x="7620" y="6096"/>
                </a:lnTo>
                <a:close/>
              </a:path>
              <a:path w="7322820" h="692150">
                <a:moveTo>
                  <a:pt x="7620" y="685800"/>
                </a:moveTo>
                <a:lnTo>
                  <a:pt x="7620" y="6096"/>
                </a:lnTo>
                <a:lnTo>
                  <a:pt x="3048" y="6096"/>
                </a:lnTo>
                <a:lnTo>
                  <a:pt x="3048" y="685800"/>
                </a:lnTo>
                <a:lnTo>
                  <a:pt x="7620" y="685800"/>
                </a:lnTo>
                <a:close/>
              </a:path>
              <a:path w="7322820" h="692150">
                <a:moveTo>
                  <a:pt x="7318254" y="685800"/>
                </a:moveTo>
                <a:lnTo>
                  <a:pt x="3048" y="685800"/>
                </a:lnTo>
                <a:lnTo>
                  <a:pt x="7620" y="688848"/>
                </a:lnTo>
                <a:lnTo>
                  <a:pt x="7620" y="691896"/>
                </a:lnTo>
                <a:lnTo>
                  <a:pt x="7315206" y="691896"/>
                </a:lnTo>
                <a:lnTo>
                  <a:pt x="7315206" y="688848"/>
                </a:lnTo>
                <a:lnTo>
                  <a:pt x="7318254" y="685800"/>
                </a:lnTo>
                <a:close/>
              </a:path>
              <a:path w="7322820" h="692150">
                <a:moveTo>
                  <a:pt x="7620" y="691896"/>
                </a:moveTo>
                <a:lnTo>
                  <a:pt x="7620" y="688848"/>
                </a:lnTo>
                <a:lnTo>
                  <a:pt x="3048" y="685800"/>
                </a:lnTo>
                <a:lnTo>
                  <a:pt x="3048" y="691896"/>
                </a:lnTo>
                <a:lnTo>
                  <a:pt x="7620" y="691896"/>
                </a:lnTo>
                <a:close/>
              </a:path>
              <a:path w="7322820" h="692150">
                <a:moveTo>
                  <a:pt x="7318254" y="6096"/>
                </a:moveTo>
                <a:lnTo>
                  <a:pt x="7315206" y="3048"/>
                </a:lnTo>
                <a:lnTo>
                  <a:pt x="7315206" y="6096"/>
                </a:lnTo>
                <a:lnTo>
                  <a:pt x="7318254" y="6096"/>
                </a:lnTo>
                <a:close/>
              </a:path>
              <a:path w="7322820" h="692150">
                <a:moveTo>
                  <a:pt x="7318254" y="685800"/>
                </a:moveTo>
                <a:lnTo>
                  <a:pt x="7318254" y="6096"/>
                </a:lnTo>
                <a:lnTo>
                  <a:pt x="7315206" y="6096"/>
                </a:lnTo>
                <a:lnTo>
                  <a:pt x="7315206" y="685800"/>
                </a:lnTo>
                <a:lnTo>
                  <a:pt x="7318254" y="685800"/>
                </a:lnTo>
                <a:close/>
              </a:path>
              <a:path w="7322820" h="692150">
                <a:moveTo>
                  <a:pt x="7318254" y="691896"/>
                </a:moveTo>
                <a:lnTo>
                  <a:pt x="7318254" y="685800"/>
                </a:lnTo>
                <a:lnTo>
                  <a:pt x="7315206" y="688848"/>
                </a:lnTo>
                <a:lnTo>
                  <a:pt x="7315206" y="691896"/>
                </a:lnTo>
                <a:lnTo>
                  <a:pt x="7318254" y="691896"/>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2860631" y="3622637"/>
            <a:ext cx="201706" cy="1129553"/>
          </a:xfrm>
          <a:custGeom>
            <a:avLst/>
            <a:gdLst/>
            <a:ahLst/>
            <a:cxnLst/>
            <a:rect l="l" t="t" r="r" b="b"/>
            <a:pathLst>
              <a:path w="228600" h="1280160">
                <a:moveTo>
                  <a:pt x="228599" y="1280159"/>
                </a:moveTo>
                <a:lnTo>
                  <a:pt x="228599" y="0"/>
                </a:lnTo>
                <a:lnTo>
                  <a:pt x="0" y="0"/>
                </a:lnTo>
                <a:lnTo>
                  <a:pt x="0" y="1280159"/>
                </a:lnTo>
                <a:lnTo>
                  <a:pt x="228599" y="1280159"/>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868700" y="4858421"/>
            <a:ext cx="201706" cy="605118"/>
          </a:xfrm>
          <a:custGeom>
            <a:avLst/>
            <a:gdLst/>
            <a:ahLst/>
            <a:cxnLst/>
            <a:rect l="l" t="t" r="r" b="b"/>
            <a:pathLst>
              <a:path w="228600" h="685800">
                <a:moveTo>
                  <a:pt x="228599" y="685799"/>
                </a:moveTo>
                <a:lnTo>
                  <a:pt x="228599" y="0"/>
                </a:lnTo>
                <a:lnTo>
                  <a:pt x="0" y="0"/>
                </a:lnTo>
                <a:lnTo>
                  <a:pt x="0" y="685799"/>
                </a:lnTo>
                <a:lnTo>
                  <a:pt x="228599" y="685799"/>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a:spLocks noGrp="1"/>
          </p:cNvSpPr>
          <p:nvPr>
            <p:ph type="title"/>
          </p:nvPr>
        </p:nvSpPr>
        <p:spPr>
          <a:xfrm>
            <a:off x="5409750" y="3844064"/>
            <a:ext cx="3708587" cy="445922"/>
          </a:xfrm>
          <a:prstGeom prst="rect">
            <a:avLst/>
          </a:prstGeom>
        </p:spPr>
        <p:txBody>
          <a:bodyPr vert="horz" wrap="square" lIns="0" tIns="11206" rIns="0" bIns="0" rtlCol="0">
            <a:spAutoFit/>
          </a:bodyPr>
          <a:lstStyle/>
          <a:p>
            <a:pPr marL="11206">
              <a:spcBef>
                <a:spcPts val="88"/>
              </a:spcBef>
            </a:pPr>
            <a:r>
              <a:rPr dirty="0">
                <a:solidFill>
                  <a:srgbClr val="000000"/>
                </a:solidFill>
              </a:rPr>
              <a:t>Selection</a:t>
            </a:r>
            <a:r>
              <a:rPr spc="-53" dirty="0">
                <a:solidFill>
                  <a:srgbClr val="000000"/>
                </a:solidFill>
              </a:rPr>
              <a:t> </a:t>
            </a:r>
            <a:r>
              <a:rPr spc="-9" dirty="0">
                <a:solidFill>
                  <a:srgbClr val="000000"/>
                </a:solidFill>
              </a:rPr>
              <a:t>Statements</a:t>
            </a:r>
          </a:p>
        </p:txBody>
      </p:sp>
      <p:sp>
        <p:nvSpPr>
          <p:cNvPr id="7" name="Footer Placeholder 6">
            <a:extLst>
              <a:ext uri="{FF2B5EF4-FFF2-40B4-BE49-F238E27FC236}">
                <a16:creationId xmlns:a16="http://schemas.microsoft.com/office/drawing/2014/main" id="{90261FE0-C127-AD8F-45F6-9573477CCBF5}"/>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985450728"/>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22" dirty="0"/>
              <a:t>if</a:t>
            </a:r>
          </a:p>
        </p:txBody>
      </p:sp>
      <p:sp>
        <p:nvSpPr>
          <p:cNvPr id="3" name="object 3"/>
          <p:cNvSpPr txBox="1"/>
          <p:nvPr/>
        </p:nvSpPr>
        <p:spPr>
          <a:xfrm>
            <a:off x="2534765" y="1496209"/>
            <a:ext cx="6970618" cy="2955198"/>
          </a:xfrm>
          <a:prstGeom prst="rect">
            <a:avLst/>
          </a:prstGeom>
        </p:spPr>
        <p:txBody>
          <a:bodyPr vert="horz" wrap="square" lIns="0" tIns="11206" rIns="0" bIns="0" rtlCol="0">
            <a:spAutoFit/>
          </a:bodyPr>
          <a:lstStyle/>
          <a:p>
            <a:pPr marL="251585" marR="793978"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if</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statements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allow</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code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executed</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when</a:t>
            </a:r>
            <a:r>
              <a:rPr sz="2294" kern="0" spc="-49"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dirty="0">
                <a:solidFill>
                  <a:sysClr val="windowText" lastClr="000000"/>
                </a:solidFill>
                <a:latin typeface="Gill Sans MT"/>
                <a:cs typeface="Gill Sans MT"/>
              </a:rPr>
              <a:t>condition</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specified</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true.</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if</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13" dirty="0">
                <a:solidFill>
                  <a:sysClr val="windowText" lastClr="000000"/>
                </a:solidFill>
                <a:latin typeface="Gill Sans MT"/>
                <a:cs typeface="Gill Sans MT"/>
              </a:rPr>
              <a:t> </a:t>
            </a:r>
            <a:r>
              <a:rPr sz="2294" kern="0" spc="154" dirty="0">
                <a:solidFill>
                  <a:sysClr val="windowText" lastClr="000000"/>
                </a:solidFill>
                <a:latin typeface="Gill Sans MT"/>
                <a:cs typeface="Gill Sans MT"/>
              </a:rPr>
              <a:t>true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code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curly</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braces </a:t>
            </a:r>
            <a:r>
              <a:rPr sz="2294" kern="0" dirty="0">
                <a:solidFill>
                  <a:sysClr val="windowText" lastClr="000000"/>
                </a:solidFill>
                <a:latin typeface="Gill Sans MT"/>
                <a:cs typeface="Gill Sans MT"/>
              </a:rPr>
              <a:t>is</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executed.</a:t>
            </a:r>
            <a:endParaRPr sz="2294" kern="0">
              <a:solidFill>
                <a:sysClr val="windowText" lastClr="000000"/>
              </a:solidFill>
              <a:latin typeface="Gill Sans MT"/>
              <a:cs typeface="Gill Sans MT"/>
            </a:endParaRPr>
          </a:p>
          <a:p>
            <a:pPr marL="253266" defTabSz="806867">
              <a:spcBef>
                <a:spcPts val="459"/>
              </a:spcBef>
            </a:pPr>
            <a:r>
              <a:rPr sz="2030" kern="0" dirty="0">
                <a:solidFill>
                  <a:srgbClr val="454552"/>
                </a:solidFill>
                <a:latin typeface="Gill Sans MT"/>
                <a:cs typeface="Gill Sans MT"/>
              </a:rPr>
              <a:t>if</a:t>
            </a:r>
            <a:r>
              <a:rPr sz="2030" kern="0" spc="-13" dirty="0">
                <a:solidFill>
                  <a:srgbClr val="454552"/>
                </a:solidFill>
                <a:latin typeface="Gill Sans MT"/>
                <a:cs typeface="Gill Sans MT"/>
              </a:rPr>
              <a:t> </a:t>
            </a:r>
            <a:r>
              <a:rPr sz="2030" kern="0" spc="-9" dirty="0">
                <a:solidFill>
                  <a:srgbClr val="454552"/>
                </a:solidFill>
                <a:latin typeface="Gill Sans MT"/>
                <a:cs typeface="Gill Sans MT"/>
              </a:rPr>
              <a:t>(condition)</a:t>
            </a:r>
            <a:endParaRPr sz="2030" kern="0">
              <a:solidFill>
                <a:sysClr val="windowText" lastClr="000000"/>
              </a:solidFill>
              <a:latin typeface="Gill Sans MT"/>
              <a:cs typeface="Gill Sans MT"/>
            </a:endParaRPr>
          </a:p>
          <a:p>
            <a:pPr marL="253266" defTabSz="806867">
              <a:spcBef>
                <a:spcPts val="441"/>
              </a:spcBef>
            </a:pPr>
            <a:r>
              <a:rPr sz="2030" kern="0" spc="-44" dirty="0">
                <a:solidFill>
                  <a:srgbClr val="454552"/>
                </a:solidFill>
                <a:latin typeface="Gill Sans MT"/>
                <a:cs typeface="Gill Sans MT"/>
              </a:rPr>
              <a:t>{</a:t>
            </a:r>
            <a:endParaRPr sz="2030" kern="0">
              <a:solidFill>
                <a:sysClr val="windowText" lastClr="000000"/>
              </a:solidFill>
              <a:latin typeface="Gill Sans MT"/>
              <a:cs typeface="Gill Sans MT"/>
            </a:endParaRPr>
          </a:p>
          <a:p>
            <a:pPr marL="495326" defTabSz="806867">
              <a:spcBef>
                <a:spcPts val="437"/>
              </a:spcBef>
            </a:pPr>
            <a:r>
              <a:rPr sz="2030" kern="0" dirty="0">
                <a:solidFill>
                  <a:srgbClr val="454552"/>
                </a:solidFill>
                <a:latin typeface="Gill Sans MT"/>
                <a:cs typeface="Gill Sans MT"/>
              </a:rPr>
              <a:t>code</a:t>
            </a:r>
            <a:r>
              <a:rPr sz="2030" kern="0" spc="-40" dirty="0">
                <a:solidFill>
                  <a:srgbClr val="454552"/>
                </a:solidFill>
                <a:latin typeface="Gill Sans MT"/>
                <a:cs typeface="Gill Sans MT"/>
              </a:rPr>
              <a:t> </a:t>
            </a:r>
            <a:r>
              <a:rPr sz="2030" kern="0" dirty="0">
                <a:solidFill>
                  <a:srgbClr val="454552"/>
                </a:solidFill>
                <a:latin typeface="Gill Sans MT"/>
                <a:cs typeface="Gill Sans MT"/>
              </a:rPr>
              <a:t>to</a:t>
            </a:r>
            <a:r>
              <a:rPr sz="2030" kern="0" spc="-31" dirty="0">
                <a:solidFill>
                  <a:srgbClr val="454552"/>
                </a:solidFill>
                <a:latin typeface="Gill Sans MT"/>
                <a:cs typeface="Gill Sans MT"/>
              </a:rPr>
              <a:t> </a:t>
            </a:r>
            <a:r>
              <a:rPr sz="2030" kern="0" dirty="0">
                <a:solidFill>
                  <a:srgbClr val="454552"/>
                </a:solidFill>
                <a:latin typeface="Gill Sans MT"/>
                <a:cs typeface="Gill Sans MT"/>
              </a:rPr>
              <a:t>be</a:t>
            </a:r>
            <a:r>
              <a:rPr sz="2030" kern="0" spc="-31" dirty="0">
                <a:solidFill>
                  <a:srgbClr val="454552"/>
                </a:solidFill>
                <a:latin typeface="Gill Sans MT"/>
                <a:cs typeface="Gill Sans MT"/>
              </a:rPr>
              <a:t> </a:t>
            </a:r>
            <a:r>
              <a:rPr sz="2030" kern="0" dirty="0">
                <a:solidFill>
                  <a:srgbClr val="454552"/>
                </a:solidFill>
                <a:latin typeface="Gill Sans MT"/>
                <a:cs typeface="Gill Sans MT"/>
              </a:rPr>
              <a:t>executed</a:t>
            </a:r>
            <a:r>
              <a:rPr sz="2030" kern="0" spc="-40" dirty="0">
                <a:solidFill>
                  <a:srgbClr val="454552"/>
                </a:solidFill>
                <a:latin typeface="Gill Sans MT"/>
                <a:cs typeface="Gill Sans MT"/>
              </a:rPr>
              <a:t> </a:t>
            </a:r>
            <a:r>
              <a:rPr sz="2030" kern="0" dirty="0">
                <a:solidFill>
                  <a:srgbClr val="454552"/>
                </a:solidFill>
                <a:latin typeface="Gill Sans MT"/>
                <a:cs typeface="Gill Sans MT"/>
              </a:rPr>
              <a:t>if</a:t>
            </a:r>
            <a:r>
              <a:rPr sz="2030" kern="0" spc="-31" dirty="0">
                <a:solidFill>
                  <a:srgbClr val="454552"/>
                </a:solidFill>
                <a:latin typeface="Gill Sans MT"/>
                <a:cs typeface="Gill Sans MT"/>
              </a:rPr>
              <a:t> </a:t>
            </a:r>
            <a:r>
              <a:rPr sz="2030" kern="0" dirty="0">
                <a:solidFill>
                  <a:srgbClr val="454552"/>
                </a:solidFill>
                <a:latin typeface="Gill Sans MT"/>
                <a:cs typeface="Gill Sans MT"/>
              </a:rPr>
              <a:t>condition</a:t>
            </a:r>
            <a:r>
              <a:rPr sz="2030" kern="0" spc="-35" dirty="0">
                <a:solidFill>
                  <a:srgbClr val="454552"/>
                </a:solidFill>
                <a:latin typeface="Gill Sans MT"/>
                <a:cs typeface="Gill Sans MT"/>
              </a:rPr>
              <a:t> </a:t>
            </a:r>
            <a:r>
              <a:rPr sz="2030" kern="0" dirty="0">
                <a:solidFill>
                  <a:srgbClr val="454552"/>
                </a:solidFill>
                <a:latin typeface="Gill Sans MT"/>
                <a:cs typeface="Gill Sans MT"/>
              </a:rPr>
              <a:t>is</a:t>
            </a:r>
            <a:r>
              <a:rPr sz="2030" kern="0" spc="-31" dirty="0">
                <a:solidFill>
                  <a:srgbClr val="454552"/>
                </a:solidFill>
                <a:latin typeface="Gill Sans MT"/>
                <a:cs typeface="Gill Sans MT"/>
              </a:rPr>
              <a:t> </a:t>
            </a:r>
            <a:r>
              <a:rPr sz="2030" kern="0" spc="-18" dirty="0">
                <a:solidFill>
                  <a:srgbClr val="454552"/>
                </a:solidFill>
                <a:latin typeface="Gill Sans MT"/>
                <a:cs typeface="Gill Sans MT"/>
              </a:rPr>
              <a:t>true</a:t>
            </a:r>
            <a:endParaRPr sz="2030" kern="0">
              <a:solidFill>
                <a:sysClr val="windowText" lastClr="000000"/>
              </a:solidFill>
              <a:latin typeface="Gill Sans MT"/>
              <a:cs typeface="Gill Sans MT"/>
            </a:endParaRPr>
          </a:p>
          <a:p>
            <a:pPr marL="253266" defTabSz="806867">
              <a:spcBef>
                <a:spcPts val="446"/>
              </a:spcBef>
            </a:pPr>
            <a:r>
              <a:rPr sz="2030" kern="0" spc="-44" dirty="0">
                <a:solidFill>
                  <a:srgbClr val="454552"/>
                </a:solidFill>
                <a:latin typeface="Gill Sans MT"/>
                <a:cs typeface="Gill Sans MT"/>
              </a:rPr>
              <a:t>}</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37698776-E075-070D-5BF3-A3174E5D8274}"/>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085405316"/>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What</a:t>
            </a:r>
            <a:r>
              <a:rPr spc="-31" dirty="0"/>
              <a:t> </a:t>
            </a:r>
            <a:r>
              <a:rPr dirty="0"/>
              <a:t>this</a:t>
            </a:r>
            <a:r>
              <a:rPr spc="-22" dirty="0"/>
              <a:t> </a:t>
            </a:r>
            <a:r>
              <a:rPr dirty="0"/>
              <a:t>code</a:t>
            </a:r>
            <a:r>
              <a:rPr spc="-44" dirty="0"/>
              <a:t> </a:t>
            </a:r>
            <a:r>
              <a:rPr spc="-9" dirty="0"/>
              <a:t>does?</a:t>
            </a:r>
          </a:p>
        </p:txBody>
      </p:sp>
      <p:sp>
        <p:nvSpPr>
          <p:cNvPr id="3" name="object 3"/>
          <p:cNvSpPr txBox="1"/>
          <p:nvPr/>
        </p:nvSpPr>
        <p:spPr>
          <a:xfrm>
            <a:off x="2534764" y="1409736"/>
            <a:ext cx="5500968" cy="2753148"/>
          </a:xfrm>
          <a:prstGeom prst="rect">
            <a:avLst/>
          </a:prstGeom>
        </p:spPr>
        <p:txBody>
          <a:bodyPr vert="horz" wrap="square" lIns="0" tIns="75079" rIns="0" bIns="0" rtlCol="0">
            <a:spAutoFit/>
          </a:bodyPr>
          <a:lstStyle/>
          <a:p>
            <a:pPr marL="11206" defTabSz="806867">
              <a:spcBef>
                <a:spcPts val="591"/>
              </a:spcBef>
            </a:pPr>
            <a:r>
              <a:rPr sz="2294" kern="0" dirty="0">
                <a:solidFill>
                  <a:sysClr val="windowText" lastClr="000000"/>
                </a:solidFill>
                <a:latin typeface="Courier New"/>
                <a:cs typeface="Courier New"/>
              </a:rPr>
              <a:t>&lt;script</a:t>
            </a:r>
            <a:r>
              <a:rPr sz="2294" kern="0" spc="-132"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type=”text/JavaScript”&gt;</a:t>
            </a:r>
            <a:endParaRPr sz="2294" kern="0">
              <a:solidFill>
                <a:sysClr val="windowText" lastClr="000000"/>
              </a:solidFill>
              <a:latin typeface="Courier New"/>
              <a:cs typeface="Courier New"/>
            </a:endParaRPr>
          </a:p>
          <a:p>
            <a:pPr marL="253266" defTabSz="806867">
              <a:spcBef>
                <a:spcPts val="463"/>
              </a:spcBef>
            </a:pPr>
            <a:r>
              <a:rPr sz="2118" kern="0" dirty="0">
                <a:solidFill>
                  <a:srgbClr val="454552"/>
                </a:solidFill>
                <a:latin typeface="Courier New"/>
                <a:cs typeface="Courier New"/>
              </a:rPr>
              <a:t>date</a:t>
            </a:r>
            <a:r>
              <a:rPr sz="2118" kern="0" spc="-9" dirty="0">
                <a:solidFill>
                  <a:srgbClr val="454552"/>
                </a:solidFill>
                <a:latin typeface="Courier New"/>
                <a:cs typeface="Courier New"/>
              </a:rPr>
              <a:t> </a:t>
            </a:r>
            <a:r>
              <a:rPr sz="2118" kern="0" dirty="0">
                <a:solidFill>
                  <a:srgbClr val="454552"/>
                </a:solidFill>
                <a:latin typeface="Courier New"/>
                <a:cs typeface="Courier New"/>
              </a:rPr>
              <a:t>=</a:t>
            </a:r>
            <a:r>
              <a:rPr sz="2118" kern="0" spc="-18" dirty="0">
                <a:solidFill>
                  <a:srgbClr val="454552"/>
                </a:solidFill>
                <a:latin typeface="Courier New"/>
                <a:cs typeface="Courier New"/>
              </a:rPr>
              <a:t> </a:t>
            </a:r>
            <a:r>
              <a:rPr sz="2118" kern="0" dirty="0">
                <a:solidFill>
                  <a:srgbClr val="454552"/>
                </a:solidFill>
                <a:latin typeface="Courier New"/>
                <a:cs typeface="Courier New"/>
              </a:rPr>
              <a:t>new</a:t>
            </a:r>
            <a:r>
              <a:rPr sz="2118" kern="0" spc="-9" dirty="0">
                <a:solidFill>
                  <a:srgbClr val="454552"/>
                </a:solidFill>
                <a:latin typeface="Courier New"/>
                <a:cs typeface="Courier New"/>
              </a:rPr>
              <a:t> Date();</a:t>
            </a:r>
            <a:endParaRPr sz="2118" kern="0">
              <a:solidFill>
                <a:sysClr val="windowText" lastClr="000000"/>
              </a:solidFill>
              <a:latin typeface="Courier New"/>
              <a:cs typeface="Courier New"/>
            </a:endParaRPr>
          </a:p>
          <a:p>
            <a:pPr marL="253266" marR="1534727" defTabSz="806867">
              <a:lnSpc>
                <a:spcPct val="117100"/>
              </a:lnSpc>
              <a:spcBef>
                <a:spcPts val="9"/>
              </a:spcBef>
            </a:pPr>
            <a:r>
              <a:rPr sz="2118" kern="0" dirty="0">
                <a:solidFill>
                  <a:srgbClr val="454552"/>
                </a:solidFill>
                <a:latin typeface="Courier New"/>
                <a:cs typeface="Courier New"/>
              </a:rPr>
              <a:t>time</a:t>
            </a:r>
            <a:r>
              <a:rPr sz="2118" kern="0" spc="-4" dirty="0">
                <a:solidFill>
                  <a:srgbClr val="454552"/>
                </a:solidFill>
                <a:latin typeface="Courier New"/>
                <a:cs typeface="Courier New"/>
              </a:rPr>
              <a:t> </a:t>
            </a:r>
            <a:r>
              <a:rPr sz="2118" kern="0" dirty="0">
                <a:solidFill>
                  <a:srgbClr val="454552"/>
                </a:solidFill>
                <a:latin typeface="Courier New"/>
                <a:cs typeface="Courier New"/>
              </a:rPr>
              <a:t>=</a:t>
            </a:r>
            <a:r>
              <a:rPr sz="2118" kern="0" spc="-13" dirty="0">
                <a:solidFill>
                  <a:srgbClr val="454552"/>
                </a:solidFill>
                <a:latin typeface="Courier New"/>
                <a:cs typeface="Courier New"/>
              </a:rPr>
              <a:t> </a:t>
            </a:r>
            <a:r>
              <a:rPr sz="2118" kern="0" spc="-9" dirty="0">
                <a:solidFill>
                  <a:srgbClr val="454552"/>
                </a:solidFill>
                <a:latin typeface="Courier New"/>
                <a:cs typeface="Courier New"/>
              </a:rPr>
              <a:t>date.getHours(); </a:t>
            </a:r>
            <a:r>
              <a:rPr sz="2118" kern="0" dirty="0">
                <a:solidFill>
                  <a:srgbClr val="454552"/>
                </a:solidFill>
                <a:latin typeface="Courier New"/>
                <a:cs typeface="Courier New"/>
              </a:rPr>
              <a:t>if</a:t>
            </a:r>
            <a:r>
              <a:rPr sz="2118" kern="0" spc="-18" dirty="0">
                <a:solidFill>
                  <a:srgbClr val="454552"/>
                </a:solidFill>
                <a:latin typeface="Courier New"/>
                <a:cs typeface="Courier New"/>
              </a:rPr>
              <a:t> </a:t>
            </a:r>
            <a:r>
              <a:rPr sz="2118" kern="0" dirty="0">
                <a:solidFill>
                  <a:srgbClr val="454552"/>
                </a:solidFill>
                <a:latin typeface="Courier New"/>
                <a:cs typeface="Courier New"/>
              </a:rPr>
              <a:t>(time</a:t>
            </a:r>
            <a:r>
              <a:rPr sz="2118" kern="0" spc="-18" dirty="0">
                <a:solidFill>
                  <a:srgbClr val="454552"/>
                </a:solidFill>
                <a:latin typeface="Courier New"/>
                <a:cs typeface="Courier New"/>
              </a:rPr>
              <a:t> </a:t>
            </a:r>
            <a:r>
              <a:rPr sz="2118" kern="0" dirty="0">
                <a:solidFill>
                  <a:srgbClr val="454552"/>
                </a:solidFill>
                <a:latin typeface="Courier New"/>
                <a:cs typeface="Courier New"/>
              </a:rPr>
              <a:t>&lt;</a:t>
            </a:r>
            <a:r>
              <a:rPr sz="2118" kern="0" spc="-9" dirty="0">
                <a:solidFill>
                  <a:srgbClr val="454552"/>
                </a:solidFill>
                <a:latin typeface="Courier New"/>
                <a:cs typeface="Courier New"/>
              </a:rPr>
              <a:t> </a:t>
            </a:r>
            <a:r>
              <a:rPr sz="2118" kern="0" dirty="0">
                <a:solidFill>
                  <a:srgbClr val="454552"/>
                </a:solidFill>
                <a:latin typeface="Courier New"/>
                <a:cs typeface="Courier New"/>
              </a:rPr>
              <a:t>12)</a:t>
            </a:r>
            <a:r>
              <a:rPr sz="2118" kern="0" spc="-13" dirty="0">
                <a:solidFill>
                  <a:srgbClr val="454552"/>
                </a:solidFill>
                <a:latin typeface="Courier New"/>
                <a:cs typeface="Courier New"/>
              </a:rPr>
              <a:t> </a:t>
            </a:r>
            <a:r>
              <a:rPr sz="2118" kern="0" spc="-44" dirty="0">
                <a:solidFill>
                  <a:srgbClr val="454552"/>
                </a:solidFill>
                <a:latin typeface="Courier New"/>
                <a:cs typeface="Courier New"/>
              </a:rPr>
              <a:t>{</a:t>
            </a:r>
            <a:endParaRPr sz="2118" kern="0">
              <a:solidFill>
                <a:sysClr val="windowText" lastClr="000000"/>
              </a:solidFill>
              <a:latin typeface="Courier New"/>
              <a:cs typeface="Courier New"/>
            </a:endParaRPr>
          </a:p>
          <a:p>
            <a:pPr marL="495326" defTabSz="806867">
              <a:spcBef>
                <a:spcPts val="446"/>
              </a:spcBef>
            </a:pPr>
            <a:r>
              <a:rPr sz="2118" kern="0" dirty="0">
                <a:solidFill>
                  <a:srgbClr val="454552"/>
                </a:solidFill>
                <a:latin typeface="Courier New"/>
                <a:cs typeface="Courier New"/>
              </a:rPr>
              <a:t>document.write('Good</a:t>
            </a:r>
            <a:r>
              <a:rPr sz="2118" kern="0" spc="-66" dirty="0">
                <a:solidFill>
                  <a:srgbClr val="454552"/>
                </a:solidFill>
                <a:latin typeface="Courier New"/>
                <a:cs typeface="Courier New"/>
              </a:rPr>
              <a:t> </a:t>
            </a:r>
            <a:r>
              <a:rPr sz="2118" kern="0" spc="-9" dirty="0">
                <a:solidFill>
                  <a:srgbClr val="454552"/>
                </a:solidFill>
                <a:latin typeface="Courier New"/>
                <a:cs typeface="Courier New"/>
              </a:rPr>
              <a:t>Morning');</a:t>
            </a:r>
            <a:endParaRPr sz="2118" kern="0">
              <a:solidFill>
                <a:sysClr val="windowText" lastClr="000000"/>
              </a:solidFill>
              <a:latin typeface="Courier New"/>
              <a:cs typeface="Courier New"/>
            </a:endParaRPr>
          </a:p>
          <a:p>
            <a:pPr marL="253266" defTabSz="806867">
              <a:spcBef>
                <a:spcPts val="446"/>
              </a:spcBef>
            </a:pPr>
            <a:r>
              <a:rPr sz="2118" kern="0" spc="-44" dirty="0">
                <a:solidFill>
                  <a:srgbClr val="454552"/>
                </a:solidFill>
                <a:latin typeface="Courier New"/>
                <a:cs typeface="Courier New"/>
              </a:rPr>
              <a:t>}</a:t>
            </a:r>
            <a:endParaRPr sz="2118" kern="0">
              <a:solidFill>
                <a:sysClr val="windowText" lastClr="000000"/>
              </a:solidFill>
              <a:latin typeface="Courier New"/>
              <a:cs typeface="Courier New"/>
            </a:endParaRPr>
          </a:p>
          <a:p>
            <a:pPr marL="11206" defTabSz="806867">
              <a:spcBef>
                <a:spcPts val="499"/>
              </a:spcBef>
            </a:pPr>
            <a:r>
              <a:rPr sz="2294" kern="0" spc="-9" dirty="0">
                <a:solidFill>
                  <a:sysClr val="windowText" lastClr="000000"/>
                </a:solidFill>
                <a:latin typeface="Courier New"/>
                <a:cs typeface="Courier New"/>
              </a:rPr>
              <a:t>&lt;/script&gt;</a:t>
            </a:r>
            <a:endParaRPr sz="2294" kern="0">
              <a:solidFill>
                <a:sysClr val="windowText" lastClr="000000"/>
              </a:solidFill>
              <a:latin typeface="Courier New"/>
              <a:cs typeface="Courier New"/>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83009DEC-7B85-28AD-E169-592DEB03E3AC}"/>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447394695"/>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if-</a:t>
            </a:r>
            <a:r>
              <a:rPr spc="-18" dirty="0"/>
              <a:t>else</a:t>
            </a:r>
          </a:p>
        </p:txBody>
      </p:sp>
      <p:sp>
        <p:nvSpPr>
          <p:cNvPr id="7" name="object 7"/>
          <p:cNvSpPr txBox="1"/>
          <p:nvPr/>
        </p:nvSpPr>
        <p:spPr>
          <a:xfrm>
            <a:off x="2534765" y="1496209"/>
            <a:ext cx="6838390" cy="3220399"/>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If</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conditions</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specified</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are</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met,</a:t>
            </a:r>
            <a:r>
              <a:rPr sz="2294" kern="0" spc="-22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run</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first</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block</a:t>
            </a:r>
            <a:r>
              <a:rPr sz="2294" kern="0" spc="-26"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of </a:t>
            </a:r>
            <a:r>
              <a:rPr sz="2294" kern="0" spc="-9" dirty="0">
                <a:solidFill>
                  <a:sysClr val="windowText" lastClr="000000"/>
                </a:solidFill>
                <a:latin typeface="Gill Sans MT"/>
                <a:cs typeface="Gill Sans MT"/>
              </a:rPr>
              <a:t>code;</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otherwise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run</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second</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block.</a:t>
            </a:r>
            <a:endParaRPr sz="2294" kern="0">
              <a:solidFill>
                <a:sysClr val="windowText" lastClr="000000"/>
              </a:solidFill>
              <a:latin typeface="Gill Sans MT"/>
              <a:cs typeface="Gill Sans MT"/>
            </a:endParaRPr>
          </a:p>
          <a:p>
            <a:pPr marL="11206" defTabSz="806867">
              <a:spcBef>
                <a:spcPts val="529"/>
              </a:spcBef>
            </a:pPr>
            <a:r>
              <a:rPr sz="2294" kern="0" dirty="0">
                <a:solidFill>
                  <a:sysClr val="windowText" lastClr="000000"/>
                </a:solidFill>
                <a:latin typeface="Gill Sans MT"/>
                <a:cs typeface="Gill Sans MT"/>
              </a:rPr>
              <a:t>if</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49"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a:p>
            <a:pPr marL="251585" defTabSz="806867">
              <a:spcBef>
                <a:spcPts val="529"/>
              </a:spcBef>
            </a:pPr>
            <a:r>
              <a:rPr sz="2294" kern="0" dirty="0">
                <a:solidFill>
                  <a:sysClr val="windowText" lastClr="000000"/>
                </a:solidFill>
                <a:latin typeface="Gill Sans MT"/>
                <a:cs typeface="Gill Sans MT"/>
              </a:rPr>
              <a:t>code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executed</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if</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26"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true</a:t>
            </a:r>
            <a:endParaRPr sz="2294" kern="0">
              <a:solidFill>
                <a:sysClr val="windowText" lastClr="000000"/>
              </a:solidFill>
              <a:latin typeface="Gill Sans MT"/>
              <a:cs typeface="Gill Sans MT"/>
            </a:endParaRPr>
          </a:p>
          <a:p>
            <a:pPr marL="11206" defTabSz="806867">
              <a:spcBef>
                <a:spcPts val="529"/>
              </a:spcBef>
            </a:pPr>
            <a:r>
              <a:rPr sz="2294" kern="0" spc="-44"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a:p>
            <a:pPr marL="11206" defTabSz="806867">
              <a:spcBef>
                <a:spcPts val="529"/>
              </a:spcBef>
            </a:pPr>
            <a:r>
              <a:rPr sz="2294" kern="0" dirty="0">
                <a:solidFill>
                  <a:sysClr val="windowText" lastClr="000000"/>
                </a:solidFill>
                <a:latin typeface="Gill Sans MT"/>
                <a:cs typeface="Gill Sans MT"/>
              </a:rPr>
              <a:t>else</a:t>
            </a:r>
            <a:r>
              <a:rPr sz="2294" kern="0" spc="-44" dirty="0">
                <a:solidFill>
                  <a:sysClr val="windowText" lastClr="000000"/>
                </a:solidFill>
                <a:latin typeface="Gill Sans MT"/>
                <a:cs typeface="Gill Sans MT"/>
              </a:rPr>
              <a:t> {</a:t>
            </a:r>
            <a:endParaRPr sz="2294" kern="0">
              <a:solidFill>
                <a:sysClr val="windowText" lastClr="000000"/>
              </a:solidFill>
              <a:latin typeface="Gill Sans MT"/>
              <a:cs typeface="Gill Sans MT"/>
            </a:endParaRPr>
          </a:p>
          <a:p>
            <a:pPr marL="251585" defTabSz="806867">
              <a:spcBef>
                <a:spcPts val="529"/>
              </a:spcBef>
            </a:pPr>
            <a:r>
              <a:rPr sz="2294" kern="0" dirty="0">
                <a:solidFill>
                  <a:sysClr val="windowText" lastClr="000000"/>
                </a:solidFill>
                <a:latin typeface="Gill Sans MT"/>
                <a:cs typeface="Gill Sans MT"/>
              </a:rPr>
              <a:t>code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executed</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if</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false</a:t>
            </a:r>
            <a:endParaRPr sz="2294" kern="0">
              <a:solidFill>
                <a:sysClr val="windowText" lastClr="000000"/>
              </a:solidFill>
              <a:latin typeface="Gill Sans MT"/>
              <a:cs typeface="Gill Sans MT"/>
            </a:endParaRPr>
          </a:p>
          <a:p>
            <a:pPr marL="11206" defTabSz="806867">
              <a:spcBef>
                <a:spcPts val="529"/>
              </a:spcBef>
            </a:pPr>
            <a:r>
              <a:rPr sz="2294" kern="0" spc="-44"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087FC11B-BC2F-2DED-86AE-101D05F511E1}"/>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8499799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What</a:t>
            </a:r>
            <a:r>
              <a:rPr spc="-31" dirty="0"/>
              <a:t> </a:t>
            </a:r>
            <a:r>
              <a:rPr dirty="0"/>
              <a:t>this</a:t>
            </a:r>
            <a:r>
              <a:rPr spc="-22" dirty="0"/>
              <a:t> </a:t>
            </a:r>
            <a:r>
              <a:rPr dirty="0"/>
              <a:t>code</a:t>
            </a:r>
            <a:r>
              <a:rPr spc="-44" dirty="0"/>
              <a:t> </a:t>
            </a:r>
            <a:r>
              <a:rPr spc="-9" dirty="0"/>
              <a:t>does?</a:t>
            </a:r>
          </a:p>
        </p:txBody>
      </p:sp>
      <p:sp>
        <p:nvSpPr>
          <p:cNvPr id="3" name="object 3"/>
          <p:cNvSpPr txBox="1"/>
          <p:nvPr/>
        </p:nvSpPr>
        <p:spPr>
          <a:xfrm>
            <a:off x="2534764" y="1409735"/>
            <a:ext cx="5500968" cy="2713201"/>
          </a:xfrm>
          <a:prstGeom prst="rect">
            <a:avLst/>
          </a:prstGeom>
        </p:spPr>
        <p:txBody>
          <a:bodyPr vert="horz" wrap="square" lIns="0" tIns="75079" rIns="0" bIns="0" rtlCol="0">
            <a:spAutoFit/>
          </a:bodyPr>
          <a:lstStyle/>
          <a:p>
            <a:pPr marL="11206" defTabSz="806867">
              <a:spcBef>
                <a:spcPts val="591"/>
              </a:spcBef>
            </a:pPr>
            <a:r>
              <a:rPr sz="2294" kern="0" dirty="0">
                <a:solidFill>
                  <a:sysClr val="windowText" lastClr="000000"/>
                </a:solidFill>
                <a:latin typeface="Courier New"/>
                <a:cs typeface="Courier New"/>
              </a:rPr>
              <a:t>&lt;script</a:t>
            </a:r>
            <a:r>
              <a:rPr sz="2294" kern="0" spc="-132"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type=”text/JavaScript”&gt;</a:t>
            </a:r>
            <a:endParaRPr sz="2294" kern="0">
              <a:solidFill>
                <a:sysClr val="windowText" lastClr="000000"/>
              </a:solidFill>
              <a:latin typeface="Courier New"/>
              <a:cs typeface="Courier New"/>
            </a:endParaRPr>
          </a:p>
          <a:p>
            <a:pPr marL="253266" defTabSz="806867">
              <a:spcBef>
                <a:spcPts val="463"/>
              </a:spcBef>
            </a:pPr>
            <a:r>
              <a:rPr sz="2118" kern="0" dirty="0">
                <a:solidFill>
                  <a:srgbClr val="454552"/>
                </a:solidFill>
                <a:latin typeface="Courier New"/>
                <a:cs typeface="Courier New"/>
              </a:rPr>
              <a:t>date</a:t>
            </a:r>
            <a:r>
              <a:rPr sz="2118" kern="0" spc="-9" dirty="0">
                <a:solidFill>
                  <a:srgbClr val="454552"/>
                </a:solidFill>
                <a:latin typeface="Courier New"/>
                <a:cs typeface="Courier New"/>
              </a:rPr>
              <a:t> </a:t>
            </a:r>
            <a:r>
              <a:rPr sz="2118" kern="0" dirty="0">
                <a:solidFill>
                  <a:srgbClr val="454552"/>
                </a:solidFill>
                <a:latin typeface="Courier New"/>
                <a:cs typeface="Courier New"/>
              </a:rPr>
              <a:t>=</a:t>
            </a:r>
            <a:r>
              <a:rPr sz="2118" kern="0" spc="-18" dirty="0">
                <a:solidFill>
                  <a:srgbClr val="454552"/>
                </a:solidFill>
                <a:latin typeface="Courier New"/>
                <a:cs typeface="Courier New"/>
              </a:rPr>
              <a:t> </a:t>
            </a:r>
            <a:r>
              <a:rPr sz="2118" kern="0" dirty="0">
                <a:solidFill>
                  <a:srgbClr val="454552"/>
                </a:solidFill>
                <a:latin typeface="Courier New"/>
                <a:cs typeface="Courier New"/>
              </a:rPr>
              <a:t>new</a:t>
            </a:r>
            <a:r>
              <a:rPr sz="2118" kern="0" spc="-9" dirty="0">
                <a:solidFill>
                  <a:srgbClr val="454552"/>
                </a:solidFill>
                <a:latin typeface="Courier New"/>
                <a:cs typeface="Courier New"/>
              </a:rPr>
              <a:t> Date();</a:t>
            </a:r>
            <a:endParaRPr sz="2118" kern="0">
              <a:solidFill>
                <a:sysClr val="windowText" lastClr="000000"/>
              </a:solidFill>
              <a:latin typeface="Courier New"/>
              <a:cs typeface="Courier New"/>
            </a:endParaRPr>
          </a:p>
          <a:p>
            <a:pPr marL="253266" marR="1534727" defTabSz="806867">
              <a:lnSpc>
                <a:spcPct val="117100"/>
              </a:lnSpc>
              <a:spcBef>
                <a:spcPts val="9"/>
              </a:spcBef>
            </a:pPr>
            <a:r>
              <a:rPr sz="2118" kern="0" dirty="0">
                <a:solidFill>
                  <a:srgbClr val="454552"/>
                </a:solidFill>
                <a:latin typeface="Courier New"/>
                <a:cs typeface="Courier New"/>
              </a:rPr>
              <a:t>time</a:t>
            </a:r>
            <a:r>
              <a:rPr sz="2118" kern="0" spc="-4" dirty="0">
                <a:solidFill>
                  <a:srgbClr val="454552"/>
                </a:solidFill>
                <a:latin typeface="Courier New"/>
                <a:cs typeface="Courier New"/>
              </a:rPr>
              <a:t> </a:t>
            </a:r>
            <a:r>
              <a:rPr sz="2118" kern="0" dirty="0">
                <a:solidFill>
                  <a:srgbClr val="454552"/>
                </a:solidFill>
                <a:latin typeface="Courier New"/>
                <a:cs typeface="Courier New"/>
              </a:rPr>
              <a:t>=</a:t>
            </a:r>
            <a:r>
              <a:rPr sz="2118" kern="0" spc="-13" dirty="0">
                <a:solidFill>
                  <a:srgbClr val="454552"/>
                </a:solidFill>
                <a:latin typeface="Courier New"/>
                <a:cs typeface="Courier New"/>
              </a:rPr>
              <a:t> </a:t>
            </a:r>
            <a:r>
              <a:rPr sz="2118" kern="0" spc="-9" dirty="0">
                <a:solidFill>
                  <a:srgbClr val="454552"/>
                </a:solidFill>
                <a:latin typeface="Courier New"/>
                <a:cs typeface="Courier New"/>
              </a:rPr>
              <a:t>date.getHours(); </a:t>
            </a:r>
            <a:r>
              <a:rPr sz="2118" kern="0" dirty="0">
                <a:solidFill>
                  <a:srgbClr val="454552"/>
                </a:solidFill>
                <a:latin typeface="Courier New"/>
                <a:cs typeface="Courier New"/>
              </a:rPr>
              <a:t>if</a:t>
            </a:r>
            <a:r>
              <a:rPr sz="2118" kern="0" spc="-18" dirty="0">
                <a:solidFill>
                  <a:srgbClr val="454552"/>
                </a:solidFill>
                <a:latin typeface="Courier New"/>
                <a:cs typeface="Courier New"/>
              </a:rPr>
              <a:t> </a:t>
            </a:r>
            <a:r>
              <a:rPr sz="2118" kern="0" dirty="0">
                <a:solidFill>
                  <a:srgbClr val="454552"/>
                </a:solidFill>
                <a:latin typeface="Courier New"/>
                <a:cs typeface="Courier New"/>
              </a:rPr>
              <a:t>(time</a:t>
            </a:r>
            <a:r>
              <a:rPr sz="2118" kern="0" spc="-18" dirty="0">
                <a:solidFill>
                  <a:srgbClr val="454552"/>
                </a:solidFill>
                <a:latin typeface="Courier New"/>
                <a:cs typeface="Courier New"/>
              </a:rPr>
              <a:t> </a:t>
            </a:r>
            <a:r>
              <a:rPr sz="2118" kern="0" dirty="0">
                <a:solidFill>
                  <a:srgbClr val="454552"/>
                </a:solidFill>
                <a:latin typeface="Courier New"/>
                <a:cs typeface="Courier New"/>
              </a:rPr>
              <a:t>&lt;</a:t>
            </a:r>
            <a:r>
              <a:rPr sz="2118" kern="0" spc="-9" dirty="0">
                <a:solidFill>
                  <a:srgbClr val="454552"/>
                </a:solidFill>
                <a:latin typeface="Courier New"/>
                <a:cs typeface="Courier New"/>
              </a:rPr>
              <a:t> </a:t>
            </a:r>
            <a:r>
              <a:rPr sz="2118" kern="0" dirty="0">
                <a:solidFill>
                  <a:srgbClr val="454552"/>
                </a:solidFill>
                <a:latin typeface="Courier New"/>
                <a:cs typeface="Courier New"/>
              </a:rPr>
              <a:t>12)</a:t>
            </a:r>
            <a:r>
              <a:rPr sz="2118" kern="0" spc="-13" dirty="0">
                <a:solidFill>
                  <a:srgbClr val="454552"/>
                </a:solidFill>
                <a:latin typeface="Courier New"/>
                <a:cs typeface="Courier New"/>
              </a:rPr>
              <a:t> </a:t>
            </a:r>
            <a:r>
              <a:rPr sz="2118" kern="0" spc="-44" dirty="0">
                <a:solidFill>
                  <a:srgbClr val="454552"/>
                </a:solidFill>
                <a:latin typeface="Courier New"/>
                <a:cs typeface="Courier New"/>
              </a:rPr>
              <a:t>{</a:t>
            </a:r>
            <a:endParaRPr sz="2118" kern="0">
              <a:solidFill>
                <a:sysClr val="windowText" lastClr="000000"/>
              </a:solidFill>
              <a:latin typeface="Courier New"/>
              <a:cs typeface="Courier New"/>
            </a:endParaRPr>
          </a:p>
          <a:p>
            <a:pPr marL="495326" defTabSz="806867">
              <a:spcBef>
                <a:spcPts val="446"/>
              </a:spcBef>
            </a:pPr>
            <a:r>
              <a:rPr sz="2118" kern="0" dirty="0">
                <a:solidFill>
                  <a:srgbClr val="454552"/>
                </a:solidFill>
                <a:latin typeface="Courier New"/>
                <a:cs typeface="Courier New"/>
              </a:rPr>
              <a:t>document.write(‘Good</a:t>
            </a:r>
            <a:r>
              <a:rPr sz="2118" kern="0" spc="-66" dirty="0">
                <a:solidFill>
                  <a:srgbClr val="454552"/>
                </a:solidFill>
                <a:latin typeface="Courier New"/>
                <a:cs typeface="Courier New"/>
              </a:rPr>
              <a:t> </a:t>
            </a:r>
            <a:r>
              <a:rPr sz="2118" kern="0" spc="-9" dirty="0">
                <a:solidFill>
                  <a:srgbClr val="454552"/>
                </a:solidFill>
                <a:latin typeface="Courier New"/>
                <a:cs typeface="Courier New"/>
              </a:rPr>
              <a:t>Morning’);</a:t>
            </a:r>
            <a:endParaRPr sz="2118" kern="0">
              <a:solidFill>
                <a:sysClr val="windowText" lastClr="000000"/>
              </a:solidFill>
              <a:latin typeface="Courier New"/>
              <a:cs typeface="Courier New"/>
            </a:endParaRPr>
          </a:p>
          <a:p>
            <a:pPr marL="253266" defTabSz="806867">
              <a:spcBef>
                <a:spcPts val="446"/>
              </a:spcBef>
            </a:pPr>
            <a:r>
              <a:rPr sz="2118" kern="0" spc="-44" dirty="0">
                <a:solidFill>
                  <a:srgbClr val="454552"/>
                </a:solidFill>
                <a:latin typeface="Courier New"/>
                <a:cs typeface="Courier New"/>
              </a:rPr>
              <a:t>}</a:t>
            </a:r>
            <a:endParaRPr sz="2118" kern="0">
              <a:solidFill>
                <a:sysClr val="windowText" lastClr="000000"/>
              </a:solidFill>
              <a:latin typeface="Courier New"/>
              <a:cs typeface="Courier New"/>
            </a:endParaRPr>
          </a:p>
          <a:p>
            <a:pPr marL="253266" defTabSz="806867">
              <a:spcBef>
                <a:spcPts val="432"/>
              </a:spcBef>
            </a:pPr>
            <a:r>
              <a:rPr sz="2118" b="1" kern="0" dirty="0">
                <a:solidFill>
                  <a:srgbClr val="C00000"/>
                </a:solidFill>
                <a:latin typeface="Courier New"/>
                <a:cs typeface="Courier New"/>
              </a:rPr>
              <a:t>else</a:t>
            </a:r>
            <a:r>
              <a:rPr sz="2118" b="1" kern="0" spc="-4" dirty="0">
                <a:solidFill>
                  <a:srgbClr val="C00000"/>
                </a:solidFill>
                <a:latin typeface="Courier New"/>
                <a:cs typeface="Courier New"/>
              </a:rPr>
              <a:t> </a:t>
            </a:r>
            <a:r>
              <a:rPr sz="2118" b="1" kern="0" spc="-44" dirty="0">
                <a:solidFill>
                  <a:srgbClr val="C00000"/>
                </a:solidFill>
                <a:latin typeface="Courier New"/>
                <a:cs typeface="Courier New"/>
              </a:rPr>
              <a:t>{</a:t>
            </a:r>
            <a:endParaRPr sz="2118" kern="0">
              <a:solidFill>
                <a:sysClr val="windowText" lastClr="000000"/>
              </a:solidFill>
              <a:latin typeface="Courier New"/>
              <a:cs typeface="Courier New"/>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p:nvPr/>
        </p:nvSpPr>
        <p:spPr>
          <a:xfrm>
            <a:off x="3018864" y="4154692"/>
            <a:ext cx="3244663" cy="337238"/>
          </a:xfrm>
          <a:prstGeom prst="rect">
            <a:avLst/>
          </a:prstGeom>
        </p:spPr>
        <p:txBody>
          <a:bodyPr vert="horz" wrap="square" lIns="0" tIns="11206" rIns="0" bIns="0" rtlCol="0">
            <a:spAutoFit/>
          </a:bodyPr>
          <a:lstStyle/>
          <a:p>
            <a:pPr marL="11206" defTabSz="806867">
              <a:spcBef>
                <a:spcPts val="88"/>
              </a:spcBef>
            </a:pPr>
            <a:r>
              <a:rPr sz="2118" b="1" kern="0" spc="-9" dirty="0">
                <a:solidFill>
                  <a:srgbClr val="C00000"/>
                </a:solidFill>
                <a:latin typeface="Courier New"/>
                <a:cs typeface="Courier New"/>
              </a:rPr>
              <a:t>document.write(‘Good</a:t>
            </a:r>
            <a:endParaRPr sz="2118" kern="0">
              <a:solidFill>
                <a:sysClr val="windowText" lastClr="000000"/>
              </a:solidFill>
              <a:latin typeface="Courier New"/>
              <a:cs typeface="Courier New"/>
            </a:endParaRPr>
          </a:p>
        </p:txBody>
      </p:sp>
      <p:sp>
        <p:nvSpPr>
          <p:cNvPr id="7" name="object 7"/>
          <p:cNvSpPr txBox="1"/>
          <p:nvPr/>
        </p:nvSpPr>
        <p:spPr>
          <a:xfrm>
            <a:off x="6402143" y="4154692"/>
            <a:ext cx="1953746" cy="337238"/>
          </a:xfrm>
          <a:prstGeom prst="rect">
            <a:avLst/>
          </a:prstGeom>
        </p:spPr>
        <p:txBody>
          <a:bodyPr vert="horz" wrap="square" lIns="0" tIns="11206" rIns="0" bIns="0" rtlCol="0">
            <a:spAutoFit/>
          </a:bodyPr>
          <a:lstStyle/>
          <a:p>
            <a:pPr marL="11206" defTabSz="806867">
              <a:spcBef>
                <a:spcPts val="88"/>
              </a:spcBef>
            </a:pPr>
            <a:r>
              <a:rPr sz="2118" b="1" kern="0" spc="-9" dirty="0">
                <a:solidFill>
                  <a:srgbClr val="C00000"/>
                </a:solidFill>
                <a:latin typeface="Courier New"/>
                <a:cs typeface="Courier New"/>
              </a:rPr>
              <a:t>Afternoon’);</a:t>
            </a:r>
            <a:endParaRPr sz="2118" kern="0">
              <a:solidFill>
                <a:sysClr val="windowText" lastClr="000000"/>
              </a:solidFill>
              <a:latin typeface="Courier New"/>
              <a:cs typeface="Courier New"/>
            </a:endParaRPr>
          </a:p>
        </p:txBody>
      </p:sp>
      <p:sp>
        <p:nvSpPr>
          <p:cNvPr id="8" name="object 8"/>
          <p:cNvSpPr txBox="1"/>
          <p:nvPr/>
        </p:nvSpPr>
        <p:spPr>
          <a:xfrm>
            <a:off x="2534765" y="4475648"/>
            <a:ext cx="1597399" cy="813243"/>
          </a:xfrm>
          <a:prstGeom prst="rect">
            <a:avLst/>
          </a:prstGeom>
        </p:spPr>
        <p:txBody>
          <a:bodyPr vert="horz" wrap="square" lIns="0" tIns="69476" rIns="0" bIns="0" rtlCol="0">
            <a:spAutoFit/>
          </a:bodyPr>
          <a:lstStyle/>
          <a:p>
            <a:pPr marL="253266" defTabSz="806867">
              <a:spcBef>
                <a:spcPts val="547"/>
              </a:spcBef>
            </a:pPr>
            <a:r>
              <a:rPr sz="2118" b="1" kern="0" spc="-44" dirty="0">
                <a:solidFill>
                  <a:srgbClr val="C00000"/>
                </a:solidFill>
                <a:latin typeface="Courier New"/>
                <a:cs typeface="Courier New"/>
              </a:rPr>
              <a:t>}</a:t>
            </a:r>
            <a:endParaRPr sz="2118" kern="0">
              <a:solidFill>
                <a:sysClr val="windowText" lastClr="000000"/>
              </a:solidFill>
              <a:latin typeface="Courier New"/>
              <a:cs typeface="Courier New"/>
            </a:endParaRPr>
          </a:p>
          <a:p>
            <a:pPr marL="11206" defTabSz="806867">
              <a:spcBef>
                <a:spcPts val="499"/>
              </a:spcBef>
            </a:pPr>
            <a:r>
              <a:rPr sz="2294" kern="0" spc="-9" dirty="0">
                <a:solidFill>
                  <a:sysClr val="windowText" lastClr="000000"/>
                </a:solidFill>
                <a:latin typeface="Courier New"/>
                <a:cs typeface="Courier New"/>
              </a:rPr>
              <a:t>&lt;/script&gt;</a:t>
            </a:r>
            <a:endParaRPr sz="2294" kern="0">
              <a:solidFill>
                <a:sysClr val="windowText" lastClr="000000"/>
              </a:solidFill>
              <a:latin typeface="Courier New"/>
              <a:cs typeface="Courier New"/>
            </a:endParaRPr>
          </a:p>
        </p:txBody>
      </p:sp>
      <p:sp>
        <p:nvSpPr>
          <p:cNvPr id="9" name="Footer Placeholder 8">
            <a:extLst>
              <a:ext uri="{FF2B5EF4-FFF2-40B4-BE49-F238E27FC236}">
                <a16:creationId xmlns:a16="http://schemas.microsoft.com/office/drawing/2014/main" id="{F7B79F53-877F-D104-6808-F4851D751400}"/>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92480833"/>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switch</a:t>
            </a:r>
          </a:p>
        </p:txBody>
      </p:sp>
      <p:sp>
        <p:nvSpPr>
          <p:cNvPr id="3" name="object 3"/>
          <p:cNvSpPr txBox="1"/>
          <p:nvPr/>
        </p:nvSpPr>
        <p:spPr>
          <a:xfrm>
            <a:off x="2534765" y="1496209"/>
            <a:ext cx="6266329" cy="1013065"/>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A</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switch</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statement</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allows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deal</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with</a:t>
            </a:r>
            <a:r>
              <a:rPr sz="2294" kern="0" spc="-40"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several </a:t>
            </a:r>
            <a:r>
              <a:rPr sz="2294" kern="0" dirty="0">
                <a:solidFill>
                  <a:sysClr val="windowText" lastClr="000000"/>
                </a:solidFill>
                <a:latin typeface="Gill Sans MT"/>
                <a:cs typeface="Gill Sans MT"/>
              </a:rPr>
              <a:t>results</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condition.</a:t>
            </a:r>
            <a:endParaRPr sz="2294" kern="0">
              <a:solidFill>
                <a:sysClr val="windowText" lastClr="000000"/>
              </a:solidFill>
              <a:latin typeface="Gill Sans MT"/>
              <a:cs typeface="Gill Sans MT"/>
            </a:endParaRPr>
          </a:p>
          <a:p>
            <a:pPr marL="11206" defTabSz="806867">
              <a:spcBef>
                <a:spcPts val="432"/>
              </a:spcBef>
            </a:pPr>
            <a:r>
              <a:rPr sz="1588" b="1" kern="0" dirty="0">
                <a:solidFill>
                  <a:srgbClr val="6F2FA0"/>
                </a:solidFill>
                <a:latin typeface="Courier New"/>
                <a:cs typeface="Courier New"/>
              </a:rPr>
              <a:t>switch</a:t>
            </a:r>
            <a:r>
              <a:rPr sz="1588" b="1" kern="0" spc="-62" dirty="0">
                <a:solidFill>
                  <a:srgbClr val="6F2FA0"/>
                </a:solidFill>
                <a:latin typeface="Courier New"/>
                <a:cs typeface="Courier New"/>
              </a:rPr>
              <a:t> </a:t>
            </a:r>
            <a:r>
              <a:rPr sz="1588" kern="0" dirty="0">
                <a:solidFill>
                  <a:sysClr val="windowText" lastClr="000000"/>
                </a:solidFill>
                <a:latin typeface="Courier New"/>
                <a:cs typeface="Courier New"/>
              </a:rPr>
              <a:t>(</a:t>
            </a:r>
            <a:r>
              <a:rPr sz="1588" b="1" kern="0" dirty="0">
                <a:solidFill>
                  <a:srgbClr val="C00000"/>
                </a:solidFill>
                <a:latin typeface="Courier New"/>
                <a:cs typeface="Courier New"/>
              </a:rPr>
              <a:t>expression</a:t>
            </a:r>
            <a:r>
              <a:rPr sz="1588" kern="0" dirty="0">
                <a:solidFill>
                  <a:sysClr val="windowText" lastClr="000000"/>
                </a:solidFill>
                <a:latin typeface="Courier New"/>
                <a:cs typeface="Courier New"/>
              </a:rPr>
              <a:t>)</a:t>
            </a:r>
            <a:r>
              <a:rPr sz="1588" kern="0" spc="-57" dirty="0">
                <a:solidFill>
                  <a:sysClr val="windowText" lastClr="000000"/>
                </a:solidFill>
                <a:latin typeface="Courier New"/>
                <a:cs typeface="Courier New"/>
              </a:rPr>
              <a:t> </a:t>
            </a:r>
            <a:r>
              <a:rPr sz="1588" kern="0" spc="-44" dirty="0">
                <a:solidFill>
                  <a:sysClr val="windowText" lastClr="000000"/>
                </a:solidFill>
                <a:latin typeface="Courier New"/>
                <a:cs typeface="Courier New"/>
              </a:rPr>
              <a:t>{</a:t>
            </a:r>
            <a:endParaRPr sz="1588" kern="0">
              <a:solidFill>
                <a:sysClr val="windowText" lastClr="000000"/>
              </a:solidFill>
              <a:latin typeface="Courier New"/>
              <a:cs typeface="Courier New"/>
            </a:endParaRPr>
          </a:p>
        </p:txBody>
      </p:sp>
      <p:sp>
        <p:nvSpPr>
          <p:cNvPr id="4" name="object 4"/>
          <p:cNvSpPr txBox="1"/>
          <p:nvPr/>
        </p:nvSpPr>
        <p:spPr>
          <a:xfrm>
            <a:off x="2776817" y="2551802"/>
            <a:ext cx="2285440" cy="2222959"/>
          </a:xfrm>
          <a:prstGeom prst="rect">
            <a:avLst/>
          </a:prstGeom>
        </p:spPr>
        <p:txBody>
          <a:bodyPr vert="horz" wrap="square" lIns="0" tIns="10646" rIns="0" bIns="0" rtlCol="0">
            <a:spAutoFit/>
          </a:bodyPr>
          <a:lstStyle/>
          <a:p>
            <a:pPr marL="252706" marR="4483" indent="-242060" defTabSz="806867">
              <a:spcBef>
                <a:spcPts val="84"/>
              </a:spcBef>
            </a:pPr>
            <a:r>
              <a:rPr sz="1412" b="1" kern="0" dirty="0">
                <a:solidFill>
                  <a:srgbClr val="00B04F"/>
                </a:solidFill>
                <a:latin typeface="Courier New"/>
                <a:cs typeface="Courier New"/>
              </a:rPr>
              <a:t>case</a:t>
            </a:r>
            <a:r>
              <a:rPr sz="1412" b="1" kern="0" spc="-40" dirty="0">
                <a:solidFill>
                  <a:srgbClr val="00B04F"/>
                </a:solidFill>
                <a:latin typeface="Courier New"/>
                <a:cs typeface="Courier New"/>
              </a:rPr>
              <a:t> </a:t>
            </a:r>
            <a:r>
              <a:rPr sz="1412" b="1" kern="0" dirty="0">
                <a:solidFill>
                  <a:srgbClr val="00B0F0"/>
                </a:solidFill>
                <a:latin typeface="Courier New"/>
                <a:cs typeface="Courier New"/>
              </a:rPr>
              <a:t>option1</a:t>
            </a:r>
            <a:r>
              <a:rPr sz="1412" kern="0" dirty="0">
                <a:solidFill>
                  <a:srgbClr val="454552"/>
                </a:solidFill>
                <a:latin typeface="Courier New"/>
                <a:cs typeface="Courier New"/>
              </a:rPr>
              <a:t>:</a:t>
            </a:r>
            <a:r>
              <a:rPr sz="1412" kern="0" spc="-40" dirty="0">
                <a:solidFill>
                  <a:srgbClr val="454552"/>
                </a:solidFill>
                <a:latin typeface="Courier New"/>
                <a:cs typeface="Courier New"/>
              </a:rPr>
              <a:t> </a:t>
            </a:r>
            <a:r>
              <a:rPr sz="1412" i="1" kern="0" dirty="0">
                <a:solidFill>
                  <a:srgbClr val="454552"/>
                </a:solidFill>
                <a:latin typeface="Courier New"/>
                <a:cs typeface="Courier New"/>
              </a:rPr>
              <a:t>code</a:t>
            </a:r>
            <a:r>
              <a:rPr sz="1412" i="1" kern="0" spc="-31" dirty="0">
                <a:solidFill>
                  <a:srgbClr val="454552"/>
                </a:solidFill>
                <a:latin typeface="Courier New"/>
                <a:cs typeface="Courier New"/>
              </a:rPr>
              <a:t> </a:t>
            </a:r>
            <a:r>
              <a:rPr sz="1412" i="1" kern="0" spc="-22" dirty="0">
                <a:solidFill>
                  <a:srgbClr val="454552"/>
                </a:solidFill>
                <a:latin typeface="Courier New"/>
                <a:cs typeface="Courier New"/>
              </a:rPr>
              <a:t>to </a:t>
            </a:r>
            <a:r>
              <a:rPr sz="1412" i="1" kern="0" dirty="0">
                <a:solidFill>
                  <a:srgbClr val="454552"/>
                </a:solidFill>
                <a:latin typeface="Courier New"/>
                <a:cs typeface="Courier New"/>
              </a:rPr>
              <a:t>written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in</a:t>
            </a:r>
            <a:r>
              <a:rPr sz="1412" i="1" kern="0" spc="-40" dirty="0">
                <a:solidFill>
                  <a:srgbClr val="454552"/>
                </a:solidFill>
                <a:latin typeface="Courier New"/>
                <a:cs typeface="Courier New"/>
              </a:rPr>
              <a:t> </a:t>
            </a:r>
            <a:r>
              <a:rPr sz="1412" i="1" kern="0" spc="-9" dirty="0">
                <a:solidFill>
                  <a:srgbClr val="454552"/>
                </a:solidFill>
                <a:latin typeface="Courier New"/>
                <a:cs typeface="Courier New"/>
              </a:rPr>
              <a:t>option1</a:t>
            </a:r>
            <a:endParaRPr sz="1412" kern="0">
              <a:solidFill>
                <a:sysClr val="windowText" lastClr="000000"/>
              </a:solidFill>
              <a:latin typeface="Courier New"/>
              <a:cs typeface="Courier New"/>
            </a:endParaRPr>
          </a:p>
          <a:p>
            <a:pPr marL="11206" defTabSz="806867">
              <a:spcBef>
                <a:spcPts val="446"/>
              </a:spcBef>
            </a:pPr>
            <a:r>
              <a:rPr sz="1412" b="1" kern="0" spc="-9" dirty="0">
                <a:solidFill>
                  <a:srgbClr val="006FC0"/>
                </a:solidFill>
                <a:latin typeface="Courier New"/>
                <a:cs typeface="Courier New"/>
              </a:rPr>
              <a:t>break</a:t>
            </a:r>
            <a:r>
              <a:rPr sz="1412" kern="0" spc="-9" dirty="0">
                <a:solidFill>
                  <a:srgbClr val="454552"/>
                </a:solidFill>
                <a:latin typeface="Courier New"/>
                <a:cs typeface="Courier New"/>
              </a:rPr>
              <a:t>;</a:t>
            </a:r>
            <a:endParaRPr sz="1412" kern="0">
              <a:solidFill>
                <a:sysClr val="windowText" lastClr="000000"/>
              </a:solidFill>
              <a:latin typeface="Courier New"/>
              <a:cs typeface="Courier New"/>
            </a:endParaRPr>
          </a:p>
          <a:p>
            <a:pPr marL="252706" marR="4483" indent="-242060" defTabSz="806867">
              <a:spcBef>
                <a:spcPts val="441"/>
              </a:spcBef>
            </a:pPr>
            <a:r>
              <a:rPr sz="1412" b="1" kern="0" dirty="0">
                <a:solidFill>
                  <a:srgbClr val="00B04F"/>
                </a:solidFill>
                <a:latin typeface="Courier New"/>
                <a:cs typeface="Courier New"/>
              </a:rPr>
              <a:t>case</a:t>
            </a:r>
            <a:r>
              <a:rPr sz="1412" b="1" kern="0" spc="-40" dirty="0">
                <a:solidFill>
                  <a:srgbClr val="00B04F"/>
                </a:solidFill>
                <a:latin typeface="Courier New"/>
                <a:cs typeface="Courier New"/>
              </a:rPr>
              <a:t> </a:t>
            </a:r>
            <a:r>
              <a:rPr sz="1412" b="1" kern="0" dirty="0">
                <a:solidFill>
                  <a:srgbClr val="00B0F0"/>
                </a:solidFill>
                <a:latin typeface="Courier New"/>
                <a:cs typeface="Courier New"/>
              </a:rPr>
              <a:t>option2</a:t>
            </a:r>
            <a:r>
              <a:rPr sz="1412" kern="0" dirty="0">
                <a:solidFill>
                  <a:srgbClr val="454552"/>
                </a:solidFill>
                <a:latin typeface="Courier New"/>
                <a:cs typeface="Courier New"/>
              </a:rPr>
              <a:t>:</a:t>
            </a:r>
            <a:r>
              <a:rPr sz="1412" kern="0" spc="-40" dirty="0">
                <a:solidFill>
                  <a:srgbClr val="454552"/>
                </a:solidFill>
                <a:latin typeface="Courier New"/>
                <a:cs typeface="Courier New"/>
              </a:rPr>
              <a:t> </a:t>
            </a:r>
            <a:r>
              <a:rPr sz="1412" i="1" kern="0" dirty="0">
                <a:solidFill>
                  <a:srgbClr val="454552"/>
                </a:solidFill>
                <a:latin typeface="Courier New"/>
                <a:cs typeface="Courier New"/>
              </a:rPr>
              <a:t>code</a:t>
            </a:r>
            <a:r>
              <a:rPr sz="1412" i="1" kern="0" spc="-31" dirty="0">
                <a:solidFill>
                  <a:srgbClr val="454552"/>
                </a:solidFill>
                <a:latin typeface="Courier New"/>
                <a:cs typeface="Courier New"/>
              </a:rPr>
              <a:t> </a:t>
            </a:r>
            <a:r>
              <a:rPr sz="1412" i="1" kern="0" spc="-22" dirty="0">
                <a:solidFill>
                  <a:srgbClr val="454552"/>
                </a:solidFill>
                <a:latin typeface="Courier New"/>
                <a:cs typeface="Courier New"/>
              </a:rPr>
              <a:t>to </a:t>
            </a:r>
            <a:r>
              <a:rPr sz="1412" i="1" kern="0" dirty="0">
                <a:solidFill>
                  <a:srgbClr val="454552"/>
                </a:solidFill>
                <a:latin typeface="Courier New"/>
                <a:cs typeface="Courier New"/>
              </a:rPr>
              <a:t>written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in</a:t>
            </a:r>
            <a:r>
              <a:rPr sz="1412" i="1" kern="0" spc="-40" dirty="0">
                <a:solidFill>
                  <a:srgbClr val="454552"/>
                </a:solidFill>
                <a:latin typeface="Courier New"/>
                <a:cs typeface="Courier New"/>
              </a:rPr>
              <a:t> </a:t>
            </a:r>
            <a:r>
              <a:rPr sz="1412" i="1" kern="0" spc="-9" dirty="0">
                <a:solidFill>
                  <a:srgbClr val="454552"/>
                </a:solidFill>
                <a:latin typeface="Courier New"/>
                <a:cs typeface="Courier New"/>
              </a:rPr>
              <a:t>option2</a:t>
            </a:r>
            <a:endParaRPr sz="1412" kern="0">
              <a:solidFill>
                <a:sysClr val="windowText" lastClr="000000"/>
              </a:solidFill>
              <a:latin typeface="Courier New"/>
              <a:cs typeface="Courier New"/>
            </a:endParaRPr>
          </a:p>
          <a:p>
            <a:pPr marL="11206" defTabSz="806867">
              <a:spcBef>
                <a:spcPts val="437"/>
              </a:spcBef>
            </a:pPr>
            <a:r>
              <a:rPr sz="1412" b="1" kern="0" spc="-9" dirty="0">
                <a:solidFill>
                  <a:srgbClr val="006FC0"/>
                </a:solidFill>
                <a:latin typeface="Courier New"/>
                <a:cs typeface="Courier New"/>
              </a:rPr>
              <a:t>break</a:t>
            </a:r>
            <a:r>
              <a:rPr sz="1412" kern="0" spc="-9" dirty="0">
                <a:solidFill>
                  <a:srgbClr val="454552"/>
                </a:solidFill>
                <a:latin typeface="Courier New"/>
                <a:cs typeface="Courier New"/>
              </a:rPr>
              <a:t>;</a:t>
            </a:r>
            <a:endParaRPr sz="1412" kern="0">
              <a:solidFill>
                <a:sysClr val="windowText" lastClr="000000"/>
              </a:solidFill>
              <a:latin typeface="Courier New"/>
              <a:cs typeface="Courier New"/>
            </a:endParaRPr>
          </a:p>
          <a:p>
            <a:pPr marL="252706" marR="4483" indent="-242060" defTabSz="806867">
              <a:spcBef>
                <a:spcPts val="446"/>
              </a:spcBef>
            </a:pPr>
            <a:r>
              <a:rPr sz="1412" b="1" kern="0" dirty="0">
                <a:solidFill>
                  <a:srgbClr val="00B04F"/>
                </a:solidFill>
                <a:latin typeface="Courier New"/>
                <a:cs typeface="Courier New"/>
              </a:rPr>
              <a:t>case</a:t>
            </a:r>
            <a:r>
              <a:rPr sz="1412" b="1" kern="0" spc="-40" dirty="0">
                <a:solidFill>
                  <a:srgbClr val="00B04F"/>
                </a:solidFill>
                <a:latin typeface="Courier New"/>
                <a:cs typeface="Courier New"/>
              </a:rPr>
              <a:t> </a:t>
            </a:r>
            <a:r>
              <a:rPr sz="1412" b="1" kern="0" dirty="0">
                <a:solidFill>
                  <a:srgbClr val="00B0F0"/>
                </a:solidFill>
                <a:latin typeface="Courier New"/>
                <a:cs typeface="Courier New"/>
              </a:rPr>
              <a:t>option3</a:t>
            </a:r>
            <a:r>
              <a:rPr sz="1412" kern="0" dirty="0">
                <a:solidFill>
                  <a:srgbClr val="454552"/>
                </a:solidFill>
                <a:latin typeface="Courier New"/>
                <a:cs typeface="Courier New"/>
              </a:rPr>
              <a:t>:</a:t>
            </a:r>
            <a:r>
              <a:rPr sz="1412" kern="0" spc="-40" dirty="0">
                <a:solidFill>
                  <a:srgbClr val="454552"/>
                </a:solidFill>
                <a:latin typeface="Courier New"/>
                <a:cs typeface="Courier New"/>
              </a:rPr>
              <a:t> </a:t>
            </a:r>
            <a:r>
              <a:rPr sz="1412" i="1" kern="0" dirty="0">
                <a:solidFill>
                  <a:srgbClr val="454552"/>
                </a:solidFill>
                <a:latin typeface="Courier New"/>
                <a:cs typeface="Courier New"/>
              </a:rPr>
              <a:t>code</a:t>
            </a:r>
            <a:r>
              <a:rPr sz="1412" i="1" kern="0" spc="-31" dirty="0">
                <a:solidFill>
                  <a:srgbClr val="454552"/>
                </a:solidFill>
                <a:latin typeface="Courier New"/>
                <a:cs typeface="Courier New"/>
              </a:rPr>
              <a:t> </a:t>
            </a:r>
            <a:r>
              <a:rPr sz="1412" i="1" kern="0" spc="-22" dirty="0">
                <a:solidFill>
                  <a:srgbClr val="454552"/>
                </a:solidFill>
                <a:latin typeface="Courier New"/>
                <a:cs typeface="Courier New"/>
              </a:rPr>
              <a:t>to </a:t>
            </a:r>
            <a:r>
              <a:rPr sz="1412" i="1" kern="0" dirty="0">
                <a:solidFill>
                  <a:srgbClr val="454552"/>
                </a:solidFill>
                <a:latin typeface="Courier New"/>
                <a:cs typeface="Courier New"/>
              </a:rPr>
              <a:t>written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in</a:t>
            </a:r>
            <a:r>
              <a:rPr sz="1412" i="1" kern="0" spc="-40" dirty="0">
                <a:solidFill>
                  <a:srgbClr val="454552"/>
                </a:solidFill>
                <a:latin typeface="Courier New"/>
                <a:cs typeface="Courier New"/>
              </a:rPr>
              <a:t> </a:t>
            </a:r>
            <a:r>
              <a:rPr sz="1412" i="1" kern="0" spc="-9" dirty="0">
                <a:solidFill>
                  <a:srgbClr val="454552"/>
                </a:solidFill>
                <a:latin typeface="Courier New"/>
                <a:cs typeface="Courier New"/>
              </a:rPr>
              <a:t>option3</a:t>
            </a:r>
            <a:endParaRPr sz="1412" kern="0">
              <a:solidFill>
                <a:sysClr val="windowText" lastClr="000000"/>
              </a:solidFill>
              <a:latin typeface="Courier New"/>
              <a:cs typeface="Courier New"/>
            </a:endParaRPr>
          </a:p>
          <a:p>
            <a:pPr marL="11206" defTabSz="806867">
              <a:spcBef>
                <a:spcPts val="441"/>
              </a:spcBef>
            </a:pPr>
            <a:r>
              <a:rPr sz="1412" b="1" kern="0" spc="-9" dirty="0">
                <a:solidFill>
                  <a:srgbClr val="006FC0"/>
                </a:solidFill>
                <a:latin typeface="Courier New"/>
                <a:cs typeface="Courier New"/>
              </a:rPr>
              <a:t>break</a:t>
            </a:r>
            <a:r>
              <a:rPr sz="1412" kern="0" spc="-9" dirty="0">
                <a:solidFill>
                  <a:srgbClr val="454552"/>
                </a:solidFill>
                <a:latin typeface="Courier New"/>
                <a:cs typeface="Courier New"/>
              </a:rPr>
              <a:t>;</a:t>
            </a:r>
            <a:endParaRPr sz="1412" kern="0">
              <a:solidFill>
                <a:sysClr val="windowText" lastClr="000000"/>
              </a:solidFill>
              <a:latin typeface="Courier New"/>
              <a:cs typeface="Courier New"/>
            </a:endParaRPr>
          </a:p>
        </p:txBody>
      </p:sp>
      <p:sp>
        <p:nvSpPr>
          <p:cNvPr id="5" name="object 5"/>
          <p:cNvSpPr txBox="1"/>
          <p:nvPr/>
        </p:nvSpPr>
        <p:spPr>
          <a:xfrm>
            <a:off x="5147531" y="2551802"/>
            <a:ext cx="3903009" cy="228054"/>
          </a:xfrm>
          <a:prstGeom prst="rect">
            <a:avLst/>
          </a:prstGeom>
        </p:spPr>
        <p:txBody>
          <a:bodyPr vert="horz" wrap="square" lIns="0" tIns="10646" rIns="0" bIns="0" rtlCol="0">
            <a:spAutoFit/>
          </a:bodyPr>
          <a:lstStyle/>
          <a:p>
            <a:pPr marL="11206" defTabSz="806867">
              <a:spcBef>
                <a:spcPts val="84"/>
              </a:spcBef>
            </a:pPr>
            <a:r>
              <a:rPr sz="1412" i="1" kern="0" dirty="0">
                <a:solidFill>
                  <a:srgbClr val="454552"/>
                </a:solidFill>
                <a:latin typeface="Courier New"/>
                <a:cs typeface="Courier New"/>
              </a:rPr>
              <a:t>be</a:t>
            </a:r>
            <a:r>
              <a:rPr sz="1412" i="1" kern="0" spc="-31" dirty="0">
                <a:solidFill>
                  <a:srgbClr val="454552"/>
                </a:solidFill>
                <a:latin typeface="Courier New"/>
                <a:cs typeface="Courier New"/>
              </a:rPr>
              <a:t> </a:t>
            </a:r>
            <a:r>
              <a:rPr sz="1412" i="1" kern="0" dirty="0">
                <a:solidFill>
                  <a:srgbClr val="454552"/>
                </a:solidFill>
                <a:latin typeface="Courier New"/>
                <a:cs typeface="Courier New"/>
              </a:rPr>
              <a:t>executed</a:t>
            </a:r>
            <a:r>
              <a:rPr sz="1412" i="1" kern="0" spc="-35" dirty="0">
                <a:solidFill>
                  <a:srgbClr val="454552"/>
                </a:solidFill>
                <a:latin typeface="Courier New"/>
                <a:cs typeface="Courier New"/>
              </a:rPr>
              <a:t> </a:t>
            </a:r>
            <a:r>
              <a:rPr sz="1412" i="1" kern="0" dirty="0">
                <a:solidFill>
                  <a:srgbClr val="454552"/>
                </a:solidFill>
                <a:latin typeface="Courier New"/>
                <a:cs typeface="Courier New"/>
              </a:rPr>
              <a:t>if</a:t>
            </a:r>
            <a:r>
              <a:rPr sz="1412" i="1" kern="0" spc="-26" dirty="0">
                <a:solidFill>
                  <a:srgbClr val="454552"/>
                </a:solidFill>
                <a:latin typeface="Courier New"/>
                <a:cs typeface="Courier New"/>
              </a:rPr>
              <a:t> </a:t>
            </a:r>
            <a:r>
              <a:rPr sz="1412" i="1" kern="0" dirty="0">
                <a:solidFill>
                  <a:srgbClr val="454552"/>
                </a:solidFill>
                <a:latin typeface="Courier New"/>
                <a:cs typeface="Courier New"/>
              </a:rPr>
              <a:t>expression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is</a:t>
            </a:r>
            <a:r>
              <a:rPr sz="1412" i="1" kern="0" spc="-35" dirty="0">
                <a:solidFill>
                  <a:srgbClr val="454552"/>
                </a:solidFill>
                <a:latin typeface="Courier New"/>
                <a:cs typeface="Courier New"/>
              </a:rPr>
              <a:t> </a:t>
            </a:r>
            <a:r>
              <a:rPr sz="1412" i="1" kern="0" dirty="0">
                <a:solidFill>
                  <a:srgbClr val="454552"/>
                </a:solidFill>
                <a:latin typeface="Courier New"/>
                <a:cs typeface="Courier New"/>
              </a:rPr>
              <a:t>what</a:t>
            </a:r>
            <a:r>
              <a:rPr sz="1412" i="1" kern="0" spc="-26" dirty="0">
                <a:solidFill>
                  <a:srgbClr val="454552"/>
                </a:solidFill>
                <a:latin typeface="Courier New"/>
                <a:cs typeface="Courier New"/>
              </a:rPr>
              <a:t> </a:t>
            </a:r>
            <a:r>
              <a:rPr sz="1412" i="1" kern="0" spc="-22" dirty="0">
                <a:solidFill>
                  <a:srgbClr val="454552"/>
                </a:solidFill>
                <a:latin typeface="Courier New"/>
                <a:cs typeface="Courier New"/>
              </a:rPr>
              <a:t>is</a:t>
            </a:r>
            <a:endParaRPr sz="1412" kern="0">
              <a:solidFill>
                <a:sysClr val="windowText" lastClr="000000"/>
              </a:solidFill>
              <a:latin typeface="Courier New"/>
              <a:cs typeface="Courier New"/>
            </a:endParaRPr>
          </a:p>
        </p:txBody>
      </p:sp>
      <p:sp>
        <p:nvSpPr>
          <p:cNvPr id="6" name="object 6"/>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object 8"/>
          <p:cNvSpPr txBox="1"/>
          <p:nvPr/>
        </p:nvSpPr>
        <p:spPr>
          <a:xfrm>
            <a:off x="5147532" y="3310216"/>
            <a:ext cx="3903009" cy="228054"/>
          </a:xfrm>
          <a:prstGeom prst="rect">
            <a:avLst/>
          </a:prstGeom>
        </p:spPr>
        <p:txBody>
          <a:bodyPr vert="horz" wrap="square" lIns="0" tIns="10646" rIns="0" bIns="0" rtlCol="0">
            <a:spAutoFit/>
          </a:bodyPr>
          <a:lstStyle/>
          <a:p>
            <a:pPr marL="11206" defTabSz="806867">
              <a:spcBef>
                <a:spcPts val="84"/>
              </a:spcBef>
            </a:pPr>
            <a:r>
              <a:rPr sz="1412" i="1" kern="0" dirty="0">
                <a:solidFill>
                  <a:srgbClr val="454552"/>
                </a:solidFill>
                <a:latin typeface="Courier New"/>
                <a:cs typeface="Courier New"/>
              </a:rPr>
              <a:t>be</a:t>
            </a:r>
            <a:r>
              <a:rPr sz="1412" i="1" kern="0" spc="-31" dirty="0">
                <a:solidFill>
                  <a:srgbClr val="454552"/>
                </a:solidFill>
                <a:latin typeface="Courier New"/>
                <a:cs typeface="Courier New"/>
              </a:rPr>
              <a:t> </a:t>
            </a:r>
            <a:r>
              <a:rPr sz="1412" i="1" kern="0" dirty="0">
                <a:solidFill>
                  <a:srgbClr val="454552"/>
                </a:solidFill>
                <a:latin typeface="Courier New"/>
                <a:cs typeface="Courier New"/>
              </a:rPr>
              <a:t>executed</a:t>
            </a:r>
            <a:r>
              <a:rPr sz="1412" i="1" kern="0" spc="-35" dirty="0">
                <a:solidFill>
                  <a:srgbClr val="454552"/>
                </a:solidFill>
                <a:latin typeface="Courier New"/>
                <a:cs typeface="Courier New"/>
              </a:rPr>
              <a:t> </a:t>
            </a:r>
            <a:r>
              <a:rPr sz="1412" i="1" kern="0" dirty="0">
                <a:solidFill>
                  <a:srgbClr val="454552"/>
                </a:solidFill>
                <a:latin typeface="Courier New"/>
                <a:cs typeface="Courier New"/>
              </a:rPr>
              <a:t>if</a:t>
            </a:r>
            <a:r>
              <a:rPr sz="1412" i="1" kern="0" spc="-26" dirty="0">
                <a:solidFill>
                  <a:srgbClr val="454552"/>
                </a:solidFill>
                <a:latin typeface="Courier New"/>
                <a:cs typeface="Courier New"/>
              </a:rPr>
              <a:t> </a:t>
            </a:r>
            <a:r>
              <a:rPr sz="1412" i="1" kern="0" dirty="0">
                <a:solidFill>
                  <a:srgbClr val="454552"/>
                </a:solidFill>
                <a:latin typeface="Courier New"/>
                <a:cs typeface="Courier New"/>
              </a:rPr>
              <a:t>expression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is</a:t>
            </a:r>
            <a:r>
              <a:rPr sz="1412" i="1" kern="0" spc="-35" dirty="0">
                <a:solidFill>
                  <a:srgbClr val="454552"/>
                </a:solidFill>
                <a:latin typeface="Courier New"/>
                <a:cs typeface="Courier New"/>
              </a:rPr>
              <a:t> </a:t>
            </a:r>
            <a:r>
              <a:rPr sz="1412" i="1" kern="0" dirty="0">
                <a:solidFill>
                  <a:srgbClr val="454552"/>
                </a:solidFill>
                <a:latin typeface="Courier New"/>
                <a:cs typeface="Courier New"/>
              </a:rPr>
              <a:t>what</a:t>
            </a:r>
            <a:r>
              <a:rPr sz="1412" i="1" kern="0" spc="-26" dirty="0">
                <a:solidFill>
                  <a:srgbClr val="454552"/>
                </a:solidFill>
                <a:latin typeface="Courier New"/>
                <a:cs typeface="Courier New"/>
              </a:rPr>
              <a:t> </a:t>
            </a:r>
            <a:r>
              <a:rPr sz="1412" i="1" kern="0" spc="-22" dirty="0">
                <a:solidFill>
                  <a:srgbClr val="454552"/>
                </a:solidFill>
                <a:latin typeface="Courier New"/>
                <a:cs typeface="Courier New"/>
              </a:rPr>
              <a:t>is</a:t>
            </a:r>
            <a:endParaRPr sz="1412" kern="0">
              <a:solidFill>
                <a:sysClr val="windowText" lastClr="000000"/>
              </a:solidFill>
              <a:latin typeface="Courier New"/>
              <a:cs typeface="Courier New"/>
            </a:endParaRPr>
          </a:p>
        </p:txBody>
      </p:sp>
      <p:sp>
        <p:nvSpPr>
          <p:cNvPr id="9" name="object 9"/>
          <p:cNvSpPr txBox="1"/>
          <p:nvPr/>
        </p:nvSpPr>
        <p:spPr>
          <a:xfrm>
            <a:off x="5147531" y="4067284"/>
            <a:ext cx="3903009" cy="228054"/>
          </a:xfrm>
          <a:prstGeom prst="rect">
            <a:avLst/>
          </a:prstGeom>
        </p:spPr>
        <p:txBody>
          <a:bodyPr vert="horz" wrap="square" lIns="0" tIns="10646" rIns="0" bIns="0" rtlCol="0">
            <a:spAutoFit/>
          </a:bodyPr>
          <a:lstStyle/>
          <a:p>
            <a:pPr marL="11206" defTabSz="806867">
              <a:spcBef>
                <a:spcPts val="84"/>
              </a:spcBef>
            </a:pPr>
            <a:r>
              <a:rPr sz="1412" i="1" kern="0" dirty="0">
                <a:solidFill>
                  <a:srgbClr val="454552"/>
                </a:solidFill>
                <a:latin typeface="Courier New"/>
                <a:cs typeface="Courier New"/>
              </a:rPr>
              <a:t>be</a:t>
            </a:r>
            <a:r>
              <a:rPr sz="1412" i="1" kern="0" spc="-31" dirty="0">
                <a:solidFill>
                  <a:srgbClr val="454552"/>
                </a:solidFill>
                <a:latin typeface="Courier New"/>
                <a:cs typeface="Courier New"/>
              </a:rPr>
              <a:t> </a:t>
            </a:r>
            <a:r>
              <a:rPr sz="1412" i="1" kern="0" dirty="0">
                <a:solidFill>
                  <a:srgbClr val="454552"/>
                </a:solidFill>
                <a:latin typeface="Courier New"/>
                <a:cs typeface="Courier New"/>
              </a:rPr>
              <a:t>executed</a:t>
            </a:r>
            <a:r>
              <a:rPr sz="1412" i="1" kern="0" spc="-35" dirty="0">
                <a:solidFill>
                  <a:srgbClr val="454552"/>
                </a:solidFill>
                <a:latin typeface="Courier New"/>
                <a:cs typeface="Courier New"/>
              </a:rPr>
              <a:t> </a:t>
            </a:r>
            <a:r>
              <a:rPr sz="1412" i="1" kern="0" dirty="0">
                <a:solidFill>
                  <a:srgbClr val="454552"/>
                </a:solidFill>
                <a:latin typeface="Courier New"/>
                <a:cs typeface="Courier New"/>
              </a:rPr>
              <a:t>if</a:t>
            </a:r>
            <a:r>
              <a:rPr sz="1412" i="1" kern="0" spc="-26" dirty="0">
                <a:solidFill>
                  <a:srgbClr val="454552"/>
                </a:solidFill>
                <a:latin typeface="Courier New"/>
                <a:cs typeface="Courier New"/>
              </a:rPr>
              <a:t> </a:t>
            </a:r>
            <a:r>
              <a:rPr sz="1412" i="1" kern="0" dirty="0">
                <a:solidFill>
                  <a:srgbClr val="454552"/>
                </a:solidFill>
                <a:latin typeface="Courier New"/>
                <a:cs typeface="Courier New"/>
              </a:rPr>
              <a:t>expression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is</a:t>
            </a:r>
            <a:r>
              <a:rPr sz="1412" i="1" kern="0" spc="-35" dirty="0">
                <a:solidFill>
                  <a:srgbClr val="454552"/>
                </a:solidFill>
                <a:latin typeface="Courier New"/>
                <a:cs typeface="Courier New"/>
              </a:rPr>
              <a:t> </a:t>
            </a:r>
            <a:r>
              <a:rPr sz="1412" i="1" kern="0" dirty="0">
                <a:solidFill>
                  <a:srgbClr val="454552"/>
                </a:solidFill>
                <a:latin typeface="Courier New"/>
                <a:cs typeface="Courier New"/>
              </a:rPr>
              <a:t>what</a:t>
            </a:r>
            <a:r>
              <a:rPr sz="1412" i="1" kern="0" spc="-26" dirty="0">
                <a:solidFill>
                  <a:srgbClr val="454552"/>
                </a:solidFill>
                <a:latin typeface="Courier New"/>
                <a:cs typeface="Courier New"/>
              </a:rPr>
              <a:t> </a:t>
            </a:r>
            <a:r>
              <a:rPr sz="1412" i="1" kern="0" spc="-22" dirty="0">
                <a:solidFill>
                  <a:srgbClr val="454552"/>
                </a:solidFill>
                <a:latin typeface="Courier New"/>
                <a:cs typeface="Courier New"/>
              </a:rPr>
              <a:t>is</a:t>
            </a:r>
            <a:endParaRPr sz="1412" kern="0">
              <a:solidFill>
                <a:sysClr val="windowText" lastClr="000000"/>
              </a:solidFill>
              <a:latin typeface="Courier New"/>
              <a:cs typeface="Courier New"/>
            </a:endParaRPr>
          </a:p>
        </p:txBody>
      </p:sp>
      <p:sp>
        <p:nvSpPr>
          <p:cNvPr id="10" name="object 10"/>
          <p:cNvSpPr txBox="1"/>
          <p:nvPr/>
        </p:nvSpPr>
        <p:spPr>
          <a:xfrm>
            <a:off x="2534764" y="4824354"/>
            <a:ext cx="6731374" cy="753839"/>
          </a:xfrm>
          <a:prstGeom prst="rect">
            <a:avLst/>
          </a:prstGeom>
        </p:spPr>
        <p:txBody>
          <a:bodyPr vert="horz" wrap="square" lIns="0" tIns="10646" rIns="0" bIns="0" rtlCol="0">
            <a:spAutoFit/>
          </a:bodyPr>
          <a:lstStyle/>
          <a:p>
            <a:pPr marL="495326" marR="4483" indent="-242060" defTabSz="806867">
              <a:spcBef>
                <a:spcPts val="84"/>
              </a:spcBef>
            </a:pPr>
            <a:r>
              <a:rPr sz="1412" b="1" kern="0" dirty="0">
                <a:solidFill>
                  <a:srgbClr val="B88471"/>
                </a:solidFill>
                <a:latin typeface="Courier New"/>
                <a:cs typeface="Courier New"/>
              </a:rPr>
              <a:t>default</a:t>
            </a:r>
            <a:r>
              <a:rPr sz="1412" kern="0" dirty="0">
                <a:solidFill>
                  <a:srgbClr val="454552"/>
                </a:solidFill>
                <a:latin typeface="Courier New"/>
                <a:cs typeface="Courier New"/>
              </a:rPr>
              <a:t>:</a:t>
            </a:r>
            <a:r>
              <a:rPr sz="1412" kern="0" spc="-40" dirty="0">
                <a:solidFill>
                  <a:srgbClr val="454552"/>
                </a:solidFill>
                <a:latin typeface="Courier New"/>
                <a:cs typeface="Courier New"/>
              </a:rPr>
              <a:t> </a:t>
            </a:r>
            <a:r>
              <a:rPr sz="1412" i="1" kern="0" dirty="0">
                <a:solidFill>
                  <a:srgbClr val="454552"/>
                </a:solidFill>
                <a:latin typeface="Courier New"/>
                <a:cs typeface="Courier New"/>
              </a:rPr>
              <a:t>code</a:t>
            </a:r>
            <a:r>
              <a:rPr sz="1412" i="1" kern="0" spc="-40" dirty="0">
                <a:solidFill>
                  <a:srgbClr val="454552"/>
                </a:solidFill>
                <a:latin typeface="Courier New"/>
                <a:cs typeface="Courier New"/>
              </a:rPr>
              <a:t> </a:t>
            </a:r>
            <a:r>
              <a:rPr sz="1412" i="1" kern="0" dirty="0">
                <a:solidFill>
                  <a:srgbClr val="454552"/>
                </a:solidFill>
                <a:latin typeface="Courier New"/>
                <a:cs typeface="Courier New"/>
              </a:rPr>
              <a:t>to</a:t>
            </a:r>
            <a:r>
              <a:rPr sz="1412" i="1" kern="0" spc="-40" dirty="0">
                <a:solidFill>
                  <a:srgbClr val="454552"/>
                </a:solidFill>
                <a:latin typeface="Courier New"/>
                <a:cs typeface="Courier New"/>
              </a:rPr>
              <a:t> </a:t>
            </a:r>
            <a:r>
              <a:rPr sz="1412" i="1" kern="0" dirty="0">
                <a:solidFill>
                  <a:srgbClr val="454552"/>
                </a:solidFill>
                <a:latin typeface="Courier New"/>
                <a:cs typeface="Courier New"/>
              </a:rPr>
              <a:t>be</a:t>
            </a:r>
            <a:r>
              <a:rPr sz="1412" i="1" kern="0" spc="-31" dirty="0">
                <a:solidFill>
                  <a:srgbClr val="454552"/>
                </a:solidFill>
                <a:latin typeface="Courier New"/>
                <a:cs typeface="Courier New"/>
              </a:rPr>
              <a:t> </a:t>
            </a:r>
            <a:r>
              <a:rPr sz="1412" i="1" kern="0" dirty="0">
                <a:solidFill>
                  <a:srgbClr val="454552"/>
                </a:solidFill>
                <a:latin typeface="Courier New"/>
                <a:cs typeface="Courier New"/>
              </a:rPr>
              <a:t>executed</a:t>
            </a:r>
            <a:r>
              <a:rPr sz="1412" i="1" kern="0" spc="-40" dirty="0">
                <a:solidFill>
                  <a:srgbClr val="454552"/>
                </a:solidFill>
                <a:latin typeface="Courier New"/>
                <a:cs typeface="Courier New"/>
              </a:rPr>
              <a:t> </a:t>
            </a:r>
            <a:r>
              <a:rPr sz="1412" i="1" kern="0" dirty="0">
                <a:solidFill>
                  <a:srgbClr val="454552"/>
                </a:solidFill>
                <a:latin typeface="Courier New"/>
                <a:cs typeface="Courier New"/>
              </a:rPr>
              <a:t>if</a:t>
            </a:r>
            <a:r>
              <a:rPr sz="1412" i="1" kern="0" spc="-31" dirty="0">
                <a:solidFill>
                  <a:srgbClr val="454552"/>
                </a:solidFill>
                <a:latin typeface="Courier New"/>
                <a:cs typeface="Courier New"/>
              </a:rPr>
              <a:t> </a:t>
            </a:r>
            <a:r>
              <a:rPr sz="1412" i="1" kern="0" dirty="0">
                <a:solidFill>
                  <a:srgbClr val="454552"/>
                </a:solidFill>
                <a:latin typeface="Courier New"/>
                <a:cs typeface="Courier New"/>
              </a:rPr>
              <a:t>expression</a:t>
            </a:r>
            <a:r>
              <a:rPr sz="1412" i="1" kern="0" spc="-31" dirty="0">
                <a:solidFill>
                  <a:srgbClr val="454552"/>
                </a:solidFill>
                <a:latin typeface="Courier New"/>
                <a:cs typeface="Courier New"/>
              </a:rPr>
              <a:t> </a:t>
            </a:r>
            <a:r>
              <a:rPr sz="1412" i="1" kern="0" dirty="0">
                <a:solidFill>
                  <a:srgbClr val="454552"/>
                </a:solidFill>
                <a:latin typeface="Courier New"/>
                <a:cs typeface="Courier New"/>
              </a:rPr>
              <a:t>is</a:t>
            </a:r>
            <a:r>
              <a:rPr sz="1412" i="1" kern="0" spc="-40" dirty="0">
                <a:solidFill>
                  <a:srgbClr val="454552"/>
                </a:solidFill>
                <a:latin typeface="Courier New"/>
                <a:cs typeface="Courier New"/>
              </a:rPr>
              <a:t> </a:t>
            </a:r>
            <a:r>
              <a:rPr sz="1412" i="1" kern="0" dirty="0">
                <a:solidFill>
                  <a:srgbClr val="454552"/>
                </a:solidFill>
                <a:latin typeface="Courier New"/>
                <a:cs typeface="Courier New"/>
              </a:rPr>
              <a:t>different</a:t>
            </a:r>
            <a:r>
              <a:rPr sz="1412" i="1" kern="0" spc="-31" dirty="0">
                <a:solidFill>
                  <a:srgbClr val="454552"/>
                </a:solidFill>
                <a:latin typeface="Courier New"/>
                <a:cs typeface="Courier New"/>
              </a:rPr>
              <a:t> </a:t>
            </a:r>
            <a:r>
              <a:rPr sz="1412" i="1" kern="0" spc="-18" dirty="0">
                <a:solidFill>
                  <a:srgbClr val="454552"/>
                </a:solidFill>
                <a:latin typeface="Courier New"/>
                <a:cs typeface="Courier New"/>
              </a:rPr>
              <a:t>from </a:t>
            </a:r>
            <a:r>
              <a:rPr sz="1412" i="1" kern="0" dirty="0">
                <a:solidFill>
                  <a:srgbClr val="454552"/>
                </a:solidFill>
                <a:latin typeface="Courier New"/>
                <a:cs typeface="Courier New"/>
              </a:rPr>
              <a:t>option1,</a:t>
            </a:r>
            <a:r>
              <a:rPr sz="1412" i="1" kern="0" spc="-49" dirty="0">
                <a:solidFill>
                  <a:srgbClr val="454552"/>
                </a:solidFill>
                <a:latin typeface="Courier New"/>
                <a:cs typeface="Courier New"/>
              </a:rPr>
              <a:t> </a:t>
            </a:r>
            <a:r>
              <a:rPr sz="1412" i="1" kern="0" dirty="0">
                <a:solidFill>
                  <a:srgbClr val="454552"/>
                </a:solidFill>
                <a:latin typeface="Courier New"/>
                <a:cs typeface="Courier New"/>
              </a:rPr>
              <a:t>option2,</a:t>
            </a:r>
            <a:r>
              <a:rPr sz="1412" i="1" kern="0" spc="-44" dirty="0">
                <a:solidFill>
                  <a:srgbClr val="454552"/>
                </a:solidFill>
                <a:latin typeface="Courier New"/>
                <a:cs typeface="Courier New"/>
              </a:rPr>
              <a:t> </a:t>
            </a:r>
            <a:r>
              <a:rPr sz="1412" i="1" kern="0" dirty="0">
                <a:solidFill>
                  <a:srgbClr val="454552"/>
                </a:solidFill>
                <a:latin typeface="Courier New"/>
                <a:cs typeface="Courier New"/>
              </a:rPr>
              <a:t>and</a:t>
            </a:r>
            <a:r>
              <a:rPr sz="1412" i="1" kern="0" spc="-44" dirty="0">
                <a:solidFill>
                  <a:srgbClr val="454552"/>
                </a:solidFill>
                <a:latin typeface="Courier New"/>
                <a:cs typeface="Courier New"/>
              </a:rPr>
              <a:t> </a:t>
            </a:r>
            <a:r>
              <a:rPr sz="1412" i="1" kern="0" spc="-9" dirty="0">
                <a:solidFill>
                  <a:srgbClr val="454552"/>
                </a:solidFill>
                <a:latin typeface="Courier New"/>
                <a:cs typeface="Courier New"/>
              </a:rPr>
              <a:t>option3</a:t>
            </a:r>
            <a:endParaRPr sz="1412" kern="0">
              <a:solidFill>
                <a:sysClr val="windowText" lastClr="000000"/>
              </a:solidFill>
              <a:latin typeface="Courier New"/>
              <a:cs typeface="Courier New"/>
            </a:endParaRPr>
          </a:p>
          <a:p>
            <a:pPr marL="11206" defTabSz="806867">
              <a:spcBef>
                <a:spcPts val="512"/>
              </a:spcBef>
            </a:pPr>
            <a:r>
              <a:rPr sz="1588" kern="0" spc="-44" dirty="0">
                <a:solidFill>
                  <a:sysClr val="windowText" lastClr="000000"/>
                </a:solidFill>
                <a:latin typeface="Courier New"/>
                <a:cs typeface="Courier New"/>
              </a:rPr>
              <a:t>}</a:t>
            </a:r>
            <a:endParaRPr sz="1588" kern="0">
              <a:solidFill>
                <a:sysClr val="windowText" lastClr="000000"/>
              </a:solidFill>
              <a:latin typeface="Courier New"/>
              <a:cs typeface="Courier New"/>
            </a:endParaRPr>
          </a:p>
        </p:txBody>
      </p:sp>
      <p:sp>
        <p:nvSpPr>
          <p:cNvPr id="11" name="Footer Placeholder 10">
            <a:extLst>
              <a:ext uri="{FF2B5EF4-FFF2-40B4-BE49-F238E27FC236}">
                <a16:creationId xmlns:a16="http://schemas.microsoft.com/office/drawing/2014/main" id="{0EF93985-C23E-1D88-5C1A-0BDEB3667EB7}"/>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14807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7C41-2E9C-F75A-BBA8-21A5BBB6A4E1}"/>
              </a:ext>
            </a:extLst>
          </p:cNvPr>
          <p:cNvSpPr>
            <a:spLocks noGrp="1"/>
          </p:cNvSpPr>
          <p:nvPr>
            <p:ph type="title"/>
          </p:nvPr>
        </p:nvSpPr>
        <p:spPr>
          <a:xfrm>
            <a:off x="914400" y="151447"/>
            <a:ext cx="10363200" cy="1144429"/>
          </a:xfrm>
        </p:spPr>
        <p:txBody>
          <a:bodyPr/>
          <a:lstStyle/>
          <a:p>
            <a:r>
              <a:rPr lang="en-US" dirty="0"/>
              <a:t>Recommended Web Resources</a:t>
            </a:r>
          </a:p>
        </p:txBody>
      </p:sp>
      <p:sp>
        <p:nvSpPr>
          <p:cNvPr id="3" name="Content Placeholder 2">
            <a:extLst>
              <a:ext uri="{FF2B5EF4-FFF2-40B4-BE49-F238E27FC236}">
                <a16:creationId xmlns:a16="http://schemas.microsoft.com/office/drawing/2014/main" id="{4D90EE03-F344-422B-B362-EF736359ED2E}"/>
              </a:ext>
            </a:extLst>
          </p:cNvPr>
          <p:cNvSpPr>
            <a:spLocks noGrp="1"/>
          </p:cNvSpPr>
          <p:nvPr>
            <p:ph idx="1"/>
          </p:nvPr>
        </p:nvSpPr>
        <p:spPr>
          <a:xfrm>
            <a:off x="914400" y="1295877"/>
            <a:ext cx="10363200" cy="4952048"/>
          </a:xfrm>
        </p:spPr>
        <p:txBody>
          <a:bodyPr/>
          <a:lstStyle/>
          <a:p>
            <a:pPr marL="342900" marR="0" lvl="0" indent="-342900">
              <a:lnSpc>
                <a:spcPct val="107000"/>
              </a:lnSpc>
              <a:spcAft>
                <a:spcPts val="800"/>
              </a:spcAft>
              <a:buFont typeface="+mj-lt"/>
              <a:buAutoNum type="arabicPeriod"/>
              <a:tabLst>
                <a:tab pos="457200" algn="l"/>
              </a:tabLst>
            </a:pPr>
            <a:r>
              <a:rPr lang="en-US" sz="1400" b="1" u="sng" kern="100" dirty="0">
                <a:solidFill>
                  <a:srgbClr val="0563C1"/>
                </a:solidFill>
                <a:effectLst/>
                <a:latin typeface="+mj-lt"/>
                <a:ea typeface="Calibri" panose="020F0502020204030204" pitchFamily="34" charset="0"/>
                <a:cs typeface="Arial" panose="020B0604020202020204" pitchFamily="34" charset="0"/>
                <a:hlinkClick r:id="rId2"/>
              </a:rPr>
              <a:t>Mozilla Developer Network (MDN) Web Docs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go-to resource for web development documentation, including HTML, CSS, and JavaScript.</a:t>
            </a:r>
          </a:p>
          <a:p>
            <a:pPr marL="342900" marR="0" lvl="0" indent="-342900">
              <a:lnSpc>
                <a:spcPct val="107000"/>
              </a:lnSpc>
              <a:spcAft>
                <a:spcPts val="800"/>
              </a:spcAft>
              <a:buFont typeface="+mj-lt"/>
              <a:buAutoNum type="arabicPeriod"/>
              <a:tabLst>
                <a:tab pos="457200" algn="l"/>
              </a:tabLst>
            </a:pPr>
            <a:r>
              <a:rPr lang="en-US" sz="1400" b="1" u="sng" kern="100" dirty="0">
                <a:solidFill>
                  <a:srgbClr val="0563C1"/>
                </a:solidFill>
                <a:effectLst/>
                <a:latin typeface="+mj-lt"/>
                <a:ea typeface="Calibri" panose="020F0502020204030204" pitchFamily="34" charset="0"/>
                <a:cs typeface="Arial" panose="020B0604020202020204" pitchFamily="34" charset="0"/>
                <a:hlinkClick r:id="rId3"/>
              </a:rPr>
              <a:t>W3Schools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Interactive tutorials and references for web technologies, including coding exercises.</a:t>
            </a:r>
          </a:p>
          <a:p>
            <a:pPr marL="342900" marR="0" lvl="0" indent="-342900">
              <a:lnSpc>
                <a:spcPct val="107000"/>
              </a:lnSpc>
              <a:spcAft>
                <a:spcPts val="800"/>
              </a:spcAft>
              <a:buFont typeface="+mj-lt"/>
              <a:buAutoNum type="arabicPeriod"/>
              <a:tabLst>
                <a:tab pos="457200" algn="l"/>
              </a:tabLst>
            </a:pPr>
            <a:r>
              <a:rPr lang="en-US" sz="1400" b="1" kern="100" dirty="0" err="1">
                <a:effectLst/>
                <a:latin typeface="+mj-lt"/>
                <a:ea typeface="Calibri" panose="020F0502020204030204" pitchFamily="34" charset="0"/>
                <a:cs typeface="Arial" panose="020B0604020202020204" pitchFamily="34" charset="0"/>
                <a:hlinkClick r:id="rId4"/>
              </a:rPr>
              <a:t>GeeksforGeeks</a:t>
            </a:r>
            <a:r>
              <a:rPr lang="en-US" sz="1400" b="1" kern="100" dirty="0">
                <a:effectLst/>
                <a:latin typeface="+mj-lt"/>
                <a:ea typeface="Calibri" panose="020F0502020204030204" pitchFamily="34" charset="0"/>
                <a:cs typeface="Arial" panose="020B0604020202020204" pitchFamily="34" charset="0"/>
                <a:hlinkClick r:id="rId4"/>
              </a:rPr>
              <a:t> – Web Development</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collection of tutorials and problem-solving guides for web programming concepts.</a:t>
            </a:r>
          </a:p>
          <a:p>
            <a:pPr marL="342900" marR="0" lvl="0" indent="-342900">
              <a:lnSpc>
                <a:spcPct val="107000"/>
              </a:lnSpc>
              <a:spcAft>
                <a:spcPts val="800"/>
              </a:spcAft>
              <a:buFont typeface="+mj-lt"/>
              <a:buAutoNum type="arabicPeriod"/>
              <a:tabLst>
                <a:tab pos="457200" algn="l"/>
              </a:tabLst>
            </a:pPr>
            <a:r>
              <a:rPr lang="en-US" sz="1400" b="1" u="sng" kern="100" dirty="0">
                <a:solidFill>
                  <a:srgbClr val="0563C1"/>
                </a:solidFill>
                <a:effectLst/>
                <a:latin typeface="+mj-lt"/>
                <a:ea typeface="Calibri" panose="020F0502020204030204" pitchFamily="34" charset="0"/>
                <a:cs typeface="Arial" panose="020B0604020202020204" pitchFamily="34" charset="0"/>
                <a:hlinkClick r:id="rId5"/>
              </a:rPr>
              <a:t>CSS-Tricks</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resource for CSS tips, tricks, and techniques.</a:t>
            </a:r>
          </a:p>
          <a:p>
            <a:pPr marL="342900" marR="0" lvl="0" indent="-342900">
              <a:lnSpc>
                <a:spcPct val="107000"/>
              </a:lnSpc>
              <a:spcAft>
                <a:spcPts val="800"/>
              </a:spcAft>
              <a:buFont typeface="+mj-lt"/>
              <a:buAutoNum type="arabicPeriod"/>
              <a:tabLst>
                <a:tab pos="457200" algn="l"/>
              </a:tabLst>
            </a:pPr>
            <a:r>
              <a:rPr lang="en-US" sz="1400" b="1" u="sng" kern="100" dirty="0">
                <a:solidFill>
                  <a:srgbClr val="0563C1"/>
                </a:solidFill>
                <a:effectLst/>
                <a:latin typeface="+mj-lt"/>
                <a:ea typeface="Calibri" panose="020F0502020204030204" pitchFamily="34" charset="0"/>
                <a:cs typeface="Arial" panose="020B0604020202020204" pitchFamily="34" charset="0"/>
                <a:hlinkClick r:id="rId6"/>
              </a:rPr>
              <a:t>Smashing Magazine</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Articles and tutorials on web design and development.</a:t>
            </a:r>
          </a:p>
          <a:p>
            <a:pPr marL="342900" marR="0" lvl="0" indent="-342900">
              <a:lnSpc>
                <a:spcPct val="107000"/>
              </a:lnSpc>
              <a:spcAft>
                <a:spcPts val="800"/>
              </a:spcAft>
              <a:buFont typeface="+mj-lt"/>
              <a:buAutoNum type="arabicPeriod"/>
              <a:tabLst>
                <a:tab pos="457200" algn="l"/>
              </a:tabLst>
            </a:pPr>
            <a:r>
              <a:rPr lang="en-US" sz="1400" b="1" kern="100" dirty="0" err="1">
                <a:effectLst/>
                <a:latin typeface="+mj-lt"/>
                <a:ea typeface="Calibri" panose="020F0502020204030204" pitchFamily="34" charset="0"/>
                <a:cs typeface="Arial" panose="020B0604020202020204" pitchFamily="34" charset="0"/>
                <a:hlinkClick r:id="rId7"/>
              </a:rPr>
              <a:t>TutorialsPoint</a:t>
            </a:r>
            <a:r>
              <a:rPr lang="en-US" sz="1400" b="1" kern="100" dirty="0">
                <a:effectLst/>
                <a:latin typeface="+mj-lt"/>
                <a:ea typeface="Calibri" panose="020F0502020204030204" pitchFamily="34" charset="0"/>
                <a:cs typeface="Arial" panose="020B0604020202020204" pitchFamily="34" charset="0"/>
                <a:hlinkClick r:id="rId7"/>
              </a:rPr>
              <a:t> – Web Development</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Step-by-step guides and examples for learning web programming basics and advanced concepts.</a:t>
            </a:r>
          </a:p>
          <a:p>
            <a:pPr marL="342900" marR="0" lvl="0" indent="-342900">
              <a:lnSpc>
                <a:spcPct val="107000"/>
              </a:lnSpc>
              <a:spcAft>
                <a:spcPts val="800"/>
              </a:spcAft>
              <a:buFont typeface="+mj-lt"/>
              <a:buAutoNum type="arabicPeriod"/>
              <a:tabLst>
                <a:tab pos="457200" algn="l"/>
              </a:tabLst>
            </a:pPr>
            <a:r>
              <a:rPr lang="en-US" sz="1400" b="1" u="sng" kern="100" dirty="0">
                <a:solidFill>
                  <a:srgbClr val="0563C1"/>
                </a:solidFill>
                <a:effectLst/>
                <a:latin typeface="+mj-lt"/>
                <a:ea typeface="Calibri" panose="020F0502020204030204" pitchFamily="34" charset="0"/>
                <a:cs typeface="Arial" panose="020B0604020202020204" pitchFamily="34" charset="0"/>
                <a:hlinkClick r:id="rId8"/>
              </a:rPr>
              <a:t>Stack Overflow</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community-driven Q&amp;A site for resolving coding challenges and learning best practices.</a:t>
            </a:r>
          </a:p>
          <a:p>
            <a:pPr marL="342900" marR="0" lvl="0" indent="-342900">
              <a:lnSpc>
                <a:spcPct val="107000"/>
              </a:lnSpc>
              <a:spcAft>
                <a:spcPts val="800"/>
              </a:spcAft>
              <a:buFont typeface="+mj-lt"/>
              <a:buAutoNum type="arabicPeriod"/>
              <a:tabLst>
                <a:tab pos="457200" algn="l"/>
              </a:tabLst>
            </a:pPr>
            <a:r>
              <a:rPr lang="en-US" sz="1400" b="1" u="sng" kern="100" dirty="0">
                <a:solidFill>
                  <a:srgbClr val="0563C1"/>
                </a:solidFill>
                <a:effectLst/>
                <a:latin typeface="+mj-lt"/>
                <a:ea typeface="Calibri" panose="020F0502020204030204" pitchFamily="34" charset="0"/>
                <a:cs typeface="Arial" panose="020B0604020202020204" pitchFamily="34" charset="0"/>
                <a:hlinkClick r:id="rId9"/>
              </a:rPr>
              <a:t>Can I Use</a:t>
            </a:r>
            <a:br>
              <a:rPr lang="en-US" sz="1400" kern="100" dirty="0">
                <a:effectLst/>
                <a:latin typeface="+mj-lt"/>
                <a:ea typeface="Calibri" panose="020F0502020204030204" pitchFamily="34" charset="0"/>
                <a:cs typeface="Arial" panose="020B0604020202020204" pitchFamily="34" charset="0"/>
              </a:rPr>
            </a:br>
            <a:r>
              <a:rPr lang="en-US" sz="1400" i="1" kern="100" dirty="0">
                <a:effectLst/>
                <a:latin typeface="+mj-lt"/>
                <a:ea typeface="Calibri" panose="020F0502020204030204" pitchFamily="34" charset="0"/>
                <a:cs typeface="Arial" panose="020B0604020202020204" pitchFamily="34" charset="0"/>
              </a:rPr>
              <a:t>Description:</a:t>
            </a:r>
            <a:r>
              <a:rPr lang="en-US" sz="1400" kern="100" dirty="0">
                <a:effectLst/>
                <a:latin typeface="+mj-lt"/>
                <a:ea typeface="Calibri" panose="020F0502020204030204" pitchFamily="34" charset="0"/>
                <a:cs typeface="Arial" panose="020B0604020202020204" pitchFamily="34" charset="0"/>
              </a:rPr>
              <a:t> A compatibility table for checking HTML5, CSS, and JavaScript support in different browsers.</a:t>
            </a:r>
          </a:p>
          <a:p>
            <a:endParaRPr lang="en-US" sz="1400" dirty="0">
              <a:latin typeface="+mj-lt"/>
            </a:endParaRPr>
          </a:p>
        </p:txBody>
      </p:sp>
      <p:sp>
        <p:nvSpPr>
          <p:cNvPr id="4" name="Footer Placeholder 3">
            <a:extLst>
              <a:ext uri="{FF2B5EF4-FFF2-40B4-BE49-F238E27FC236}">
                <a16:creationId xmlns:a16="http://schemas.microsoft.com/office/drawing/2014/main" id="{DD44F8A0-DDC1-2693-F6E9-83972F33DD8D}"/>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2090406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06E6686-0ECD-4674-2746-995C316CF273}"/>
              </a:ext>
            </a:extLst>
          </p:cNvPr>
          <p:cNvSpPr>
            <a:spLocks noGrp="1"/>
          </p:cNvSpPr>
          <p:nvPr>
            <p:ph type="title"/>
          </p:nvPr>
        </p:nvSpPr>
        <p:spPr/>
        <p:txBody>
          <a:bodyPr/>
          <a:lstStyle/>
          <a:p>
            <a:pPr eaLnBrk="1" hangingPunct="1"/>
            <a:r>
              <a:rPr lang="en-US" altLang="en-US"/>
              <a:t>Core Attributes: class</a:t>
            </a:r>
          </a:p>
        </p:txBody>
      </p:sp>
      <p:sp>
        <p:nvSpPr>
          <p:cNvPr id="22531" name="Content Placeholder 2">
            <a:extLst>
              <a:ext uri="{FF2B5EF4-FFF2-40B4-BE49-F238E27FC236}">
                <a16:creationId xmlns:a16="http://schemas.microsoft.com/office/drawing/2014/main" id="{691A8ECC-3CAE-DEAD-7228-03984FC869F8}"/>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Specify that the element belongs to a class of element</a:t>
            </a:r>
          </a:p>
          <a:p>
            <a:pPr eaLnBrk="1" hangingPunct="1"/>
            <a:r>
              <a:rPr lang="en-US" altLang="en-US"/>
              <a:t>Commonly used with CSS</a:t>
            </a:r>
          </a:p>
          <a:p>
            <a:pPr lvl="1" eaLnBrk="1" hangingPunct="1">
              <a:buFont typeface="Wingdings 3" panose="05040102010807070707" pitchFamily="18" charset="2"/>
              <a:buNone/>
            </a:pPr>
            <a:r>
              <a:rPr lang="en-US" altLang="en-US"/>
              <a:t>class = “className”</a:t>
            </a:r>
          </a:p>
          <a:p>
            <a:pPr lvl="1" eaLnBrk="1" hangingPunct="1">
              <a:buFont typeface="Wingdings 3" panose="05040102010807070707" pitchFamily="18" charset="2"/>
              <a:buNone/>
            </a:pPr>
            <a:endParaRPr lang="en-US" altLang="en-US"/>
          </a:p>
          <a:p>
            <a:pPr eaLnBrk="1" hangingPunct="1"/>
            <a:r>
              <a:rPr lang="en-US" altLang="en-US"/>
              <a:t>The value can be space-separated list of class names:</a:t>
            </a:r>
          </a:p>
          <a:p>
            <a:pPr lvl="1" eaLnBrk="1" hangingPunct="1">
              <a:buFont typeface="Wingdings 3" panose="05040102010807070707" pitchFamily="18" charset="2"/>
              <a:buNone/>
            </a:pPr>
            <a:r>
              <a:rPr lang="en-US" altLang="en-US"/>
              <a:t>class = “</a:t>
            </a:r>
            <a:r>
              <a:rPr lang="en-US" altLang="en-US" i="1"/>
              <a:t>className1 className2 className3</a:t>
            </a:r>
            <a:r>
              <a:rPr lang="en-US" altLang="en-US"/>
              <a:t>”</a:t>
            </a:r>
          </a:p>
        </p:txBody>
      </p:sp>
      <p:sp>
        <p:nvSpPr>
          <p:cNvPr id="2" name="Footer Placeholder 1">
            <a:extLst>
              <a:ext uri="{FF2B5EF4-FFF2-40B4-BE49-F238E27FC236}">
                <a16:creationId xmlns:a16="http://schemas.microsoft.com/office/drawing/2014/main" id="{36DF21D0-AC3E-64D3-5609-3547394640CB}"/>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21753795"/>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switch</a:t>
            </a:r>
            <a:r>
              <a:rPr spc="-57" dirty="0"/>
              <a:t> </a:t>
            </a:r>
            <a:r>
              <a:rPr spc="-9" dirty="0"/>
              <a:t>example</a:t>
            </a:r>
          </a:p>
        </p:txBody>
      </p:sp>
      <p:sp>
        <p:nvSpPr>
          <p:cNvPr id="3" name="object 3"/>
          <p:cNvSpPr/>
          <p:nvPr/>
        </p:nvSpPr>
        <p:spPr>
          <a:xfrm>
            <a:off x="2461255" y="1475142"/>
            <a:ext cx="7203701" cy="1488701"/>
          </a:xfrm>
          <a:custGeom>
            <a:avLst/>
            <a:gdLst/>
            <a:ahLst/>
            <a:cxnLst/>
            <a:rect l="l" t="t" r="r" b="b"/>
            <a:pathLst>
              <a:path w="8164195" h="1687195">
                <a:moveTo>
                  <a:pt x="8164074" y="1687068"/>
                </a:moveTo>
                <a:lnTo>
                  <a:pt x="8164074" y="0"/>
                </a:lnTo>
                <a:lnTo>
                  <a:pt x="0" y="0"/>
                </a:lnTo>
                <a:lnTo>
                  <a:pt x="0" y="1687068"/>
                </a:lnTo>
                <a:lnTo>
                  <a:pt x="4572" y="1687068"/>
                </a:lnTo>
                <a:lnTo>
                  <a:pt x="4572" y="10668"/>
                </a:lnTo>
                <a:lnTo>
                  <a:pt x="10668" y="4572"/>
                </a:lnTo>
                <a:lnTo>
                  <a:pt x="10668" y="10668"/>
                </a:lnTo>
                <a:lnTo>
                  <a:pt x="8153406" y="10668"/>
                </a:lnTo>
                <a:lnTo>
                  <a:pt x="8153406" y="4572"/>
                </a:lnTo>
                <a:lnTo>
                  <a:pt x="8157978" y="10668"/>
                </a:lnTo>
                <a:lnTo>
                  <a:pt x="8157978" y="1687068"/>
                </a:lnTo>
                <a:lnTo>
                  <a:pt x="8164074" y="1687068"/>
                </a:lnTo>
                <a:close/>
              </a:path>
              <a:path w="8164195" h="1687195">
                <a:moveTo>
                  <a:pt x="10668" y="10668"/>
                </a:moveTo>
                <a:lnTo>
                  <a:pt x="10668" y="4572"/>
                </a:lnTo>
                <a:lnTo>
                  <a:pt x="4572" y="10668"/>
                </a:lnTo>
                <a:lnTo>
                  <a:pt x="10668" y="10668"/>
                </a:lnTo>
                <a:close/>
              </a:path>
              <a:path w="8164195" h="1687195">
                <a:moveTo>
                  <a:pt x="10668" y="1676400"/>
                </a:moveTo>
                <a:lnTo>
                  <a:pt x="10668" y="10668"/>
                </a:lnTo>
                <a:lnTo>
                  <a:pt x="4572" y="10668"/>
                </a:lnTo>
                <a:lnTo>
                  <a:pt x="4572" y="1676400"/>
                </a:lnTo>
                <a:lnTo>
                  <a:pt x="10668" y="1676400"/>
                </a:lnTo>
                <a:close/>
              </a:path>
              <a:path w="8164195" h="1687195">
                <a:moveTo>
                  <a:pt x="8157978" y="1676400"/>
                </a:moveTo>
                <a:lnTo>
                  <a:pt x="4572" y="1676400"/>
                </a:lnTo>
                <a:lnTo>
                  <a:pt x="10668" y="1680972"/>
                </a:lnTo>
                <a:lnTo>
                  <a:pt x="10668" y="1687068"/>
                </a:lnTo>
                <a:lnTo>
                  <a:pt x="8153406" y="1687068"/>
                </a:lnTo>
                <a:lnTo>
                  <a:pt x="8153406" y="1680972"/>
                </a:lnTo>
                <a:lnTo>
                  <a:pt x="8157978" y="1676400"/>
                </a:lnTo>
                <a:close/>
              </a:path>
              <a:path w="8164195" h="1687195">
                <a:moveTo>
                  <a:pt x="10668" y="1687068"/>
                </a:moveTo>
                <a:lnTo>
                  <a:pt x="10668" y="1680972"/>
                </a:lnTo>
                <a:lnTo>
                  <a:pt x="4572" y="1676400"/>
                </a:lnTo>
                <a:lnTo>
                  <a:pt x="4572" y="1687068"/>
                </a:lnTo>
                <a:lnTo>
                  <a:pt x="10668" y="1687068"/>
                </a:lnTo>
                <a:close/>
              </a:path>
              <a:path w="8164195" h="1687195">
                <a:moveTo>
                  <a:pt x="8157978" y="10668"/>
                </a:moveTo>
                <a:lnTo>
                  <a:pt x="8153406" y="4572"/>
                </a:lnTo>
                <a:lnTo>
                  <a:pt x="8153406" y="10668"/>
                </a:lnTo>
                <a:lnTo>
                  <a:pt x="8157978" y="10668"/>
                </a:lnTo>
                <a:close/>
              </a:path>
              <a:path w="8164195" h="1687195">
                <a:moveTo>
                  <a:pt x="8157978" y="1676400"/>
                </a:moveTo>
                <a:lnTo>
                  <a:pt x="8157978" y="10668"/>
                </a:lnTo>
                <a:lnTo>
                  <a:pt x="8153406" y="10668"/>
                </a:lnTo>
                <a:lnTo>
                  <a:pt x="8153406" y="1676400"/>
                </a:lnTo>
                <a:lnTo>
                  <a:pt x="8157978" y="1676400"/>
                </a:lnTo>
                <a:close/>
              </a:path>
              <a:path w="8164195" h="1687195">
                <a:moveTo>
                  <a:pt x="8157978" y="1687068"/>
                </a:moveTo>
                <a:lnTo>
                  <a:pt x="8157978" y="1676400"/>
                </a:lnTo>
                <a:lnTo>
                  <a:pt x="8153406" y="1680972"/>
                </a:lnTo>
                <a:lnTo>
                  <a:pt x="8153406" y="1687068"/>
                </a:lnTo>
                <a:lnTo>
                  <a:pt x="8157978" y="1687068"/>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grpSp>
        <p:nvGrpSpPr>
          <p:cNvPr id="4" name="object 4"/>
          <p:cNvGrpSpPr/>
          <p:nvPr/>
        </p:nvGrpSpPr>
        <p:grpSpPr>
          <a:xfrm>
            <a:off x="2460811" y="3110304"/>
            <a:ext cx="7265894" cy="2914090"/>
            <a:chOff x="909319" y="3525011"/>
            <a:chExt cx="8234680" cy="3302635"/>
          </a:xfrm>
        </p:grpSpPr>
        <p:sp>
          <p:nvSpPr>
            <p:cNvPr id="5" name="object 5"/>
            <p:cNvSpPr/>
            <p:nvPr/>
          </p:nvSpPr>
          <p:spPr>
            <a:xfrm>
              <a:off x="914393" y="3529583"/>
              <a:ext cx="8077200" cy="356870"/>
            </a:xfrm>
            <a:custGeom>
              <a:avLst/>
              <a:gdLst/>
              <a:ahLst/>
              <a:cxnLst/>
              <a:rect l="l" t="t" r="r" b="b"/>
              <a:pathLst>
                <a:path w="8077200" h="356870">
                  <a:moveTo>
                    <a:pt x="0" y="0"/>
                  </a:moveTo>
                  <a:lnTo>
                    <a:pt x="0" y="356615"/>
                  </a:lnTo>
                  <a:lnTo>
                    <a:pt x="8077199" y="356615"/>
                  </a:lnTo>
                  <a:lnTo>
                    <a:pt x="8077199" y="0"/>
                  </a:lnTo>
                  <a:lnTo>
                    <a:pt x="0" y="0"/>
                  </a:lnTo>
                  <a:close/>
                </a:path>
              </a:pathLst>
            </a:custGeom>
            <a:solidFill>
              <a:srgbClr val="FFFF98"/>
            </a:solidFill>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909821" y="3525011"/>
              <a:ext cx="8087995" cy="361315"/>
            </a:xfrm>
            <a:custGeom>
              <a:avLst/>
              <a:gdLst/>
              <a:ahLst/>
              <a:cxnLst/>
              <a:rect l="l" t="t" r="r" b="b"/>
              <a:pathLst>
                <a:path w="8087995" h="361314">
                  <a:moveTo>
                    <a:pt x="10667" y="361187"/>
                  </a:moveTo>
                  <a:lnTo>
                    <a:pt x="10667" y="288035"/>
                  </a:lnTo>
                  <a:lnTo>
                    <a:pt x="0" y="288035"/>
                  </a:lnTo>
                  <a:lnTo>
                    <a:pt x="0" y="361187"/>
                  </a:lnTo>
                  <a:lnTo>
                    <a:pt x="10667" y="361187"/>
                  </a:lnTo>
                  <a:close/>
                </a:path>
                <a:path w="8087995" h="361314">
                  <a:moveTo>
                    <a:pt x="10667" y="260603"/>
                  </a:moveTo>
                  <a:lnTo>
                    <a:pt x="10667" y="184403"/>
                  </a:lnTo>
                  <a:lnTo>
                    <a:pt x="0" y="184403"/>
                  </a:lnTo>
                  <a:lnTo>
                    <a:pt x="0" y="260603"/>
                  </a:lnTo>
                  <a:lnTo>
                    <a:pt x="10667" y="260603"/>
                  </a:lnTo>
                  <a:close/>
                </a:path>
                <a:path w="8087995" h="361314">
                  <a:moveTo>
                    <a:pt x="10667" y="155447"/>
                  </a:moveTo>
                  <a:lnTo>
                    <a:pt x="10667" y="79247"/>
                  </a:lnTo>
                  <a:lnTo>
                    <a:pt x="0" y="79247"/>
                  </a:lnTo>
                  <a:lnTo>
                    <a:pt x="0" y="155447"/>
                  </a:lnTo>
                  <a:lnTo>
                    <a:pt x="10667" y="155447"/>
                  </a:lnTo>
                  <a:close/>
                </a:path>
                <a:path w="8087995" h="361314">
                  <a:moveTo>
                    <a:pt x="36575" y="10667"/>
                  </a:moveTo>
                  <a:lnTo>
                    <a:pt x="36575" y="0"/>
                  </a:lnTo>
                  <a:lnTo>
                    <a:pt x="4571" y="0"/>
                  </a:lnTo>
                  <a:lnTo>
                    <a:pt x="1523" y="1523"/>
                  </a:lnTo>
                  <a:lnTo>
                    <a:pt x="0" y="4571"/>
                  </a:lnTo>
                  <a:lnTo>
                    <a:pt x="0" y="50291"/>
                  </a:lnTo>
                  <a:lnTo>
                    <a:pt x="4571" y="50291"/>
                  </a:lnTo>
                  <a:lnTo>
                    <a:pt x="4571" y="10667"/>
                  </a:lnTo>
                  <a:lnTo>
                    <a:pt x="10667" y="4571"/>
                  </a:lnTo>
                  <a:lnTo>
                    <a:pt x="10667" y="10667"/>
                  </a:lnTo>
                  <a:lnTo>
                    <a:pt x="36575" y="10667"/>
                  </a:lnTo>
                  <a:close/>
                </a:path>
                <a:path w="8087995" h="361314">
                  <a:moveTo>
                    <a:pt x="10667" y="10667"/>
                  </a:moveTo>
                  <a:lnTo>
                    <a:pt x="10667" y="4571"/>
                  </a:lnTo>
                  <a:lnTo>
                    <a:pt x="4571" y="10667"/>
                  </a:lnTo>
                  <a:lnTo>
                    <a:pt x="10667" y="10667"/>
                  </a:lnTo>
                  <a:close/>
                </a:path>
                <a:path w="8087995" h="361314">
                  <a:moveTo>
                    <a:pt x="10667" y="50291"/>
                  </a:moveTo>
                  <a:lnTo>
                    <a:pt x="10667" y="10667"/>
                  </a:lnTo>
                  <a:lnTo>
                    <a:pt x="4571" y="10667"/>
                  </a:lnTo>
                  <a:lnTo>
                    <a:pt x="4571" y="50291"/>
                  </a:lnTo>
                  <a:lnTo>
                    <a:pt x="10667" y="50291"/>
                  </a:lnTo>
                  <a:close/>
                </a:path>
                <a:path w="8087995" h="361314">
                  <a:moveTo>
                    <a:pt x="141731" y="10667"/>
                  </a:moveTo>
                  <a:lnTo>
                    <a:pt x="141731" y="0"/>
                  </a:lnTo>
                  <a:lnTo>
                    <a:pt x="65531" y="0"/>
                  </a:lnTo>
                  <a:lnTo>
                    <a:pt x="65531" y="10667"/>
                  </a:lnTo>
                  <a:lnTo>
                    <a:pt x="141731" y="10667"/>
                  </a:lnTo>
                  <a:close/>
                </a:path>
                <a:path w="8087995" h="361314">
                  <a:moveTo>
                    <a:pt x="245363" y="10667"/>
                  </a:moveTo>
                  <a:lnTo>
                    <a:pt x="245363" y="0"/>
                  </a:lnTo>
                  <a:lnTo>
                    <a:pt x="169163" y="0"/>
                  </a:lnTo>
                  <a:lnTo>
                    <a:pt x="169163" y="10667"/>
                  </a:lnTo>
                  <a:lnTo>
                    <a:pt x="245363" y="10667"/>
                  </a:lnTo>
                  <a:close/>
                </a:path>
                <a:path w="8087995" h="361314">
                  <a:moveTo>
                    <a:pt x="350519" y="10667"/>
                  </a:moveTo>
                  <a:lnTo>
                    <a:pt x="350519" y="0"/>
                  </a:lnTo>
                  <a:lnTo>
                    <a:pt x="274319" y="0"/>
                  </a:lnTo>
                  <a:lnTo>
                    <a:pt x="274319" y="10667"/>
                  </a:lnTo>
                  <a:lnTo>
                    <a:pt x="350519" y="10667"/>
                  </a:lnTo>
                  <a:close/>
                </a:path>
                <a:path w="8087995" h="361314">
                  <a:moveTo>
                    <a:pt x="455675" y="10667"/>
                  </a:moveTo>
                  <a:lnTo>
                    <a:pt x="455675" y="0"/>
                  </a:lnTo>
                  <a:lnTo>
                    <a:pt x="379475" y="0"/>
                  </a:lnTo>
                  <a:lnTo>
                    <a:pt x="379475" y="10667"/>
                  </a:lnTo>
                  <a:lnTo>
                    <a:pt x="455675" y="10667"/>
                  </a:lnTo>
                  <a:close/>
                </a:path>
                <a:path w="8087995" h="361314">
                  <a:moveTo>
                    <a:pt x="560831" y="10667"/>
                  </a:moveTo>
                  <a:lnTo>
                    <a:pt x="560831" y="0"/>
                  </a:lnTo>
                  <a:lnTo>
                    <a:pt x="484631" y="0"/>
                  </a:lnTo>
                  <a:lnTo>
                    <a:pt x="484631" y="10667"/>
                  </a:lnTo>
                  <a:lnTo>
                    <a:pt x="560831" y="10667"/>
                  </a:lnTo>
                  <a:close/>
                </a:path>
                <a:path w="8087995" h="361314">
                  <a:moveTo>
                    <a:pt x="664470" y="10667"/>
                  </a:moveTo>
                  <a:lnTo>
                    <a:pt x="664470" y="0"/>
                  </a:lnTo>
                  <a:lnTo>
                    <a:pt x="588263" y="0"/>
                  </a:lnTo>
                  <a:lnTo>
                    <a:pt x="588263" y="10667"/>
                  </a:lnTo>
                  <a:lnTo>
                    <a:pt x="664470" y="10667"/>
                  </a:lnTo>
                  <a:close/>
                </a:path>
                <a:path w="8087995" h="361314">
                  <a:moveTo>
                    <a:pt x="769626" y="10667"/>
                  </a:moveTo>
                  <a:lnTo>
                    <a:pt x="769626" y="0"/>
                  </a:lnTo>
                  <a:lnTo>
                    <a:pt x="693426" y="0"/>
                  </a:lnTo>
                  <a:lnTo>
                    <a:pt x="693426" y="10667"/>
                  </a:lnTo>
                  <a:lnTo>
                    <a:pt x="769626" y="10667"/>
                  </a:lnTo>
                  <a:close/>
                </a:path>
                <a:path w="8087995" h="361314">
                  <a:moveTo>
                    <a:pt x="874782" y="10667"/>
                  </a:moveTo>
                  <a:lnTo>
                    <a:pt x="874782" y="0"/>
                  </a:lnTo>
                  <a:lnTo>
                    <a:pt x="798582" y="0"/>
                  </a:lnTo>
                  <a:lnTo>
                    <a:pt x="798582" y="10667"/>
                  </a:lnTo>
                  <a:lnTo>
                    <a:pt x="874782" y="10667"/>
                  </a:lnTo>
                  <a:close/>
                </a:path>
                <a:path w="8087995" h="361314">
                  <a:moveTo>
                    <a:pt x="979938" y="10667"/>
                  </a:moveTo>
                  <a:lnTo>
                    <a:pt x="979938" y="0"/>
                  </a:lnTo>
                  <a:lnTo>
                    <a:pt x="903738" y="0"/>
                  </a:lnTo>
                  <a:lnTo>
                    <a:pt x="903738" y="10667"/>
                  </a:lnTo>
                  <a:lnTo>
                    <a:pt x="979938" y="10667"/>
                  </a:lnTo>
                  <a:close/>
                </a:path>
                <a:path w="8087995" h="361314">
                  <a:moveTo>
                    <a:pt x="1083570" y="10667"/>
                  </a:moveTo>
                  <a:lnTo>
                    <a:pt x="1083570" y="0"/>
                  </a:lnTo>
                  <a:lnTo>
                    <a:pt x="1007370" y="0"/>
                  </a:lnTo>
                  <a:lnTo>
                    <a:pt x="1007370" y="10667"/>
                  </a:lnTo>
                  <a:lnTo>
                    <a:pt x="1083570" y="10667"/>
                  </a:lnTo>
                  <a:close/>
                </a:path>
                <a:path w="8087995" h="361314">
                  <a:moveTo>
                    <a:pt x="1188726" y="10667"/>
                  </a:moveTo>
                  <a:lnTo>
                    <a:pt x="1188726" y="0"/>
                  </a:lnTo>
                  <a:lnTo>
                    <a:pt x="1112526" y="0"/>
                  </a:lnTo>
                  <a:lnTo>
                    <a:pt x="1112526" y="10667"/>
                  </a:lnTo>
                  <a:lnTo>
                    <a:pt x="1188726" y="10667"/>
                  </a:lnTo>
                  <a:close/>
                </a:path>
                <a:path w="8087995" h="361314">
                  <a:moveTo>
                    <a:pt x="1293882" y="10667"/>
                  </a:moveTo>
                  <a:lnTo>
                    <a:pt x="1293882" y="0"/>
                  </a:lnTo>
                  <a:lnTo>
                    <a:pt x="1217682" y="0"/>
                  </a:lnTo>
                  <a:lnTo>
                    <a:pt x="1217682" y="10667"/>
                  </a:lnTo>
                  <a:lnTo>
                    <a:pt x="1293882" y="10667"/>
                  </a:lnTo>
                  <a:close/>
                </a:path>
                <a:path w="8087995" h="361314">
                  <a:moveTo>
                    <a:pt x="1399038" y="10667"/>
                  </a:moveTo>
                  <a:lnTo>
                    <a:pt x="1399038" y="0"/>
                  </a:lnTo>
                  <a:lnTo>
                    <a:pt x="1322838" y="0"/>
                  </a:lnTo>
                  <a:lnTo>
                    <a:pt x="1322838" y="10667"/>
                  </a:lnTo>
                  <a:lnTo>
                    <a:pt x="1399038" y="10667"/>
                  </a:lnTo>
                  <a:close/>
                </a:path>
                <a:path w="8087995" h="361314">
                  <a:moveTo>
                    <a:pt x="1502670" y="10667"/>
                  </a:moveTo>
                  <a:lnTo>
                    <a:pt x="1502670" y="0"/>
                  </a:lnTo>
                  <a:lnTo>
                    <a:pt x="1426470" y="0"/>
                  </a:lnTo>
                  <a:lnTo>
                    <a:pt x="1426470" y="10667"/>
                  </a:lnTo>
                  <a:lnTo>
                    <a:pt x="1502670" y="10667"/>
                  </a:lnTo>
                  <a:close/>
                </a:path>
                <a:path w="8087995" h="361314">
                  <a:moveTo>
                    <a:pt x="1607826" y="10667"/>
                  </a:moveTo>
                  <a:lnTo>
                    <a:pt x="1607826" y="0"/>
                  </a:lnTo>
                  <a:lnTo>
                    <a:pt x="1531626" y="0"/>
                  </a:lnTo>
                  <a:lnTo>
                    <a:pt x="1531626" y="10667"/>
                  </a:lnTo>
                  <a:lnTo>
                    <a:pt x="1607826" y="10667"/>
                  </a:lnTo>
                  <a:close/>
                </a:path>
                <a:path w="8087995" h="361314">
                  <a:moveTo>
                    <a:pt x="1712982" y="10667"/>
                  </a:moveTo>
                  <a:lnTo>
                    <a:pt x="1712982" y="0"/>
                  </a:lnTo>
                  <a:lnTo>
                    <a:pt x="1636782" y="0"/>
                  </a:lnTo>
                  <a:lnTo>
                    <a:pt x="1636782" y="10667"/>
                  </a:lnTo>
                  <a:lnTo>
                    <a:pt x="1712982" y="10667"/>
                  </a:lnTo>
                  <a:close/>
                </a:path>
                <a:path w="8087995" h="361314">
                  <a:moveTo>
                    <a:pt x="1818138" y="10667"/>
                  </a:moveTo>
                  <a:lnTo>
                    <a:pt x="1818138" y="0"/>
                  </a:lnTo>
                  <a:lnTo>
                    <a:pt x="1741938" y="0"/>
                  </a:lnTo>
                  <a:lnTo>
                    <a:pt x="1741938" y="10667"/>
                  </a:lnTo>
                  <a:lnTo>
                    <a:pt x="1818138" y="10667"/>
                  </a:lnTo>
                  <a:close/>
                </a:path>
                <a:path w="8087995" h="361314">
                  <a:moveTo>
                    <a:pt x="1921770" y="10667"/>
                  </a:moveTo>
                  <a:lnTo>
                    <a:pt x="1921770" y="0"/>
                  </a:lnTo>
                  <a:lnTo>
                    <a:pt x="1845570" y="0"/>
                  </a:lnTo>
                  <a:lnTo>
                    <a:pt x="1845570" y="10667"/>
                  </a:lnTo>
                  <a:lnTo>
                    <a:pt x="1921770" y="10667"/>
                  </a:lnTo>
                  <a:close/>
                </a:path>
                <a:path w="8087995" h="361314">
                  <a:moveTo>
                    <a:pt x="2026926" y="10667"/>
                  </a:moveTo>
                  <a:lnTo>
                    <a:pt x="2026926" y="0"/>
                  </a:lnTo>
                  <a:lnTo>
                    <a:pt x="1950726" y="0"/>
                  </a:lnTo>
                  <a:lnTo>
                    <a:pt x="1950726" y="10667"/>
                  </a:lnTo>
                  <a:lnTo>
                    <a:pt x="2026926" y="10667"/>
                  </a:lnTo>
                  <a:close/>
                </a:path>
                <a:path w="8087995" h="361314">
                  <a:moveTo>
                    <a:pt x="2132082" y="10667"/>
                  </a:moveTo>
                  <a:lnTo>
                    <a:pt x="2132082" y="0"/>
                  </a:lnTo>
                  <a:lnTo>
                    <a:pt x="2055882" y="0"/>
                  </a:lnTo>
                  <a:lnTo>
                    <a:pt x="2055882" y="10667"/>
                  </a:lnTo>
                  <a:lnTo>
                    <a:pt x="2132082" y="10667"/>
                  </a:lnTo>
                  <a:close/>
                </a:path>
                <a:path w="8087995" h="361314">
                  <a:moveTo>
                    <a:pt x="2237238" y="10667"/>
                  </a:moveTo>
                  <a:lnTo>
                    <a:pt x="2237238" y="0"/>
                  </a:lnTo>
                  <a:lnTo>
                    <a:pt x="2161038" y="0"/>
                  </a:lnTo>
                  <a:lnTo>
                    <a:pt x="2161038" y="10667"/>
                  </a:lnTo>
                  <a:lnTo>
                    <a:pt x="2237238" y="10667"/>
                  </a:lnTo>
                  <a:close/>
                </a:path>
                <a:path w="8087995" h="361314">
                  <a:moveTo>
                    <a:pt x="2340870" y="10667"/>
                  </a:moveTo>
                  <a:lnTo>
                    <a:pt x="2340870" y="0"/>
                  </a:lnTo>
                  <a:lnTo>
                    <a:pt x="2264670" y="0"/>
                  </a:lnTo>
                  <a:lnTo>
                    <a:pt x="2264670" y="10667"/>
                  </a:lnTo>
                  <a:lnTo>
                    <a:pt x="2340870" y="10667"/>
                  </a:lnTo>
                  <a:close/>
                </a:path>
                <a:path w="8087995" h="361314">
                  <a:moveTo>
                    <a:pt x="2446026" y="10667"/>
                  </a:moveTo>
                  <a:lnTo>
                    <a:pt x="2446026" y="0"/>
                  </a:lnTo>
                  <a:lnTo>
                    <a:pt x="2369826" y="0"/>
                  </a:lnTo>
                  <a:lnTo>
                    <a:pt x="2369826" y="10667"/>
                  </a:lnTo>
                  <a:lnTo>
                    <a:pt x="2446026" y="10667"/>
                  </a:lnTo>
                  <a:close/>
                </a:path>
                <a:path w="8087995" h="361314">
                  <a:moveTo>
                    <a:pt x="2551182" y="10667"/>
                  </a:moveTo>
                  <a:lnTo>
                    <a:pt x="2551182" y="0"/>
                  </a:lnTo>
                  <a:lnTo>
                    <a:pt x="2474982" y="0"/>
                  </a:lnTo>
                  <a:lnTo>
                    <a:pt x="2474982" y="10667"/>
                  </a:lnTo>
                  <a:lnTo>
                    <a:pt x="2551182" y="10667"/>
                  </a:lnTo>
                  <a:close/>
                </a:path>
                <a:path w="8087995" h="361314">
                  <a:moveTo>
                    <a:pt x="2656338" y="10667"/>
                  </a:moveTo>
                  <a:lnTo>
                    <a:pt x="2656338" y="0"/>
                  </a:lnTo>
                  <a:lnTo>
                    <a:pt x="2580138" y="0"/>
                  </a:lnTo>
                  <a:lnTo>
                    <a:pt x="2580138" y="10667"/>
                  </a:lnTo>
                  <a:lnTo>
                    <a:pt x="2656338" y="10667"/>
                  </a:lnTo>
                  <a:close/>
                </a:path>
                <a:path w="8087995" h="361314">
                  <a:moveTo>
                    <a:pt x="2759970" y="10667"/>
                  </a:moveTo>
                  <a:lnTo>
                    <a:pt x="2759970" y="0"/>
                  </a:lnTo>
                  <a:lnTo>
                    <a:pt x="2683770" y="0"/>
                  </a:lnTo>
                  <a:lnTo>
                    <a:pt x="2683770" y="10667"/>
                  </a:lnTo>
                  <a:lnTo>
                    <a:pt x="2759970" y="10667"/>
                  </a:lnTo>
                  <a:close/>
                </a:path>
                <a:path w="8087995" h="361314">
                  <a:moveTo>
                    <a:pt x="2865126" y="10667"/>
                  </a:moveTo>
                  <a:lnTo>
                    <a:pt x="2865126" y="0"/>
                  </a:lnTo>
                  <a:lnTo>
                    <a:pt x="2788926" y="0"/>
                  </a:lnTo>
                  <a:lnTo>
                    <a:pt x="2788926" y="10667"/>
                  </a:lnTo>
                  <a:lnTo>
                    <a:pt x="2865126" y="10667"/>
                  </a:lnTo>
                  <a:close/>
                </a:path>
                <a:path w="8087995" h="361314">
                  <a:moveTo>
                    <a:pt x="2970282" y="10667"/>
                  </a:moveTo>
                  <a:lnTo>
                    <a:pt x="2970282" y="0"/>
                  </a:lnTo>
                  <a:lnTo>
                    <a:pt x="2894082" y="0"/>
                  </a:lnTo>
                  <a:lnTo>
                    <a:pt x="2894082" y="10667"/>
                  </a:lnTo>
                  <a:lnTo>
                    <a:pt x="2970282" y="10667"/>
                  </a:lnTo>
                  <a:close/>
                </a:path>
                <a:path w="8087995" h="361314">
                  <a:moveTo>
                    <a:pt x="3075438" y="10667"/>
                  </a:moveTo>
                  <a:lnTo>
                    <a:pt x="3075438" y="0"/>
                  </a:lnTo>
                  <a:lnTo>
                    <a:pt x="2999238" y="0"/>
                  </a:lnTo>
                  <a:lnTo>
                    <a:pt x="2999238" y="10667"/>
                  </a:lnTo>
                  <a:lnTo>
                    <a:pt x="3075438" y="10667"/>
                  </a:lnTo>
                  <a:close/>
                </a:path>
                <a:path w="8087995" h="361314">
                  <a:moveTo>
                    <a:pt x="3179070" y="10667"/>
                  </a:moveTo>
                  <a:lnTo>
                    <a:pt x="3179070" y="0"/>
                  </a:lnTo>
                  <a:lnTo>
                    <a:pt x="3102870" y="0"/>
                  </a:lnTo>
                  <a:lnTo>
                    <a:pt x="3102870" y="10667"/>
                  </a:lnTo>
                  <a:lnTo>
                    <a:pt x="3179070" y="10667"/>
                  </a:lnTo>
                  <a:close/>
                </a:path>
                <a:path w="8087995" h="361314">
                  <a:moveTo>
                    <a:pt x="3284226" y="10667"/>
                  </a:moveTo>
                  <a:lnTo>
                    <a:pt x="3284226" y="0"/>
                  </a:lnTo>
                  <a:lnTo>
                    <a:pt x="3208026" y="0"/>
                  </a:lnTo>
                  <a:lnTo>
                    <a:pt x="3208026" y="10667"/>
                  </a:lnTo>
                  <a:lnTo>
                    <a:pt x="3284226" y="10667"/>
                  </a:lnTo>
                  <a:close/>
                </a:path>
                <a:path w="8087995" h="361314">
                  <a:moveTo>
                    <a:pt x="3389381" y="10667"/>
                  </a:moveTo>
                  <a:lnTo>
                    <a:pt x="3389381" y="0"/>
                  </a:lnTo>
                  <a:lnTo>
                    <a:pt x="3313182" y="0"/>
                  </a:lnTo>
                  <a:lnTo>
                    <a:pt x="3313182" y="10667"/>
                  </a:lnTo>
                  <a:lnTo>
                    <a:pt x="3389381" y="10667"/>
                  </a:lnTo>
                  <a:close/>
                </a:path>
                <a:path w="8087995" h="361314">
                  <a:moveTo>
                    <a:pt x="3494537" y="10667"/>
                  </a:moveTo>
                  <a:lnTo>
                    <a:pt x="3494537" y="0"/>
                  </a:lnTo>
                  <a:lnTo>
                    <a:pt x="3418337" y="0"/>
                  </a:lnTo>
                  <a:lnTo>
                    <a:pt x="3418337" y="10667"/>
                  </a:lnTo>
                  <a:lnTo>
                    <a:pt x="3494537" y="10667"/>
                  </a:lnTo>
                  <a:close/>
                </a:path>
                <a:path w="8087995" h="361314">
                  <a:moveTo>
                    <a:pt x="3598169" y="10667"/>
                  </a:moveTo>
                  <a:lnTo>
                    <a:pt x="3598169" y="0"/>
                  </a:lnTo>
                  <a:lnTo>
                    <a:pt x="3521969" y="0"/>
                  </a:lnTo>
                  <a:lnTo>
                    <a:pt x="3521969" y="10667"/>
                  </a:lnTo>
                  <a:lnTo>
                    <a:pt x="3598169" y="10667"/>
                  </a:lnTo>
                  <a:close/>
                </a:path>
                <a:path w="8087995" h="361314">
                  <a:moveTo>
                    <a:pt x="3703325" y="10667"/>
                  </a:moveTo>
                  <a:lnTo>
                    <a:pt x="3703325" y="0"/>
                  </a:lnTo>
                  <a:lnTo>
                    <a:pt x="3627125" y="0"/>
                  </a:lnTo>
                  <a:lnTo>
                    <a:pt x="3627125" y="10667"/>
                  </a:lnTo>
                  <a:lnTo>
                    <a:pt x="3703325" y="10667"/>
                  </a:lnTo>
                  <a:close/>
                </a:path>
                <a:path w="8087995" h="361314">
                  <a:moveTo>
                    <a:pt x="3808481" y="10667"/>
                  </a:moveTo>
                  <a:lnTo>
                    <a:pt x="3808481" y="0"/>
                  </a:lnTo>
                  <a:lnTo>
                    <a:pt x="3732281" y="0"/>
                  </a:lnTo>
                  <a:lnTo>
                    <a:pt x="3732281" y="10667"/>
                  </a:lnTo>
                  <a:lnTo>
                    <a:pt x="3808481" y="10667"/>
                  </a:lnTo>
                  <a:close/>
                </a:path>
                <a:path w="8087995" h="361314">
                  <a:moveTo>
                    <a:pt x="3913637" y="10667"/>
                  </a:moveTo>
                  <a:lnTo>
                    <a:pt x="3913637" y="0"/>
                  </a:lnTo>
                  <a:lnTo>
                    <a:pt x="3837437" y="0"/>
                  </a:lnTo>
                  <a:lnTo>
                    <a:pt x="3837437" y="10667"/>
                  </a:lnTo>
                  <a:lnTo>
                    <a:pt x="3913637" y="10667"/>
                  </a:lnTo>
                  <a:close/>
                </a:path>
                <a:path w="8087995" h="361314">
                  <a:moveTo>
                    <a:pt x="4017269" y="10667"/>
                  </a:moveTo>
                  <a:lnTo>
                    <a:pt x="4017269" y="0"/>
                  </a:lnTo>
                  <a:lnTo>
                    <a:pt x="3941069" y="0"/>
                  </a:lnTo>
                  <a:lnTo>
                    <a:pt x="3941069" y="10667"/>
                  </a:lnTo>
                  <a:lnTo>
                    <a:pt x="4017269" y="10667"/>
                  </a:lnTo>
                  <a:close/>
                </a:path>
                <a:path w="8087995" h="361314">
                  <a:moveTo>
                    <a:pt x="4122425" y="10667"/>
                  </a:moveTo>
                  <a:lnTo>
                    <a:pt x="4122425" y="0"/>
                  </a:lnTo>
                  <a:lnTo>
                    <a:pt x="4046225" y="0"/>
                  </a:lnTo>
                  <a:lnTo>
                    <a:pt x="4046225" y="10667"/>
                  </a:lnTo>
                  <a:lnTo>
                    <a:pt x="4122425" y="10667"/>
                  </a:lnTo>
                  <a:close/>
                </a:path>
                <a:path w="8087995" h="361314">
                  <a:moveTo>
                    <a:pt x="4227581" y="10667"/>
                  </a:moveTo>
                  <a:lnTo>
                    <a:pt x="4227581" y="0"/>
                  </a:lnTo>
                  <a:lnTo>
                    <a:pt x="4151381" y="0"/>
                  </a:lnTo>
                  <a:lnTo>
                    <a:pt x="4151381" y="10667"/>
                  </a:lnTo>
                  <a:lnTo>
                    <a:pt x="4227581" y="10667"/>
                  </a:lnTo>
                  <a:close/>
                </a:path>
                <a:path w="8087995" h="361314">
                  <a:moveTo>
                    <a:pt x="4332737" y="10667"/>
                  </a:moveTo>
                  <a:lnTo>
                    <a:pt x="4332737" y="0"/>
                  </a:lnTo>
                  <a:lnTo>
                    <a:pt x="4256537" y="0"/>
                  </a:lnTo>
                  <a:lnTo>
                    <a:pt x="4256537" y="10667"/>
                  </a:lnTo>
                  <a:lnTo>
                    <a:pt x="4332737" y="10667"/>
                  </a:lnTo>
                  <a:close/>
                </a:path>
                <a:path w="8087995" h="361314">
                  <a:moveTo>
                    <a:pt x="4436369" y="10667"/>
                  </a:moveTo>
                  <a:lnTo>
                    <a:pt x="4436369" y="0"/>
                  </a:lnTo>
                  <a:lnTo>
                    <a:pt x="4360169" y="0"/>
                  </a:lnTo>
                  <a:lnTo>
                    <a:pt x="4360169" y="10667"/>
                  </a:lnTo>
                  <a:lnTo>
                    <a:pt x="4436369" y="10667"/>
                  </a:lnTo>
                  <a:close/>
                </a:path>
                <a:path w="8087995" h="361314">
                  <a:moveTo>
                    <a:pt x="4541525" y="10667"/>
                  </a:moveTo>
                  <a:lnTo>
                    <a:pt x="4541525" y="0"/>
                  </a:lnTo>
                  <a:lnTo>
                    <a:pt x="4465325" y="0"/>
                  </a:lnTo>
                  <a:lnTo>
                    <a:pt x="4465325" y="10667"/>
                  </a:lnTo>
                  <a:lnTo>
                    <a:pt x="4541525" y="10667"/>
                  </a:lnTo>
                  <a:close/>
                </a:path>
                <a:path w="8087995" h="361314">
                  <a:moveTo>
                    <a:pt x="4646681" y="10667"/>
                  </a:moveTo>
                  <a:lnTo>
                    <a:pt x="4646681" y="0"/>
                  </a:lnTo>
                  <a:lnTo>
                    <a:pt x="4570481" y="0"/>
                  </a:lnTo>
                  <a:lnTo>
                    <a:pt x="4570481" y="10667"/>
                  </a:lnTo>
                  <a:lnTo>
                    <a:pt x="4646681" y="10667"/>
                  </a:lnTo>
                  <a:close/>
                </a:path>
                <a:path w="8087995" h="361314">
                  <a:moveTo>
                    <a:pt x="4751837" y="10667"/>
                  </a:moveTo>
                  <a:lnTo>
                    <a:pt x="4751837" y="0"/>
                  </a:lnTo>
                  <a:lnTo>
                    <a:pt x="4675637" y="0"/>
                  </a:lnTo>
                  <a:lnTo>
                    <a:pt x="4675637" y="10667"/>
                  </a:lnTo>
                  <a:lnTo>
                    <a:pt x="4751837" y="10667"/>
                  </a:lnTo>
                  <a:close/>
                </a:path>
                <a:path w="8087995" h="361314">
                  <a:moveTo>
                    <a:pt x="4855469" y="10667"/>
                  </a:moveTo>
                  <a:lnTo>
                    <a:pt x="4855469" y="0"/>
                  </a:lnTo>
                  <a:lnTo>
                    <a:pt x="4779269" y="0"/>
                  </a:lnTo>
                  <a:lnTo>
                    <a:pt x="4779269" y="10667"/>
                  </a:lnTo>
                  <a:lnTo>
                    <a:pt x="4855469" y="10667"/>
                  </a:lnTo>
                  <a:close/>
                </a:path>
                <a:path w="8087995" h="361314">
                  <a:moveTo>
                    <a:pt x="4960625" y="10667"/>
                  </a:moveTo>
                  <a:lnTo>
                    <a:pt x="4960625" y="0"/>
                  </a:lnTo>
                  <a:lnTo>
                    <a:pt x="4884425" y="0"/>
                  </a:lnTo>
                  <a:lnTo>
                    <a:pt x="4884425" y="10667"/>
                  </a:lnTo>
                  <a:lnTo>
                    <a:pt x="4960625" y="10667"/>
                  </a:lnTo>
                  <a:close/>
                </a:path>
                <a:path w="8087995" h="361314">
                  <a:moveTo>
                    <a:pt x="5065781" y="10667"/>
                  </a:moveTo>
                  <a:lnTo>
                    <a:pt x="5065781" y="0"/>
                  </a:lnTo>
                  <a:lnTo>
                    <a:pt x="4989581" y="0"/>
                  </a:lnTo>
                  <a:lnTo>
                    <a:pt x="4989581" y="10667"/>
                  </a:lnTo>
                  <a:lnTo>
                    <a:pt x="5065781" y="10667"/>
                  </a:lnTo>
                  <a:close/>
                </a:path>
                <a:path w="8087995" h="361314">
                  <a:moveTo>
                    <a:pt x="5170937" y="10667"/>
                  </a:moveTo>
                  <a:lnTo>
                    <a:pt x="5170937" y="0"/>
                  </a:lnTo>
                  <a:lnTo>
                    <a:pt x="5094737" y="0"/>
                  </a:lnTo>
                  <a:lnTo>
                    <a:pt x="5094737" y="10667"/>
                  </a:lnTo>
                  <a:lnTo>
                    <a:pt x="5170937" y="10667"/>
                  </a:lnTo>
                  <a:close/>
                </a:path>
                <a:path w="8087995" h="361314">
                  <a:moveTo>
                    <a:pt x="5274569" y="10667"/>
                  </a:moveTo>
                  <a:lnTo>
                    <a:pt x="5274569" y="0"/>
                  </a:lnTo>
                  <a:lnTo>
                    <a:pt x="5198369" y="0"/>
                  </a:lnTo>
                  <a:lnTo>
                    <a:pt x="5198369" y="10667"/>
                  </a:lnTo>
                  <a:lnTo>
                    <a:pt x="5274569" y="10667"/>
                  </a:lnTo>
                  <a:close/>
                </a:path>
                <a:path w="8087995" h="361314">
                  <a:moveTo>
                    <a:pt x="5379725" y="10667"/>
                  </a:moveTo>
                  <a:lnTo>
                    <a:pt x="5379725" y="0"/>
                  </a:lnTo>
                  <a:lnTo>
                    <a:pt x="5303525" y="0"/>
                  </a:lnTo>
                  <a:lnTo>
                    <a:pt x="5303525" y="10667"/>
                  </a:lnTo>
                  <a:lnTo>
                    <a:pt x="5379725" y="10667"/>
                  </a:lnTo>
                  <a:close/>
                </a:path>
                <a:path w="8087995" h="361314">
                  <a:moveTo>
                    <a:pt x="5484881" y="10667"/>
                  </a:moveTo>
                  <a:lnTo>
                    <a:pt x="5484881" y="0"/>
                  </a:lnTo>
                  <a:lnTo>
                    <a:pt x="5408681" y="0"/>
                  </a:lnTo>
                  <a:lnTo>
                    <a:pt x="5408681" y="10667"/>
                  </a:lnTo>
                  <a:lnTo>
                    <a:pt x="5484881" y="10667"/>
                  </a:lnTo>
                  <a:close/>
                </a:path>
                <a:path w="8087995" h="361314">
                  <a:moveTo>
                    <a:pt x="5590037" y="10667"/>
                  </a:moveTo>
                  <a:lnTo>
                    <a:pt x="5590037" y="0"/>
                  </a:lnTo>
                  <a:lnTo>
                    <a:pt x="5513837" y="0"/>
                  </a:lnTo>
                  <a:lnTo>
                    <a:pt x="5513837" y="10667"/>
                  </a:lnTo>
                  <a:lnTo>
                    <a:pt x="5590037" y="10667"/>
                  </a:lnTo>
                  <a:close/>
                </a:path>
                <a:path w="8087995" h="361314">
                  <a:moveTo>
                    <a:pt x="5693669" y="10667"/>
                  </a:moveTo>
                  <a:lnTo>
                    <a:pt x="5693669" y="0"/>
                  </a:lnTo>
                  <a:lnTo>
                    <a:pt x="5617469" y="0"/>
                  </a:lnTo>
                  <a:lnTo>
                    <a:pt x="5617469" y="10667"/>
                  </a:lnTo>
                  <a:lnTo>
                    <a:pt x="5693669" y="10667"/>
                  </a:lnTo>
                  <a:close/>
                </a:path>
                <a:path w="8087995" h="361314">
                  <a:moveTo>
                    <a:pt x="5798825" y="10667"/>
                  </a:moveTo>
                  <a:lnTo>
                    <a:pt x="5798825" y="0"/>
                  </a:lnTo>
                  <a:lnTo>
                    <a:pt x="5722625" y="0"/>
                  </a:lnTo>
                  <a:lnTo>
                    <a:pt x="5722625" y="10667"/>
                  </a:lnTo>
                  <a:lnTo>
                    <a:pt x="5798825" y="10667"/>
                  </a:lnTo>
                  <a:close/>
                </a:path>
                <a:path w="8087995" h="361314">
                  <a:moveTo>
                    <a:pt x="5903981" y="10667"/>
                  </a:moveTo>
                  <a:lnTo>
                    <a:pt x="5903981" y="0"/>
                  </a:lnTo>
                  <a:lnTo>
                    <a:pt x="5827781" y="0"/>
                  </a:lnTo>
                  <a:lnTo>
                    <a:pt x="5827781" y="10667"/>
                  </a:lnTo>
                  <a:lnTo>
                    <a:pt x="5903981" y="10667"/>
                  </a:lnTo>
                  <a:close/>
                </a:path>
                <a:path w="8087995" h="361314">
                  <a:moveTo>
                    <a:pt x="6009137" y="10667"/>
                  </a:moveTo>
                  <a:lnTo>
                    <a:pt x="6009137" y="0"/>
                  </a:lnTo>
                  <a:lnTo>
                    <a:pt x="5932937" y="0"/>
                  </a:lnTo>
                  <a:lnTo>
                    <a:pt x="5932937" y="10667"/>
                  </a:lnTo>
                  <a:lnTo>
                    <a:pt x="6009137" y="10667"/>
                  </a:lnTo>
                  <a:close/>
                </a:path>
                <a:path w="8087995" h="361314">
                  <a:moveTo>
                    <a:pt x="6112769" y="10667"/>
                  </a:moveTo>
                  <a:lnTo>
                    <a:pt x="6112769" y="0"/>
                  </a:lnTo>
                  <a:lnTo>
                    <a:pt x="6036569" y="0"/>
                  </a:lnTo>
                  <a:lnTo>
                    <a:pt x="6036569" y="10667"/>
                  </a:lnTo>
                  <a:lnTo>
                    <a:pt x="6112769" y="10667"/>
                  </a:lnTo>
                  <a:close/>
                </a:path>
                <a:path w="8087995" h="361314">
                  <a:moveTo>
                    <a:pt x="6217925" y="10667"/>
                  </a:moveTo>
                  <a:lnTo>
                    <a:pt x="6217925" y="0"/>
                  </a:lnTo>
                  <a:lnTo>
                    <a:pt x="6141725" y="0"/>
                  </a:lnTo>
                  <a:lnTo>
                    <a:pt x="6141725" y="10667"/>
                  </a:lnTo>
                  <a:lnTo>
                    <a:pt x="6217925" y="10667"/>
                  </a:lnTo>
                  <a:close/>
                </a:path>
                <a:path w="8087995" h="361314">
                  <a:moveTo>
                    <a:pt x="6323081" y="10667"/>
                  </a:moveTo>
                  <a:lnTo>
                    <a:pt x="6323081" y="0"/>
                  </a:lnTo>
                  <a:lnTo>
                    <a:pt x="6246881" y="0"/>
                  </a:lnTo>
                  <a:lnTo>
                    <a:pt x="6246881" y="10667"/>
                  </a:lnTo>
                  <a:lnTo>
                    <a:pt x="6323081" y="10667"/>
                  </a:lnTo>
                  <a:close/>
                </a:path>
                <a:path w="8087995" h="361314">
                  <a:moveTo>
                    <a:pt x="6428237" y="10667"/>
                  </a:moveTo>
                  <a:lnTo>
                    <a:pt x="6428237" y="0"/>
                  </a:lnTo>
                  <a:lnTo>
                    <a:pt x="6352037" y="0"/>
                  </a:lnTo>
                  <a:lnTo>
                    <a:pt x="6352037" y="10667"/>
                  </a:lnTo>
                  <a:lnTo>
                    <a:pt x="6428237" y="10667"/>
                  </a:lnTo>
                  <a:close/>
                </a:path>
                <a:path w="8087995" h="361314">
                  <a:moveTo>
                    <a:pt x="6531869" y="10667"/>
                  </a:moveTo>
                  <a:lnTo>
                    <a:pt x="6531869" y="0"/>
                  </a:lnTo>
                  <a:lnTo>
                    <a:pt x="6455669" y="0"/>
                  </a:lnTo>
                  <a:lnTo>
                    <a:pt x="6455669" y="10667"/>
                  </a:lnTo>
                  <a:lnTo>
                    <a:pt x="6531869" y="10667"/>
                  </a:lnTo>
                  <a:close/>
                </a:path>
                <a:path w="8087995" h="361314">
                  <a:moveTo>
                    <a:pt x="6637025" y="10667"/>
                  </a:moveTo>
                  <a:lnTo>
                    <a:pt x="6637025" y="0"/>
                  </a:lnTo>
                  <a:lnTo>
                    <a:pt x="6560825" y="0"/>
                  </a:lnTo>
                  <a:lnTo>
                    <a:pt x="6560825" y="10667"/>
                  </a:lnTo>
                  <a:lnTo>
                    <a:pt x="6637025" y="10667"/>
                  </a:lnTo>
                  <a:close/>
                </a:path>
                <a:path w="8087995" h="361314">
                  <a:moveTo>
                    <a:pt x="6742181" y="10667"/>
                  </a:moveTo>
                  <a:lnTo>
                    <a:pt x="6742181" y="0"/>
                  </a:lnTo>
                  <a:lnTo>
                    <a:pt x="6665981" y="0"/>
                  </a:lnTo>
                  <a:lnTo>
                    <a:pt x="6665981" y="10667"/>
                  </a:lnTo>
                  <a:lnTo>
                    <a:pt x="6742181" y="10667"/>
                  </a:lnTo>
                  <a:close/>
                </a:path>
                <a:path w="8087995" h="361314">
                  <a:moveTo>
                    <a:pt x="6847337" y="10667"/>
                  </a:moveTo>
                  <a:lnTo>
                    <a:pt x="6847337" y="0"/>
                  </a:lnTo>
                  <a:lnTo>
                    <a:pt x="6771137" y="0"/>
                  </a:lnTo>
                  <a:lnTo>
                    <a:pt x="6771137" y="10667"/>
                  </a:lnTo>
                  <a:lnTo>
                    <a:pt x="6847337" y="10667"/>
                  </a:lnTo>
                  <a:close/>
                </a:path>
                <a:path w="8087995" h="361314">
                  <a:moveTo>
                    <a:pt x="6950969" y="10667"/>
                  </a:moveTo>
                  <a:lnTo>
                    <a:pt x="6950969" y="0"/>
                  </a:lnTo>
                  <a:lnTo>
                    <a:pt x="6874769" y="0"/>
                  </a:lnTo>
                  <a:lnTo>
                    <a:pt x="6874769" y="10667"/>
                  </a:lnTo>
                  <a:lnTo>
                    <a:pt x="6950969" y="10667"/>
                  </a:lnTo>
                  <a:close/>
                </a:path>
                <a:path w="8087995" h="361314">
                  <a:moveTo>
                    <a:pt x="7056125" y="10667"/>
                  </a:moveTo>
                  <a:lnTo>
                    <a:pt x="7056125" y="0"/>
                  </a:lnTo>
                  <a:lnTo>
                    <a:pt x="6979925" y="0"/>
                  </a:lnTo>
                  <a:lnTo>
                    <a:pt x="6979925" y="10667"/>
                  </a:lnTo>
                  <a:lnTo>
                    <a:pt x="7056125" y="10667"/>
                  </a:lnTo>
                  <a:close/>
                </a:path>
                <a:path w="8087995" h="361314">
                  <a:moveTo>
                    <a:pt x="7161281" y="10667"/>
                  </a:moveTo>
                  <a:lnTo>
                    <a:pt x="7161281" y="0"/>
                  </a:lnTo>
                  <a:lnTo>
                    <a:pt x="7085081" y="0"/>
                  </a:lnTo>
                  <a:lnTo>
                    <a:pt x="7085081" y="10667"/>
                  </a:lnTo>
                  <a:lnTo>
                    <a:pt x="7161281" y="10667"/>
                  </a:lnTo>
                  <a:close/>
                </a:path>
                <a:path w="8087995" h="361314">
                  <a:moveTo>
                    <a:pt x="7266437" y="10667"/>
                  </a:moveTo>
                  <a:lnTo>
                    <a:pt x="7266437" y="0"/>
                  </a:lnTo>
                  <a:lnTo>
                    <a:pt x="7190237" y="0"/>
                  </a:lnTo>
                  <a:lnTo>
                    <a:pt x="7190237" y="10667"/>
                  </a:lnTo>
                  <a:lnTo>
                    <a:pt x="7266437" y="10667"/>
                  </a:lnTo>
                  <a:close/>
                </a:path>
                <a:path w="8087995" h="361314">
                  <a:moveTo>
                    <a:pt x="7370069" y="10667"/>
                  </a:moveTo>
                  <a:lnTo>
                    <a:pt x="7370069" y="0"/>
                  </a:lnTo>
                  <a:lnTo>
                    <a:pt x="7293869" y="0"/>
                  </a:lnTo>
                  <a:lnTo>
                    <a:pt x="7293869" y="10667"/>
                  </a:lnTo>
                  <a:lnTo>
                    <a:pt x="7370069" y="10667"/>
                  </a:lnTo>
                  <a:close/>
                </a:path>
                <a:path w="8087995" h="361314">
                  <a:moveTo>
                    <a:pt x="7475225" y="10667"/>
                  </a:moveTo>
                  <a:lnTo>
                    <a:pt x="7475225" y="0"/>
                  </a:lnTo>
                  <a:lnTo>
                    <a:pt x="7399025" y="0"/>
                  </a:lnTo>
                  <a:lnTo>
                    <a:pt x="7399025" y="10667"/>
                  </a:lnTo>
                  <a:lnTo>
                    <a:pt x="7475225" y="10667"/>
                  </a:lnTo>
                  <a:close/>
                </a:path>
                <a:path w="8087995" h="361314">
                  <a:moveTo>
                    <a:pt x="7580381" y="10667"/>
                  </a:moveTo>
                  <a:lnTo>
                    <a:pt x="7580381" y="0"/>
                  </a:lnTo>
                  <a:lnTo>
                    <a:pt x="7504181" y="0"/>
                  </a:lnTo>
                  <a:lnTo>
                    <a:pt x="7504181" y="10667"/>
                  </a:lnTo>
                  <a:lnTo>
                    <a:pt x="7580381" y="10667"/>
                  </a:lnTo>
                  <a:close/>
                </a:path>
                <a:path w="8087995" h="361314">
                  <a:moveTo>
                    <a:pt x="7685537" y="10667"/>
                  </a:moveTo>
                  <a:lnTo>
                    <a:pt x="7685537" y="0"/>
                  </a:lnTo>
                  <a:lnTo>
                    <a:pt x="7609337" y="0"/>
                  </a:lnTo>
                  <a:lnTo>
                    <a:pt x="7609337" y="10667"/>
                  </a:lnTo>
                  <a:lnTo>
                    <a:pt x="7685537" y="10667"/>
                  </a:lnTo>
                  <a:close/>
                </a:path>
                <a:path w="8087995" h="361314">
                  <a:moveTo>
                    <a:pt x="7789169" y="10667"/>
                  </a:moveTo>
                  <a:lnTo>
                    <a:pt x="7789169" y="0"/>
                  </a:lnTo>
                  <a:lnTo>
                    <a:pt x="7712969" y="0"/>
                  </a:lnTo>
                  <a:lnTo>
                    <a:pt x="7712969" y="10667"/>
                  </a:lnTo>
                  <a:lnTo>
                    <a:pt x="7789169" y="10667"/>
                  </a:lnTo>
                  <a:close/>
                </a:path>
                <a:path w="8087995" h="361314">
                  <a:moveTo>
                    <a:pt x="7894325" y="10667"/>
                  </a:moveTo>
                  <a:lnTo>
                    <a:pt x="7894325" y="0"/>
                  </a:lnTo>
                  <a:lnTo>
                    <a:pt x="7818125" y="0"/>
                  </a:lnTo>
                  <a:lnTo>
                    <a:pt x="7818125" y="10667"/>
                  </a:lnTo>
                  <a:lnTo>
                    <a:pt x="7894325" y="10667"/>
                  </a:lnTo>
                  <a:close/>
                </a:path>
                <a:path w="8087995" h="361314">
                  <a:moveTo>
                    <a:pt x="7999481" y="10667"/>
                  </a:moveTo>
                  <a:lnTo>
                    <a:pt x="7999481" y="0"/>
                  </a:lnTo>
                  <a:lnTo>
                    <a:pt x="7923281" y="0"/>
                  </a:lnTo>
                  <a:lnTo>
                    <a:pt x="7923281" y="10667"/>
                  </a:lnTo>
                  <a:lnTo>
                    <a:pt x="7999481" y="10667"/>
                  </a:lnTo>
                  <a:close/>
                </a:path>
                <a:path w="8087995" h="361314">
                  <a:moveTo>
                    <a:pt x="8087873" y="27431"/>
                  </a:moveTo>
                  <a:lnTo>
                    <a:pt x="8087873" y="4571"/>
                  </a:lnTo>
                  <a:lnTo>
                    <a:pt x="8086349" y="1523"/>
                  </a:lnTo>
                  <a:lnTo>
                    <a:pt x="8081777" y="0"/>
                  </a:lnTo>
                  <a:lnTo>
                    <a:pt x="8028437" y="0"/>
                  </a:lnTo>
                  <a:lnTo>
                    <a:pt x="8028437" y="10667"/>
                  </a:lnTo>
                  <a:lnTo>
                    <a:pt x="8077205" y="10667"/>
                  </a:lnTo>
                  <a:lnTo>
                    <a:pt x="8077205" y="4571"/>
                  </a:lnTo>
                  <a:lnTo>
                    <a:pt x="8081777" y="10667"/>
                  </a:lnTo>
                  <a:lnTo>
                    <a:pt x="8081777" y="27431"/>
                  </a:lnTo>
                  <a:lnTo>
                    <a:pt x="8087873" y="27431"/>
                  </a:lnTo>
                  <a:close/>
                </a:path>
                <a:path w="8087995" h="361314">
                  <a:moveTo>
                    <a:pt x="8081777" y="10667"/>
                  </a:moveTo>
                  <a:lnTo>
                    <a:pt x="8077205" y="4571"/>
                  </a:lnTo>
                  <a:lnTo>
                    <a:pt x="8077205" y="10667"/>
                  </a:lnTo>
                  <a:lnTo>
                    <a:pt x="8081777" y="10667"/>
                  </a:lnTo>
                  <a:close/>
                </a:path>
                <a:path w="8087995" h="361314">
                  <a:moveTo>
                    <a:pt x="8081777" y="27431"/>
                  </a:moveTo>
                  <a:lnTo>
                    <a:pt x="8081777" y="10667"/>
                  </a:lnTo>
                  <a:lnTo>
                    <a:pt x="8077205" y="10667"/>
                  </a:lnTo>
                  <a:lnTo>
                    <a:pt x="8077205" y="27431"/>
                  </a:lnTo>
                  <a:lnTo>
                    <a:pt x="8081777" y="27431"/>
                  </a:lnTo>
                  <a:close/>
                </a:path>
                <a:path w="8087995" h="361314">
                  <a:moveTo>
                    <a:pt x="8087873" y="131063"/>
                  </a:moveTo>
                  <a:lnTo>
                    <a:pt x="8087873" y="54863"/>
                  </a:lnTo>
                  <a:lnTo>
                    <a:pt x="8077205" y="54863"/>
                  </a:lnTo>
                  <a:lnTo>
                    <a:pt x="8077205" y="131063"/>
                  </a:lnTo>
                  <a:lnTo>
                    <a:pt x="8087873" y="131063"/>
                  </a:lnTo>
                  <a:close/>
                </a:path>
                <a:path w="8087995" h="361314">
                  <a:moveTo>
                    <a:pt x="8087873" y="236219"/>
                  </a:moveTo>
                  <a:lnTo>
                    <a:pt x="8087873" y="160019"/>
                  </a:lnTo>
                  <a:lnTo>
                    <a:pt x="8077205" y="160019"/>
                  </a:lnTo>
                  <a:lnTo>
                    <a:pt x="8077205" y="236219"/>
                  </a:lnTo>
                  <a:lnTo>
                    <a:pt x="8087873" y="236219"/>
                  </a:lnTo>
                  <a:close/>
                </a:path>
                <a:path w="8087995" h="361314">
                  <a:moveTo>
                    <a:pt x="8087873" y="341375"/>
                  </a:moveTo>
                  <a:lnTo>
                    <a:pt x="8087873" y="265175"/>
                  </a:lnTo>
                  <a:lnTo>
                    <a:pt x="8077205" y="265175"/>
                  </a:lnTo>
                  <a:lnTo>
                    <a:pt x="8077205" y="341375"/>
                  </a:lnTo>
                  <a:lnTo>
                    <a:pt x="8087873" y="341375"/>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8991587" y="6806196"/>
              <a:ext cx="153035" cy="9525"/>
            </a:xfrm>
            <a:custGeom>
              <a:avLst/>
              <a:gdLst/>
              <a:ahLst/>
              <a:cxnLst/>
              <a:rect l="l" t="t" r="r" b="b"/>
              <a:pathLst>
                <a:path w="153034" h="9525">
                  <a:moveTo>
                    <a:pt x="28968" y="0"/>
                  </a:moveTo>
                  <a:lnTo>
                    <a:pt x="0" y="0"/>
                  </a:lnTo>
                  <a:lnTo>
                    <a:pt x="0" y="9144"/>
                  </a:lnTo>
                  <a:lnTo>
                    <a:pt x="28968" y="9144"/>
                  </a:lnTo>
                  <a:lnTo>
                    <a:pt x="28968" y="0"/>
                  </a:lnTo>
                  <a:close/>
                </a:path>
                <a:path w="153034" h="9525">
                  <a:moveTo>
                    <a:pt x="96024" y="0"/>
                  </a:moveTo>
                  <a:lnTo>
                    <a:pt x="57924" y="0"/>
                  </a:lnTo>
                  <a:lnTo>
                    <a:pt x="57924" y="9144"/>
                  </a:lnTo>
                  <a:lnTo>
                    <a:pt x="96024" y="9144"/>
                  </a:lnTo>
                  <a:lnTo>
                    <a:pt x="96024" y="0"/>
                  </a:lnTo>
                  <a:close/>
                </a:path>
                <a:path w="153034" h="9525">
                  <a:moveTo>
                    <a:pt x="152412" y="0"/>
                  </a:moveTo>
                  <a:lnTo>
                    <a:pt x="124980" y="0"/>
                  </a:lnTo>
                  <a:lnTo>
                    <a:pt x="124980" y="9144"/>
                  </a:lnTo>
                  <a:lnTo>
                    <a:pt x="152412" y="9144"/>
                  </a:lnTo>
                  <a:lnTo>
                    <a:pt x="152412" y="0"/>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object 8"/>
            <p:cNvSpPr/>
            <p:nvPr/>
          </p:nvSpPr>
          <p:spPr>
            <a:xfrm>
              <a:off x="914393" y="3886199"/>
              <a:ext cx="8077200" cy="2936875"/>
            </a:xfrm>
            <a:custGeom>
              <a:avLst/>
              <a:gdLst/>
              <a:ahLst/>
              <a:cxnLst/>
              <a:rect l="l" t="t" r="r" b="b"/>
              <a:pathLst>
                <a:path w="8077200" h="2936875">
                  <a:moveTo>
                    <a:pt x="8077199" y="2936747"/>
                  </a:moveTo>
                  <a:lnTo>
                    <a:pt x="8077199" y="0"/>
                  </a:lnTo>
                  <a:lnTo>
                    <a:pt x="0" y="0"/>
                  </a:lnTo>
                  <a:lnTo>
                    <a:pt x="0" y="2936747"/>
                  </a:lnTo>
                  <a:lnTo>
                    <a:pt x="8077199" y="2936747"/>
                  </a:lnTo>
                  <a:close/>
                </a:path>
              </a:pathLst>
            </a:custGeom>
            <a:solidFill>
              <a:srgbClr val="FFFF98"/>
            </a:solidFill>
          </p:spPr>
          <p:txBody>
            <a:bodyPr wrap="square" lIns="0" tIns="0" rIns="0" bIns="0" rtlCol="0"/>
            <a:lstStyle/>
            <a:p>
              <a:pPr defTabSz="806867"/>
              <a:endParaRPr sz="1588" kern="0">
                <a:solidFill>
                  <a:sysClr val="windowText" lastClr="000000"/>
                </a:solidFill>
              </a:endParaRPr>
            </a:p>
          </p:txBody>
        </p:sp>
        <p:sp>
          <p:nvSpPr>
            <p:cNvPr id="9" name="object 9"/>
            <p:cNvSpPr/>
            <p:nvPr/>
          </p:nvSpPr>
          <p:spPr>
            <a:xfrm>
              <a:off x="909320" y="6643116"/>
              <a:ext cx="11430" cy="184785"/>
            </a:xfrm>
            <a:custGeom>
              <a:avLst/>
              <a:gdLst/>
              <a:ahLst/>
              <a:cxnLst/>
              <a:rect l="l" t="t" r="r" b="b"/>
              <a:pathLst>
                <a:path w="11430" h="184784">
                  <a:moveTo>
                    <a:pt x="11163" y="0"/>
                  </a:moveTo>
                  <a:lnTo>
                    <a:pt x="495" y="0"/>
                  </a:lnTo>
                  <a:lnTo>
                    <a:pt x="495" y="76200"/>
                  </a:lnTo>
                  <a:lnTo>
                    <a:pt x="11163" y="76200"/>
                  </a:lnTo>
                  <a:lnTo>
                    <a:pt x="11163" y="0"/>
                  </a:lnTo>
                  <a:close/>
                </a:path>
                <a:path w="11430" h="184784">
                  <a:moveTo>
                    <a:pt x="11430" y="103632"/>
                  </a:moveTo>
                  <a:lnTo>
                    <a:pt x="5080" y="103632"/>
                  </a:lnTo>
                  <a:lnTo>
                    <a:pt x="0" y="103632"/>
                  </a:lnTo>
                  <a:lnTo>
                    <a:pt x="0" y="179832"/>
                  </a:lnTo>
                  <a:lnTo>
                    <a:pt x="5067" y="179832"/>
                  </a:lnTo>
                  <a:lnTo>
                    <a:pt x="5067" y="184404"/>
                  </a:lnTo>
                  <a:lnTo>
                    <a:pt x="11163" y="184404"/>
                  </a:lnTo>
                  <a:lnTo>
                    <a:pt x="11163" y="179832"/>
                  </a:lnTo>
                  <a:lnTo>
                    <a:pt x="11163" y="175260"/>
                  </a:lnTo>
                  <a:lnTo>
                    <a:pt x="11430" y="175260"/>
                  </a:lnTo>
                  <a:lnTo>
                    <a:pt x="11430" y="103632"/>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0" name="object 10"/>
            <p:cNvSpPr/>
            <p:nvPr/>
          </p:nvSpPr>
          <p:spPr>
            <a:xfrm>
              <a:off x="915155" y="3918203"/>
              <a:ext cx="0" cy="2696210"/>
            </a:xfrm>
            <a:custGeom>
              <a:avLst/>
              <a:gdLst/>
              <a:ahLst/>
              <a:cxnLst/>
              <a:rect l="l" t="t" r="r" b="b"/>
              <a:pathLst>
                <a:path h="2696209">
                  <a:moveTo>
                    <a:pt x="0" y="0"/>
                  </a:moveTo>
                  <a:lnTo>
                    <a:pt x="0" y="2695955"/>
                  </a:lnTo>
                </a:path>
              </a:pathLst>
            </a:custGeom>
            <a:ln w="10667">
              <a:solidFill>
                <a:srgbClr val="000000"/>
              </a:solidFill>
              <a:prstDash val="sysDash"/>
            </a:ln>
          </p:spPr>
          <p:txBody>
            <a:bodyPr wrap="square" lIns="0" tIns="0" rIns="0" bIns="0" rtlCol="0"/>
            <a:lstStyle/>
            <a:p>
              <a:pPr defTabSz="806867"/>
              <a:endParaRPr sz="1588" kern="0">
                <a:solidFill>
                  <a:sysClr val="windowText" lastClr="000000"/>
                </a:solidFill>
              </a:endParaRPr>
            </a:p>
          </p:txBody>
        </p:sp>
        <p:sp>
          <p:nvSpPr>
            <p:cNvPr id="11" name="object 11"/>
            <p:cNvSpPr/>
            <p:nvPr/>
          </p:nvSpPr>
          <p:spPr>
            <a:xfrm>
              <a:off x="909815" y="3886200"/>
              <a:ext cx="8087995" cy="85725"/>
            </a:xfrm>
            <a:custGeom>
              <a:avLst/>
              <a:gdLst/>
              <a:ahLst/>
              <a:cxnLst/>
              <a:rect l="l" t="t" r="r" b="b"/>
              <a:pathLst>
                <a:path w="8087995" h="85725">
                  <a:moveTo>
                    <a:pt x="10668" y="0"/>
                  </a:moveTo>
                  <a:lnTo>
                    <a:pt x="0" y="0"/>
                  </a:lnTo>
                  <a:lnTo>
                    <a:pt x="0" y="3048"/>
                  </a:lnTo>
                  <a:lnTo>
                    <a:pt x="10668" y="3048"/>
                  </a:lnTo>
                  <a:lnTo>
                    <a:pt x="10668" y="0"/>
                  </a:lnTo>
                  <a:close/>
                </a:path>
                <a:path w="8087995" h="85725">
                  <a:moveTo>
                    <a:pt x="8087868" y="9144"/>
                  </a:moveTo>
                  <a:lnTo>
                    <a:pt x="8077200" y="9144"/>
                  </a:lnTo>
                  <a:lnTo>
                    <a:pt x="8077200" y="85344"/>
                  </a:lnTo>
                  <a:lnTo>
                    <a:pt x="8087868" y="85344"/>
                  </a:lnTo>
                  <a:lnTo>
                    <a:pt x="8087868" y="9144"/>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2" name="object 12"/>
            <p:cNvSpPr/>
            <p:nvPr/>
          </p:nvSpPr>
          <p:spPr>
            <a:xfrm>
              <a:off x="8992361" y="3998975"/>
              <a:ext cx="0" cy="2801620"/>
            </a:xfrm>
            <a:custGeom>
              <a:avLst/>
              <a:gdLst/>
              <a:ahLst/>
              <a:cxnLst/>
              <a:rect l="l" t="t" r="r" b="b"/>
              <a:pathLst>
                <a:path h="2801620">
                  <a:moveTo>
                    <a:pt x="0" y="0"/>
                  </a:moveTo>
                  <a:lnTo>
                    <a:pt x="0" y="2801111"/>
                  </a:lnTo>
                </a:path>
              </a:pathLst>
            </a:custGeom>
            <a:ln w="10667">
              <a:solidFill>
                <a:srgbClr val="000000"/>
              </a:solidFill>
              <a:prstDash val="sysDash"/>
            </a:ln>
          </p:spPr>
          <p:txBody>
            <a:bodyPr wrap="square" lIns="0" tIns="0" rIns="0" bIns="0" rtlCol="0"/>
            <a:lstStyle/>
            <a:p>
              <a:pPr defTabSz="806867"/>
              <a:endParaRPr sz="1588" kern="0">
                <a:solidFill>
                  <a:sysClr val="windowText" lastClr="000000"/>
                </a:solidFill>
              </a:endParaRPr>
            </a:p>
          </p:txBody>
        </p:sp>
        <p:sp>
          <p:nvSpPr>
            <p:cNvPr id="13" name="object 13"/>
            <p:cNvSpPr/>
            <p:nvPr/>
          </p:nvSpPr>
          <p:spPr>
            <a:xfrm>
              <a:off x="947921" y="6822947"/>
              <a:ext cx="8039100" cy="0"/>
            </a:xfrm>
            <a:custGeom>
              <a:avLst/>
              <a:gdLst/>
              <a:ahLst/>
              <a:cxnLst/>
              <a:rect l="l" t="t" r="r" b="b"/>
              <a:pathLst>
                <a:path w="8039100">
                  <a:moveTo>
                    <a:pt x="0" y="0"/>
                  </a:moveTo>
                  <a:lnTo>
                    <a:pt x="8039105" y="0"/>
                  </a:lnTo>
                </a:path>
              </a:pathLst>
            </a:custGeom>
            <a:ln w="9143">
              <a:solidFill>
                <a:srgbClr val="000000"/>
              </a:solidFill>
              <a:prstDash val="lgDash"/>
            </a:ln>
          </p:spPr>
          <p:txBody>
            <a:bodyPr wrap="square" lIns="0" tIns="0" rIns="0" bIns="0" rtlCol="0"/>
            <a:lstStyle/>
            <a:p>
              <a:pPr defTabSz="806867"/>
              <a:endParaRPr sz="1588" kern="0">
                <a:solidFill>
                  <a:sysClr val="windowText" lastClr="000000"/>
                </a:solidFill>
              </a:endParaRPr>
            </a:p>
          </p:txBody>
        </p:sp>
      </p:grpSp>
      <p:sp>
        <p:nvSpPr>
          <p:cNvPr id="14" name="object 14"/>
          <p:cNvSpPr txBox="1"/>
          <p:nvPr/>
        </p:nvSpPr>
        <p:spPr>
          <a:xfrm>
            <a:off x="2534763" y="1488141"/>
            <a:ext cx="6988795" cy="4473052"/>
          </a:xfrm>
          <a:prstGeom prst="rect">
            <a:avLst/>
          </a:prstGeom>
        </p:spPr>
        <p:txBody>
          <a:bodyPr vert="horz" wrap="square" lIns="0" tIns="11206" rIns="0" bIns="0" rtlCol="0">
            <a:spAutoFit/>
          </a:bodyPr>
          <a:lstStyle/>
          <a:p>
            <a:pPr marL="251585" marR="307618" indent="-240939" defTabSz="806867">
              <a:spcBef>
                <a:spcPts val="88"/>
              </a:spcBef>
            </a:pPr>
            <a:r>
              <a:rPr sz="1324" kern="0" dirty="0">
                <a:solidFill>
                  <a:sysClr val="windowText" lastClr="000000"/>
                </a:solidFill>
                <a:latin typeface="Courier New"/>
                <a:cs typeface="Courier New"/>
              </a:rPr>
              <a:t>&lt;p&gt;Enter</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the</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name</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of</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your</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favorite</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type</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of</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animal</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that</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stars</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in</a:t>
            </a:r>
            <a:r>
              <a:rPr sz="1324" kern="0" spc="-4" dirty="0">
                <a:solidFill>
                  <a:sysClr val="windowText" lastClr="000000"/>
                </a:solidFill>
                <a:latin typeface="Courier New"/>
                <a:cs typeface="Courier New"/>
              </a:rPr>
              <a:t> </a:t>
            </a:r>
            <a:r>
              <a:rPr sz="1324" kern="0" spc="-44" dirty="0">
                <a:solidFill>
                  <a:sysClr val="windowText" lastClr="000000"/>
                </a:solidFill>
                <a:latin typeface="Courier New"/>
                <a:cs typeface="Courier New"/>
              </a:rPr>
              <a:t>a </a:t>
            </a:r>
            <a:r>
              <a:rPr sz="1324" kern="0" spc="-9" dirty="0">
                <a:solidFill>
                  <a:sysClr val="windowText" lastClr="000000"/>
                </a:solidFill>
                <a:latin typeface="Courier New"/>
                <a:cs typeface="Courier New"/>
              </a:rPr>
              <a:t>cartoon:&lt;/p&gt;</a:t>
            </a:r>
            <a:endParaRPr sz="1324" kern="0" dirty="0">
              <a:solidFill>
                <a:sysClr val="windowText" lastClr="000000"/>
              </a:solidFill>
              <a:latin typeface="Courier New"/>
              <a:cs typeface="Courier New"/>
            </a:endParaRPr>
          </a:p>
          <a:p>
            <a:pPr marL="11206" defTabSz="806867">
              <a:spcBef>
                <a:spcPts val="529"/>
              </a:spcBef>
            </a:pPr>
            <a:r>
              <a:rPr sz="1324" kern="0" dirty="0">
                <a:solidFill>
                  <a:sysClr val="windowText" lastClr="000000"/>
                </a:solidFill>
                <a:latin typeface="Courier New"/>
                <a:cs typeface="Courier New"/>
              </a:rPr>
              <a:t>&lt;form</a:t>
            </a:r>
            <a:r>
              <a:rPr sz="1324" kern="0" spc="-4" dirty="0">
                <a:solidFill>
                  <a:sysClr val="windowText" lastClr="000000"/>
                </a:solidFill>
                <a:latin typeface="Courier New"/>
                <a:cs typeface="Courier New"/>
              </a:rPr>
              <a:t> </a:t>
            </a:r>
            <a:r>
              <a:rPr sz="1324" kern="0" spc="-9" dirty="0">
                <a:solidFill>
                  <a:sysClr val="windowText" lastClr="000000"/>
                </a:solidFill>
                <a:latin typeface="Courier New"/>
                <a:cs typeface="Courier New"/>
              </a:rPr>
              <a:t>name=”frmAnimal”&gt;</a:t>
            </a:r>
            <a:endParaRPr sz="1324" kern="0" dirty="0">
              <a:solidFill>
                <a:sysClr val="windowText" lastClr="000000"/>
              </a:solidFill>
              <a:latin typeface="Courier New"/>
              <a:cs typeface="Courier New"/>
            </a:endParaRPr>
          </a:p>
          <a:p>
            <a:pPr marL="11206" defTabSz="806867">
              <a:spcBef>
                <a:spcPts val="529"/>
              </a:spcBef>
            </a:pPr>
            <a:r>
              <a:rPr sz="1324" kern="0" dirty="0">
                <a:solidFill>
                  <a:sysClr val="windowText" lastClr="000000"/>
                </a:solidFill>
                <a:latin typeface="Courier New"/>
                <a:cs typeface="Courier New"/>
              </a:rPr>
              <a:t>&lt;input</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type=”text”</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name=”txtAnimal”</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/&gt;&lt;br</a:t>
            </a:r>
            <a:r>
              <a:rPr sz="1324" kern="0" spc="-4" dirty="0">
                <a:solidFill>
                  <a:sysClr val="windowText" lastClr="000000"/>
                </a:solidFill>
                <a:latin typeface="Courier New"/>
                <a:cs typeface="Courier New"/>
              </a:rPr>
              <a:t> </a:t>
            </a:r>
            <a:r>
              <a:rPr sz="1324" kern="0" spc="-22" dirty="0">
                <a:solidFill>
                  <a:sysClr val="windowText" lastClr="000000"/>
                </a:solidFill>
                <a:latin typeface="Courier New"/>
                <a:cs typeface="Courier New"/>
              </a:rPr>
              <a:t>/&gt;</a:t>
            </a:r>
            <a:endParaRPr sz="1324" kern="0" dirty="0">
              <a:solidFill>
                <a:sysClr val="windowText" lastClr="000000"/>
              </a:solidFill>
              <a:latin typeface="Courier New"/>
              <a:cs typeface="Courier New"/>
            </a:endParaRPr>
          </a:p>
          <a:p>
            <a:pPr marL="11206" defTabSz="806867">
              <a:spcBef>
                <a:spcPts val="529"/>
              </a:spcBef>
            </a:pPr>
            <a:r>
              <a:rPr sz="1324" kern="0" dirty="0">
                <a:solidFill>
                  <a:sysClr val="windowText" lastClr="000000"/>
                </a:solidFill>
                <a:latin typeface="Courier New"/>
                <a:cs typeface="Courier New"/>
              </a:rPr>
              <a:t>&lt;input</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type=”button”</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value=”Check</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animal”</a:t>
            </a:r>
            <a:r>
              <a:rPr sz="1324" kern="0" spc="-4" dirty="0">
                <a:solidFill>
                  <a:sysClr val="windowText" lastClr="000000"/>
                </a:solidFill>
                <a:latin typeface="Courier New"/>
                <a:cs typeface="Courier New"/>
              </a:rPr>
              <a:t> </a:t>
            </a:r>
            <a:r>
              <a:rPr sz="1324" kern="0" dirty="0">
                <a:solidFill>
                  <a:sysClr val="windowText" lastClr="000000"/>
                </a:solidFill>
                <a:latin typeface="Courier New"/>
                <a:cs typeface="Courier New"/>
              </a:rPr>
              <a:t>onclick=”checkAnimal()”</a:t>
            </a:r>
            <a:r>
              <a:rPr sz="1324" kern="0" spc="-4" dirty="0">
                <a:solidFill>
                  <a:sysClr val="windowText" lastClr="000000"/>
                </a:solidFill>
                <a:latin typeface="Courier New"/>
                <a:cs typeface="Courier New"/>
              </a:rPr>
              <a:t> </a:t>
            </a:r>
            <a:r>
              <a:rPr sz="1324" kern="0" spc="-22" dirty="0">
                <a:solidFill>
                  <a:sysClr val="windowText" lastClr="000000"/>
                </a:solidFill>
                <a:latin typeface="Courier New"/>
                <a:cs typeface="Courier New"/>
              </a:rPr>
              <a:t>/&gt;</a:t>
            </a:r>
            <a:endParaRPr sz="1324" kern="0" dirty="0">
              <a:solidFill>
                <a:sysClr val="windowText" lastClr="000000"/>
              </a:solidFill>
              <a:latin typeface="Courier New"/>
              <a:cs typeface="Courier New"/>
            </a:endParaRPr>
          </a:p>
          <a:p>
            <a:pPr marL="11206" defTabSz="806867">
              <a:spcBef>
                <a:spcPts val="529"/>
              </a:spcBef>
            </a:pPr>
            <a:r>
              <a:rPr sz="1324" kern="0" spc="-9" dirty="0">
                <a:solidFill>
                  <a:sysClr val="windowText" lastClr="000000"/>
                </a:solidFill>
                <a:latin typeface="Courier New"/>
                <a:cs typeface="Courier New"/>
              </a:rPr>
              <a:t>&lt;/form&gt;</a:t>
            </a:r>
            <a:endParaRPr sz="1324" kern="0" dirty="0">
              <a:solidFill>
                <a:sysClr val="windowText" lastClr="000000"/>
              </a:solidFill>
              <a:latin typeface="Courier New"/>
              <a:cs typeface="Courier New"/>
            </a:endParaRPr>
          </a:p>
          <a:p>
            <a:pPr marL="11206" defTabSz="806867">
              <a:spcBef>
                <a:spcPts val="1222"/>
              </a:spcBef>
            </a:pPr>
            <a:r>
              <a:rPr sz="1412" b="1" kern="0" dirty="0">
                <a:solidFill>
                  <a:sysClr val="windowText" lastClr="000000"/>
                </a:solidFill>
                <a:latin typeface="Courier New"/>
                <a:cs typeface="Courier New"/>
              </a:rPr>
              <a:t>function</a:t>
            </a:r>
            <a:r>
              <a:rPr sz="1412" b="1" kern="0" spc="-79" dirty="0">
                <a:solidFill>
                  <a:sysClr val="windowText" lastClr="000000"/>
                </a:solidFill>
                <a:latin typeface="Courier New"/>
                <a:cs typeface="Courier New"/>
              </a:rPr>
              <a:t> </a:t>
            </a:r>
            <a:r>
              <a:rPr sz="1412" b="1" kern="0" dirty="0">
                <a:solidFill>
                  <a:sysClr val="windowText" lastClr="000000"/>
                </a:solidFill>
                <a:latin typeface="Courier New"/>
                <a:cs typeface="Courier New"/>
              </a:rPr>
              <a:t>checkAnimal</a:t>
            </a:r>
            <a:r>
              <a:rPr sz="1412" kern="0" dirty="0">
                <a:solidFill>
                  <a:sysClr val="windowText" lastClr="000000"/>
                </a:solidFill>
                <a:latin typeface="Courier New"/>
                <a:cs typeface="Courier New"/>
              </a:rPr>
              <a:t>()</a:t>
            </a:r>
            <a:r>
              <a:rPr sz="1412" kern="0" spc="-75" dirty="0">
                <a:solidFill>
                  <a:sysClr val="windowText" lastClr="000000"/>
                </a:solidFill>
                <a:latin typeface="Courier New"/>
                <a:cs typeface="Courier New"/>
              </a:rPr>
              <a:t> </a:t>
            </a:r>
            <a:r>
              <a:rPr sz="1412" kern="0" spc="-44" dirty="0">
                <a:solidFill>
                  <a:sysClr val="windowText" lastClr="000000"/>
                </a:solidFill>
                <a:latin typeface="Courier New"/>
                <a:cs typeface="Courier New"/>
              </a:rPr>
              <a:t>{</a:t>
            </a:r>
            <a:endParaRPr sz="1412" kern="0" dirty="0">
              <a:solidFill>
                <a:sysClr val="windowText" lastClr="000000"/>
              </a:solidFill>
              <a:latin typeface="Courier New"/>
              <a:cs typeface="Courier New"/>
            </a:endParaRPr>
          </a:p>
          <a:p>
            <a:pPr marL="225810" defTabSz="806867"/>
            <a:r>
              <a:rPr sz="1412" b="1" kern="0" dirty="0">
                <a:solidFill>
                  <a:srgbClr val="C00000"/>
                </a:solidFill>
                <a:latin typeface="Courier New"/>
                <a:cs typeface="Courier New"/>
              </a:rPr>
              <a:t>switch</a:t>
            </a:r>
            <a:r>
              <a:rPr sz="1412" b="1" kern="0" spc="-44" dirty="0">
                <a:solidFill>
                  <a:srgbClr val="C00000"/>
                </a:solidFill>
                <a:latin typeface="Courier New"/>
                <a:cs typeface="Courier New"/>
              </a:rPr>
              <a:t> </a:t>
            </a:r>
            <a:r>
              <a:rPr sz="1412" kern="0" spc="-9" dirty="0">
                <a:solidFill>
                  <a:sysClr val="windowText" lastClr="000000"/>
                </a:solidFill>
                <a:latin typeface="Courier New"/>
                <a:cs typeface="Courier New"/>
              </a:rPr>
              <a:t>(document.frmAnimal.txtAnimal.value){</a:t>
            </a:r>
            <a:endParaRPr sz="1412" kern="0" dirty="0">
              <a:solidFill>
                <a:sysClr val="windowText" lastClr="000000"/>
              </a:solidFill>
              <a:latin typeface="Courier New"/>
              <a:cs typeface="Courier New"/>
            </a:endParaRPr>
          </a:p>
          <a:p>
            <a:pPr marL="414640" marR="962076" defTabSz="806867"/>
            <a:r>
              <a:rPr sz="1412" b="1" kern="0" dirty="0">
                <a:solidFill>
                  <a:sysClr val="windowText" lastClr="000000"/>
                </a:solidFill>
                <a:latin typeface="Courier New"/>
                <a:cs typeface="Courier New"/>
              </a:rPr>
              <a:t>case</a:t>
            </a:r>
            <a:r>
              <a:rPr sz="1412" b="1" kern="0" spc="-49" dirty="0">
                <a:solidFill>
                  <a:sysClr val="windowText" lastClr="000000"/>
                </a:solidFill>
                <a:latin typeface="Courier New"/>
                <a:cs typeface="Courier New"/>
              </a:rPr>
              <a:t> </a:t>
            </a:r>
            <a:r>
              <a:rPr sz="1412" kern="0" dirty="0">
                <a:solidFill>
                  <a:sysClr val="windowText" lastClr="000000"/>
                </a:solidFill>
                <a:latin typeface="Courier New"/>
                <a:cs typeface="Courier New"/>
              </a:rPr>
              <a:t>"rabbit":</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alert("Watch</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out,</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it’s</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Elmer</a:t>
            </a:r>
            <a:r>
              <a:rPr sz="1412" kern="0" spc="-40" dirty="0">
                <a:solidFill>
                  <a:sysClr val="windowText" lastClr="000000"/>
                </a:solidFill>
                <a:latin typeface="Courier New"/>
                <a:cs typeface="Courier New"/>
              </a:rPr>
              <a:t> </a:t>
            </a:r>
            <a:r>
              <a:rPr sz="1412" kern="0" spc="-9" dirty="0">
                <a:solidFill>
                  <a:sysClr val="windowText" lastClr="000000"/>
                </a:solidFill>
                <a:latin typeface="Courier New"/>
                <a:cs typeface="Courier New"/>
              </a:rPr>
              <a:t>Fudd!") break;</a:t>
            </a:r>
            <a:endParaRPr sz="1412" kern="0" dirty="0">
              <a:solidFill>
                <a:sysClr val="windowText" lastClr="000000"/>
              </a:solidFill>
              <a:latin typeface="Courier New"/>
              <a:cs typeface="Courier New"/>
            </a:endParaRPr>
          </a:p>
          <a:p>
            <a:pPr marL="414640" marR="314902" defTabSz="806867"/>
            <a:r>
              <a:rPr sz="1412" b="1" kern="0" dirty="0">
                <a:solidFill>
                  <a:sysClr val="windowText" lastClr="000000"/>
                </a:solidFill>
                <a:latin typeface="Courier New"/>
                <a:cs typeface="Courier New"/>
              </a:rPr>
              <a:t>case</a:t>
            </a:r>
            <a:r>
              <a:rPr sz="1412" b="1" kern="0" spc="-40" dirty="0">
                <a:solidFill>
                  <a:sysClr val="windowText" lastClr="000000"/>
                </a:solidFill>
                <a:latin typeface="Courier New"/>
                <a:cs typeface="Courier New"/>
              </a:rPr>
              <a:t> </a:t>
            </a:r>
            <a:r>
              <a:rPr sz="1412" kern="0" dirty="0">
                <a:solidFill>
                  <a:sysClr val="windowText" lastClr="000000"/>
                </a:solidFill>
                <a:latin typeface="Courier New"/>
                <a:cs typeface="Courier New"/>
              </a:rPr>
              <a:t>"coyote":</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alert("No</a:t>
            </a:r>
            <a:r>
              <a:rPr sz="1412" kern="0" spc="-26" dirty="0">
                <a:solidFill>
                  <a:sysClr val="windowText" lastClr="000000"/>
                </a:solidFill>
                <a:latin typeface="Courier New"/>
                <a:cs typeface="Courier New"/>
              </a:rPr>
              <a:t> </a:t>
            </a:r>
            <a:r>
              <a:rPr sz="1412" kern="0" dirty="0">
                <a:solidFill>
                  <a:sysClr val="windowText" lastClr="000000"/>
                </a:solidFill>
                <a:latin typeface="Courier New"/>
                <a:cs typeface="Courier New"/>
              </a:rPr>
              <a:t>match</a:t>
            </a:r>
            <a:r>
              <a:rPr sz="1412" kern="0" spc="-31" dirty="0">
                <a:solidFill>
                  <a:sysClr val="windowText" lastClr="000000"/>
                </a:solidFill>
                <a:latin typeface="Courier New"/>
                <a:cs typeface="Courier New"/>
              </a:rPr>
              <a:t> </a:t>
            </a:r>
            <a:r>
              <a:rPr sz="1412" kern="0" dirty="0">
                <a:solidFill>
                  <a:sysClr val="windowText" lastClr="000000"/>
                </a:solidFill>
                <a:latin typeface="Courier New"/>
                <a:cs typeface="Courier New"/>
              </a:rPr>
              <a:t>for</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the</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road</a:t>
            </a:r>
            <a:r>
              <a:rPr sz="1412" kern="0" spc="-31" dirty="0">
                <a:solidFill>
                  <a:sysClr val="windowText" lastClr="000000"/>
                </a:solidFill>
                <a:latin typeface="Courier New"/>
                <a:cs typeface="Courier New"/>
              </a:rPr>
              <a:t> </a:t>
            </a:r>
            <a:r>
              <a:rPr sz="1412" kern="0" dirty="0">
                <a:solidFill>
                  <a:sysClr val="windowText" lastClr="000000"/>
                </a:solidFill>
                <a:latin typeface="Courier New"/>
                <a:cs typeface="Courier New"/>
              </a:rPr>
              <a:t>runner</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a:t>
            </a:r>
            <a:r>
              <a:rPr sz="1412" kern="0" spc="-35" dirty="0">
                <a:solidFill>
                  <a:sysClr val="windowText" lastClr="000000"/>
                </a:solidFill>
                <a:latin typeface="Courier New"/>
                <a:cs typeface="Courier New"/>
              </a:rPr>
              <a:t> </a:t>
            </a:r>
            <a:r>
              <a:rPr sz="1412" kern="0" spc="-18" dirty="0">
                <a:solidFill>
                  <a:sysClr val="windowText" lastClr="000000"/>
                </a:solidFill>
                <a:latin typeface="Courier New"/>
                <a:cs typeface="Courier New"/>
              </a:rPr>
              <a:t>meep </a:t>
            </a:r>
            <a:r>
              <a:rPr sz="1412" kern="0" spc="-9" dirty="0">
                <a:solidFill>
                  <a:sysClr val="windowText" lastClr="000000"/>
                </a:solidFill>
                <a:latin typeface="Courier New"/>
                <a:cs typeface="Courier New"/>
              </a:rPr>
              <a:t>meep!")</a:t>
            </a:r>
            <a:endParaRPr sz="1412" kern="0" dirty="0">
              <a:solidFill>
                <a:sysClr val="windowText" lastClr="000000"/>
              </a:solidFill>
              <a:latin typeface="Courier New"/>
              <a:cs typeface="Courier New"/>
            </a:endParaRPr>
          </a:p>
          <a:p>
            <a:pPr marL="414640" defTabSz="806867"/>
            <a:r>
              <a:rPr sz="1412" kern="0" spc="-9" dirty="0">
                <a:solidFill>
                  <a:sysClr val="windowText" lastClr="000000"/>
                </a:solidFill>
                <a:latin typeface="Courier New"/>
                <a:cs typeface="Courier New"/>
              </a:rPr>
              <a:t>break;</a:t>
            </a:r>
            <a:endParaRPr sz="1412" kern="0" dirty="0">
              <a:solidFill>
                <a:sysClr val="windowText" lastClr="000000"/>
              </a:solidFill>
              <a:latin typeface="Courier New"/>
              <a:cs typeface="Courier New"/>
            </a:endParaRPr>
          </a:p>
          <a:p>
            <a:pPr marL="414640" marR="531747" defTabSz="806867"/>
            <a:r>
              <a:rPr sz="1412" b="1" kern="0" dirty="0">
                <a:solidFill>
                  <a:sysClr val="windowText" lastClr="000000"/>
                </a:solidFill>
                <a:latin typeface="Courier New"/>
                <a:cs typeface="Courier New"/>
              </a:rPr>
              <a:t>case</a:t>
            </a:r>
            <a:r>
              <a:rPr sz="1412" b="1" kern="0" spc="-49" dirty="0">
                <a:solidFill>
                  <a:sysClr val="windowText" lastClr="000000"/>
                </a:solidFill>
                <a:latin typeface="Courier New"/>
                <a:cs typeface="Courier New"/>
              </a:rPr>
              <a:t> </a:t>
            </a:r>
            <a:r>
              <a:rPr sz="1412" kern="0" dirty="0">
                <a:solidFill>
                  <a:sysClr val="windowText" lastClr="000000"/>
                </a:solidFill>
                <a:latin typeface="Courier New"/>
                <a:cs typeface="Courier New"/>
              </a:rPr>
              <a:t>"mouse":</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alert("Watch</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out</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Jerry,</a:t>
            </a:r>
            <a:r>
              <a:rPr sz="1412" kern="0" spc="-44" dirty="0">
                <a:solidFill>
                  <a:sysClr val="windowText" lastClr="000000"/>
                </a:solidFill>
                <a:latin typeface="Courier New"/>
                <a:cs typeface="Courier New"/>
              </a:rPr>
              <a:t> </a:t>
            </a:r>
            <a:r>
              <a:rPr sz="1412" kern="0" dirty="0">
                <a:solidFill>
                  <a:sysClr val="windowText" lastClr="000000"/>
                </a:solidFill>
                <a:latin typeface="Courier New"/>
                <a:cs typeface="Courier New"/>
              </a:rPr>
              <a:t>here</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comes</a:t>
            </a:r>
            <a:r>
              <a:rPr sz="1412" kern="0" spc="-35" dirty="0">
                <a:solidFill>
                  <a:sysClr val="windowText" lastClr="000000"/>
                </a:solidFill>
                <a:latin typeface="Courier New"/>
                <a:cs typeface="Courier New"/>
              </a:rPr>
              <a:t> </a:t>
            </a:r>
            <a:r>
              <a:rPr sz="1412" kern="0" spc="-9" dirty="0">
                <a:solidFill>
                  <a:sysClr val="windowText" lastClr="000000"/>
                </a:solidFill>
                <a:latin typeface="Courier New"/>
                <a:cs typeface="Courier New"/>
              </a:rPr>
              <a:t>Tom!") break;</a:t>
            </a:r>
            <a:endParaRPr sz="1412" kern="0" dirty="0">
              <a:solidFill>
                <a:sysClr val="windowText" lastClr="000000"/>
              </a:solidFill>
              <a:latin typeface="Courier New"/>
              <a:cs typeface="Courier New"/>
            </a:endParaRPr>
          </a:p>
          <a:p>
            <a:pPr marL="414640" marR="314902" defTabSz="806867"/>
            <a:r>
              <a:rPr sz="1412" b="1" kern="0" dirty="0">
                <a:solidFill>
                  <a:sysClr val="windowText" lastClr="000000"/>
                </a:solidFill>
                <a:latin typeface="Courier New"/>
                <a:cs typeface="Courier New"/>
              </a:rPr>
              <a:t>default</a:t>
            </a:r>
            <a:r>
              <a:rPr sz="1412" b="1" kern="0" spc="-26" dirty="0">
                <a:solidFill>
                  <a:sysClr val="windowText" lastClr="000000"/>
                </a:solidFill>
                <a:latin typeface="Courier New"/>
                <a:cs typeface="Courier New"/>
              </a:rPr>
              <a:t> </a:t>
            </a:r>
            <a:r>
              <a:rPr sz="1412" kern="0" dirty="0">
                <a:solidFill>
                  <a:sysClr val="windowText" lastClr="000000"/>
                </a:solidFill>
                <a:latin typeface="Courier New"/>
                <a:cs typeface="Courier New"/>
              </a:rPr>
              <a:t>:</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alert("Are</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you</a:t>
            </a:r>
            <a:r>
              <a:rPr sz="1412" kern="0" spc="-26" dirty="0">
                <a:solidFill>
                  <a:sysClr val="windowText" lastClr="000000"/>
                </a:solidFill>
                <a:latin typeface="Courier New"/>
                <a:cs typeface="Courier New"/>
              </a:rPr>
              <a:t> </a:t>
            </a:r>
            <a:r>
              <a:rPr sz="1412" kern="0" dirty="0">
                <a:solidFill>
                  <a:sysClr val="windowText" lastClr="000000"/>
                </a:solidFill>
                <a:latin typeface="Courier New"/>
                <a:cs typeface="Courier New"/>
              </a:rPr>
              <a:t>sure</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you</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picked</a:t>
            </a:r>
            <a:r>
              <a:rPr sz="1412" kern="0" spc="-31" dirty="0">
                <a:solidFill>
                  <a:sysClr val="windowText" lastClr="000000"/>
                </a:solidFill>
                <a:latin typeface="Courier New"/>
                <a:cs typeface="Courier New"/>
              </a:rPr>
              <a:t> </a:t>
            </a:r>
            <a:r>
              <a:rPr sz="1412" kern="0" dirty="0">
                <a:solidFill>
                  <a:sysClr val="windowText" lastClr="000000"/>
                </a:solidFill>
                <a:latin typeface="Courier New"/>
                <a:cs typeface="Courier New"/>
              </a:rPr>
              <a:t>an</a:t>
            </a:r>
            <a:r>
              <a:rPr sz="1412" kern="0" spc="-26" dirty="0">
                <a:solidFill>
                  <a:sysClr val="windowText" lastClr="000000"/>
                </a:solidFill>
                <a:latin typeface="Courier New"/>
                <a:cs typeface="Courier New"/>
              </a:rPr>
              <a:t> </a:t>
            </a:r>
            <a:r>
              <a:rPr sz="1412" kern="0" dirty="0">
                <a:solidFill>
                  <a:sysClr val="windowText" lastClr="000000"/>
                </a:solidFill>
                <a:latin typeface="Courier New"/>
                <a:cs typeface="Courier New"/>
              </a:rPr>
              <a:t>animal</a:t>
            </a:r>
            <a:r>
              <a:rPr sz="1412" kern="0" spc="-35" dirty="0">
                <a:solidFill>
                  <a:sysClr val="windowText" lastClr="000000"/>
                </a:solidFill>
                <a:latin typeface="Courier New"/>
                <a:cs typeface="Courier New"/>
              </a:rPr>
              <a:t> </a:t>
            </a:r>
            <a:r>
              <a:rPr sz="1412" kern="0" dirty="0">
                <a:solidFill>
                  <a:sysClr val="windowText" lastClr="000000"/>
                </a:solidFill>
                <a:latin typeface="Courier New"/>
                <a:cs typeface="Courier New"/>
              </a:rPr>
              <a:t>from</a:t>
            </a:r>
            <a:r>
              <a:rPr sz="1412" kern="0" spc="-26" dirty="0">
                <a:solidFill>
                  <a:sysClr val="windowText" lastClr="000000"/>
                </a:solidFill>
                <a:latin typeface="Courier New"/>
                <a:cs typeface="Courier New"/>
              </a:rPr>
              <a:t> </a:t>
            </a:r>
            <a:r>
              <a:rPr sz="1412" kern="0" spc="-44" dirty="0">
                <a:solidFill>
                  <a:sysClr val="windowText" lastClr="000000"/>
                </a:solidFill>
                <a:latin typeface="Courier New"/>
                <a:cs typeface="Courier New"/>
              </a:rPr>
              <a:t>a </a:t>
            </a:r>
            <a:r>
              <a:rPr sz="1412" kern="0" spc="-9" dirty="0">
                <a:solidFill>
                  <a:sysClr val="windowText" lastClr="000000"/>
                </a:solidFill>
                <a:latin typeface="Courier New"/>
                <a:cs typeface="Courier New"/>
              </a:rPr>
              <a:t>cartoon?");</a:t>
            </a:r>
            <a:endParaRPr sz="1412" kern="0" dirty="0">
              <a:solidFill>
                <a:sysClr val="windowText" lastClr="000000"/>
              </a:solidFill>
              <a:latin typeface="Courier New"/>
              <a:cs typeface="Courier New"/>
            </a:endParaRPr>
          </a:p>
          <a:p>
            <a:pPr marL="226371" defTabSz="806867"/>
            <a:r>
              <a:rPr sz="1412" kern="0" spc="-44" dirty="0">
                <a:solidFill>
                  <a:sysClr val="windowText" lastClr="000000"/>
                </a:solidFill>
                <a:latin typeface="Courier New"/>
                <a:cs typeface="Courier New"/>
              </a:rPr>
              <a:t>}</a:t>
            </a:r>
            <a:endParaRPr sz="1412" kern="0" dirty="0">
              <a:solidFill>
                <a:sysClr val="windowText" lastClr="000000"/>
              </a:solidFill>
              <a:latin typeface="Courier New"/>
              <a:cs typeface="Courier New"/>
            </a:endParaRPr>
          </a:p>
          <a:p>
            <a:pPr marL="11206" defTabSz="806867"/>
            <a:r>
              <a:rPr sz="1412" kern="0" spc="-44" dirty="0">
                <a:solidFill>
                  <a:sysClr val="windowText" lastClr="000000"/>
                </a:solidFill>
                <a:latin typeface="Courier New"/>
                <a:cs typeface="Courier New"/>
              </a:rPr>
              <a:t>}</a:t>
            </a:r>
            <a:endParaRPr sz="1412" kern="0" dirty="0">
              <a:solidFill>
                <a:sysClr val="windowText" lastClr="000000"/>
              </a:solidFill>
              <a:latin typeface="Courier New"/>
              <a:cs typeface="Courier New"/>
            </a:endParaRPr>
          </a:p>
        </p:txBody>
      </p:sp>
      <p:sp>
        <p:nvSpPr>
          <p:cNvPr id="15" name="object 1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16" name="Footer Placeholder 15">
            <a:extLst>
              <a:ext uri="{FF2B5EF4-FFF2-40B4-BE49-F238E27FC236}">
                <a16:creationId xmlns:a16="http://schemas.microsoft.com/office/drawing/2014/main" id="{A2BAC4F3-A8A5-E32B-9294-BA103CE77C1B}"/>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43223546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7942" y="1008530"/>
            <a:ext cx="6474758" cy="3746687"/>
            <a:chOff x="1359401" y="1143000"/>
            <a:chExt cx="7338059" cy="4246245"/>
          </a:xfrm>
        </p:grpSpPr>
        <p:pic>
          <p:nvPicPr>
            <p:cNvPr id="3" name="object 3"/>
            <p:cNvPicPr/>
            <p:nvPr/>
          </p:nvPicPr>
          <p:blipFill>
            <a:blip r:embed="rId2" cstate="print"/>
            <a:stretch>
              <a:fillRect/>
            </a:stretch>
          </p:blipFill>
          <p:spPr>
            <a:xfrm>
              <a:off x="4648200" y="1143000"/>
              <a:ext cx="4049267" cy="2944367"/>
            </a:xfrm>
            <a:prstGeom prst="rect">
              <a:avLst/>
            </a:prstGeom>
          </p:spPr>
        </p:pic>
        <p:sp>
          <p:nvSpPr>
            <p:cNvPr id="4" name="object 4"/>
            <p:cNvSpPr/>
            <p:nvPr/>
          </p:nvSpPr>
          <p:spPr>
            <a:xfrm>
              <a:off x="1359401" y="4102608"/>
              <a:ext cx="7321550" cy="1286510"/>
            </a:xfrm>
            <a:custGeom>
              <a:avLst/>
              <a:gdLst/>
              <a:ahLst/>
              <a:cxnLst/>
              <a:rect l="l" t="t" r="r" b="b"/>
              <a:pathLst>
                <a:path w="7321550" h="1286510">
                  <a:moveTo>
                    <a:pt x="7321302" y="1283208"/>
                  </a:moveTo>
                  <a:lnTo>
                    <a:pt x="7321302" y="3048"/>
                  </a:lnTo>
                  <a:lnTo>
                    <a:pt x="7318254" y="0"/>
                  </a:lnTo>
                  <a:lnTo>
                    <a:pt x="3048" y="0"/>
                  </a:lnTo>
                  <a:lnTo>
                    <a:pt x="0" y="3048"/>
                  </a:lnTo>
                  <a:lnTo>
                    <a:pt x="0" y="1283208"/>
                  </a:lnTo>
                  <a:lnTo>
                    <a:pt x="3048" y="1286256"/>
                  </a:lnTo>
                  <a:lnTo>
                    <a:pt x="3048" y="6096"/>
                  </a:lnTo>
                  <a:lnTo>
                    <a:pt x="6096" y="3048"/>
                  </a:lnTo>
                  <a:lnTo>
                    <a:pt x="6096" y="6096"/>
                  </a:lnTo>
                  <a:lnTo>
                    <a:pt x="7315206" y="6096"/>
                  </a:lnTo>
                  <a:lnTo>
                    <a:pt x="7315206" y="3048"/>
                  </a:lnTo>
                  <a:lnTo>
                    <a:pt x="7318254" y="6096"/>
                  </a:lnTo>
                  <a:lnTo>
                    <a:pt x="7318254" y="1286256"/>
                  </a:lnTo>
                  <a:lnTo>
                    <a:pt x="7321302" y="1283208"/>
                  </a:lnTo>
                  <a:close/>
                </a:path>
                <a:path w="7321550" h="1286510">
                  <a:moveTo>
                    <a:pt x="6096" y="6096"/>
                  </a:moveTo>
                  <a:lnTo>
                    <a:pt x="6096" y="3048"/>
                  </a:lnTo>
                  <a:lnTo>
                    <a:pt x="3048" y="6096"/>
                  </a:lnTo>
                  <a:lnTo>
                    <a:pt x="6096" y="6096"/>
                  </a:lnTo>
                  <a:close/>
                </a:path>
                <a:path w="7321550" h="1286510">
                  <a:moveTo>
                    <a:pt x="6096" y="1280160"/>
                  </a:moveTo>
                  <a:lnTo>
                    <a:pt x="6096" y="6096"/>
                  </a:lnTo>
                  <a:lnTo>
                    <a:pt x="3048" y="6096"/>
                  </a:lnTo>
                  <a:lnTo>
                    <a:pt x="3048" y="1280160"/>
                  </a:lnTo>
                  <a:lnTo>
                    <a:pt x="6096" y="1280160"/>
                  </a:lnTo>
                  <a:close/>
                </a:path>
                <a:path w="7321550" h="1286510">
                  <a:moveTo>
                    <a:pt x="7318254" y="1280160"/>
                  </a:moveTo>
                  <a:lnTo>
                    <a:pt x="3048" y="1280160"/>
                  </a:lnTo>
                  <a:lnTo>
                    <a:pt x="6096" y="1283208"/>
                  </a:lnTo>
                  <a:lnTo>
                    <a:pt x="6096" y="1286256"/>
                  </a:lnTo>
                  <a:lnTo>
                    <a:pt x="7315206" y="1286256"/>
                  </a:lnTo>
                  <a:lnTo>
                    <a:pt x="7315206" y="1283208"/>
                  </a:lnTo>
                  <a:lnTo>
                    <a:pt x="7318254" y="1280160"/>
                  </a:lnTo>
                  <a:close/>
                </a:path>
                <a:path w="7321550" h="1286510">
                  <a:moveTo>
                    <a:pt x="6096" y="1286256"/>
                  </a:moveTo>
                  <a:lnTo>
                    <a:pt x="6096" y="1283208"/>
                  </a:lnTo>
                  <a:lnTo>
                    <a:pt x="3048" y="1280160"/>
                  </a:lnTo>
                  <a:lnTo>
                    <a:pt x="3048" y="1286256"/>
                  </a:lnTo>
                  <a:lnTo>
                    <a:pt x="6096" y="1286256"/>
                  </a:lnTo>
                  <a:close/>
                </a:path>
                <a:path w="7321550" h="1286510">
                  <a:moveTo>
                    <a:pt x="7318254" y="6096"/>
                  </a:moveTo>
                  <a:lnTo>
                    <a:pt x="7315206" y="3048"/>
                  </a:lnTo>
                  <a:lnTo>
                    <a:pt x="7315206" y="6096"/>
                  </a:lnTo>
                  <a:lnTo>
                    <a:pt x="7318254" y="6096"/>
                  </a:lnTo>
                  <a:close/>
                </a:path>
                <a:path w="7321550" h="1286510">
                  <a:moveTo>
                    <a:pt x="7318254" y="1280160"/>
                  </a:moveTo>
                  <a:lnTo>
                    <a:pt x="7318254" y="6096"/>
                  </a:lnTo>
                  <a:lnTo>
                    <a:pt x="7315206" y="6096"/>
                  </a:lnTo>
                  <a:lnTo>
                    <a:pt x="7315206" y="1280160"/>
                  </a:lnTo>
                  <a:lnTo>
                    <a:pt x="7318254" y="1280160"/>
                  </a:lnTo>
                  <a:close/>
                </a:path>
                <a:path w="7321550" h="1286510">
                  <a:moveTo>
                    <a:pt x="7318254" y="1286256"/>
                  </a:moveTo>
                  <a:lnTo>
                    <a:pt x="7318254" y="1280160"/>
                  </a:lnTo>
                  <a:lnTo>
                    <a:pt x="7315206" y="1283208"/>
                  </a:lnTo>
                  <a:lnTo>
                    <a:pt x="7315206" y="1286256"/>
                  </a:lnTo>
                  <a:lnTo>
                    <a:pt x="7318254" y="1286256"/>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grpSp>
      <p:sp>
        <p:nvSpPr>
          <p:cNvPr id="5" name="object 5"/>
          <p:cNvSpPr/>
          <p:nvPr/>
        </p:nvSpPr>
        <p:spPr>
          <a:xfrm>
            <a:off x="2866010" y="4855733"/>
            <a:ext cx="6461312" cy="610721"/>
          </a:xfrm>
          <a:custGeom>
            <a:avLst/>
            <a:gdLst/>
            <a:ahLst/>
            <a:cxnLst/>
            <a:rect l="l" t="t" r="r" b="b"/>
            <a:pathLst>
              <a:path w="7322820" h="692150">
                <a:moveTo>
                  <a:pt x="7322826" y="688848"/>
                </a:moveTo>
                <a:lnTo>
                  <a:pt x="7322826" y="3048"/>
                </a:lnTo>
                <a:lnTo>
                  <a:pt x="7318254" y="0"/>
                </a:lnTo>
                <a:lnTo>
                  <a:pt x="3048" y="0"/>
                </a:lnTo>
                <a:lnTo>
                  <a:pt x="0" y="3048"/>
                </a:lnTo>
                <a:lnTo>
                  <a:pt x="0" y="688848"/>
                </a:lnTo>
                <a:lnTo>
                  <a:pt x="3048" y="691896"/>
                </a:lnTo>
                <a:lnTo>
                  <a:pt x="3048" y="6096"/>
                </a:lnTo>
                <a:lnTo>
                  <a:pt x="7620" y="3048"/>
                </a:lnTo>
                <a:lnTo>
                  <a:pt x="7620" y="6096"/>
                </a:lnTo>
                <a:lnTo>
                  <a:pt x="7315206" y="6096"/>
                </a:lnTo>
                <a:lnTo>
                  <a:pt x="7315206" y="3048"/>
                </a:lnTo>
                <a:lnTo>
                  <a:pt x="7318254" y="6096"/>
                </a:lnTo>
                <a:lnTo>
                  <a:pt x="7318254" y="691896"/>
                </a:lnTo>
                <a:lnTo>
                  <a:pt x="7322826" y="688848"/>
                </a:lnTo>
                <a:close/>
              </a:path>
              <a:path w="7322820" h="692150">
                <a:moveTo>
                  <a:pt x="7620" y="6096"/>
                </a:moveTo>
                <a:lnTo>
                  <a:pt x="7620" y="3048"/>
                </a:lnTo>
                <a:lnTo>
                  <a:pt x="3048" y="6096"/>
                </a:lnTo>
                <a:lnTo>
                  <a:pt x="7620" y="6096"/>
                </a:lnTo>
                <a:close/>
              </a:path>
              <a:path w="7322820" h="692150">
                <a:moveTo>
                  <a:pt x="7620" y="685800"/>
                </a:moveTo>
                <a:lnTo>
                  <a:pt x="7620" y="6096"/>
                </a:lnTo>
                <a:lnTo>
                  <a:pt x="3048" y="6096"/>
                </a:lnTo>
                <a:lnTo>
                  <a:pt x="3048" y="685800"/>
                </a:lnTo>
                <a:lnTo>
                  <a:pt x="7620" y="685800"/>
                </a:lnTo>
                <a:close/>
              </a:path>
              <a:path w="7322820" h="692150">
                <a:moveTo>
                  <a:pt x="7318254" y="685800"/>
                </a:moveTo>
                <a:lnTo>
                  <a:pt x="3048" y="685800"/>
                </a:lnTo>
                <a:lnTo>
                  <a:pt x="7620" y="688848"/>
                </a:lnTo>
                <a:lnTo>
                  <a:pt x="7620" y="691896"/>
                </a:lnTo>
                <a:lnTo>
                  <a:pt x="7315206" y="691896"/>
                </a:lnTo>
                <a:lnTo>
                  <a:pt x="7315206" y="688848"/>
                </a:lnTo>
                <a:lnTo>
                  <a:pt x="7318254" y="685800"/>
                </a:lnTo>
                <a:close/>
              </a:path>
              <a:path w="7322820" h="692150">
                <a:moveTo>
                  <a:pt x="7620" y="691896"/>
                </a:moveTo>
                <a:lnTo>
                  <a:pt x="7620" y="688848"/>
                </a:lnTo>
                <a:lnTo>
                  <a:pt x="3048" y="685800"/>
                </a:lnTo>
                <a:lnTo>
                  <a:pt x="3048" y="691896"/>
                </a:lnTo>
                <a:lnTo>
                  <a:pt x="7620" y="691896"/>
                </a:lnTo>
                <a:close/>
              </a:path>
              <a:path w="7322820" h="692150">
                <a:moveTo>
                  <a:pt x="7318254" y="6096"/>
                </a:moveTo>
                <a:lnTo>
                  <a:pt x="7315206" y="3048"/>
                </a:lnTo>
                <a:lnTo>
                  <a:pt x="7315206" y="6096"/>
                </a:lnTo>
                <a:lnTo>
                  <a:pt x="7318254" y="6096"/>
                </a:lnTo>
                <a:close/>
              </a:path>
              <a:path w="7322820" h="692150">
                <a:moveTo>
                  <a:pt x="7318254" y="685800"/>
                </a:moveTo>
                <a:lnTo>
                  <a:pt x="7318254" y="6096"/>
                </a:lnTo>
                <a:lnTo>
                  <a:pt x="7315206" y="6096"/>
                </a:lnTo>
                <a:lnTo>
                  <a:pt x="7315206" y="685800"/>
                </a:lnTo>
                <a:lnTo>
                  <a:pt x="7318254" y="685800"/>
                </a:lnTo>
                <a:close/>
              </a:path>
              <a:path w="7322820" h="692150">
                <a:moveTo>
                  <a:pt x="7318254" y="691896"/>
                </a:moveTo>
                <a:lnTo>
                  <a:pt x="7318254" y="685800"/>
                </a:lnTo>
                <a:lnTo>
                  <a:pt x="7315206" y="688848"/>
                </a:lnTo>
                <a:lnTo>
                  <a:pt x="7315206" y="691896"/>
                </a:lnTo>
                <a:lnTo>
                  <a:pt x="7318254" y="691896"/>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2860631" y="3622637"/>
            <a:ext cx="201706" cy="1129553"/>
          </a:xfrm>
          <a:custGeom>
            <a:avLst/>
            <a:gdLst/>
            <a:ahLst/>
            <a:cxnLst/>
            <a:rect l="l" t="t" r="r" b="b"/>
            <a:pathLst>
              <a:path w="228600" h="1280160">
                <a:moveTo>
                  <a:pt x="228599" y="1280159"/>
                </a:moveTo>
                <a:lnTo>
                  <a:pt x="228599" y="0"/>
                </a:lnTo>
                <a:lnTo>
                  <a:pt x="0" y="0"/>
                </a:lnTo>
                <a:lnTo>
                  <a:pt x="0" y="1280159"/>
                </a:lnTo>
                <a:lnTo>
                  <a:pt x="228599" y="1280159"/>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2868700" y="4858421"/>
            <a:ext cx="201706" cy="605118"/>
          </a:xfrm>
          <a:custGeom>
            <a:avLst/>
            <a:gdLst/>
            <a:ahLst/>
            <a:cxnLst/>
            <a:rect l="l" t="t" r="r" b="b"/>
            <a:pathLst>
              <a:path w="228600" h="685800">
                <a:moveTo>
                  <a:pt x="228599" y="685799"/>
                </a:moveTo>
                <a:lnTo>
                  <a:pt x="228599" y="0"/>
                </a:lnTo>
                <a:lnTo>
                  <a:pt x="0" y="0"/>
                </a:lnTo>
                <a:lnTo>
                  <a:pt x="0" y="685799"/>
                </a:lnTo>
                <a:lnTo>
                  <a:pt x="228599" y="685799"/>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object 8"/>
          <p:cNvSpPr txBox="1"/>
          <p:nvPr/>
        </p:nvSpPr>
        <p:spPr>
          <a:xfrm>
            <a:off x="7959312" y="3844064"/>
            <a:ext cx="1158688" cy="445922"/>
          </a:xfrm>
          <a:prstGeom prst="rect">
            <a:avLst/>
          </a:prstGeom>
        </p:spPr>
        <p:txBody>
          <a:bodyPr vert="horz" wrap="square" lIns="0" tIns="11206" rIns="0" bIns="0" rtlCol="0">
            <a:spAutoFit/>
          </a:bodyPr>
          <a:lstStyle/>
          <a:p>
            <a:pPr marL="11206" defTabSz="806867">
              <a:spcBef>
                <a:spcPts val="88"/>
              </a:spcBef>
            </a:pPr>
            <a:r>
              <a:rPr sz="2824" kern="0" spc="-9" dirty="0">
                <a:solidFill>
                  <a:sysClr val="windowText" lastClr="000000"/>
                </a:solidFill>
                <a:latin typeface="Bookman Old Style"/>
                <a:cs typeface="Bookman Old Style"/>
              </a:rPr>
              <a:t>Loops!</a:t>
            </a:r>
            <a:endParaRPr sz="2824" kern="0">
              <a:solidFill>
                <a:sysClr val="windowText" lastClr="000000"/>
              </a:solidFill>
              <a:latin typeface="Bookman Old Style"/>
              <a:cs typeface="Bookman Old Style"/>
            </a:endParaRPr>
          </a:p>
        </p:txBody>
      </p:sp>
      <p:sp>
        <p:nvSpPr>
          <p:cNvPr id="9" name="Footer Placeholder 8">
            <a:extLst>
              <a:ext uri="{FF2B5EF4-FFF2-40B4-BE49-F238E27FC236}">
                <a16:creationId xmlns:a16="http://schemas.microsoft.com/office/drawing/2014/main" id="{9CF757FF-565A-83FE-6954-332FED0FE3FB}"/>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24159910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while</a:t>
            </a:r>
          </a:p>
        </p:txBody>
      </p:sp>
      <p:sp>
        <p:nvSpPr>
          <p:cNvPr id="3" name="object 3"/>
          <p:cNvSpPr txBox="1"/>
          <p:nvPr/>
        </p:nvSpPr>
        <p:spPr>
          <a:xfrm>
            <a:off x="2534764" y="1496209"/>
            <a:ext cx="6668621" cy="3044966"/>
          </a:xfrm>
          <a:prstGeom prst="rect">
            <a:avLst/>
          </a:prstGeom>
        </p:spPr>
        <p:txBody>
          <a:bodyPr vert="horz" wrap="square" lIns="0" tIns="11206" rIns="0" bIns="0" rtlCol="0">
            <a:spAutoFit/>
          </a:bodyPr>
          <a:lstStyle/>
          <a:p>
            <a:pPr marL="251585" marR="4483" indent="-240939" defTabSz="806867">
              <a:spcBef>
                <a:spcPts val="88"/>
              </a:spcBef>
            </a:pPr>
            <a:r>
              <a:rPr sz="2294" kern="0" dirty="0">
                <a:solidFill>
                  <a:sysClr val="windowText" lastClr="000000"/>
                </a:solidFill>
                <a:latin typeface="Gill Sans MT"/>
                <a:cs typeface="Gill Sans MT"/>
              </a:rPr>
              <a:t>In</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while</a:t>
            </a:r>
            <a:r>
              <a:rPr sz="2294" kern="0" spc="-26" dirty="0">
                <a:solidFill>
                  <a:sysClr val="windowText" lastClr="000000"/>
                </a:solidFill>
                <a:latin typeface="Gill Sans MT"/>
                <a:cs typeface="Gill Sans MT"/>
              </a:rPr>
              <a:t> loop,</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code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block</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executed</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if</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53"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is </a:t>
            </a:r>
            <a:r>
              <a:rPr sz="2294" kern="0" dirty="0">
                <a:solidFill>
                  <a:sysClr val="windowText" lastClr="000000"/>
                </a:solidFill>
                <a:latin typeface="Gill Sans MT"/>
                <a:cs typeface="Gill Sans MT"/>
              </a:rPr>
              <a:t>true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for</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as</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long</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that</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remains</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true.</a:t>
            </a:r>
            <a:endParaRPr sz="2294" kern="0">
              <a:solidFill>
                <a:sysClr val="windowText" lastClr="000000"/>
              </a:solidFill>
              <a:latin typeface="Gill Sans MT"/>
              <a:cs typeface="Gill Sans MT"/>
            </a:endParaRPr>
          </a:p>
          <a:p>
            <a:pPr defTabSz="806867">
              <a:spcBef>
                <a:spcPts val="1152"/>
              </a:spcBef>
            </a:pPr>
            <a:endParaRPr sz="2294" kern="0">
              <a:solidFill>
                <a:sysClr val="windowText" lastClr="000000"/>
              </a:solidFill>
              <a:latin typeface="Gill Sans MT"/>
              <a:cs typeface="Gill Sans MT"/>
            </a:endParaRPr>
          </a:p>
          <a:p>
            <a:pPr marL="11206" defTabSz="806867"/>
            <a:r>
              <a:rPr sz="2294" kern="0" dirty="0">
                <a:solidFill>
                  <a:sysClr val="windowText" lastClr="000000"/>
                </a:solidFill>
                <a:latin typeface="Gill Sans MT"/>
                <a:cs typeface="Gill Sans MT"/>
              </a:rPr>
              <a:t>The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syntax</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as</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follows:</a:t>
            </a:r>
            <a:endParaRPr sz="2294" kern="0">
              <a:solidFill>
                <a:sysClr val="windowText" lastClr="000000"/>
              </a:solidFill>
              <a:latin typeface="Gill Sans MT"/>
              <a:cs typeface="Gill Sans MT"/>
            </a:endParaRPr>
          </a:p>
          <a:p>
            <a:pPr marL="253266" defTabSz="806867">
              <a:spcBef>
                <a:spcPts val="459"/>
              </a:spcBef>
            </a:pPr>
            <a:r>
              <a:rPr sz="2030" kern="0" dirty="0">
                <a:solidFill>
                  <a:srgbClr val="454552"/>
                </a:solidFill>
                <a:latin typeface="Gill Sans MT"/>
                <a:cs typeface="Gill Sans MT"/>
              </a:rPr>
              <a:t>while</a:t>
            </a:r>
            <a:r>
              <a:rPr sz="2030" kern="0" spc="-49" dirty="0">
                <a:solidFill>
                  <a:srgbClr val="454552"/>
                </a:solidFill>
                <a:latin typeface="Gill Sans MT"/>
                <a:cs typeface="Gill Sans MT"/>
              </a:rPr>
              <a:t> </a:t>
            </a:r>
            <a:r>
              <a:rPr sz="2030" kern="0" spc="-9" dirty="0">
                <a:solidFill>
                  <a:srgbClr val="454552"/>
                </a:solidFill>
                <a:latin typeface="Gill Sans MT"/>
                <a:cs typeface="Gill Sans MT"/>
              </a:rPr>
              <a:t>(condition)</a:t>
            </a:r>
            <a:endParaRPr sz="2030" kern="0">
              <a:solidFill>
                <a:sysClr val="windowText" lastClr="000000"/>
              </a:solidFill>
              <a:latin typeface="Gill Sans MT"/>
              <a:cs typeface="Gill Sans MT"/>
            </a:endParaRPr>
          </a:p>
          <a:p>
            <a:pPr marL="253266" defTabSz="806867">
              <a:spcBef>
                <a:spcPts val="441"/>
              </a:spcBef>
            </a:pPr>
            <a:r>
              <a:rPr sz="2030" kern="0" spc="-44" dirty="0">
                <a:solidFill>
                  <a:srgbClr val="454552"/>
                </a:solidFill>
                <a:latin typeface="Gill Sans MT"/>
                <a:cs typeface="Gill Sans MT"/>
              </a:rPr>
              <a:t>{</a:t>
            </a:r>
            <a:endParaRPr sz="2030" kern="0">
              <a:solidFill>
                <a:sysClr val="windowText" lastClr="000000"/>
              </a:solidFill>
              <a:latin typeface="Gill Sans MT"/>
              <a:cs typeface="Gill Sans MT"/>
            </a:endParaRPr>
          </a:p>
          <a:p>
            <a:pPr marL="495326" defTabSz="806867">
              <a:spcBef>
                <a:spcPts val="437"/>
              </a:spcBef>
            </a:pPr>
            <a:r>
              <a:rPr sz="2030" i="1" kern="0" dirty="0">
                <a:solidFill>
                  <a:srgbClr val="454552"/>
                </a:solidFill>
                <a:latin typeface="Gill Sans MT"/>
                <a:cs typeface="Gill Sans MT"/>
              </a:rPr>
              <a:t>code</a:t>
            </a:r>
            <a:r>
              <a:rPr sz="2030" i="1" kern="0" spc="-44" dirty="0">
                <a:solidFill>
                  <a:srgbClr val="454552"/>
                </a:solidFill>
                <a:latin typeface="Gill Sans MT"/>
                <a:cs typeface="Gill Sans MT"/>
              </a:rPr>
              <a:t> </a:t>
            </a:r>
            <a:r>
              <a:rPr sz="2030" i="1" kern="0" dirty="0">
                <a:solidFill>
                  <a:srgbClr val="454552"/>
                </a:solidFill>
                <a:latin typeface="Gill Sans MT"/>
                <a:cs typeface="Gill Sans MT"/>
              </a:rPr>
              <a:t>to</a:t>
            </a:r>
            <a:r>
              <a:rPr sz="2030" i="1" kern="0" spc="-18" dirty="0">
                <a:solidFill>
                  <a:srgbClr val="454552"/>
                </a:solidFill>
                <a:latin typeface="Gill Sans MT"/>
                <a:cs typeface="Gill Sans MT"/>
              </a:rPr>
              <a:t> </a:t>
            </a:r>
            <a:r>
              <a:rPr sz="2030" i="1" kern="0" dirty="0">
                <a:solidFill>
                  <a:srgbClr val="454552"/>
                </a:solidFill>
                <a:latin typeface="Gill Sans MT"/>
                <a:cs typeface="Gill Sans MT"/>
              </a:rPr>
              <a:t>be</a:t>
            </a:r>
            <a:r>
              <a:rPr sz="2030" i="1" kern="0" spc="-22" dirty="0">
                <a:solidFill>
                  <a:srgbClr val="454552"/>
                </a:solidFill>
                <a:latin typeface="Gill Sans MT"/>
                <a:cs typeface="Gill Sans MT"/>
              </a:rPr>
              <a:t> </a:t>
            </a:r>
            <a:r>
              <a:rPr sz="2030" i="1" kern="0" spc="-9" dirty="0">
                <a:solidFill>
                  <a:srgbClr val="454552"/>
                </a:solidFill>
                <a:latin typeface="Gill Sans MT"/>
                <a:cs typeface="Gill Sans MT"/>
              </a:rPr>
              <a:t>executed</a:t>
            </a:r>
            <a:endParaRPr sz="2030" kern="0">
              <a:solidFill>
                <a:sysClr val="windowText" lastClr="000000"/>
              </a:solidFill>
              <a:latin typeface="Gill Sans MT"/>
              <a:cs typeface="Gill Sans MT"/>
            </a:endParaRPr>
          </a:p>
          <a:p>
            <a:pPr marL="253266" defTabSz="806867">
              <a:spcBef>
                <a:spcPts val="446"/>
              </a:spcBef>
            </a:pPr>
            <a:r>
              <a:rPr sz="2030" kern="0" spc="-44" dirty="0">
                <a:solidFill>
                  <a:srgbClr val="454552"/>
                </a:solidFill>
                <a:latin typeface="Gill Sans MT"/>
                <a:cs typeface="Gill Sans MT"/>
              </a:rPr>
              <a:t>}</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73675537-C22B-0C7E-6FA3-716E16FED467}"/>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209743023"/>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What</a:t>
            </a:r>
            <a:r>
              <a:rPr spc="-31" dirty="0"/>
              <a:t> </a:t>
            </a:r>
            <a:r>
              <a:rPr dirty="0"/>
              <a:t>this</a:t>
            </a:r>
            <a:r>
              <a:rPr spc="-22" dirty="0"/>
              <a:t> </a:t>
            </a:r>
            <a:r>
              <a:rPr dirty="0"/>
              <a:t>code</a:t>
            </a:r>
            <a:r>
              <a:rPr spc="-44" dirty="0"/>
              <a:t> </a:t>
            </a:r>
            <a:r>
              <a:rPr spc="-9" dirty="0"/>
              <a:t>does?</a:t>
            </a:r>
          </a:p>
        </p:txBody>
      </p:sp>
      <p:sp>
        <p:nvSpPr>
          <p:cNvPr id="3" name="object 3"/>
          <p:cNvSpPr txBox="1"/>
          <p:nvPr/>
        </p:nvSpPr>
        <p:spPr>
          <a:xfrm>
            <a:off x="2534765" y="1406651"/>
            <a:ext cx="5447740" cy="1241589"/>
          </a:xfrm>
          <a:prstGeom prst="rect">
            <a:avLst/>
          </a:prstGeom>
        </p:spPr>
        <p:txBody>
          <a:bodyPr vert="horz" wrap="square" lIns="0" tIns="11206" rIns="0" bIns="0" rtlCol="0">
            <a:spAutoFit/>
          </a:bodyPr>
          <a:lstStyle/>
          <a:p>
            <a:pPr marL="185467" marR="4483" indent="-174821" defTabSz="806867">
              <a:lnSpc>
                <a:spcPct val="119200"/>
              </a:lnSpc>
              <a:spcBef>
                <a:spcPts val="88"/>
              </a:spcBef>
            </a:pPr>
            <a:r>
              <a:rPr sz="2294" kern="0" dirty="0">
                <a:solidFill>
                  <a:sysClr val="windowText" lastClr="000000"/>
                </a:solidFill>
                <a:latin typeface="Courier New"/>
                <a:cs typeface="Courier New"/>
              </a:rPr>
              <a:t>&lt;script</a:t>
            </a:r>
            <a:r>
              <a:rPr sz="2294" kern="0" spc="-132"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type="text/JavaScript"&gt; </a:t>
            </a:r>
            <a:r>
              <a:rPr sz="2294" kern="0" dirty="0">
                <a:solidFill>
                  <a:sysClr val="windowText" lastClr="000000"/>
                </a:solidFill>
                <a:latin typeface="Courier New"/>
                <a:cs typeface="Courier New"/>
              </a:rPr>
              <a:t>var</a:t>
            </a:r>
            <a:r>
              <a:rPr sz="2294" kern="0" spc="-44" dirty="0">
                <a:solidFill>
                  <a:sysClr val="windowText" lastClr="000000"/>
                </a:solidFill>
                <a:latin typeface="Courier New"/>
                <a:cs typeface="Courier New"/>
              </a:rPr>
              <a:t> </a:t>
            </a:r>
            <a:r>
              <a:rPr sz="2294" kern="0" dirty="0">
                <a:solidFill>
                  <a:sysClr val="windowText" lastClr="000000"/>
                </a:solidFill>
                <a:latin typeface="Courier New"/>
                <a:cs typeface="Courier New"/>
              </a:rPr>
              <a:t>i</a:t>
            </a:r>
            <a:r>
              <a:rPr sz="2294" kern="0" spc="-40" dirty="0">
                <a:solidFill>
                  <a:sysClr val="windowText" lastClr="000000"/>
                </a:solidFill>
                <a:latin typeface="Courier New"/>
                <a:cs typeface="Courier New"/>
              </a:rPr>
              <a:t> </a:t>
            </a:r>
            <a:r>
              <a:rPr sz="2294" kern="0" dirty="0">
                <a:solidFill>
                  <a:sysClr val="windowText" lastClr="000000"/>
                </a:solidFill>
                <a:latin typeface="Courier New"/>
                <a:cs typeface="Courier New"/>
              </a:rPr>
              <a:t>=</a:t>
            </a:r>
            <a:r>
              <a:rPr sz="2294" kern="0" spc="-40" dirty="0">
                <a:solidFill>
                  <a:sysClr val="windowText" lastClr="000000"/>
                </a:solidFill>
                <a:latin typeface="Courier New"/>
                <a:cs typeface="Courier New"/>
              </a:rPr>
              <a:t> </a:t>
            </a:r>
            <a:r>
              <a:rPr sz="2294" kern="0" spc="-22" dirty="0">
                <a:solidFill>
                  <a:sysClr val="windowText" lastClr="000000"/>
                </a:solidFill>
                <a:latin typeface="Courier New"/>
                <a:cs typeface="Courier New"/>
              </a:rPr>
              <a:t>1;</a:t>
            </a:r>
            <a:endParaRPr sz="2294" kern="0">
              <a:solidFill>
                <a:sysClr val="windowText" lastClr="000000"/>
              </a:solidFill>
              <a:latin typeface="Courier New"/>
              <a:cs typeface="Courier New"/>
            </a:endParaRPr>
          </a:p>
          <a:p>
            <a:pPr marL="253266" defTabSz="806867">
              <a:spcBef>
                <a:spcPts val="463"/>
              </a:spcBef>
            </a:pPr>
            <a:r>
              <a:rPr sz="2118" kern="0" dirty="0">
                <a:solidFill>
                  <a:srgbClr val="454552"/>
                </a:solidFill>
                <a:latin typeface="Courier New"/>
                <a:cs typeface="Courier New"/>
              </a:rPr>
              <a:t>while</a:t>
            </a:r>
            <a:r>
              <a:rPr sz="2118" kern="0" spc="-18" dirty="0">
                <a:solidFill>
                  <a:srgbClr val="454552"/>
                </a:solidFill>
                <a:latin typeface="Courier New"/>
                <a:cs typeface="Courier New"/>
              </a:rPr>
              <a:t> </a:t>
            </a:r>
            <a:r>
              <a:rPr sz="2118" kern="0" dirty="0">
                <a:solidFill>
                  <a:srgbClr val="454552"/>
                </a:solidFill>
                <a:latin typeface="Courier New"/>
                <a:cs typeface="Courier New"/>
              </a:rPr>
              <a:t>(i</a:t>
            </a:r>
            <a:r>
              <a:rPr sz="2118" kern="0" spc="-18" dirty="0">
                <a:solidFill>
                  <a:srgbClr val="454552"/>
                </a:solidFill>
                <a:latin typeface="Courier New"/>
                <a:cs typeface="Courier New"/>
              </a:rPr>
              <a:t> </a:t>
            </a:r>
            <a:r>
              <a:rPr sz="2118" kern="0" dirty="0">
                <a:solidFill>
                  <a:srgbClr val="454552"/>
                </a:solidFill>
                <a:latin typeface="Courier New"/>
                <a:cs typeface="Courier New"/>
              </a:rPr>
              <a:t>&lt;</a:t>
            </a:r>
            <a:r>
              <a:rPr sz="2118" kern="0" spc="-9" dirty="0">
                <a:solidFill>
                  <a:srgbClr val="454552"/>
                </a:solidFill>
                <a:latin typeface="Courier New"/>
                <a:cs typeface="Courier New"/>
              </a:rPr>
              <a:t> </a:t>
            </a:r>
            <a:r>
              <a:rPr sz="2118" kern="0" dirty="0">
                <a:solidFill>
                  <a:srgbClr val="454552"/>
                </a:solidFill>
                <a:latin typeface="Courier New"/>
                <a:cs typeface="Courier New"/>
              </a:rPr>
              <a:t>11)</a:t>
            </a:r>
            <a:r>
              <a:rPr sz="2118" kern="0" spc="-13" dirty="0">
                <a:solidFill>
                  <a:srgbClr val="454552"/>
                </a:solidFill>
                <a:latin typeface="Courier New"/>
                <a:cs typeface="Courier New"/>
              </a:rPr>
              <a:t> </a:t>
            </a:r>
            <a:r>
              <a:rPr sz="2118" kern="0" spc="-44" dirty="0">
                <a:solidFill>
                  <a:srgbClr val="454552"/>
                </a:solidFill>
                <a:latin typeface="Courier New"/>
                <a:cs typeface="Courier New"/>
              </a:rPr>
              <a:t>{</a:t>
            </a:r>
            <a:endParaRPr sz="2118" kern="0">
              <a:solidFill>
                <a:sysClr val="windowText" lastClr="000000"/>
              </a:solidFill>
              <a:latin typeface="Courier New"/>
              <a:cs typeface="Courier New"/>
            </a:endParaRPr>
          </a:p>
        </p:txBody>
      </p:sp>
      <p:sp>
        <p:nvSpPr>
          <p:cNvPr id="4" name="object 4"/>
          <p:cNvSpPr txBox="1"/>
          <p:nvPr/>
        </p:nvSpPr>
        <p:spPr>
          <a:xfrm>
            <a:off x="3059205" y="2678206"/>
            <a:ext cx="2600325" cy="337238"/>
          </a:xfrm>
          <a:prstGeom prst="rect">
            <a:avLst/>
          </a:prstGeom>
        </p:spPr>
        <p:txBody>
          <a:bodyPr vert="horz" wrap="square" lIns="0" tIns="11206" rIns="0" bIns="0" rtlCol="0">
            <a:spAutoFit/>
          </a:bodyPr>
          <a:lstStyle/>
          <a:p>
            <a:pPr marL="11206" defTabSz="806867">
              <a:spcBef>
                <a:spcPts val="88"/>
              </a:spcBef>
            </a:pPr>
            <a:r>
              <a:rPr sz="2118" kern="0" spc="-9" dirty="0">
                <a:solidFill>
                  <a:sysClr val="windowText" lastClr="000000"/>
                </a:solidFill>
                <a:latin typeface="Courier New"/>
                <a:cs typeface="Courier New"/>
              </a:rPr>
              <a:t>document.write(i</a:t>
            </a:r>
            <a:endParaRPr sz="2118" kern="0">
              <a:solidFill>
                <a:sysClr val="windowText" lastClr="000000"/>
              </a:solidFill>
              <a:latin typeface="Courier New"/>
              <a:cs typeface="Courier New"/>
            </a:endParaRPr>
          </a:p>
        </p:txBody>
      </p:sp>
      <p:sp>
        <p:nvSpPr>
          <p:cNvPr id="5" name="object 5"/>
          <p:cNvSpPr txBox="1"/>
          <p:nvPr/>
        </p:nvSpPr>
        <p:spPr>
          <a:xfrm>
            <a:off x="5797026" y="2678206"/>
            <a:ext cx="3727076" cy="337238"/>
          </a:xfrm>
          <a:prstGeom prst="rect">
            <a:avLst/>
          </a:prstGeom>
        </p:spPr>
        <p:txBody>
          <a:bodyPr vert="horz" wrap="square" lIns="0" tIns="11206" rIns="0" bIns="0" rtlCol="0">
            <a:spAutoFit/>
          </a:bodyPr>
          <a:lstStyle/>
          <a:p>
            <a:pPr marL="11206" defTabSz="806867">
              <a:spcBef>
                <a:spcPts val="88"/>
              </a:spcBef>
            </a:pPr>
            <a:r>
              <a:rPr sz="2118" kern="0" dirty="0">
                <a:solidFill>
                  <a:sysClr val="windowText" lastClr="000000"/>
                </a:solidFill>
                <a:latin typeface="Courier New"/>
                <a:cs typeface="Courier New"/>
              </a:rPr>
              <a:t>+</a:t>
            </a:r>
            <a:r>
              <a:rPr sz="2118" kern="0" spc="-9" dirty="0">
                <a:solidFill>
                  <a:sysClr val="windowText" lastClr="000000"/>
                </a:solidFill>
                <a:latin typeface="Courier New"/>
                <a:cs typeface="Courier New"/>
              </a:rPr>
              <a:t> </a:t>
            </a:r>
            <a:r>
              <a:rPr sz="2118" kern="0" dirty="0">
                <a:solidFill>
                  <a:sysClr val="windowText" lastClr="000000"/>
                </a:solidFill>
                <a:latin typeface="Courier New"/>
                <a:cs typeface="Courier New"/>
              </a:rPr>
              <a:t>"</a:t>
            </a:r>
            <a:r>
              <a:rPr sz="2118" kern="0" spc="-4" dirty="0">
                <a:solidFill>
                  <a:sysClr val="windowText" lastClr="000000"/>
                </a:solidFill>
                <a:latin typeface="Courier New"/>
                <a:cs typeface="Courier New"/>
              </a:rPr>
              <a:t> </a:t>
            </a:r>
            <a:r>
              <a:rPr sz="2118" kern="0" dirty="0">
                <a:solidFill>
                  <a:sysClr val="windowText" lastClr="000000"/>
                </a:solidFill>
                <a:latin typeface="Courier New"/>
                <a:cs typeface="Courier New"/>
              </a:rPr>
              <a:t>x</a:t>
            </a:r>
            <a:r>
              <a:rPr sz="2118" kern="0" spc="-13" dirty="0">
                <a:solidFill>
                  <a:sysClr val="windowText" lastClr="000000"/>
                </a:solidFill>
                <a:latin typeface="Courier New"/>
                <a:cs typeface="Courier New"/>
              </a:rPr>
              <a:t> </a:t>
            </a:r>
            <a:r>
              <a:rPr sz="2118" kern="0" dirty="0">
                <a:solidFill>
                  <a:sysClr val="windowText" lastClr="000000"/>
                </a:solidFill>
                <a:latin typeface="Courier New"/>
                <a:cs typeface="Courier New"/>
              </a:rPr>
              <a:t>3</a:t>
            </a:r>
            <a:r>
              <a:rPr sz="2118" kern="0" spc="-18" dirty="0">
                <a:solidFill>
                  <a:sysClr val="windowText" lastClr="000000"/>
                </a:solidFill>
                <a:latin typeface="Courier New"/>
                <a:cs typeface="Courier New"/>
              </a:rPr>
              <a:t> </a:t>
            </a:r>
            <a:r>
              <a:rPr sz="2118" kern="0" dirty="0">
                <a:solidFill>
                  <a:sysClr val="windowText" lastClr="000000"/>
                </a:solidFill>
                <a:latin typeface="Courier New"/>
                <a:cs typeface="Courier New"/>
              </a:rPr>
              <a:t>=</a:t>
            </a:r>
            <a:r>
              <a:rPr sz="2118" kern="0" spc="-4" dirty="0">
                <a:solidFill>
                  <a:sysClr val="windowText" lastClr="000000"/>
                </a:solidFill>
                <a:latin typeface="Courier New"/>
                <a:cs typeface="Courier New"/>
              </a:rPr>
              <a:t> </a:t>
            </a:r>
            <a:r>
              <a:rPr sz="2118" kern="0" dirty="0">
                <a:solidFill>
                  <a:sysClr val="windowText" lastClr="000000"/>
                </a:solidFill>
                <a:latin typeface="Courier New"/>
                <a:cs typeface="Courier New"/>
              </a:rPr>
              <a:t>"</a:t>
            </a:r>
            <a:r>
              <a:rPr sz="2118" kern="0" spc="-4" dirty="0">
                <a:solidFill>
                  <a:sysClr val="windowText" lastClr="000000"/>
                </a:solidFill>
                <a:latin typeface="Courier New"/>
                <a:cs typeface="Courier New"/>
              </a:rPr>
              <a:t> </a:t>
            </a:r>
            <a:r>
              <a:rPr sz="2118" kern="0" dirty="0">
                <a:solidFill>
                  <a:sysClr val="windowText" lastClr="000000"/>
                </a:solidFill>
                <a:latin typeface="Courier New"/>
                <a:cs typeface="Courier New"/>
              </a:rPr>
              <a:t>+</a:t>
            </a:r>
            <a:r>
              <a:rPr sz="2118" kern="0" spc="-18" dirty="0">
                <a:solidFill>
                  <a:sysClr val="windowText" lastClr="000000"/>
                </a:solidFill>
                <a:latin typeface="Courier New"/>
                <a:cs typeface="Courier New"/>
              </a:rPr>
              <a:t> </a:t>
            </a:r>
            <a:r>
              <a:rPr sz="2118" kern="0" dirty="0">
                <a:solidFill>
                  <a:sysClr val="windowText" lastClr="000000"/>
                </a:solidFill>
                <a:latin typeface="Courier New"/>
                <a:cs typeface="Courier New"/>
              </a:rPr>
              <a:t>(i</a:t>
            </a:r>
            <a:r>
              <a:rPr sz="2118" kern="0" spc="-4" dirty="0">
                <a:solidFill>
                  <a:sysClr val="windowText" lastClr="000000"/>
                </a:solidFill>
                <a:latin typeface="Courier New"/>
                <a:cs typeface="Courier New"/>
              </a:rPr>
              <a:t> </a:t>
            </a:r>
            <a:r>
              <a:rPr sz="2118" kern="0" dirty="0">
                <a:solidFill>
                  <a:sysClr val="windowText" lastClr="000000"/>
                </a:solidFill>
                <a:latin typeface="Courier New"/>
                <a:cs typeface="Courier New"/>
              </a:rPr>
              <a:t>*</a:t>
            </a:r>
            <a:r>
              <a:rPr sz="2118" kern="0" spc="-4" dirty="0">
                <a:solidFill>
                  <a:sysClr val="windowText" lastClr="000000"/>
                </a:solidFill>
                <a:latin typeface="Courier New"/>
                <a:cs typeface="Courier New"/>
              </a:rPr>
              <a:t> </a:t>
            </a:r>
            <a:r>
              <a:rPr sz="2118" kern="0" dirty="0">
                <a:solidFill>
                  <a:sysClr val="windowText" lastClr="000000"/>
                </a:solidFill>
                <a:latin typeface="Courier New"/>
                <a:cs typeface="Courier New"/>
              </a:rPr>
              <a:t>3)</a:t>
            </a:r>
            <a:r>
              <a:rPr sz="2118" kern="0" spc="-13" dirty="0">
                <a:solidFill>
                  <a:sysClr val="windowText" lastClr="000000"/>
                </a:solidFill>
                <a:latin typeface="Courier New"/>
                <a:cs typeface="Courier New"/>
              </a:rPr>
              <a:t> </a:t>
            </a:r>
            <a:r>
              <a:rPr sz="2118" kern="0" spc="-44" dirty="0">
                <a:solidFill>
                  <a:sysClr val="windowText" lastClr="000000"/>
                </a:solidFill>
                <a:latin typeface="Courier New"/>
                <a:cs typeface="Courier New"/>
              </a:rPr>
              <a:t>+</a:t>
            </a:r>
            <a:endParaRPr sz="2118" kern="0">
              <a:solidFill>
                <a:sysClr val="windowText" lastClr="000000"/>
              </a:solidFill>
              <a:latin typeface="Courier New"/>
              <a:cs typeface="Courier New"/>
            </a:endParaRPr>
          </a:p>
        </p:txBody>
      </p:sp>
      <p:sp>
        <p:nvSpPr>
          <p:cNvPr id="6" name="object 6"/>
          <p:cNvSpPr txBox="1"/>
          <p:nvPr/>
        </p:nvSpPr>
        <p:spPr>
          <a:xfrm>
            <a:off x="2534764" y="2945801"/>
            <a:ext cx="2359959" cy="1568345"/>
          </a:xfrm>
          <a:prstGeom prst="rect">
            <a:avLst/>
          </a:prstGeom>
        </p:spPr>
        <p:txBody>
          <a:bodyPr vert="horz" wrap="square" lIns="0" tIns="11206" rIns="0" bIns="0" rtlCol="0">
            <a:spAutoFit/>
          </a:bodyPr>
          <a:lstStyle/>
          <a:p>
            <a:pPr marL="535670" marR="4483" indent="201717" defTabSz="806867">
              <a:lnSpc>
                <a:spcPct val="117100"/>
              </a:lnSpc>
              <a:spcBef>
                <a:spcPts val="88"/>
              </a:spcBef>
            </a:pPr>
            <a:r>
              <a:rPr sz="2118" kern="0" dirty="0">
                <a:solidFill>
                  <a:sysClr val="windowText" lastClr="000000"/>
                </a:solidFill>
                <a:latin typeface="Courier New"/>
                <a:cs typeface="Courier New"/>
              </a:rPr>
              <a:t>"&lt;br/&gt;"</a:t>
            </a:r>
            <a:r>
              <a:rPr sz="2118" kern="0" spc="-22" dirty="0">
                <a:solidFill>
                  <a:sysClr val="windowText" lastClr="000000"/>
                </a:solidFill>
                <a:latin typeface="Courier New"/>
                <a:cs typeface="Courier New"/>
              </a:rPr>
              <a:t> ); </a:t>
            </a:r>
            <a:r>
              <a:rPr sz="2118" kern="0" spc="-18" dirty="0">
                <a:solidFill>
                  <a:sysClr val="windowText" lastClr="000000"/>
                </a:solidFill>
                <a:latin typeface="Courier New"/>
                <a:cs typeface="Courier New"/>
              </a:rPr>
              <a:t>i++;</a:t>
            </a:r>
            <a:endParaRPr sz="2118" kern="0">
              <a:solidFill>
                <a:sysClr val="windowText" lastClr="000000"/>
              </a:solidFill>
              <a:latin typeface="Courier New"/>
              <a:cs typeface="Courier New"/>
            </a:endParaRPr>
          </a:p>
          <a:p>
            <a:pPr marL="253266" defTabSz="806867">
              <a:spcBef>
                <a:spcPts val="441"/>
              </a:spcBef>
            </a:pPr>
            <a:r>
              <a:rPr sz="2118" kern="0" spc="-44" dirty="0">
                <a:solidFill>
                  <a:srgbClr val="454552"/>
                </a:solidFill>
                <a:latin typeface="Courier New"/>
                <a:cs typeface="Courier New"/>
              </a:rPr>
              <a:t>}</a:t>
            </a:r>
            <a:endParaRPr sz="2118" kern="0">
              <a:solidFill>
                <a:sysClr val="windowText" lastClr="000000"/>
              </a:solidFill>
              <a:latin typeface="Courier New"/>
              <a:cs typeface="Courier New"/>
            </a:endParaRPr>
          </a:p>
          <a:p>
            <a:pPr marL="11206" defTabSz="806867">
              <a:spcBef>
                <a:spcPts val="512"/>
              </a:spcBef>
            </a:pPr>
            <a:r>
              <a:rPr sz="2294" kern="0" spc="-9" dirty="0">
                <a:solidFill>
                  <a:sysClr val="windowText" lastClr="000000"/>
                </a:solidFill>
                <a:latin typeface="Courier New"/>
                <a:cs typeface="Courier New"/>
              </a:rPr>
              <a:t>&lt;/script&gt;</a:t>
            </a:r>
            <a:endParaRPr sz="2294" kern="0">
              <a:solidFill>
                <a:sysClr val="windowText" lastClr="000000"/>
              </a:solidFill>
              <a:latin typeface="Courier New"/>
              <a:cs typeface="Courier New"/>
            </a:endParaRPr>
          </a:p>
        </p:txBody>
      </p:sp>
      <p:sp>
        <p:nvSpPr>
          <p:cNvPr id="7" name="object 7"/>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8" name="object 8"/>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9" name="Footer Placeholder 8">
            <a:extLst>
              <a:ext uri="{FF2B5EF4-FFF2-40B4-BE49-F238E27FC236}">
                <a16:creationId xmlns:a16="http://schemas.microsoft.com/office/drawing/2014/main" id="{7B919730-A31D-70C2-F7EB-1E3E8560079A}"/>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606599766"/>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while</a:t>
            </a:r>
            <a:r>
              <a:rPr spc="-53" dirty="0"/>
              <a:t> </a:t>
            </a:r>
            <a:r>
              <a:rPr spc="-9" dirty="0"/>
              <a:t>Example</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4" name="object 4"/>
          <p:cNvPicPr/>
          <p:nvPr/>
        </p:nvPicPr>
        <p:blipFill>
          <a:blip r:embed="rId2" cstate="print"/>
          <a:stretch>
            <a:fillRect/>
          </a:stretch>
        </p:blipFill>
        <p:spPr>
          <a:xfrm>
            <a:off x="3204882" y="1680883"/>
            <a:ext cx="5143500" cy="3966882"/>
          </a:xfrm>
          <a:prstGeom prst="rect">
            <a:avLst/>
          </a:prstGeom>
        </p:spPr>
      </p:pic>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223C4E8D-3AC4-7881-AB23-45B363EA71F7}"/>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931098398"/>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do..while</a:t>
            </a:r>
          </a:p>
        </p:txBody>
      </p:sp>
      <p:sp>
        <p:nvSpPr>
          <p:cNvPr id="3" name="object 3"/>
          <p:cNvSpPr txBox="1">
            <a:spLocks noGrp="1"/>
          </p:cNvSpPr>
          <p:nvPr>
            <p:ph type="body" idx="1"/>
          </p:nvPr>
        </p:nvSpPr>
        <p:spPr>
          <a:xfrm>
            <a:off x="2720645" y="1261334"/>
            <a:ext cx="8486587" cy="3803401"/>
          </a:xfrm>
          <a:prstGeom prst="rect">
            <a:avLst/>
          </a:prstGeom>
        </p:spPr>
        <p:txBody>
          <a:bodyPr vert="horz" wrap="square" lIns="0" tIns="77903" rIns="0" bIns="0" rtlCol="0">
            <a:spAutoFit/>
          </a:bodyPr>
          <a:lstStyle/>
          <a:p>
            <a:pPr marL="251585" marR="419122" indent="-240939">
              <a:spcBef>
                <a:spcPts val="88"/>
              </a:spcBef>
              <a:buClr>
                <a:srgbClr val="717BA3"/>
              </a:buClr>
              <a:buSzPct val="75000"/>
              <a:buFont typeface="Arial Narrow"/>
              <a:buChar char="►"/>
              <a:tabLst>
                <a:tab pos="251585" algn="l"/>
              </a:tabLst>
            </a:pPr>
            <a:r>
              <a:rPr i="0" dirty="0">
                <a:latin typeface="Gill Sans MT"/>
                <a:cs typeface="Gill Sans MT"/>
              </a:rPr>
              <a:t>A</a:t>
            </a:r>
            <a:r>
              <a:rPr i="0" spc="-57" dirty="0"/>
              <a:t> </a:t>
            </a:r>
            <a:r>
              <a:rPr i="0" dirty="0">
                <a:latin typeface="Gill Sans MT"/>
                <a:cs typeface="Gill Sans MT"/>
              </a:rPr>
              <a:t>do</a:t>
            </a:r>
            <a:r>
              <a:rPr i="0" spc="-26" dirty="0"/>
              <a:t> </a:t>
            </a:r>
            <a:r>
              <a:rPr i="0" spc="-9" dirty="0"/>
              <a:t>...</a:t>
            </a:r>
            <a:r>
              <a:rPr i="0" spc="-234" dirty="0"/>
              <a:t> </a:t>
            </a:r>
            <a:r>
              <a:rPr i="0" dirty="0">
                <a:latin typeface="Gill Sans MT"/>
                <a:cs typeface="Gill Sans MT"/>
              </a:rPr>
              <a:t>while</a:t>
            </a:r>
            <a:r>
              <a:rPr i="0" spc="-31" dirty="0"/>
              <a:t> </a:t>
            </a:r>
            <a:r>
              <a:rPr i="0" dirty="0">
                <a:latin typeface="Gill Sans MT"/>
                <a:cs typeface="Gill Sans MT"/>
              </a:rPr>
              <a:t>loop</a:t>
            </a:r>
            <a:r>
              <a:rPr i="0" spc="-26" dirty="0"/>
              <a:t> </a:t>
            </a:r>
            <a:r>
              <a:rPr i="0" dirty="0">
                <a:latin typeface="Gill Sans MT"/>
                <a:cs typeface="Gill Sans MT"/>
              </a:rPr>
              <a:t>executes</a:t>
            </a:r>
            <a:r>
              <a:rPr i="0" spc="-44" dirty="0"/>
              <a:t> </a:t>
            </a:r>
            <a:r>
              <a:rPr i="0" dirty="0">
                <a:latin typeface="Gill Sans MT"/>
                <a:cs typeface="Gill Sans MT"/>
              </a:rPr>
              <a:t>a</a:t>
            </a:r>
            <a:r>
              <a:rPr i="0" spc="-26" dirty="0"/>
              <a:t> </a:t>
            </a:r>
            <a:r>
              <a:rPr i="0" dirty="0">
                <a:latin typeface="Gill Sans MT"/>
                <a:cs typeface="Gill Sans MT"/>
              </a:rPr>
              <a:t>block</a:t>
            </a:r>
            <a:r>
              <a:rPr i="0" spc="-40" dirty="0"/>
              <a:t> </a:t>
            </a:r>
            <a:r>
              <a:rPr i="0" dirty="0">
                <a:latin typeface="Gill Sans MT"/>
                <a:cs typeface="Gill Sans MT"/>
              </a:rPr>
              <a:t>of</a:t>
            </a:r>
            <a:r>
              <a:rPr i="0" spc="-22" dirty="0"/>
              <a:t> </a:t>
            </a:r>
            <a:r>
              <a:rPr i="0" dirty="0">
                <a:latin typeface="Gill Sans MT"/>
                <a:cs typeface="Gill Sans MT"/>
              </a:rPr>
              <a:t>code</a:t>
            </a:r>
            <a:r>
              <a:rPr i="0" spc="-40" dirty="0"/>
              <a:t> </a:t>
            </a:r>
            <a:r>
              <a:rPr i="0" dirty="0">
                <a:latin typeface="Gill Sans MT"/>
                <a:cs typeface="Gill Sans MT"/>
              </a:rPr>
              <a:t>once</a:t>
            </a:r>
            <a:r>
              <a:rPr i="0" spc="-31" dirty="0"/>
              <a:t> </a:t>
            </a:r>
            <a:r>
              <a:rPr i="0" spc="-22" dirty="0"/>
              <a:t>and </a:t>
            </a:r>
            <a:r>
              <a:rPr i="0" dirty="0">
                <a:latin typeface="Gill Sans MT"/>
                <a:cs typeface="Gill Sans MT"/>
              </a:rPr>
              <a:t>then</a:t>
            </a:r>
            <a:r>
              <a:rPr i="0" spc="-35" dirty="0"/>
              <a:t> </a:t>
            </a:r>
            <a:r>
              <a:rPr i="0" dirty="0">
                <a:latin typeface="Gill Sans MT"/>
                <a:cs typeface="Gill Sans MT"/>
              </a:rPr>
              <a:t>checks</a:t>
            </a:r>
            <a:r>
              <a:rPr i="0" spc="-26" dirty="0"/>
              <a:t> </a:t>
            </a:r>
            <a:r>
              <a:rPr i="0" dirty="0">
                <a:latin typeface="Gill Sans MT"/>
                <a:cs typeface="Gill Sans MT"/>
              </a:rPr>
              <a:t>a</a:t>
            </a:r>
            <a:r>
              <a:rPr i="0" spc="-13" dirty="0"/>
              <a:t> </a:t>
            </a:r>
            <a:r>
              <a:rPr i="0" spc="-9" dirty="0"/>
              <a:t>condition.</a:t>
            </a:r>
          </a:p>
          <a:p>
            <a:pPr marL="251585" marR="4483" indent="-240939">
              <a:spcBef>
                <a:spcPts val="529"/>
              </a:spcBef>
              <a:buClr>
                <a:srgbClr val="717BA3"/>
              </a:buClr>
              <a:buSzPct val="75000"/>
              <a:buFont typeface="Arial Narrow"/>
              <a:buChar char="►"/>
              <a:tabLst>
                <a:tab pos="251585" algn="l"/>
              </a:tabLst>
            </a:pPr>
            <a:r>
              <a:rPr i="0" dirty="0">
                <a:latin typeface="Gill Sans MT"/>
                <a:cs typeface="Gill Sans MT"/>
              </a:rPr>
              <a:t>For</a:t>
            </a:r>
            <a:r>
              <a:rPr i="0" spc="-49" dirty="0"/>
              <a:t> </a:t>
            </a:r>
            <a:r>
              <a:rPr i="0" dirty="0">
                <a:latin typeface="Gill Sans MT"/>
                <a:cs typeface="Gill Sans MT"/>
              </a:rPr>
              <a:t>as</a:t>
            </a:r>
            <a:r>
              <a:rPr i="0" spc="-22" dirty="0"/>
              <a:t> </a:t>
            </a:r>
            <a:r>
              <a:rPr i="0" dirty="0">
                <a:latin typeface="Gill Sans MT"/>
                <a:cs typeface="Gill Sans MT"/>
              </a:rPr>
              <a:t>long</a:t>
            </a:r>
            <a:r>
              <a:rPr i="0" spc="-31" dirty="0"/>
              <a:t> </a:t>
            </a:r>
            <a:r>
              <a:rPr i="0" dirty="0">
                <a:latin typeface="Gill Sans MT"/>
                <a:cs typeface="Gill Sans MT"/>
              </a:rPr>
              <a:t>as</a:t>
            </a:r>
            <a:r>
              <a:rPr i="0" spc="-18" dirty="0"/>
              <a:t> </a:t>
            </a:r>
            <a:r>
              <a:rPr i="0" dirty="0">
                <a:latin typeface="Gill Sans MT"/>
                <a:cs typeface="Gill Sans MT"/>
              </a:rPr>
              <a:t>the</a:t>
            </a:r>
            <a:r>
              <a:rPr i="0" spc="-35" dirty="0"/>
              <a:t> </a:t>
            </a:r>
            <a:r>
              <a:rPr i="0" dirty="0">
                <a:latin typeface="Gill Sans MT"/>
                <a:cs typeface="Gill Sans MT"/>
              </a:rPr>
              <a:t>condition</a:t>
            </a:r>
            <a:r>
              <a:rPr i="0" spc="-40" dirty="0"/>
              <a:t> </a:t>
            </a:r>
            <a:r>
              <a:rPr i="0" dirty="0">
                <a:latin typeface="Gill Sans MT"/>
                <a:cs typeface="Gill Sans MT"/>
              </a:rPr>
              <a:t>is</a:t>
            </a:r>
            <a:r>
              <a:rPr i="0" spc="-22" dirty="0"/>
              <a:t> </a:t>
            </a:r>
            <a:r>
              <a:rPr i="0" dirty="0">
                <a:latin typeface="Gill Sans MT"/>
                <a:cs typeface="Gill Sans MT"/>
              </a:rPr>
              <a:t>true</a:t>
            </a:r>
            <a:r>
              <a:rPr i="0" spc="-31" dirty="0"/>
              <a:t> </a:t>
            </a:r>
            <a:r>
              <a:rPr i="0" dirty="0">
                <a:latin typeface="Gill Sans MT"/>
                <a:cs typeface="Gill Sans MT"/>
              </a:rPr>
              <a:t>it</a:t>
            </a:r>
            <a:r>
              <a:rPr i="0" spc="-31" dirty="0"/>
              <a:t> </a:t>
            </a:r>
            <a:r>
              <a:rPr i="0" dirty="0">
                <a:latin typeface="Gill Sans MT"/>
                <a:cs typeface="Gill Sans MT"/>
              </a:rPr>
              <a:t>continues</a:t>
            </a:r>
            <a:r>
              <a:rPr i="0" spc="-49" dirty="0"/>
              <a:t> </a:t>
            </a:r>
            <a:r>
              <a:rPr i="0" dirty="0">
                <a:latin typeface="Gill Sans MT"/>
                <a:cs typeface="Gill Sans MT"/>
              </a:rPr>
              <a:t>to</a:t>
            </a:r>
            <a:r>
              <a:rPr i="0" spc="-22" dirty="0"/>
              <a:t> </a:t>
            </a:r>
            <a:r>
              <a:rPr i="0" spc="-9" dirty="0"/>
              <a:t>loop. </a:t>
            </a:r>
            <a:r>
              <a:rPr i="0" spc="-35" dirty="0"/>
              <a:t>So,</a:t>
            </a:r>
            <a:r>
              <a:rPr i="0" spc="-243" dirty="0"/>
              <a:t> </a:t>
            </a:r>
            <a:r>
              <a:rPr i="0" dirty="0">
                <a:latin typeface="Gill Sans MT"/>
                <a:cs typeface="Gill Sans MT"/>
              </a:rPr>
              <a:t>whatever</a:t>
            </a:r>
            <a:r>
              <a:rPr i="0" spc="-53" dirty="0"/>
              <a:t> </a:t>
            </a:r>
            <a:r>
              <a:rPr i="0" dirty="0">
                <a:latin typeface="Gill Sans MT"/>
                <a:cs typeface="Gill Sans MT"/>
              </a:rPr>
              <a:t>the</a:t>
            </a:r>
            <a:r>
              <a:rPr i="0" spc="-13" dirty="0"/>
              <a:t> </a:t>
            </a:r>
            <a:r>
              <a:rPr i="0" spc="-9" dirty="0"/>
              <a:t>condition,</a:t>
            </a:r>
            <a:r>
              <a:rPr i="0" spc="-256" dirty="0"/>
              <a:t> </a:t>
            </a:r>
            <a:r>
              <a:rPr i="0" dirty="0">
                <a:latin typeface="Gill Sans MT"/>
                <a:cs typeface="Gill Sans MT"/>
              </a:rPr>
              <a:t>the</a:t>
            </a:r>
            <a:r>
              <a:rPr i="0" spc="-13" dirty="0"/>
              <a:t> </a:t>
            </a:r>
            <a:r>
              <a:rPr i="0" dirty="0">
                <a:latin typeface="Gill Sans MT"/>
                <a:cs typeface="Gill Sans MT"/>
              </a:rPr>
              <a:t>loop</a:t>
            </a:r>
            <a:r>
              <a:rPr i="0" spc="-26" dirty="0"/>
              <a:t> </a:t>
            </a:r>
            <a:r>
              <a:rPr i="0" spc="146" dirty="0"/>
              <a:t>runs</a:t>
            </a:r>
            <a:r>
              <a:rPr i="0" spc="-31" dirty="0"/>
              <a:t> </a:t>
            </a:r>
            <a:r>
              <a:rPr i="0" spc="199" dirty="0"/>
              <a:t>at</a:t>
            </a:r>
            <a:r>
              <a:rPr i="0" spc="-13" dirty="0"/>
              <a:t> </a:t>
            </a:r>
            <a:r>
              <a:rPr i="0" spc="150" dirty="0"/>
              <a:t>least</a:t>
            </a:r>
            <a:r>
              <a:rPr i="0" spc="-40" dirty="0"/>
              <a:t> </a:t>
            </a:r>
            <a:r>
              <a:rPr i="0" spc="124" dirty="0"/>
              <a:t>once</a:t>
            </a:r>
          </a:p>
          <a:p>
            <a:pPr marL="251585" indent="-240379">
              <a:spcBef>
                <a:spcPts val="529"/>
              </a:spcBef>
              <a:buClr>
                <a:srgbClr val="717BA3"/>
              </a:buClr>
              <a:buSzPct val="75000"/>
              <a:buFont typeface="Arial Narrow"/>
              <a:buChar char="►"/>
              <a:tabLst>
                <a:tab pos="251585" algn="l"/>
              </a:tabLst>
            </a:pPr>
            <a:r>
              <a:rPr i="0" dirty="0">
                <a:latin typeface="Gill Sans MT"/>
                <a:cs typeface="Gill Sans MT"/>
              </a:rPr>
              <a:t>Here</a:t>
            </a:r>
            <a:r>
              <a:rPr i="0" spc="-49" dirty="0"/>
              <a:t> </a:t>
            </a:r>
            <a:r>
              <a:rPr i="0" dirty="0">
                <a:latin typeface="Gill Sans MT"/>
                <a:cs typeface="Gill Sans MT"/>
              </a:rPr>
              <a:t>is</a:t>
            </a:r>
            <a:r>
              <a:rPr i="0" spc="-35" dirty="0"/>
              <a:t> </a:t>
            </a:r>
            <a:r>
              <a:rPr i="0" dirty="0">
                <a:latin typeface="Gill Sans MT"/>
                <a:cs typeface="Gill Sans MT"/>
              </a:rPr>
              <a:t>the</a:t>
            </a:r>
            <a:r>
              <a:rPr i="0" spc="-40" dirty="0"/>
              <a:t> </a:t>
            </a:r>
            <a:r>
              <a:rPr i="0" spc="-9" dirty="0"/>
              <a:t>syntax:</a:t>
            </a:r>
          </a:p>
          <a:p>
            <a:pPr marL="253266">
              <a:spcBef>
                <a:spcPts val="459"/>
              </a:spcBef>
            </a:pPr>
            <a:r>
              <a:rPr sz="2030" i="0" spc="-22" dirty="0">
                <a:solidFill>
                  <a:srgbClr val="454552"/>
                </a:solidFill>
              </a:rPr>
              <a:t>do</a:t>
            </a:r>
            <a:endParaRPr sz="2030"/>
          </a:p>
          <a:p>
            <a:pPr marL="253266">
              <a:spcBef>
                <a:spcPts val="441"/>
              </a:spcBef>
            </a:pPr>
            <a:r>
              <a:rPr sz="2030" i="0" spc="-44" dirty="0">
                <a:solidFill>
                  <a:srgbClr val="454552"/>
                </a:solidFill>
              </a:rPr>
              <a:t>{</a:t>
            </a:r>
            <a:endParaRPr sz="2030"/>
          </a:p>
          <a:p>
            <a:pPr marL="495326">
              <a:spcBef>
                <a:spcPts val="437"/>
              </a:spcBef>
            </a:pPr>
            <a:r>
              <a:rPr sz="2030" dirty="0">
                <a:solidFill>
                  <a:srgbClr val="454552"/>
                </a:solidFill>
              </a:rPr>
              <a:t>code</a:t>
            </a:r>
            <a:r>
              <a:rPr sz="2030" spc="-44" dirty="0">
                <a:solidFill>
                  <a:srgbClr val="454552"/>
                </a:solidFill>
              </a:rPr>
              <a:t> </a:t>
            </a:r>
            <a:r>
              <a:rPr sz="2030" dirty="0">
                <a:solidFill>
                  <a:srgbClr val="454552"/>
                </a:solidFill>
              </a:rPr>
              <a:t>to</a:t>
            </a:r>
            <a:r>
              <a:rPr sz="2030" spc="-18" dirty="0">
                <a:solidFill>
                  <a:srgbClr val="454552"/>
                </a:solidFill>
              </a:rPr>
              <a:t> </a:t>
            </a:r>
            <a:r>
              <a:rPr sz="2030" dirty="0">
                <a:solidFill>
                  <a:srgbClr val="454552"/>
                </a:solidFill>
              </a:rPr>
              <a:t>be</a:t>
            </a:r>
            <a:r>
              <a:rPr sz="2030" spc="-22" dirty="0">
                <a:solidFill>
                  <a:srgbClr val="454552"/>
                </a:solidFill>
              </a:rPr>
              <a:t> </a:t>
            </a:r>
            <a:r>
              <a:rPr sz="2030" spc="-9" dirty="0">
                <a:solidFill>
                  <a:srgbClr val="454552"/>
                </a:solidFill>
              </a:rPr>
              <a:t>executed</a:t>
            </a:r>
            <a:endParaRPr sz="2030"/>
          </a:p>
          <a:p>
            <a:pPr marL="253266">
              <a:spcBef>
                <a:spcPts val="446"/>
              </a:spcBef>
            </a:pPr>
            <a:r>
              <a:rPr sz="2030" i="0" spc="-44" dirty="0">
                <a:solidFill>
                  <a:srgbClr val="454552"/>
                </a:solidFill>
              </a:rPr>
              <a:t>}</a:t>
            </a:r>
            <a:endParaRPr sz="2030"/>
          </a:p>
          <a:p>
            <a:pPr marL="253266">
              <a:spcBef>
                <a:spcPts val="441"/>
              </a:spcBef>
            </a:pPr>
            <a:r>
              <a:rPr sz="2030" i="0" dirty="0">
                <a:solidFill>
                  <a:srgbClr val="454552"/>
                </a:solidFill>
              </a:rPr>
              <a:t>while</a:t>
            </a:r>
            <a:r>
              <a:rPr sz="2030" i="0" spc="-49" dirty="0">
                <a:solidFill>
                  <a:srgbClr val="454552"/>
                </a:solidFill>
              </a:rPr>
              <a:t> </a:t>
            </a:r>
            <a:r>
              <a:rPr sz="2030" i="0" spc="-9" dirty="0">
                <a:solidFill>
                  <a:srgbClr val="454552"/>
                </a:solidFill>
              </a:rPr>
              <a:t>(condition)</a:t>
            </a:r>
            <a:endParaRPr sz="2030"/>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22209641-83ED-1749-3C66-8DC2D3745670}"/>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743160819"/>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What</a:t>
            </a:r>
            <a:r>
              <a:rPr spc="-31" dirty="0"/>
              <a:t> </a:t>
            </a:r>
            <a:r>
              <a:rPr dirty="0"/>
              <a:t>this</a:t>
            </a:r>
            <a:r>
              <a:rPr spc="-22" dirty="0"/>
              <a:t> </a:t>
            </a:r>
            <a:r>
              <a:rPr dirty="0"/>
              <a:t>code</a:t>
            </a:r>
            <a:r>
              <a:rPr spc="-44" dirty="0"/>
              <a:t> </a:t>
            </a:r>
            <a:r>
              <a:rPr spc="-9" dirty="0"/>
              <a:t>does?</a:t>
            </a:r>
          </a:p>
        </p:txBody>
      </p:sp>
      <p:sp>
        <p:nvSpPr>
          <p:cNvPr id="3" name="object 3"/>
          <p:cNvSpPr txBox="1"/>
          <p:nvPr/>
        </p:nvSpPr>
        <p:spPr>
          <a:xfrm>
            <a:off x="2534765" y="1405565"/>
            <a:ext cx="5447740" cy="1156029"/>
          </a:xfrm>
          <a:prstGeom prst="rect">
            <a:avLst/>
          </a:prstGeom>
        </p:spPr>
        <p:txBody>
          <a:bodyPr vert="horz" wrap="square" lIns="0" tIns="79001" rIns="0" bIns="0" rtlCol="0">
            <a:spAutoFit/>
          </a:bodyPr>
          <a:lstStyle/>
          <a:p>
            <a:pPr marL="11206" defTabSz="806867">
              <a:spcBef>
                <a:spcPts val="622"/>
              </a:spcBef>
            </a:pPr>
            <a:r>
              <a:rPr sz="2294" kern="0" dirty="0">
                <a:solidFill>
                  <a:sysClr val="windowText" lastClr="000000"/>
                </a:solidFill>
                <a:latin typeface="Courier New"/>
                <a:cs typeface="Courier New"/>
              </a:rPr>
              <a:t>&lt;script</a:t>
            </a:r>
            <a:r>
              <a:rPr sz="2294" kern="0" spc="-132"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type="text/JavaScript"&gt;</a:t>
            </a:r>
            <a:endParaRPr sz="2294" kern="0">
              <a:solidFill>
                <a:sysClr val="windowText" lastClr="000000"/>
              </a:solidFill>
              <a:latin typeface="Courier New"/>
              <a:cs typeface="Courier New"/>
            </a:endParaRPr>
          </a:p>
          <a:p>
            <a:pPr marL="253266" marR="3489697" defTabSz="806867">
              <a:lnSpc>
                <a:spcPct val="117800"/>
              </a:lnSpc>
              <a:spcBef>
                <a:spcPts val="44"/>
              </a:spcBef>
            </a:pPr>
            <a:r>
              <a:rPr sz="2030" kern="0" dirty="0">
                <a:solidFill>
                  <a:srgbClr val="454552"/>
                </a:solidFill>
                <a:latin typeface="Courier New"/>
                <a:cs typeface="Courier New"/>
              </a:rPr>
              <a:t>var</a:t>
            </a:r>
            <a:r>
              <a:rPr sz="2030" kern="0" spc="-18" dirty="0">
                <a:solidFill>
                  <a:srgbClr val="454552"/>
                </a:solidFill>
                <a:latin typeface="Courier New"/>
                <a:cs typeface="Courier New"/>
              </a:rPr>
              <a:t> </a:t>
            </a:r>
            <a:r>
              <a:rPr sz="2030" kern="0" dirty="0">
                <a:solidFill>
                  <a:srgbClr val="454552"/>
                </a:solidFill>
                <a:latin typeface="Courier New"/>
                <a:cs typeface="Courier New"/>
              </a:rPr>
              <a:t>i</a:t>
            </a:r>
            <a:r>
              <a:rPr sz="2030" kern="0" spc="-18" dirty="0">
                <a:solidFill>
                  <a:srgbClr val="454552"/>
                </a:solidFill>
                <a:latin typeface="Courier New"/>
                <a:cs typeface="Courier New"/>
              </a:rPr>
              <a:t> </a:t>
            </a:r>
            <a:r>
              <a:rPr sz="2030" kern="0" dirty="0">
                <a:solidFill>
                  <a:srgbClr val="454552"/>
                </a:solidFill>
                <a:latin typeface="Courier New"/>
                <a:cs typeface="Courier New"/>
              </a:rPr>
              <a:t>=</a:t>
            </a:r>
            <a:r>
              <a:rPr sz="2030" kern="0" spc="-13" dirty="0">
                <a:solidFill>
                  <a:srgbClr val="454552"/>
                </a:solidFill>
                <a:latin typeface="Courier New"/>
                <a:cs typeface="Courier New"/>
              </a:rPr>
              <a:t> </a:t>
            </a:r>
            <a:r>
              <a:rPr sz="2030" kern="0" spc="-22" dirty="0">
                <a:solidFill>
                  <a:srgbClr val="454552"/>
                </a:solidFill>
                <a:latin typeface="Courier New"/>
                <a:cs typeface="Courier New"/>
              </a:rPr>
              <a:t>12; </a:t>
            </a:r>
            <a:r>
              <a:rPr sz="2030" kern="0" dirty="0">
                <a:solidFill>
                  <a:srgbClr val="454552"/>
                </a:solidFill>
                <a:latin typeface="Courier New"/>
                <a:cs typeface="Courier New"/>
              </a:rPr>
              <a:t>do</a:t>
            </a:r>
            <a:r>
              <a:rPr sz="2030" kern="0" spc="-18" dirty="0">
                <a:solidFill>
                  <a:srgbClr val="454552"/>
                </a:solidFill>
                <a:latin typeface="Courier New"/>
                <a:cs typeface="Courier New"/>
              </a:rPr>
              <a:t> </a:t>
            </a:r>
            <a:r>
              <a:rPr sz="2030" kern="0" spc="-44" dirty="0">
                <a:solidFill>
                  <a:srgbClr val="454552"/>
                </a:solidFill>
                <a:latin typeface="Courier New"/>
                <a:cs typeface="Courier New"/>
              </a:rPr>
              <a:t>{</a:t>
            </a:r>
            <a:endParaRPr sz="2030" kern="0">
              <a:solidFill>
                <a:sysClr val="windowText" lastClr="000000"/>
              </a:solidFill>
              <a:latin typeface="Courier New"/>
              <a:cs typeface="Courier New"/>
            </a:endParaRPr>
          </a:p>
        </p:txBody>
      </p:sp>
      <p:sp>
        <p:nvSpPr>
          <p:cNvPr id="4" name="object 4"/>
          <p:cNvSpPr txBox="1"/>
          <p:nvPr/>
        </p:nvSpPr>
        <p:spPr>
          <a:xfrm>
            <a:off x="5345205" y="2617693"/>
            <a:ext cx="3788149" cy="282928"/>
          </a:xfrm>
          <a:prstGeom prst="rect">
            <a:avLst/>
          </a:prstGeom>
        </p:spPr>
        <p:txBody>
          <a:bodyPr vert="horz" wrap="square" lIns="0" tIns="11206" rIns="0" bIns="0" rtlCol="0">
            <a:spAutoFit/>
          </a:bodyPr>
          <a:lstStyle/>
          <a:p>
            <a:pPr marL="11206" defTabSz="806867">
              <a:spcBef>
                <a:spcPts val="88"/>
              </a:spcBef>
            </a:pPr>
            <a:r>
              <a:rPr sz="1765" kern="0" dirty="0">
                <a:solidFill>
                  <a:sysClr val="windowText" lastClr="000000"/>
                </a:solidFill>
                <a:latin typeface="Courier New"/>
                <a:cs typeface="Courier New"/>
              </a:rPr>
              <a:t>+</a:t>
            </a:r>
            <a:r>
              <a:rPr sz="1765" kern="0" spc="-9"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x</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3</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9"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(i</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3)</a:t>
            </a:r>
            <a:r>
              <a:rPr sz="1765" kern="0" spc="-4"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 dirty="0">
                <a:solidFill>
                  <a:sysClr val="windowText" lastClr="000000"/>
                </a:solidFill>
                <a:latin typeface="Courier New"/>
                <a:cs typeface="Courier New"/>
              </a:rPr>
              <a:t> </a:t>
            </a:r>
            <a:r>
              <a:rPr sz="1765" kern="0" spc="-18" dirty="0">
                <a:solidFill>
                  <a:sysClr val="windowText" lastClr="000000"/>
                </a:solidFill>
                <a:latin typeface="Courier New"/>
                <a:cs typeface="Courier New"/>
              </a:rPr>
              <a:t>"&lt;br</a:t>
            </a:r>
            <a:endParaRPr sz="1765" kern="0">
              <a:solidFill>
                <a:sysClr val="windowText" lastClr="000000"/>
              </a:solidFill>
              <a:latin typeface="Courier New"/>
              <a:cs typeface="Courier New"/>
            </a:endParaRPr>
          </a:p>
        </p:txBody>
      </p:sp>
      <p:sp>
        <p:nvSpPr>
          <p:cNvPr id="9" name="object 9"/>
          <p:cNvSpPr txBox="1"/>
          <p:nvPr/>
        </p:nvSpPr>
        <p:spPr>
          <a:xfrm>
            <a:off x="2776817" y="2617693"/>
            <a:ext cx="2456890" cy="1604829"/>
          </a:xfrm>
          <a:prstGeom prst="rect">
            <a:avLst/>
          </a:prstGeom>
        </p:spPr>
        <p:txBody>
          <a:bodyPr vert="horz" wrap="square" lIns="0" tIns="11206" rIns="0" bIns="0" rtlCol="0">
            <a:spAutoFit/>
          </a:bodyPr>
          <a:lstStyle/>
          <a:p>
            <a:pPr marL="293049" defTabSz="806867">
              <a:spcBef>
                <a:spcPts val="88"/>
              </a:spcBef>
            </a:pPr>
            <a:r>
              <a:rPr sz="1765" kern="0" spc="-9" dirty="0">
                <a:solidFill>
                  <a:sysClr val="windowText" lastClr="000000"/>
                </a:solidFill>
                <a:latin typeface="Courier New"/>
                <a:cs typeface="Courier New"/>
              </a:rPr>
              <a:t>document.write(i</a:t>
            </a:r>
            <a:endParaRPr sz="1765" kern="0">
              <a:solidFill>
                <a:sysClr val="windowText" lastClr="000000"/>
              </a:solidFill>
              <a:latin typeface="Courier New"/>
              <a:cs typeface="Courier New"/>
            </a:endParaRPr>
          </a:p>
          <a:p>
            <a:pPr marL="494766" defTabSz="806867"/>
            <a:r>
              <a:rPr sz="1765" kern="0" dirty="0">
                <a:solidFill>
                  <a:sysClr val="windowText" lastClr="000000"/>
                </a:solidFill>
                <a:latin typeface="Courier New"/>
                <a:cs typeface="Courier New"/>
              </a:rPr>
              <a:t>/&gt;"</a:t>
            </a:r>
            <a:r>
              <a:rPr sz="1765" kern="0" spc="-13" dirty="0">
                <a:solidFill>
                  <a:sysClr val="windowText" lastClr="000000"/>
                </a:solidFill>
                <a:latin typeface="Courier New"/>
                <a:cs typeface="Courier New"/>
              </a:rPr>
              <a:t> </a:t>
            </a:r>
            <a:r>
              <a:rPr sz="1765" kern="0" spc="-22" dirty="0">
                <a:solidFill>
                  <a:sysClr val="windowText" lastClr="000000"/>
                </a:solidFill>
                <a:latin typeface="Courier New"/>
                <a:cs typeface="Courier New"/>
              </a:rPr>
              <a:t>);</a:t>
            </a:r>
            <a:endParaRPr sz="1765" kern="0">
              <a:solidFill>
                <a:sysClr val="windowText" lastClr="000000"/>
              </a:solidFill>
              <a:latin typeface="Courier New"/>
              <a:cs typeface="Courier New"/>
            </a:endParaRPr>
          </a:p>
          <a:p>
            <a:pPr marL="293049" defTabSz="806867">
              <a:spcBef>
                <a:spcPts val="446"/>
              </a:spcBef>
            </a:pPr>
            <a:r>
              <a:rPr sz="1765" kern="0" spc="-18" dirty="0">
                <a:solidFill>
                  <a:sysClr val="windowText" lastClr="000000"/>
                </a:solidFill>
                <a:latin typeface="Courier New"/>
                <a:cs typeface="Courier New"/>
              </a:rPr>
              <a:t>i++;</a:t>
            </a:r>
            <a:endParaRPr sz="1765" kern="0">
              <a:solidFill>
                <a:sysClr val="windowText" lastClr="000000"/>
              </a:solidFill>
              <a:latin typeface="Courier New"/>
              <a:cs typeface="Courier New"/>
            </a:endParaRPr>
          </a:p>
          <a:p>
            <a:pPr marL="11206" defTabSz="806867">
              <a:spcBef>
                <a:spcPts val="401"/>
              </a:spcBef>
            </a:pPr>
            <a:r>
              <a:rPr sz="2030" kern="0" spc="-44" dirty="0">
                <a:solidFill>
                  <a:srgbClr val="454552"/>
                </a:solidFill>
                <a:latin typeface="Courier New"/>
                <a:cs typeface="Courier New"/>
              </a:rPr>
              <a:t>}</a:t>
            </a:r>
            <a:endParaRPr sz="2030" kern="0">
              <a:solidFill>
                <a:sysClr val="windowText" lastClr="000000"/>
              </a:solidFill>
              <a:latin typeface="Courier New"/>
              <a:cs typeface="Courier New"/>
            </a:endParaRPr>
          </a:p>
          <a:p>
            <a:pPr marL="11206" defTabSz="806867">
              <a:spcBef>
                <a:spcPts val="446"/>
              </a:spcBef>
            </a:pPr>
            <a:r>
              <a:rPr sz="2030" kern="0" dirty="0">
                <a:solidFill>
                  <a:srgbClr val="454552"/>
                </a:solidFill>
                <a:latin typeface="Courier New"/>
                <a:cs typeface="Courier New"/>
              </a:rPr>
              <a:t>while</a:t>
            </a:r>
            <a:r>
              <a:rPr sz="2030" kern="0" spc="-26" dirty="0">
                <a:solidFill>
                  <a:srgbClr val="454552"/>
                </a:solidFill>
                <a:latin typeface="Courier New"/>
                <a:cs typeface="Courier New"/>
              </a:rPr>
              <a:t> </a:t>
            </a:r>
            <a:r>
              <a:rPr sz="2030" kern="0" dirty="0">
                <a:solidFill>
                  <a:srgbClr val="454552"/>
                </a:solidFill>
                <a:latin typeface="Courier New"/>
                <a:cs typeface="Courier New"/>
              </a:rPr>
              <a:t>(i</a:t>
            </a:r>
            <a:r>
              <a:rPr sz="2030" kern="0" spc="-22" dirty="0">
                <a:solidFill>
                  <a:srgbClr val="454552"/>
                </a:solidFill>
                <a:latin typeface="Courier New"/>
                <a:cs typeface="Courier New"/>
              </a:rPr>
              <a:t> </a:t>
            </a:r>
            <a:r>
              <a:rPr sz="2030" kern="0" dirty="0">
                <a:solidFill>
                  <a:srgbClr val="454552"/>
                </a:solidFill>
                <a:latin typeface="Courier New"/>
                <a:cs typeface="Courier New"/>
              </a:rPr>
              <a:t>&lt;</a:t>
            </a:r>
            <a:r>
              <a:rPr sz="2030" kern="0" spc="-22" dirty="0">
                <a:solidFill>
                  <a:srgbClr val="454552"/>
                </a:solidFill>
                <a:latin typeface="Courier New"/>
                <a:cs typeface="Courier New"/>
              </a:rPr>
              <a:t> 11)</a:t>
            </a:r>
            <a:endParaRPr sz="2030" kern="0">
              <a:solidFill>
                <a:sysClr val="windowText" lastClr="000000"/>
              </a:solidFill>
              <a:latin typeface="Courier New"/>
              <a:cs typeface="Courier New"/>
            </a:endParaRPr>
          </a:p>
        </p:txBody>
      </p:sp>
      <p:sp>
        <p:nvSpPr>
          <p:cNvPr id="10" name="object 10"/>
          <p:cNvSpPr txBox="1"/>
          <p:nvPr/>
        </p:nvSpPr>
        <p:spPr>
          <a:xfrm>
            <a:off x="2534765" y="4270336"/>
            <a:ext cx="1597399" cy="364361"/>
          </a:xfrm>
          <a:prstGeom prst="rect">
            <a:avLst/>
          </a:prstGeom>
        </p:spPr>
        <p:txBody>
          <a:bodyPr vert="horz" wrap="square" lIns="0" tIns="11206" rIns="0" bIns="0" rtlCol="0">
            <a:spAutoFit/>
          </a:bodyPr>
          <a:lstStyle/>
          <a:p>
            <a:pPr marL="11206" defTabSz="806867">
              <a:spcBef>
                <a:spcPts val="88"/>
              </a:spcBef>
            </a:pPr>
            <a:r>
              <a:rPr sz="2294" kern="0" spc="-9" dirty="0">
                <a:solidFill>
                  <a:sysClr val="windowText" lastClr="000000"/>
                </a:solidFill>
                <a:latin typeface="Courier New"/>
                <a:cs typeface="Courier New"/>
              </a:rPr>
              <a:t>&lt;/script&gt;</a:t>
            </a:r>
            <a:endParaRPr sz="2294" kern="0">
              <a:solidFill>
                <a:sysClr val="windowText" lastClr="000000"/>
              </a:solidFill>
              <a:latin typeface="Courier New"/>
              <a:cs typeface="Courier New"/>
            </a:endParaRPr>
          </a:p>
        </p:txBody>
      </p:sp>
      <p:sp>
        <p:nvSpPr>
          <p:cNvPr id="11" name="Footer Placeholder 10">
            <a:extLst>
              <a:ext uri="{FF2B5EF4-FFF2-40B4-BE49-F238E27FC236}">
                <a16:creationId xmlns:a16="http://schemas.microsoft.com/office/drawing/2014/main" id="{337FDEC9-02B9-A2A2-3700-1F846517D399}"/>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55009975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22" dirty="0"/>
              <a:t>for</a:t>
            </a:r>
          </a:p>
        </p:txBody>
      </p:sp>
      <p:sp>
        <p:nvSpPr>
          <p:cNvPr id="3" name="object 3"/>
          <p:cNvSpPr txBox="1"/>
          <p:nvPr/>
        </p:nvSpPr>
        <p:spPr>
          <a:xfrm>
            <a:off x="2534764" y="1496209"/>
            <a:ext cx="6871447" cy="1840662"/>
          </a:xfrm>
          <a:prstGeom prst="rect">
            <a:avLst/>
          </a:prstGeom>
        </p:spPr>
        <p:txBody>
          <a:bodyPr vert="horz" wrap="square" lIns="0" tIns="11206" rIns="0" bIns="0" rtlCol="0">
            <a:spAutoFit/>
          </a:bodyPr>
          <a:lstStyle/>
          <a:p>
            <a:pPr marL="251585" marR="143443"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The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for</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statement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executes</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block</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code</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3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specified </a:t>
            </a:r>
            <a:r>
              <a:rPr sz="2294" kern="0" dirty="0">
                <a:solidFill>
                  <a:sysClr val="windowText" lastClr="000000"/>
                </a:solidFill>
                <a:latin typeface="Gill Sans MT"/>
                <a:cs typeface="Gill Sans MT"/>
              </a:rPr>
              <a:t>number</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times.</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Use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it</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when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know</a:t>
            </a:r>
            <a:r>
              <a:rPr sz="2294" kern="0" spc="-31" dirty="0">
                <a:solidFill>
                  <a:sysClr val="windowText" lastClr="000000"/>
                </a:solidFill>
                <a:latin typeface="Gill Sans MT"/>
                <a:cs typeface="Gill Sans MT"/>
              </a:rPr>
              <a:t> </a:t>
            </a:r>
            <a:r>
              <a:rPr sz="2294" kern="0" spc="106" dirty="0">
                <a:solidFill>
                  <a:sysClr val="windowText" lastClr="000000"/>
                </a:solidFill>
                <a:latin typeface="Gill Sans MT"/>
                <a:cs typeface="Gill Sans MT"/>
              </a:rPr>
              <a:t>how</a:t>
            </a:r>
            <a:r>
              <a:rPr sz="2294" kern="0" spc="-40" dirty="0">
                <a:solidFill>
                  <a:sysClr val="windowText" lastClr="000000"/>
                </a:solidFill>
                <a:latin typeface="Gill Sans MT"/>
                <a:cs typeface="Gill Sans MT"/>
              </a:rPr>
              <a:t> </a:t>
            </a:r>
            <a:r>
              <a:rPr sz="2294" kern="0" spc="238" dirty="0">
                <a:solidFill>
                  <a:sysClr val="windowText" lastClr="000000"/>
                </a:solidFill>
                <a:latin typeface="Gill Sans MT"/>
                <a:cs typeface="Gill Sans MT"/>
              </a:rPr>
              <a:t>many</a:t>
            </a:r>
            <a:r>
              <a:rPr sz="2294" kern="0" spc="-49" dirty="0">
                <a:solidFill>
                  <a:sysClr val="windowText" lastClr="000000"/>
                </a:solidFill>
                <a:latin typeface="Gill Sans MT"/>
                <a:cs typeface="Gill Sans MT"/>
              </a:rPr>
              <a:t> </a:t>
            </a:r>
            <a:r>
              <a:rPr sz="2294" kern="0" spc="190" dirty="0">
                <a:solidFill>
                  <a:sysClr val="windowText" lastClr="000000"/>
                </a:solidFill>
                <a:latin typeface="Gill Sans MT"/>
                <a:cs typeface="Gill Sans MT"/>
              </a:rPr>
              <a:t>times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want</a:t>
            </a:r>
            <a:r>
              <a:rPr sz="2294" kern="0" spc="-40"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dirty="0">
                <a:solidFill>
                  <a:sysClr val="windowText" lastClr="000000"/>
                </a:solidFill>
                <a:latin typeface="Gill Sans MT"/>
                <a:cs typeface="Gill Sans MT"/>
              </a:rPr>
              <a:t>code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executed</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rather</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than</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running</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while</a:t>
            </a:r>
            <a:r>
              <a:rPr sz="2294" kern="0" spc="-31"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a </a:t>
            </a:r>
            <a:r>
              <a:rPr sz="2294" kern="0" dirty="0">
                <a:solidFill>
                  <a:sysClr val="windowText" lastClr="000000"/>
                </a:solidFill>
                <a:latin typeface="Gill Sans MT"/>
                <a:cs typeface="Gill Sans MT"/>
              </a:rPr>
              <a:t>particular</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condition</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true/false.</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p:nvPr/>
        </p:nvSpPr>
        <p:spPr>
          <a:xfrm>
            <a:off x="2534765" y="3314053"/>
            <a:ext cx="2442322" cy="1897571"/>
          </a:xfrm>
          <a:prstGeom prst="rect">
            <a:avLst/>
          </a:prstGeom>
        </p:spPr>
        <p:txBody>
          <a:bodyPr vert="horz" wrap="square" lIns="0" tIns="76200" rIns="0" bIns="0" rtlCol="0">
            <a:spAutoFit/>
          </a:bodyPr>
          <a:lstStyle/>
          <a:p>
            <a:pPr marL="251585" indent="-240379" defTabSz="806867">
              <a:spcBef>
                <a:spcPts val="600"/>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Syntax:</a:t>
            </a:r>
            <a:endParaRPr sz="2294" kern="0">
              <a:solidFill>
                <a:sysClr val="windowText" lastClr="000000"/>
              </a:solidFill>
              <a:latin typeface="Gill Sans MT"/>
              <a:cs typeface="Gill Sans MT"/>
            </a:endParaRPr>
          </a:p>
          <a:p>
            <a:pPr marL="253266" defTabSz="806867">
              <a:spcBef>
                <a:spcPts val="454"/>
              </a:spcBef>
            </a:pPr>
            <a:r>
              <a:rPr sz="2030" kern="0" dirty="0">
                <a:solidFill>
                  <a:srgbClr val="454552"/>
                </a:solidFill>
                <a:latin typeface="Gill Sans MT"/>
                <a:cs typeface="Gill Sans MT"/>
              </a:rPr>
              <a:t>for</a:t>
            </a:r>
            <a:r>
              <a:rPr sz="2030" kern="0" spc="-44" dirty="0">
                <a:solidFill>
                  <a:srgbClr val="454552"/>
                </a:solidFill>
                <a:latin typeface="Gill Sans MT"/>
                <a:cs typeface="Gill Sans MT"/>
              </a:rPr>
              <a:t> </a:t>
            </a:r>
            <a:r>
              <a:rPr sz="2030" kern="0" spc="62" dirty="0">
                <a:solidFill>
                  <a:srgbClr val="454552"/>
                </a:solidFill>
                <a:latin typeface="Gill Sans MT"/>
                <a:cs typeface="Gill Sans MT"/>
              </a:rPr>
              <a:t>(</a:t>
            </a:r>
            <a:r>
              <a:rPr sz="2030" kern="0" spc="62" dirty="0">
                <a:solidFill>
                  <a:srgbClr val="6F2FA0"/>
                </a:solidFill>
                <a:latin typeface="Gill Sans MT"/>
                <a:cs typeface="Gill Sans MT"/>
              </a:rPr>
              <a:t>a</a:t>
            </a:r>
            <a:r>
              <a:rPr sz="2030" kern="0" spc="62" dirty="0">
                <a:solidFill>
                  <a:srgbClr val="454552"/>
                </a:solidFill>
                <a:latin typeface="Gill Sans MT"/>
                <a:cs typeface="Gill Sans MT"/>
              </a:rPr>
              <a:t>;</a:t>
            </a:r>
            <a:r>
              <a:rPr sz="2030" kern="0" spc="-207" dirty="0">
                <a:solidFill>
                  <a:srgbClr val="454552"/>
                </a:solidFill>
                <a:latin typeface="Gill Sans MT"/>
                <a:cs typeface="Gill Sans MT"/>
              </a:rPr>
              <a:t> </a:t>
            </a:r>
            <a:r>
              <a:rPr sz="2030" kern="0" spc="79" dirty="0">
                <a:solidFill>
                  <a:srgbClr val="3D5C77"/>
                </a:solidFill>
                <a:latin typeface="Gill Sans MT"/>
                <a:cs typeface="Gill Sans MT"/>
              </a:rPr>
              <a:t>b</a:t>
            </a:r>
            <a:r>
              <a:rPr sz="2030" kern="0" spc="79" dirty="0">
                <a:solidFill>
                  <a:srgbClr val="454552"/>
                </a:solidFill>
                <a:latin typeface="Gill Sans MT"/>
                <a:cs typeface="Gill Sans MT"/>
              </a:rPr>
              <a:t>;</a:t>
            </a:r>
            <a:r>
              <a:rPr sz="2030" kern="0" spc="-216" dirty="0">
                <a:solidFill>
                  <a:srgbClr val="454552"/>
                </a:solidFill>
                <a:latin typeface="Gill Sans MT"/>
                <a:cs typeface="Gill Sans MT"/>
              </a:rPr>
              <a:t> </a:t>
            </a:r>
            <a:r>
              <a:rPr sz="2030" kern="0" spc="35" dirty="0">
                <a:solidFill>
                  <a:srgbClr val="C00000"/>
                </a:solidFill>
                <a:latin typeface="Gill Sans MT"/>
                <a:cs typeface="Gill Sans MT"/>
              </a:rPr>
              <a:t>c</a:t>
            </a:r>
            <a:r>
              <a:rPr sz="2030" kern="0" spc="35" dirty="0">
                <a:solidFill>
                  <a:srgbClr val="454552"/>
                </a:solidFill>
                <a:latin typeface="Gill Sans MT"/>
                <a:cs typeface="Gill Sans MT"/>
              </a:rPr>
              <a:t>)</a:t>
            </a:r>
            <a:endParaRPr sz="2030" kern="0">
              <a:solidFill>
                <a:sysClr val="windowText" lastClr="000000"/>
              </a:solidFill>
              <a:latin typeface="Gill Sans MT"/>
              <a:cs typeface="Gill Sans MT"/>
            </a:endParaRPr>
          </a:p>
          <a:p>
            <a:pPr marL="253266" defTabSz="806867">
              <a:spcBef>
                <a:spcPts val="446"/>
              </a:spcBef>
            </a:pPr>
            <a:r>
              <a:rPr sz="2030" kern="0" spc="-44" dirty="0">
                <a:solidFill>
                  <a:srgbClr val="454552"/>
                </a:solidFill>
                <a:latin typeface="Gill Sans MT"/>
                <a:cs typeface="Gill Sans MT"/>
              </a:rPr>
              <a:t>{</a:t>
            </a:r>
            <a:endParaRPr sz="2030" kern="0">
              <a:solidFill>
                <a:sysClr val="windowText" lastClr="000000"/>
              </a:solidFill>
              <a:latin typeface="Gill Sans MT"/>
              <a:cs typeface="Gill Sans MT"/>
            </a:endParaRPr>
          </a:p>
          <a:p>
            <a:pPr marL="495326" defTabSz="806867">
              <a:spcBef>
                <a:spcPts val="432"/>
              </a:spcBef>
            </a:pPr>
            <a:r>
              <a:rPr sz="2030" i="1" kern="0" dirty="0">
                <a:solidFill>
                  <a:srgbClr val="454552"/>
                </a:solidFill>
                <a:latin typeface="Gill Sans MT"/>
                <a:cs typeface="Gill Sans MT"/>
              </a:rPr>
              <a:t>code</a:t>
            </a:r>
            <a:r>
              <a:rPr sz="2030" i="1" kern="0" spc="-44" dirty="0">
                <a:solidFill>
                  <a:srgbClr val="454552"/>
                </a:solidFill>
                <a:latin typeface="Gill Sans MT"/>
                <a:cs typeface="Gill Sans MT"/>
              </a:rPr>
              <a:t> </a:t>
            </a:r>
            <a:r>
              <a:rPr sz="2030" i="1" kern="0" dirty="0">
                <a:solidFill>
                  <a:srgbClr val="454552"/>
                </a:solidFill>
                <a:latin typeface="Gill Sans MT"/>
                <a:cs typeface="Gill Sans MT"/>
              </a:rPr>
              <a:t>to</a:t>
            </a:r>
            <a:r>
              <a:rPr sz="2030" i="1" kern="0" spc="-18" dirty="0">
                <a:solidFill>
                  <a:srgbClr val="454552"/>
                </a:solidFill>
                <a:latin typeface="Gill Sans MT"/>
                <a:cs typeface="Gill Sans MT"/>
              </a:rPr>
              <a:t> </a:t>
            </a:r>
            <a:r>
              <a:rPr sz="2030" i="1" kern="0" dirty="0">
                <a:solidFill>
                  <a:srgbClr val="454552"/>
                </a:solidFill>
                <a:latin typeface="Gill Sans MT"/>
                <a:cs typeface="Gill Sans MT"/>
              </a:rPr>
              <a:t>be</a:t>
            </a:r>
            <a:r>
              <a:rPr sz="2030" i="1" kern="0" spc="-22" dirty="0">
                <a:solidFill>
                  <a:srgbClr val="454552"/>
                </a:solidFill>
                <a:latin typeface="Gill Sans MT"/>
                <a:cs typeface="Gill Sans MT"/>
              </a:rPr>
              <a:t> </a:t>
            </a:r>
            <a:r>
              <a:rPr sz="2030" i="1" kern="0" spc="-9" dirty="0">
                <a:solidFill>
                  <a:srgbClr val="454552"/>
                </a:solidFill>
                <a:latin typeface="Gill Sans MT"/>
                <a:cs typeface="Gill Sans MT"/>
              </a:rPr>
              <a:t>executed</a:t>
            </a:r>
            <a:endParaRPr sz="2030" kern="0">
              <a:solidFill>
                <a:sysClr val="windowText" lastClr="000000"/>
              </a:solidFill>
              <a:latin typeface="Gill Sans MT"/>
              <a:cs typeface="Gill Sans MT"/>
            </a:endParaRPr>
          </a:p>
          <a:p>
            <a:pPr marL="253266" defTabSz="806867">
              <a:spcBef>
                <a:spcPts val="446"/>
              </a:spcBef>
            </a:pPr>
            <a:r>
              <a:rPr sz="2030" kern="0" spc="-44" dirty="0">
                <a:solidFill>
                  <a:srgbClr val="454552"/>
                </a:solidFill>
                <a:latin typeface="Gill Sans MT"/>
                <a:cs typeface="Gill Sans MT"/>
              </a:rPr>
              <a:t>}</a:t>
            </a:r>
            <a:endParaRPr sz="2030" kern="0">
              <a:solidFill>
                <a:sysClr val="windowText" lastClr="000000"/>
              </a:solidFill>
              <a:latin typeface="Gill Sans MT"/>
              <a:cs typeface="Gill Sans MT"/>
            </a:endParaRPr>
          </a:p>
        </p:txBody>
      </p:sp>
      <p:sp>
        <p:nvSpPr>
          <p:cNvPr id="7" name="object 7"/>
          <p:cNvSpPr/>
          <p:nvPr/>
        </p:nvSpPr>
        <p:spPr>
          <a:xfrm>
            <a:off x="5482813" y="3555402"/>
            <a:ext cx="4052047" cy="2053478"/>
          </a:xfrm>
          <a:custGeom>
            <a:avLst/>
            <a:gdLst/>
            <a:ahLst/>
            <a:cxnLst/>
            <a:rect l="l" t="t" r="r" b="b"/>
            <a:pathLst>
              <a:path w="4592320" h="2327275">
                <a:moveTo>
                  <a:pt x="4591812" y="2324100"/>
                </a:moveTo>
                <a:lnTo>
                  <a:pt x="4591812" y="4572"/>
                </a:lnTo>
                <a:lnTo>
                  <a:pt x="4587240" y="0"/>
                </a:lnTo>
                <a:lnTo>
                  <a:pt x="4572" y="0"/>
                </a:lnTo>
                <a:lnTo>
                  <a:pt x="0" y="4572"/>
                </a:lnTo>
                <a:lnTo>
                  <a:pt x="0" y="2324100"/>
                </a:lnTo>
                <a:lnTo>
                  <a:pt x="4572" y="2327148"/>
                </a:lnTo>
                <a:lnTo>
                  <a:pt x="9144" y="2327148"/>
                </a:lnTo>
                <a:lnTo>
                  <a:pt x="9144" y="19812"/>
                </a:lnTo>
                <a:lnTo>
                  <a:pt x="19812" y="9144"/>
                </a:lnTo>
                <a:lnTo>
                  <a:pt x="19812" y="19812"/>
                </a:lnTo>
                <a:lnTo>
                  <a:pt x="4572000" y="19812"/>
                </a:lnTo>
                <a:lnTo>
                  <a:pt x="4572000" y="9144"/>
                </a:lnTo>
                <a:lnTo>
                  <a:pt x="4581144" y="19812"/>
                </a:lnTo>
                <a:lnTo>
                  <a:pt x="4581144" y="2327148"/>
                </a:lnTo>
                <a:lnTo>
                  <a:pt x="4587240" y="2327148"/>
                </a:lnTo>
                <a:lnTo>
                  <a:pt x="4591812" y="2324100"/>
                </a:lnTo>
                <a:close/>
              </a:path>
              <a:path w="4592320" h="2327275">
                <a:moveTo>
                  <a:pt x="19812" y="19812"/>
                </a:moveTo>
                <a:lnTo>
                  <a:pt x="19812" y="9144"/>
                </a:lnTo>
                <a:lnTo>
                  <a:pt x="9144" y="19812"/>
                </a:lnTo>
                <a:lnTo>
                  <a:pt x="19812" y="19812"/>
                </a:lnTo>
                <a:close/>
              </a:path>
              <a:path w="4592320" h="2327275">
                <a:moveTo>
                  <a:pt x="19812" y="2308860"/>
                </a:moveTo>
                <a:lnTo>
                  <a:pt x="19812" y="19812"/>
                </a:lnTo>
                <a:lnTo>
                  <a:pt x="9144" y="19812"/>
                </a:lnTo>
                <a:lnTo>
                  <a:pt x="9144" y="2308860"/>
                </a:lnTo>
                <a:lnTo>
                  <a:pt x="19812" y="2308860"/>
                </a:lnTo>
                <a:close/>
              </a:path>
              <a:path w="4592320" h="2327275">
                <a:moveTo>
                  <a:pt x="4581144" y="2308860"/>
                </a:moveTo>
                <a:lnTo>
                  <a:pt x="9144" y="2308860"/>
                </a:lnTo>
                <a:lnTo>
                  <a:pt x="19812" y="2318004"/>
                </a:lnTo>
                <a:lnTo>
                  <a:pt x="19812" y="2327148"/>
                </a:lnTo>
                <a:lnTo>
                  <a:pt x="4572000" y="2327148"/>
                </a:lnTo>
                <a:lnTo>
                  <a:pt x="4572000" y="2318004"/>
                </a:lnTo>
                <a:lnTo>
                  <a:pt x="4581144" y="2308860"/>
                </a:lnTo>
                <a:close/>
              </a:path>
              <a:path w="4592320" h="2327275">
                <a:moveTo>
                  <a:pt x="19812" y="2327148"/>
                </a:moveTo>
                <a:lnTo>
                  <a:pt x="19812" y="2318004"/>
                </a:lnTo>
                <a:lnTo>
                  <a:pt x="9144" y="2308860"/>
                </a:lnTo>
                <a:lnTo>
                  <a:pt x="9144" y="2327148"/>
                </a:lnTo>
                <a:lnTo>
                  <a:pt x="19812" y="2327148"/>
                </a:lnTo>
                <a:close/>
              </a:path>
              <a:path w="4592320" h="2327275">
                <a:moveTo>
                  <a:pt x="4581144" y="19812"/>
                </a:moveTo>
                <a:lnTo>
                  <a:pt x="4572000" y="9144"/>
                </a:lnTo>
                <a:lnTo>
                  <a:pt x="4572000" y="19812"/>
                </a:lnTo>
                <a:lnTo>
                  <a:pt x="4581144" y="19812"/>
                </a:lnTo>
                <a:close/>
              </a:path>
              <a:path w="4592320" h="2327275">
                <a:moveTo>
                  <a:pt x="4581144" y="2308860"/>
                </a:moveTo>
                <a:lnTo>
                  <a:pt x="4581144" y="19812"/>
                </a:lnTo>
                <a:lnTo>
                  <a:pt x="4572000" y="19812"/>
                </a:lnTo>
                <a:lnTo>
                  <a:pt x="4572000" y="2308860"/>
                </a:lnTo>
                <a:lnTo>
                  <a:pt x="4581144" y="2308860"/>
                </a:lnTo>
                <a:close/>
              </a:path>
              <a:path w="4592320" h="2327275">
                <a:moveTo>
                  <a:pt x="4581144" y="2327148"/>
                </a:moveTo>
                <a:lnTo>
                  <a:pt x="4581144" y="2308860"/>
                </a:lnTo>
                <a:lnTo>
                  <a:pt x="4572000" y="2318004"/>
                </a:lnTo>
                <a:lnTo>
                  <a:pt x="4572000" y="2327148"/>
                </a:lnTo>
                <a:lnTo>
                  <a:pt x="4581144" y="2327148"/>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8" name="object 8"/>
          <p:cNvSpPr txBox="1"/>
          <p:nvPr/>
        </p:nvSpPr>
        <p:spPr>
          <a:xfrm>
            <a:off x="5560358" y="3584536"/>
            <a:ext cx="3519207" cy="500039"/>
          </a:xfrm>
          <a:prstGeom prst="rect">
            <a:avLst/>
          </a:prstGeom>
        </p:spPr>
        <p:txBody>
          <a:bodyPr vert="horz" wrap="square" lIns="0" tIns="11206" rIns="0" bIns="0" rtlCol="0">
            <a:spAutoFit/>
          </a:bodyPr>
          <a:lstStyle/>
          <a:p>
            <a:pPr marL="11206" marR="4483" defTabSz="806867">
              <a:spcBef>
                <a:spcPts val="88"/>
              </a:spcBef>
            </a:pPr>
            <a:r>
              <a:rPr sz="1588" kern="0" spc="168" dirty="0">
                <a:solidFill>
                  <a:sysClr val="windowText" lastClr="000000"/>
                </a:solidFill>
                <a:latin typeface="Gill Sans MT"/>
                <a:cs typeface="Gill Sans MT"/>
              </a:rPr>
              <a:t>a</a:t>
            </a:r>
            <a:r>
              <a:rPr sz="1588" kern="0" spc="-49" dirty="0">
                <a:solidFill>
                  <a:sysClr val="windowText" lastClr="000000"/>
                </a:solidFill>
                <a:latin typeface="Gill Sans MT"/>
                <a:cs typeface="Gill Sans MT"/>
              </a:rPr>
              <a:t> </a:t>
            </a:r>
            <a:r>
              <a:rPr sz="1588" kern="0" dirty="0">
                <a:solidFill>
                  <a:sysClr val="windowText" lastClr="000000"/>
                </a:solidFill>
                <a:latin typeface="Gill Sans MT"/>
                <a:cs typeface="Gill Sans MT"/>
              </a:rPr>
              <a:t>is</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evaluated</a:t>
            </a:r>
            <a:r>
              <a:rPr sz="1588" kern="0" spc="-40" dirty="0">
                <a:solidFill>
                  <a:sysClr val="windowText" lastClr="000000"/>
                </a:solidFill>
                <a:latin typeface="Gill Sans MT"/>
                <a:cs typeface="Gill Sans MT"/>
              </a:rPr>
              <a:t> </a:t>
            </a:r>
            <a:r>
              <a:rPr sz="1588" kern="0" dirty="0">
                <a:solidFill>
                  <a:sysClr val="windowText" lastClr="000000"/>
                </a:solidFill>
                <a:latin typeface="Gill Sans MT"/>
                <a:cs typeface="Gill Sans MT"/>
              </a:rPr>
              <a:t>before</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the</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loop</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is</a:t>
            </a:r>
            <a:r>
              <a:rPr sz="1588" kern="0" spc="-26" dirty="0">
                <a:solidFill>
                  <a:sysClr val="windowText" lastClr="000000"/>
                </a:solidFill>
                <a:latin typeface="Gill Sans MT"/>
                <a:cs typeface="Gill Sans MT"/>
              </a:rPr>
              <a:t> </a:t>
            </a:r>
            <a:r>
              <a:rPr sz="1588" kern="0" spc="-9" dirty="0">
                <a:solidFill>
                  <a:sysClr val="windowText" lastClr="000000"/>
                </a:solidFill>
                <a:latin typeface="Gill Sans MT"/>
                <a:cs typeface="Gill Sans MT"/>
              </a:rPr>
              <a:t>run,</a:t>
            </a:r>
            <a:r>
              <a:rPr sz="1588" kern="0" spc="-154" dirty="0">
                <a:solidFill>
                  <a:sysClr val="windowText" lastClr="000000"/>
                </a:solidFill>
                <a:latin typeface="Gill Sans MT"/>
                <a:cs typeface="Gill Sans MT"/>
              </a:rPr>
              <a:t> </a:t>
            </a:r>
            <a:r>
              <a:rPr sz="1588" kern="0" dirty="0">
                <a:solidFill>
                  <a:sysClr val="windowText" lastClr="000000"/>
                </a:solidFill>
                <a:latin typeface="Gill Sans MT"/>
                <a:cs typeface="Gill Sans MT"/>
              </a:rPr>
              <a:t>and</a:t>
            </a:r>
            <a:r>
              <a:rPr sz="1588" kern="0" spc="-22" dirty="0">
                <a:solidFill>
                  <a:sysClr val="windowText" lastClr="000000"/>
                </a:solidFill>
                <a:latin typeface="Gill Sans MT"/>
                <a:cs typeface="Gill Sans MT"/>
              </a:rPr>
              <a:t> is </a:t>
            </a:r>
            <a:r>
              <a:rPr sz="1588" kern="0" dirty="0">
                <a:solidFill>
                  <a:sysClr val="windowText" lastClr="000000"/>
                </a:solidFill>
                <a:latin typeface="Gill Sans MT"/>
                <a:cs typeface="Gill Sans MT"/>
              </a:rPr>
              <a:t>only</a:t>
            </a:r>
            <a:r>
              <a:rPr sz="1588" kern="0" spc="-6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evaluated</a:t>
            </a:r>
            <a:r>
              <a:rPr sz="1588" kern="0" spc="-53" dirty="0">
                <a:solidFill>
                  <a:sysClr val="windowText" lastClr="000000"/>
                </a:solidFill>
                <a:latin typeface="Gill Sans MT"/>
                <a:cs typeface="Gill Sans MT"/>
              </a:rPr>
              <a:t> </a:t>
            </a:r>
            <a:r>
              <a:rPr sz="1588" kern="0" spc="-18" dirty="0">
                <a:solidFill>
                  <a:sysClr val="windowText" lastClr="000000"/>
                </a:solidFill>
                <a:latin typeface="Gill Sans MT"/>
                <a:cs typeface="Gill Sans MT"/>
              </a:rPr>
              <a:t>once.</a:t>
            </a:r>
            <a:endParaRPr sz="1588" kern="0">
              <a:solidFill>
                <a:sysClr val="windowText" lastClr="000000"/>
              </a:solidFill>
              <a:latin typeface="Gill Sans MT"/>
              <a:cs typeface="Gill Sans MT"/>
            </a:endParaRPr>
          </a:p>
        </p:txBody>
      </p:sp>
      <p:sp>
        <p:nvSpPr>
          <p:cNvPr id="9" name="object 9"/>
          <p:cNvSpPr txBox="1"/>
          <p:nvPr/>
        </p:nvSpPr>
        <p:spPr>
          <a:xfrm>
            <a:off x="5560358" y="4310676"/>
            <a:ext cx="3837454" cy="744401"/>
          </a:xfrm>
          <a:prstGeom prst="rect">
            <a:avLst/>
          </a:prstGeom>
        </p:spPr>
        <p:txBody>
          <a:bodyPr vert="horz" wrap="square" lIns="0" tIns="11206" rIns="0" bIns="0" rtlCol="0">
            <a:spAutoFit/>
          </a:bodyPr>
          <a:lstStyle/>
          <a:p>
            <a:pPr marL="11206" marR="4483" defTabSz="806867">
              <a:spcBef>
                <a:spcPts val="88"/>
              </a:spcBef>
            </a:pPr>
            <a:r>
              <a:rPr sz="1588" kern="0" spc="124" dirty="0">
                <a:solidFill>
                  <a:srgbClr val="3D5C77"/>
                </a:solidFill>
                <a:latin typeface="Gill Sans MT"/>
                <a:cs typeface="Gill Sans MT"/>
              </a:rPr>
              <a:t>b</a:t>
            </a:r>
            <a:r>
              <a:rPr sz="1588" kern="0" spc="-31" dirty="0">
                <a:solidFill>
                  <a:srgbClr val="3D5C77"/>
                </a:solidFill>
                <a:latin typeface="Gill Sans MT"/>
                <a:cs typeface="Gill Sans MT"/>
              </a:rPr>
              <a:t> </a:t>
            </a:r>
            <a:r>
              <a:rPr sz="1588" kern="0" dirty="0">
                <a:solidFill>
                  <a:sysClr val="windowText" lastClr="000000"/>
                </a:solidFill>
                <a:latin typeface="Gill Sans MT"/>
                <a:cs typeface="Gill Sans MT"/>
              </a:rPr>
              <a:t>should</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be</a:t>
            </a:r>
            <a:r>
              <a:rPr sz="1588" kern="0" spc="-22" dirty="0">
                <a:solidFill>
                  <a:sysClr val="windowText" lastClr="000000"/>
                </a:solidFill>
                <a:latin typeface="Gill Sans MT"/>
                <a:cs typeface="Gill Sans MT"/>
              </a:rPr>
              <a:t> </a:t>
            </a:r>
            <a:r>
              <a:rPr sz="1588" kern="0" dirty="0">
                <a:solidFill>
                  <a:sysClr val="windowText" lastClr="000000"/>
                </a:solidFill>
                <a:latin typeface="Gill Sans MT"/>
                <a:cs typeface="Gill Sans MT"/>
              </a:rPr>
              <a:t>a</a:t>
            </a:r>
            <a:r>
              <a:rPr sz="1588" kern="0" spc="-18" dirty="0">
                <a:solidFill>
                  <a:sysClr val="windowText" lastClr="000000"/>
                </a:solidFill>
                <a:latin typeface="Gill Sans MT"/>
                <a:cs typeface="Gill Sans MT"/>
              </a:rPr>
              <a:t> </a:t>
            </a:r>
            <a:r>
              <a:rPr sz="1588" kern="0" dirty="0">
                <a:solidFill>
                  <a:sysClr val="windowText" lastClr="000000"/>
                </a:solidFill>
                <a:latin typeface="Gill Sans MT"/>
                <a:cs typeface="Gill Sans MT"/>
              </a:rPr>
              <a:t>condition</a:t>
            </a:r>
            <a:r>
              <a:rPr sz="1588" kern="0" spc="-31" dirty="0">
                <a:solidFill>
                  <a:sysClr val="windowText" lastClr="000000"/>
                </a:solidFill>
                <a:latin typeface="Gill Sans MT"/>
                <a:cs typeface="Gill Sans MT"/>
              </a:rPr>
              <a:t> </a:t>
            </a:r>
            <a:r>
              <a:rPr sz="1588" kern="0" dirty="0">
                <a:solidFill>
                  <a:sysClr val="windowText" lastClr="000000"/>
                </a:solidFill>
                <a:latin typeface="Gill Sans MT"/>
                <a:cs typeface="Gill Sans MT"/>
              </a:rPr>
              <a:t>that</a:t>
            </a:r>
            <a:r>
              <a:rPr sz="1588" kern="0" spc="-22" dirty="0">
                <a:solidFill>
                  <a:sysClr val="windowText" lastClr="000000"/>
                </a:solidFill>
                <a:latin typeface="Gill Sans MT"/>
                <a:cs typeface="Gill Sans MT"/>
              </a:rPr>
              <a:t> </a:t>
            </a:r>
            <a:r>
              <a:rPr sz="1588" kern="0" dirty="0">
                <a:solidFill>
                  <a:sysClr val="windowText" lastClr="000000"/>
                </a:solidFill>
                <a:latin typeface="Gill Sans MT"/>
                <a:cs typeface="Gill Sans MT"/>
              </a:rPr>
              <a:t>indicates</a:t>
            </a:r>
            <a:r>
              <a:rPr sz="1588" kern="0" spc="-22" dirty="0">
                <a:solidFill>
                  <a:sysClr val="windowText" lastClr="000000"/>
                </a:solidFill>
                <a:latin typeface="Gill Sans MT"/>
                <a:cs typeface="Gill Sans MT"/>
              </a:rPr>
              <a:t> </a:t>
            </a:r>
            <a:r>
              <a:rPr sz="1588" kern="0" spc="-9" dirty="0">
                <a:solidFill>
                  <a:sysClr val="windowText" lastClr="000000"/>
                </a:solidFill>
                <a:latin typeface="Gill Sans MT"/>
                <a:cs typeface="Gill Sans MT"/>
              </a:rPr>
              <a:t>whether </a:t>
            </a:r>
            <a:r>
              <a:rPr sz="1588" kern="0" dirty="0">
                <a:solidFill>
                  <a:sysClr val="windowText" lastClr="000000"/>
                </a:solidFill>
                <a:latin typeface="Gill Sans MT"/>
                <a:cs typeface="Gill Sans MT"/>
              </a:rPr>
              <a:t>the</a:t>
            </a:r>
            <a:r>
              <a:rPr sz="1588" kern="0" spc="-31" dirty="0">
                <a:solidFill>
                  <a:sysClr val="windowText" lastClr="000000"/>
                </a:solidFill>
                <a:latin typeface="Gill Sans MT"/>
                <a:cs typeface="Gill Sans MT"/>
              </a:rPr>
              <a:t> </a:t>
            </a:r>
            <a:r>
              <a:rPr sz="1588" kern="0" dirty="0">
                <a:solidFill>
                  <a:sysClr val="windowText" lastClr="000000"/>
                </a:solidFill>
                <a:latin typeface="Gill Sans MT"/>
                <a:cs typeface="Gill Sans MT"/>
              </a:rPr>
              <a:t>loop</a:t>
            </a:r>
            <a:r>
              <a:rPr sz="1588" kern="0" spc="-31" dirty="0">
                <a:solidFill>
                  <a:sysClr val="windowText" lastClr="000000"/>
                </a:solidFill>
                <a:latin typeface="Gill Sans MT"/>
                <a:cs typeface="Gill Sans MT"/>
              </a:rPr>
              <a:t> </a:t>
            </a:r>
            <a:r>
              <a:rPr sz="1588" kern="0" dirty="0">
                <a:solidFill>
                  <a:sysClr val="windowText" lastClr="000000"/>
                </a:solidFill>
                <a:latin typeface="Gill Sans MT"/>
                <a:cs typeface="Gill Sans MT"/>
              </a:rPr>
              <a:t>should</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be</a:t>
            </a:r>
            <a:r>
              <a:rPr sz="1588" kern="0" spc="-22" dirty="0">
                <a:solidFill>
                  <a:sysClr val="windowText" lastClr="000000"/>
                </a:solidFill>
                <a:latin typeface="Gill Sans MT"/>
                <a:cs typeface="Gill Sans MT"/>
              </a:rPr>
              <a:t> </a:t>
            </a:r>
            <a:r>
              <a:rPr sz="1588" kern="0" dirty="0">
                <a:solidFill>
                  <a:sysClr val="windowText" lastClr="000000"/>
                </a:solidFill>
                <a:latin typeface="Gill Sans MT"/>
                <a:cs typeface="Gill Sans MT"/>
              </a:rPr>
              <a:t>run</a:t>
            </a:r>
            <a:r>
              <a:rPr sz="1588" kern="0" spc="-13" dirty="0">
                <a:solidFill>
                  <a:sysClr val="windowText" lastClr="000000"/>
                </a:solidFill>
                <a:latin typeface="Gill Sans MT"/>
                <a:cs typeface="Gill Sans MT"/>
              </a:rPr>
              <a:t> </a:t>
            </a:r>
            <a:r>
              <a:rPr sz="1588" kern="0" spc="-9" dirty="0">
                <a:solidFill>
                  <a:sysClr val="windowText" lastClr="000000"/>
                </a:solidFill>
                <a:latin typeface="Gill Sans MT"/>
                <a:cs typeface="Gill Sans MT"/>
              </a:rPr>
              <a:t>again.</a:t>
            </a:r>
            <a:r>
              <a:rPr sz="1588" kern="0" spc="-168" dirty="0">
                <a:solidFill>
                  <a:sysClr val="windowText" lastClr="000000"/>
                </a:solidFill>
                <a:latin typeface="Gill Sans MT"/>
                <a:cs typeface="Gill Sans MT"/>
              </a:rPr>
              <a:t> </a:t>
            </a:r>
            <a:r>
              <a:rPr sz="1588" kern="0" dirty="0">
                <a:solidFill>
                  <a:sysClr val="windowText" lastClr="000000"/>
                </a:solidFill>
                <a:latin typeface="Gill Sans MT"/>
                <a:cs typeface="Gill Sans MT"/>
              </a:rPr>
              <a:t>if</a:t>
            </a:r>
            <a:r>
              <a:rPr sz="1588" kern="0" spc="-4" dirty="0">
                <a:solidFill>
                  <a:sysClr val="windowText" lastClr="000000"/>
                </a:solidFill>
                <a:latin typeface="Gill Sans MT"/>
                <a:cs typeface="Gill Sans MT"/>
              </a:rPr>
              <a:t> </a:t>
            </a:r>
            <a:r>
              <a:rPr sz="1588" kern="0" dirty="0">
                <a:solidFill>
                  <a:sysClr val="windowText" lastClr="000000"/>
                </a:solidFill>
                <a:latin typeface="Gill Sans MT"/>
                <a:cs typeface="Gill Sans MT"/>
              </a:rPr>
              <a:t>it</a:t>
            </a:r>
            <a:r>
              <a:rPr sz="1588" kern="0" spc="-13" dirty="0">
                <a:solidFill>
                  <a:sysClr val="windowText" lastClr="000000"/>
                </a:solidFill>
                <a:latin typeface="Gill Sans MT"/>
                <a:cs typeface="Gill Sans MT"/>
              </a:rPr>
              <a:t> </a:t>
            </a:r>
            <a:r>
              <a:rPr sz="1588" kern="0" dirty="0">
                <a:solidFill>
                  <a:sysClr val="windowText" lastClr="000000"/>
                </a:solidFill>
                <a:latin typeface="Gill Sans MT"/>
                <a:cs typeface="Gill Sans MT"/>
              </a:rPr>
              <a:t>returns</a:t>
            </a:r>
            <a:r>
              <a:rPr sz="1588" kern="0" spc="-13" dirty="0">
                <a:solidFill>
                  <a:sysClr val="windowText" lastClr="000000"/>
                </a:solidFill>
                <a:latin typeface="Gill Sans MT"/>
                <a:cs typeface="Gill Sans MT"/>
              </a:rPr>
              <a:t> </a:t>
            </a:r>
            <a:r>
              <a:rPr sz="1588" kern="0" spc="-18" dirty="0">
                <a:solidFill>
                  <a:sysClr val="windowText" lastClr="000000"/>
                </a:solidFill>
                <a:latin typeface="Gill Sans MT"/>
                <a:cs typeface="Gill Sans MT"/>
              </a:rPr>
              <a:t>true </a:t>
            </a:r>
            <a:r>
              <a:rPr sz="1588" kern="0" dirty="0">
                <a:solidFill>
                  <a:sysClr val="windowText" lastClr="000000"/>
                </a:solidFill>
                <a:latin typeface="Gill Sans MT"/>
                <a:cs typeface="Gill Sans MT"/>
              </a:rPr>
              <a:t>the</a:t>
            </a:r>
            <a:r>
              <a:rPr sz="1588" kern="0" spc="-22" dirty="0">
                <a:solidFill>
                  <a:sysClr val="windowText" lastClr="000000"/>
                </a:solidFill>
                <a:latin typeface="Gill Sans MT"/>
                <a:cs typeface="Gill Sans MT"/>
              </a:rPr>
              <a:t> </a:t>
            </a:r>
            <a:r>
              <a:rPr sz="1588" kern="0" dirty="0">
                <a:solidFill>
                  <a:sysClr val="windowText" lastClr="000000"/>
                </a:solidFill>
                <a:latin typeface="Gill Sans MT"/>
                <a:cs typeface="Gill Sans MT"/>
              </a:rPr>
              <a:t>loop</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runs</a:t>
            </a:r>
            <a:r>
              <a:rPr sz="1588" kern="0" spc="-18" dirty="0">
                <a:solidFill>
                  <a:sysClr val="windowText" lastClr="000000"/>
                </a:solidFill>
                <a:latin typeface="Gill Sans MT"/>
                <a:cs typeface="Gill Sans MT"/>
              </a:rPr>
              <a:t> </a:t>
            </a:r>
            <a:r>
              <a:rPr sz="1588" kern="0" spc="-9" dirty="0">
                <a:solidFill>
                  <a:sysClr val="windowText" lastClr="000000"/>
                </a:solidFill>
                <a:latin typeface="Gill Sans MT"/>
                <a:cs typeface="Gill Sans MT"/>
              </a:rPr>
              <a:t>again.</a:t>
            </a:r>
            <a:endParaRPr sz="1588" kern="0">
              <a:solidFill>
                <a:sysClr val="windowText" lastClr="000000"/>
              </a:solidFill>
              <a:latin typeface="Gill Sans MT"/>
              <a:cs typeface="Gill Sans MT"/>
            </a:endParaRPr>
          </a:p>
        </p:txBody>
      </p:sp>
      <p:sp>
        <p:nvSpPr>
          <p:cNvPr id="10" name="object 10"/>
          <p:cNvSpPr txBox="1"/>
          <p:nvPr/>
        </p:nvSpPr>
        <p:spPr>
          <a:xfrm>
            <a:off x="5560357" y="5278864"/>
            <a:ext cx="3001496" cy="255678"/>
          </a:xfrm>
          <a:prstGeom prst="rect">
            <a:avLst/>
          </a:prstGeom>
        </p:spPr>
        <p:txBody>
          <a:bodyPr vert="horz" wrap="square" lIns="0" tIns="11206" rIns="0" bIns="0" rtlCol="0">
            <a:spAutoFit/>
          </a:bodyPr>
          <a:lstStyle/>
          <a:p>
            <a:pPr marL="11206" defTabSz="806867">
              <a:spcBef>
                <a:spcPts val="88"/>
              </a:spcBef>
            </a:pPr>
            <a:r>
              <a:rPr sz="1588" kern="0" spc="97" dirty="0">
                <a:solidFill>
                  <a:srgbClr val="C00000"/>
                </a:solidFill>
                <a:latin typeface="Gill Sans MT"/>
                <a:cs typeface="Gill Sans MT"/>
              </a:rPr>
              <a:t>c</a:t>
            </a:r>
            <a:r>
              <a:rPr sz="1588" kern="0" spc="-26" dirty="0">
                <a:solidFill>
                  <a:srgbClr val="C00000"/>
                </a:solidFill>
                <a:latin typeface="Gill Sans MT"/>
                <a:cs typeface="Gill Sans MT"/>
              </a:rPr>
              <a:t> </a:t>
            </a:r>
            <a:r>
              <a:rPr sz="1588" kern="0" dirty="0">
                <a:solidFill>
                  <a:sysClr val="windowText" lastClr="000000"/>
                </a:solidFill>
                <a:latin typeface="Gill Sans MT"/>
                <a:cs typeface="Gill Sans MT"/>
              </a:rPr>
              <a:t>is</a:t>
            </a:r>
            <a:r>
              <a:rPr sz="1588" kern="0" spc="-18" dirty="0">
                <a:solidFill>
                  <a:sysClr val="windowText" lastClr="000000"/>
                </a:solidFill>
                <a:latin typeface="Gill Sans MT"/>
                <a:cs typeface="Gill Sans MT"/>
              </a:rPr>
              <a:t> </a:t>
            </a:r>
            <a:r>
              <a:rPr sz="1588" kern="0" dirty="0">
                <a:solidFill>
                  <a:sysClr val="windowText" lastClr="000000"/>
                </a:solidFill>
                <a:latin typeface="Gill Sans MT"/>
                <a:cs typeface="Gill Sans MT"/>
              </a:rPr>
              <a:t>evaluated</a:t>
            </a:r>
            <a:r>
              <a:rPr sz="1588" kern="0" spc="-31" dirty="0">
                <a:solidFill>
                  <a:sysClr val="windowText" lastClr="000000"/>
                </a:solidFill>
                <a:latin typeface="Gill Sans MT"/>
                <a:cs typeface="Gill Sans MT"/>
              </a:rPr>
              <a:t> </a:t>
            </a:r>
            <a:r>
              <a:rPr sz="1588" kern="0" dirty="0">
                <a:solidFill>
                  <a:sysClr val="windowText" lastClr="000000"/>
                </a:solidFill>
                <a:latin typeface="Gill Sans MT"/>
                <a:cs typeface="Gill Sans MT"/>
              </a:rPr>
              <a:t>after</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the</a:t>
            </a:r>
            <a:r>
              <a:rPr sz="1588" kern="0" spc="-13" dirty="0">
                <a:solidFill>
                  <a:sysClr val="windowText" lastClr="000000"/>
                </a:solidFill>
                <a:latin typeface="Gill Sans MT"/>
                <a:cs typeface="Gill Sans MT"/>
              </a:rPr>
              <a:t> </a:t>
            </a:r>
            <a:r>
              <a:rPr sz="1588" kern="0" dirty="0">
                <a:solidFill>
                  <a:sysClr val="windowText" lastClr="000000"/>
                </a:solidFill>
                <a:latin typeface="Gill Sans MT"/>
                <a:cs typeface="Gill Sans MT"/>
              </a:rPr>
              <a:t>loop</a:t>
            </a:r>
            <a:r>
              <a:rPr sz="1588" kern="0" spc="-26" dirty="0">
                <a:solidFill>
                  <a:sysClr val="windowText" lastClr="000000"/>
                </a:solidFill>
                <a:latin typeface="Gill Sans MT"/>
                <a:cs typeface="Gill Sans MT"/>
              </a:rPr>
              <a:t> </a:t>
            </a:r>
            <a:r>
              <a:rPr sz="1588" kern="0" dirty="0">
                <a:solidFill>
                  <a:sysClr val="windowText" lastClr="000000"/>
                </a:solidFill>
                <a:latin typeface="Gill Sans MT"/>
                <a:cs typeface="Gill Sans MT"/>
              </a:rPr>
              <a:t>has</a:t>
            </a:r>
            <a:r>
              <a:rPr sz="1588" kern="0" spc="-22" dirty="0">
                <a:solidFill>
                  <a:sysClr val="windowText" lastClr="000000"/>
                </a:solidFill>
                <a:latin typeface="Gill Sans MT"/>
                <a:cs typeface="Gill Sans MT"/>
              </a:rPr>
              <a:t> </a:t>
            </a:r>
            <a:r>
              <a:rPr sz="1588" kern="0" spc="-18" dirty="0">
                <a:solidFill>
                  <a:sysClr val="windowText" lastClr="000000"/>
                </a:solidFill>
                <a:latin typeface="Gill Sans MT"/>
                <a:cs typeface="Gill Sans MT"/>
              </a:rPr>
              <a:t>run.</a:t>
            </a:r>
            <a:endParaRPr sz="1588" kern="0">
              <a:solidFill>
                <a:sysClr val="windowText" lastClr="000000"/>
              </a:solidFill>
              <a:latin typeface="Gill Sans MT"/>
              <a:cs typeface="Gill Sans MT"/>
            </a:endParaRPr>
          </a:p>
        </p:txBody>
      </p:sp>
      <p:sp>
        <p:nvSpPr>
          <p:cNvPr id="11" name="Footer Placeholder 10">
            <a:extLst>
              <a:ext uri="{FF2B5EF4-FFF2-40B4-BE49-F238E27FC236}">
                <a16:creationId xmlns:a16="http://schemas.microsoft.com/office/drawing/2014/main" id="{8012EC79-1E3D-96D6-F59F-3D2F4CA8530C}"/>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988200600"/>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What</a:t>
            </a:r>
            <a:r>
              <a:rPr spc="-31" dirty="0"/>
              <a:t> </a:t>
            </a:r>
            <a:r>
              <a:rPr dirty="0"/>
              <a:t>this</a:t>
            </a:r>
            <a:r>
              <a:rPr spc="-22" dirty="0"/>
              <a:t> </a:t>
            </a:r>
            <a:r>
              <a:rPr dirty="0"/>
              <a:t>code</a:t>
            </a:r>
            <a:r>
              <a:rPr spc="-44" dirty="0"/>
              <a:t> </a:t>
            </a:r>
            <a:r>
              <a:rPr spc="-9" dirty="0"/>
              <a:t>does?</a:t>
            </a:r>
          </a:p>
        </p:txBody>
      </p:sp>
      <p:sp>
        <p:nvSpPr>
          <p:cNvPr id="3" name="object 3"/>
          <p:cNvSpPr txBox="1">
            <a:spLocks noGrp="1"/>
          </p:cNvSpPr>
          <p:nvPr>
            <p:ph type="body" idx="1"/>
          </p:nvPr>
        </p:nvSpPr>
        <p:spPr>
          <a:xfrm>
            <a:off x="1852706" y="2279251"/>
            <a:ext cx="8486587" cy="1619629"/>
          </a:xfrm>
          <a:prstGeom prst="rect">
            <a:avLst/>
          </a:prstGeom>
        </p:spPr>
        <p:txBody>
          <a:bodyPr vert="horz" wrap="square" lIns="0" tIns="78441" rIns="0" bIns="0" rtlCol="0">
            <a:spAutoFit/>
          </a:bodyPr>
          <a:lstStyle/>
          <a:p>
            <a:pPr marL="11206">
              <a:spcBef>
                <a:spcPts val="618"/>
              </a:spcBef>
            </a:pPr>
            <a:r>
              <a:rPr i="0" dirty="0">
                <a:latin typeface="Courier New"/>
                <a:cs typeface="Courier New"/>
              </a:rPr>
              <a:t>for</a:t>
            </a:r>
            <a:r>
              <a:rPr i="0" spc="-88" dirty="0">
                <a:latin typeface="Courier New"/>
                <a:cs typeface="Courier New"/>
              </a:rPr>
              <a:t> </a:t>
            </a:r>
            <a:r>
              <a:rPr i="0" dirty="0">
                <a:latin typeface="Courier New"/>
                <a:cs typeface="Courier New"/>
              </a:rPr>
              <a:t>(i=0;</a:t>
            </a:r>
            <a:r>
              <a:rPr i="0" spc="-88" dirty="0">
                <a:latin typeface="Courier New"/>
                <a:cs typeface="Courier New"/>
              </a:rPr>
              <a:t> </a:t>
            </a:r>
            <a:r>
              <a:rPr i="0" dirty="0">
                <a:latin typeface="Courier New"/>
                <a:cs typeface="Courier New"/>
              </a:rPr>
              <a:t>i&lt;20;</a:t>
            </a:r>
            <a:r>
              <a:rPr i="0" spc="-84" dirty="0">
                <a:latin typeface="Courier New"/>
                <a:cs typeface="Courier New"/>
              </a:rPr>
              <a:t> </a:t>
            </a:r>
            <a:r>
              <a:rPr i="0" dirty="0">
                <a:latin typeface="Courier New"/>
                <a:cs typeface="Courier New"/>
              </a:rPr>
              <a:t>i++)</a:t>
            </a:r>
            <a:r>
              <a:rPr i="0" spc="-79" dirty="0">
                <a:latin typeface="Courier New"/>
                <a:cs typeface="Courier New"/>
              </a:rPr>
              <a:t> </a:t>
            </a:r>
            <a:r>
              <a:rPr i="0" spc="-44" dirty="0">
                <a:latin typeface="Courier New"/>
                <a:cs typeface="Courier New"/>
              </a:rPr>
              <a:t>{</a:t>
            </a:r>
          </a:p>
          <a:p>
            <a:pPr marL="251585">
              <a:spcBef>
                <a:spcPts val="529"/>
              </a:spcBef>
            </a:pPr>
            <a:r>
              <a:rPr i="0" dirty="0">
                <a:latin typeface="Courier New"/>
                <a:cs typeface="Courier New"/>
              </a:rPr>
              <a:t>document.write(i</a:t>
            </a:r>
            <a:r>
              <a:rPr i="0" spc="-62" dirty="0">
                <a:latin typeface="Courier New"/>
                <a:cs typeface="Courier New"/>
              </a:rPr>
              <a:t> </a:t>
            </a:r>
            <a:r>
              <a:rPr i="0" dirty="0">
                <a:latin typeface="Courier New"/>
                <a:cs typeface="Courier New"/>
              </a:rPr>
              <a:t>+</a:t>
            </a:r>
            <a:r>
              <a:rPr i="0" spc="-57" dirty="0">
                <a:latin typeface="Courier New"/>
                <a:cs typeface="Courier New"/>
              </a:rPr>
              <a:t> </a:t>
            </a:r>
            <a:r>
              <a:rPr i="0" dirty="0">
                <a:latin typeface="Courier New"/>
                <a:cs typeface="Courier New"/>
              </a:rPr>
              <a:t>“</a:t>
            </a:r>
            <a:r>
              <a:rPr i="0" spc="-53" dirty="0">
                <a:latin typeface="Courier New"/>
                <a:cs typeface="Courier New"/>
              </a:rPr>
              <a:t> </a:t>
            </a:r>
            <a:r>
              <a:rPr i="0" dirty="0">
                <a:latin typeface="Courier New"/>
                <a:cs typeface="Courier New"/>
              </a:rPr>
              <a:t>x</a:t>
            </a:r>
            <a:r>
              <a:rPr i="0" spc="-57" dirty="0">
                <a:latin typeface="Courier New"/>
                <a:cs typeface="Courier New"/>
              </a:rPr>
              <a:t> </a:t>
            </a:r>
            <a:r>
              <a:rPr i="0" dirty="0">
                <a:latin typeface="Courier New"/>
                <a:cs typeface="Courier New"/>
              </a:rPr>
              <a:t>3</a:t>
            </a:r>
            <a:r>
              <a:rPr i="0" spc="-62" dirty="0">
                <a:latin typeface="Courier New"/>
                <a:cs typeface="Courier New"/>
              </a:rPr>
              <a:t> </a:t>
            </a:r>
            <a:r>
              <a:rPr i="0" dirty="0">
                <a:latin typeface="Courier New"/>
                <a:cs typeface="Courier New"/>
              </a:rPr>
              <a:t>=</a:t>
            </a:r>
            <a:r>
              <a:rPr i="0" spc="-57" dirty="0">
                <a:latin typeface="Courier New"/>
                <a:cs typeface="Courier New"/>
              </a:rPr>
              <a:t> </a:t>
            </a:r>
            <a:r>
              <a:rPr i="0" dirty="0">
                <a:latin typeface="Courier New"/>
                <a:cs typeface="Courier New"/>
              </a:rPr>
              <a:t>“</a:t>
            </a:r>
            <a:r>
              <a:rPr i="0" spc="-53" dirty="0">
                <a:latin typeface="Courier New"/>
                <a:cs typeface="Courier New"/>
              </a:rPr>
              <a:t> </a:t>
            </a:r>
            <a:r>
              <a:rPr i="0" dirty="0">
                <a:latin typeface="Courier New"/>
                <a:cs typeface="Courier New"/>
              </a:rPr>
              <a:t>+</a:t>
            </a:r>
            <a:r>
              <a:rPr i="0" spc="-57" dirty="0">
                <a:latin typeface="Courier New"/>
                <a:cs typeface="Courier New"/>
              </a:rPr>
              <a:t> </a:t>
            </a:r>
            <a:r>
              <a:rPr i="0" dirty="0">
                <a:latin typeface="Courier New"/>
                <a:cs typeface="Courier New"/>
              </a:rPr>
              <a:t>(i</a:t>
            </a:r>
            <a:r>
              <a:rPr i="0" spc="-62" dirty="0">
                <a:latin typeface="Courier New"/>
                <a:cs typeface="Courier New"/>
              </a:rPr>
              <a:t> </a:t>
            </a:r>
            <a:r>
              <a:rPr i="0" dirty="0">
                <a:latin typeface="Courier New"/>
                <a:cs typeface="Courier New"/>
              </a:rPr>
              <a:t>*</a:t>
            </a:r>
            <a:r>
              <a:rPr i="0" spc="-49" dirty="0">
                <a:latin typeface="Courier New"/>
                <a:cs typeface="Courier New"/>
              </a:rPr>
              <a:t> </a:t>
            </a:r>
            <a:r>
              <a:rPr i="0" spc="-22" dirty="0">
                <a:latin typeface="Courier New"/>
                <a:cs typeface="Courier New"/>
              </a:rPr>
              <a:t>3)</a:t>
            </a:r>
          </a:p>
          <a:p>
            <a:pPr marL="251585"/>
            <a:r>
              <a:rPr i="0" dirty="0">
                <a:latin typeface="Courier New"/>
                <a:cs typeface="Courier New"/>
              </a:rPr>
              <a:t>+</a:t>
            </a:r>
            <a:r>
              <a:rPr i="0" spc="-66" dirty="0">
                <a:latin typeface="Courier New"/>
                <a:cs typeface="Courier New"/>
              </a:rPr>
              <a:t> </a:t>
            </a:r>
            <a:r>
              <a:rPr i="0" dirty="0">
                <a:latin typeface="Courier New"/>
                <a:cs typeface="Courier New"/>
              </a:rPr>
              <a:t>“&lt;br</a:t>
            </a:r>
            <a:r>
              <a:rPr i="0" spc="-53" dirty="0">
                <a:latin typeface="Courier New"/>
                <a:cs typeface="Courier New"/>
              </a:rPr>
              <a:t> </a:t>
            </a:r>
            <a:r>
              <a:rPr i="0" dirty="0">
                <a:latin typeface="Courier New"/>
                <a:cs typeface="Courier New"/>
              </a:rPr>
              <a:t>/&gt;”</a:t>
            </a:r>
            <a:r>
              <a:rPr i="0" spc="-62" dirty="0">
                <a:latin typeface="Courier New"/>
                <a:cs typeface="Courier New"/>
              </a:rPr>
              <a:t> </a:t>
            </a:r>
            <a:r>
              <a:rPr i="0" spc="-22" dirty="0">
                <a:latin typeface="Courier New"/>
                <a:cs typeface="Courier New"/>
              </a:rPr>
              <a:t>);</a:t>
            </a:r>
          </a:p>
          <a:p>
            <a:pPr marL="11206">
              <a:spcBef>
                <a:spcPts val="529"/>
              </a:spcBef>
            </a:pPr>
            <a:r>
              <a:rPr i="0" spc="-44" dirty="0">
                <a:latin typeface="Courier New"/>
                <a:cs typeface="Courier New"/>
              </a:rPr>
              <a:t>}</a:t>
            </a: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74DF8FF-76BE-40CC-C106-5D5CA222D03D}"/>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4251682036"/>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What</a:t>
            </a:r>
            <a:r>
              <a:rPr spc="-35" dirty="0"/>
              <a:t> </a:t>
            </a:r>
            <a:r>
              <a:rPr dirty="0"/>
              <a:t>about</a:t>
            </a:r>
            <a:r>
              <a:rPr spc="-53" dirty="0"/>
              <a:t> </a:t>
            </a:r>
            <a:r>
              <a:rPr dirty="0"/>
              <a:t>this</a:t>
            </a:r>
            <a:r>
              <a:rPr spc="-18" dirty="0"/>
              <a:t> one?</a:t>
            </a:r>
          </a:p>
        </p:txBody>
      </p:sp>
      <p:sp>
        <p:nvSpPr>
          <p:cNvPr id="3" name="object 3"/>
          <p:cNvSpPr txBox="1"/>
          <p:nvPr/>
        </p:nvSpPr>
        <p:spPr>
          <a:xfrm>
            <a:off x="2569270" y="2200280"/>
            <a:ext cx="4901206" cy="849418"/>
          </a:xfrm>
          <a:prstGeom prst="rect">
            <a:avLst/>
          </a:prstGeom>
        </p:spPr>
        <p:txBody>
          <a:bodyPr vert="horz" wrap="square" lIns="0" tIns="78441" rIns="0" bIns="0" rtlCol="0">
            <a:spAutoFit/>
          </a:bodyPr>
          <a:lstStyle/>
          <a:p>
            <a:pPr marL="11206" defTabSz="806867">
              <a:spcBef>
                <a:spcPts val="618"/>
              </a:spcBef>
            </a:pPr>
            <a:r>
              <a:rPr sz="2294" kern="0" dirty="0">
                <a:solidFill>
                  <a:sysClr val="windowText" lastClr="000000"/>
                </a:solidFill>
                <a:latin typeface="Courier New"/>
                <a:cs typeface="Courier New"/>
              </a:rPr>
              <a:t>for</a:t>
            </a:r>
            <a:r>
              <a:rPr sz="2294" kern="0" spc="-88" dirty="0">
                <a:solidFill>
                  <a:sysClr val="windowText" lastClr="000000"/>
                </a:solidFill>
                <a:latin typeface="Courier New"/>
                <a:cs typeface="Courier New"/>
              </a:rPr>
              <a:t> </a:t>
            </a:r>
            <a:r>
              <a:rPr sz="2294" kern="0" dirty="0">
                <a:solidFill>
                  <a:sysClr val="windowText" lastClr="000000"/>
                </a:solidFill>
                <a:latin typeface="Courier New"/>
                <a:cs typeface="Courier New"/>
              </a:rPr>
              <a:t>(i=0;</a:t>
            </a:r>
            <a:r>
              <a:rPr sz="2294" kern="0" spc="-88" dirty="0">
                <a:solidFill>
                  <a:sysClr val="windowText" lastClr="000000"/>
                </a:solidFill>
                <a:latin typeface="Courier New"/>
                <a:cs typeface="Courier New"/>
              </a:rPr>
              <a:t> </a:t>
            </a:r>
            <a:r>
              <a:rPr sz="2294" kern="0" dirty="0">
                <a:solidFill>
                  <a:sysClr val="windowText" lastClr="000000"/>
                </a:solidFill>
                <a:latin typeface="Courier New"/>
                <a:cs typeface="Courier New"/>
              </a:rPr>
              <a:t>i&lt;20;</a:t>
            </a:r>
            <a:r>
              <a:rPr sz="2294" kern="0" spc="-84" dirty="0">
                <a:solidFill>
                  <a:sysClr val="windowText" lastClr="000000"/>
                </a:solidFill>
                <a:latin typeface="Courier New"/>
                <a:cs typeface="Courier New"/>
              </a:rPr>
              <a:t> </a:t>
            </a:r>
            <a:r>
              <a:rPr sz="2294" kern="0" dirty="0">
                <a:solidFill>
                  <a:sysClr val="windowText" lastClr="000000"/>
                </a:solidFill>
                <a:latin typeface="Courier New"/>
                <a:cs typeface="Courier New"/>
              </a:rPr>
              <a:t>i++)</a:t>
            </a:r>
            <a:r>
              <a:rPr sz="2294" kern="0" spc="-79" dirty="0">
                <a:solidFill>
                  <a:sysClr val="windowText" lastClr="000000"/>
                </a:solidFill>
                <a:latin typeface="Courier New"/>
                <a:cs typeface="Courier New"/>
              </a:rPr>
              <a:t> </a:t>
            </a:r>
            <a:r>
              <a:rPr sz="2294" kern="0" spc="-44" dirty="0">
                <a:solidFill>
                  <a:sysClr val="windowText" lastClr="000000"/>
                </a:solidFill>
                <a:latin typeface="Courier New"/>
                <a:cs typeface="Courier New"/>
              </a:rPr>
              <a:t>{</a:t>
            </a:r>
            <a:endParaRPr sz="2294" kern="0" dirty="0">
              <a:solidFill>
                <a:sysClr val="windowText" lastClr="000000"/>
              </a:solidFill>
              <a:latin typeface="Courier New"/>
              <a:cs typeface="Courier New"/>
            </a:endParaRPr>
          </a:p>
          <a:p>
            <a:pPr marL="3575988" defTabSz="806867">
              <a:spcBef>
                <a:spcPts val="529"/>
              </a:spcBef>
            </a:pPr>
            <a:r>
              <a:rPr sz="2294" kern="0" spc="-44" dirty="0">
                <a:solidFill>
                  <a:sysClr val="windowText" lastClr="000000"/>
                </a:solidFill>
                <a:latin typeface="Courier New"/>
                <a:cs typeface="Courier New"/>
              </a:rPr>
              <a:t>“</a:t>
            </a:r>
            <a:endParaRPr sz="2294" kern="0" dirty="0">
              <a:solidFill>
                <a:sysClr val="windowText" lastClr="000000"/>
              </a:solidFill>
              <a:latin typeface="Courier New"/>
              <a:cs typeface="Courier New"/>
            </a:endParaRPr>
          </a:p>
        </p:txBody>
      </p:sp>
      <p:sp>
        <p:nvSpPr>
          <p:cNvPr id="4" name="object 4"/>
          <p:cNvSpPr txBox="1"/>
          <p:nvPr/>
        </p:nvSpPr>
        <p:spPr>
          <a:xfrm>
            <a:off x="2809973" y="2683836"/>
            <a:ext cx="3172385" cy="1540901"/>
          </a:xfrm>
          <a:prstGeom prst="rect">
            <a:avLst/>
          </a:prstGeom>
        </p:spPr>
        <p:txBody>
          <a:bodyPr vert="horz" wrap="square" lIns="0" tIns="11206" rIns="0" bIns="0" rtlCol="0">
            <a:spAutoFit/>
          </a:bodyPr>
          <a:lstStyle/>
          <a:p>
            <a:pPr marL="11206" defTabSz="806867">
              <a:spcBef>
                <a:spcPts val="88"/>
              </a:spcBef>
            </a:pPr>
            <a:r>
              <a:rPr sz="2294" kern="0" dirty="0">
                <a:solidFill>
                  <a:sysClr val="windowText" lastClr="000000"/>
                </a:solidFill>
                <a:latin typeface="Courier New"/>
                <a:cs typeface="Courier New"/>
              </a:rPr>
              <a:t>document.write(i</a:t>
            </a:r>
            <a:r>
              <a:rPr sz="2294" kern="0" spc="-291" dirty="0">
                <a:solidFill>
                  <a:sysClr val="windowText" lastClr="000000"/>
                </a:solidFill>
                <a:latin typeface="Courier New"/>
                <a:cs typeface="Courier New"/>
              </a:rPr>
              <a:t> </a:t>
            </a:r>
            <a:r>
              <a:rPr sz="2294" kern="0" spc="-44" dirty="0">
                <a:solidFill>
                  <a:sysClr val="windowText" lastClr="000000"/>
                </a:solidFill>
                <a:latin typeface="Courier New"/>
                <a:cs typeface="Courier New"/>
              </a:rPr>
              <a:t>+</a:t>
            </a:r>
            <a:endParaRPr sz="2294" kern="0" dirty="0">
              <a:solidFill>
                <a:sysClr val="windowText" lastClr="000000"/>
              </a:solidFill>
              <a:latin typeface="Courier New"/>
              <a:cs typeface="Courier New"/>
            </a:endParaRPr>
          </a:p>
          <a:p>
            <a:pPr marL="11206" defTabSz="806867">
              <a:spcBef>
                <a:spcPts val="4"/>
              </a:spcBef>
            </a:pPr>
            <a:r>
              <a:rPr sz="2294" kern="0" dirty="0">
                <a:solidFill>
                  <a:sysClr val="windowText" lastClr="000000"/>
                </a:solidFill>
                <a:latin typeface="Courier New"/>
                <a:cs typeface="Courier New"/>
              </a:rPr>
              <a:t>+</a:t>
            </a:r>
            <a:r>
              <a:rPr sz="2294" kern="0" spc="-66" dirty="0">
                <a:solidFill>
                  <a:sysClr val="windowText" lastClr="000000"/>
                </a:solidFill>
                <a:latin typeface="Courier New"/>
                <a:cs typeface="Courier New"/>
              </a:rPr>
              <a:t> </a:t>
            </a:r>
            <a:r>
              <a:rPr sz="2294" kern="0" dirty="0">
                <a:solidFill>
                  <a:sysClr val="windowText" lastClr="000000"/>
                </a:solidFill>
                <a:latin typeface="Courier New"/>
                <a:cs typeface="Courier New"/>
              </a:rPr>
              <a:t>“&lt;br</a:t>
            </a:r>
            <a:r>
              <a:rPr sz="2294" kern="0" spc="-53" dirty="0">
                <a:solidFill>
                  <a:sysClr val="windowText" lastClr="000000"/>
                </a:solidFill>
                <a:latin typeface="Courier New"/>
                <a:cs typeface="Courier New"/>
              </a:rPr>
              <a:t> </a:t>
            </a:r>
            <a:r>
              <a:rPr sz="2294" kern="0" dirty="0">
                <a:solidFill>
                  <a:sysClr val="windowText" lastClr="000000"/>
                </a:solidFill>
                <a:latin typeface="Courier New"/>
                <a:cs typeface="Courier New"/>
              </a:rPr>
              <a:t>/&gt;”</a:t>
            </a:r>
            <a:r>
              <a:rPr sz="2294" kern="0" spc="-62" dirty="0">
                <a:solidFill>
                  <a:sysClr val="windowText" lastClr="000000"/>
                </a:solidFill>
                <a:latin typeface="Courier New"/>
                <a:cs typeface="Courier New"/>
              </a:rPr>
              <a:t> </a:t>
            </a:r>
            <a:r>
              <a:rPr sz="2294" kern="0" spc="-22" dirty="0">
                <a:solidFill>
                  <a:sysClr val="windowText" lastClr="000000"/>
                </a:solidFill>
                <a:latin typeface="Courier New"/>
                <a:cs typeface="Courier New"/>
              </a:rPr>
              <a:t>);</a:t>
            </a:r>
            <a:endParaRPr sz="2294" kern="0" dirty="0">
              <a:solidFill>
                <a:sysClr val="windowText" lastClr="000000"/>
              </a:solidFill>
              <a:latin typeface="Courier New"/>
              <a:cs typeface="Courier New"/>
            </a:endParaRPr>
          </a:p>
          <a:p>
            <a:pPr marL="577134" marR="879709" indent="-566488" defTabSz="806867">
              <a:lnSpc>
                <a:spcPct val="119200"/>
              </a:lnSpc>
            </a:pPr>
            <a:r>
              <a:rPr sz="2294" kern="0" dirty="0">
                <a:solidFill>
                  <a:sysClr val="windowText" lastClr="000000"/>
                </a:solidFill>
                <a:latin typeface="Courier New"/>
                <a:cs typeface="Courier New"/>
              </a:rPr>
              <a:t>if(</a:t>
            </a:r>
            <a:r>
              <a:rPr sz="2294" kern="0" spc="-49" dirty="0">
                <a:solidFill>
                  <a:sysClr val="windowText" lastClr="000000"/>
                </a:solidFill>
                <a:latin typeface="Courier New"/>
                <a:cs typeface="Courier New"/>
              </a:rPr>
              <a:t> </a:t>
            </a:r>
            <a:r>
              <a:rPr sz="2294" kern="0" dirty="0">
                <a:solidFill>
                  <a:sysClr val="windowText" lastClr="000000"/>
                </a:solidFill>
                <a:latin typeface="Courier New"/>
                <a:cs typeface="Courier New"/>
              </a:rPr>
              <a:t>i</a:t>
            </a:r>
            <a:r>
              <a:rPr sz="2294" kern="0" spc="-49" dirty="0">
                <a:solidFill>
                  <a:sysClr val="windowText" lastClr="000000"/>
                </a:solidFill>
                <a:latin typeface="Courier New"/>
                <a:cs typeface="Courier New"/>
              </a:rPr>
              <a:t> </a:t>
            </a:r>
            <a:r>
              <a:rPr sz="2294" kern="0" dirty="0">
                <a:solidFill>
                  <a:sysClr val="windowText" lastClr="000000"/>
                </a:solidFill>
                <a:latin typeface="Courier New"/>
                <a:cs typeface="Courier New"/>
              </a:rPr>
              <a:t>==</a:t>
            </a:r>
            <a:r>
              <a:rPr sz="2294" kern="0" spc="-49" dirty="0">
                <a:solidFill>
                  <a:sysClr val="windowText" lastClr="000000"/>
                </a:solidFill>
                <a:latin typeface="Courier New"/>
                <a:cs typeface="Courier New"/>
              </a:rPr>
              <a:t> </a:t>
            </a:r>
            <a:r>
              <a:rPr sz="2294" kern="0" dirty="0">
                <a:solidFill>
                  <a:sysClr val="windowText" lastClr="000000"/>
                </a:solidFill>
                <a:latin typeface="Courier New"/>
                <a:cs typeface="Courier New"/>
              </a:rPr>
              <a:t>10</a:t>
            </a:r>
            <a:r>
              <a:rPr sz="2294" kern="0" spc="-49" dirty="0">
                <a:solidFill>
                  <a:sysClr val="windowText" lastClr="000000"/>
                </a:solidFill>
                <a:latin typeface="Courier New"/>
                <a:cs typeface="Courier New"/>
              </a:rPr>
              <a:t> </a:t>
            </a:r>
            <a:r>
              <a:rPr sz="2294" kern="0" spc="-44"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break;</a:t>
            </a:r>
            <a:endParaRPr sz="2294" kern="0" dirty="0">
              <a:solidFill>
                <a:sysClr val="windowText" lastClr="000000"/>
              </a:solidFill>
              <a:latin typeface="Courier New"/>
              <a:cs typeface="Courier New"/>
            </a:endParaRPr>
          </a:p>
        </p:txBody>
      </p:sp>
      <p:sp>
        <p:nvSpPr>
          <p:cNvPr id="5" name="object 5"/>
          <p:cNvSpPr txBox="1"/>
          <p:nvPr/>
        </p:nvSpPr>
        <p:spPr>
          <a:xfrm>
            <a:off x="6485053" y="2683837"/>
            <a:ext cx="2997574" cy="364361"/>
          </a:xfrm>
          <a:prstGeom prst="rect">
            <a:avLst/>
          </a:prstGeom>
        </p:spPr>
        <p:txBody>
          <a:bodyPr vert="horz" wrap="square" lIns="0" tIns="11206" rIns="0" bIns="0" rtlCol="0">
            <a:spAutoFit/>
          </a:bodyPr>
          <a:lstStyle/>
          <a:p>
            <a:pPr marL="11206" defTabSz="806867">
              <a:spcBef>
                <a:spcPts val="88"/>
              </a:spcBef>
            </a:pPr>
            <a:r>
              <a:rPr sz="2294" kern="0" dirty="0">
                <a:solidFill>
                  <a:sysClr val="windowText" lastClr="000000"/>
                </a:solidFill>
                <a:latin typeface="Courier New"/>
                <a:cs typeface="Courier New"/>
              </a:rPr>
              <a:t>x</a:t>
            </a:r>
            <a:r>
              <a:rPr sz="2294" kern="0" spc="-35" dirty="0">
                <a:solidFill>
                  <a:sysClr val="windowText" lastClr="000000"/>
                </a:solidFill>
                <a:latin typeface="Courier New"/>
                <a:cs typeface="Courier New"/>
              </a:rPr>
              <a:t> </a:t>
            </a:r>
            <a:r>
              <a:rPr sz="2294" kern="0" dirty="0">
                <a:solidFill>
                  <a:sysClr val="windowText" lastClr="000000"/>
                </a:solidFill>
                <a:latin typeface="Courier New"/>
                <a:cs typeface="Courier New"/>
              </a:rPr>
              <a:t>3</a:t>
            </a:r>
            <a:r>
              <a:rPr sz="2294" kern="0" spc="-35" dirty="0">
                <a:solidFill>
                  <a:sysClr val="windowText" lastClr="000000"/>
                </a:solidFill>
                <a:latin typeface="Courier New"/>
                <a:cs typeface="Courier New"/>
              </a:rPr>
              <a:t> </a:t>
            </a:r>
            <a:r>
              <a:rPr sz="2294" kern="0" dirty="0">
                <a:solidFill>
                  <a:sysClr val="windowText" lastClr="000000"/>
                </a:solidFill>
                <a:latin typeface="Courier New"/>
                <a:cs typeface="Courier New"/>
              </a:rPr>
              <a:t>=</a:t>
            </a:r>
            <a:r>
              <a:rPr sz="2294" kern="0" spc="-35" dirty="0">
                <a:solidFill>
                  <a:sysClr val="windowText" lastClr="000000"/>
                </a:solidFill>
                <a:latin typeface="Courier New"/>
                <a:cs typeface="Courier New"/>
              </a:rPr>
              <a:t> </a:t>
            </a:r>
            <a:r>
              <a:rPr sz="2294" kern="0" dirty="0">
                <a:solidFill>
                  <a:sysClr val="windowText" lastClr="000000"/>
                </a:solidFill>
                <a:latin typeface="Courier New"/>
                <a:cs typeface="Courier New"/>
              </a:rPr>
              <a:t>“</a:t>
            </a:r>
            <a:r>
              <a:rPr sz="2294" kern="0" spc="-26" dirty="0">
                <a:solidFill>
                  <a:sysClr val="windowText" lastClr="000000"/>
                </a:solidFill>
                <a:latin typeface="Courier New"/>
                <a:cs typeface="Courier New"/>
              </a:rPr>
              <a:t> </a:t>
            </a:r>
            <a:r>
              <a:rPr sz="2294" kern="0" dirty="0">
                <a:solidFill>
                  <a:sysClr val="windowText" lastClr="000000"/>
                </a:solidFill>
                <a:latin typeface="Courier New"/>
                <a:cs typeface="Courier New"/>
              </a:rPr>
              <a:t>+</a:t>
            </a:r>
            <a:r>
              <a:rPr sz="2294" kern="0" spc="-35" dirty="0">
                <a:solidFill>
                  <a:sysClr val="windowText" lastClr="000000"/>
                </a:solidFill>
                <a:latin typeface="Courier New"/>
                <a:cs typeface="Courier New"/>
              </a:rPr>
              <a:t> </a:t>
            </a:r>
            <a:r>
              <a:rPr sz="2294" kern="0" dirty="0">
                <a:solidFill>
                  <a:sysClr val="windowText" lastClr="000000"/>
                </a:solidFill>
                <a:latin typeface="Courier New"/>
                <a:cs typeface="Courier New"/>
              </a:rPr>
              <a:t>(i</a:t>
            </a:r>
            <a:r>
              <a:rPr sz="2294" kern="0" spc="-35" dirty="0">
                <a:solidFill>
                  <a:sysClr val="windowText" lastClr="000000"/>
                </a:solidFill>
                <a:latin typeface="Courier New"/>
                <a:cs typeface="Courier New"/>
              </a:rPr>
              <a:t> </a:t>
            </a:r>
            <a:r>
              <a:rPr sz="2294" kern="0" dirty="0">
                <a:solidFill>
                  <a:sysClr val="windowText" lastClr="000000"/>
                </a:solidFill>
                <a:latin typeface="Courier New"/>
                <a:cs typeface="Courier New"/>
              </a:rPr>
              <a:t>*</a:t>
            </a:r>
            <a:r>
              <a:rPr sz="2294" kern="0" spc="-22" dirty="0">
                <a:solidFill>
                  <a:sysClr val="windowText" lastClr="000000"/>
                </a:solidFill>
                <a:latin typeface="Courier New"/>
                <a:cs typeface="Courier New"/>
              </a:rPr>
              <a:t> </a:t>
            </a:r>
            <a:r>
              <a:rPr sz="2294" kern="0" spc="-31" dirty="0">
                <a:solidFill>
                  <a:sysClr val="windowText" lastClr="000000"/>
                </a:solidFill>
                <a:latin typeface="Courier New"/>
                <a:cs typeface="Courier New"/>
              </a:rPr>
              <a:t>3)</a:t>
            </a:r>
            <a:endParaRPr sz="2294" kern="0">
              <a:solidFill>
                <a:sysClr val="windowText" lastClr="000000"/>
              </a:solidFill>
              <a:latin typeface="Courier New"/>
              <a:cs typeface="Courier New"/>
            </a:endParaRPr>
          </a:p>
        </p:txBody>
      </p:sp>
      <p:sp>
        <p:nvSpPr>
          <p:cNvPr id="10" name="object 10"/>
          <p:cNvSpPr txBox="1"/>
          <p:nvPr/>
        </p:nvSpPr>
        <p:spPr>
          <a:xfrm>
            <a:off x="2569270" y="4284037"/>
            <a:ext cx="197783" cy="364361"/>
          </a:xfrm>
          <a:prstGeom prst="rect">
            <a:avLst/>
          </a:prstGeom>
        </p:spPr>
        <p:txBody>
          <a:bodyPr vert="horz" wrap="square" lIns="0" tIns="11206" rIns="0" bIns="0" rtlCol="0">
            <a:spAutoFit/>
          </a:bodyPr>
          <a:lstStyle/>
          <a:p>
            <a:pPr marL="11206" defTabSz="806867">
              <a:spcBef>
                <a:spcPts val="88"/>
              </a:spcBef>
            </a:pPr>
            <a:r>
              <a:rPr sz="2294" kern="0" spc="-44" dirty="0">
                <a:solidFill>
                  <a:sysClr val="windowText" lastClr="000000"/>
                </a:solidFill>
                <a:latin typeface="Courier New"/>
                <a:cs typeface="Courier New"/>
              </a:rPr>
              <a:t>}</a:t>
            </a:r>
            <a:endParaRPr sz="2294" kern="0">
              <a:solidFill>
                <a:sysClr val="windowText" lastClr="000000"/>
              </a:solidFill>
              <a:latin typeface="Courier New"/>
              <a:cs typeface="Courier New"/>
            </a:endParaRPr>
          </a:p>
        </p:txBody>
      </p:sp>
      <p:sp>
        <p:nvSpPr>
          <p:cNvPr id="11" name="Footer Placeholder 10">
            <a:extLst>
              <a:ext uri="{FF2B5EF4-FFF2-40B4-BE49-F238E27FC236}">
                <a16:creationId xmlns:a16="http://schemas.microsoft.com/office/drawing/2014/main" id="{6FEDCC79-646F-FD33-060D-2201E21FE7EF}"/>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4087109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EAFA65C-3CF3-A379-1F0F-9D59FB25F914}"/>
              </a:ext>
            </a:extLst>
          </p:cNvPr>
          <p:cNvSpPr>
            <a:spLocks noGrp="1"/>
          </p:cNvSpPr>
          <p:nvPr>
            <p:ph type="title"/>
          </p:nvPr>
        </p:nvSpPr>
        <p:spPr/>
        <p:txBody>
          <a:bodyPr/>
          <a:lstStyle/>
          <a:p>
            <a:pPr eaLnBrk="1" hangingPunct="1"/>
            <a:r>
              <a:rPr lang="en-US" altLang="en-US"/>
              <a:t>Core Attributes: title</a:t>
            </a:r>
          </a:p>
        </p:txBody>
      </p:sp>
      <p:sp>
        <p:nvSpPr>
          <p:cNvPr id="24579" name="Content Placeholder 2">
            <a:extLst>
              <a:ext uri="{FF2B5EF4-FFF2-40B4-BE49-F238E27FC236}">
                <a16:creationId xmlns:a16="http://schemas.microsoft.com/office/drawing/2014/main" id="{EC0140E7-DFB2-05C4-3D6D-0213771D8AB5}"/>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Gives a suggested title for the element.</a:t>
            </a:r>
            <a:endParaRPr lang="en-US" altLang="en-US" sz="2800"/>
          </a:p>
          <a:p>
            <a:pPr lvl="1" eaLnBrk="1" hangingPunct="1"/>
            <a:r>
              <a:rPr lang="en-US" altLang="en-US" sz="2800"/>
              <a:t>title = “string”</a:t>
            </a:r>
          </a:p>
          <a:p>
            <a:pPr eaLnBrk="1" hangingPunct="1"/>
            <a:endParaRPr lang="en-US" altLang="en-US"/>
          </a:p>
          <a:p>
            <a:pPr lvl="1" eaLnBrk="1" hangingPunct="1"/>
            <a:r>
              <a:rPr lang="en-US" altLang="en-US"/>
              <a:t>The behavior of title depends upon the element that carries it.</a:t>
            </a:r>
          </a:p>
          <a:p>
            <a:pPr lvl="1" eaLnBrk="1" hangingPunct="1"/>
            <a:endParaRPr lang="en-US" altLang="en-US"/>
          </a:p>
          <a:p>
            <a:pPr lvl="1" eaLnBrk="1" hangingPunct="1"/>
            <a:r>
              <a:rPr lang="en-US" altLang="en-US"/>
              <a:t>It is often displayed as a tooltip, or while the element is loading.</a:t>
            </a:r>
          </a:p>
        </p:txBody>
      </p:sp>
      <p:sp>
        <p:nvSpPr>
          <p:cNvPr id="2" name="Footer Placeholder 1">
            <a:extLst>
              <a:ext uri="{FF2B5EF4-FFF2-40B4-BE49-F238E27FC236}">
                <a16:creationId xmlns:a16="http://schemas.microsoft.com/office/drawing/2014/main" id="{BAADFE48-2255-DAEF-8178-5BAE0DE7E12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435434776"/>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15118" y="605118"/>
            <a:ext cx="2908598" cy="2908598"/>
          </a:xfrm>
          <a:prstGeom prst="rect">
            <a:avLst/>
          </a:prstGeom>
        </p:spPr>
      </p:pic>
      <p:sp>
        <p:nvSpPr>
          <p:cNvPr id="3" name="object 3"/>
          <p:cNvSpPr/>
          <p:nvPr/>
        </p:nvSpPr>
        <p:spPr>
          <a:xfrm>
            <a:off x="2857942" y="3619948"/>
            <a:ext cx="6460191" cy="1135156"/>
          </a:xfrm>
          <a:custGeom>
            <a:avLst/>
            <a:gdLst/>
            <a:ahLst/>
            <a:cxnLst/>
            <a:rect l="l" t="t" r="r" b="b"/>
            <a:pathLst>
              <a:path w="7321550" h="1286510">
                <a:moveTo>
                  <a:pt x="7321302" y="1283208"/>
                </a:moveTo>
                <a:lnTo>
                  <a:pt x="7321302" y="3048"/>
                </a:lnTo>
                <a:lnTo>
                  <a:pt x="7318254" y="0"/>
                </a:lnTo>
                <a:lnTo>
                  <a:pt x="3048" y="0"/>
                </a:lnTo>
                <a:lnTo>
                  <a:pt x="0" y="3048"/>
                </a:lnTo>
                <a:lnTo>
                  <a:pt x="0" y="1283208"/>
                </a:lnTo>
                <a:lnTo>
                  <a:pt x="3048" y="1286256"/>
                </a:lnTo>
                <a:lnTo>
                  <a:pt x="3048" y="6096"/>
                </a:lnTo>
                <a:lnTo>
                  <a:pt x="6096" y="3048"/>
                </a:lnTo>
                <a:lnTo>
                  <a:pt x="6096" y="6096"/>
                </a:lnTo>
                <a:lnTo>
                  <a:pt x="7315206" y="6096"/>
                </a:lnTo>
                <a:lnTo>
                  <a:pt x="7315206" y="3048"/>
                </a:lnTo>
                <a:lnTo>
                  <a:pt x="7318254" y="6096"/>
                </a:lnTo>
                <a:lnTo>
                  <a:pt x="7318254" y="1286256"/>
                </a:lnTo>
                <a:lnTo>
                  <a:pt x="7321302" y="1283208"/>
                </a:lnTo>
                <a:close/>
              </a:path>
              <a:path w="7321550" h="1286510">
                <a:moveTo>
                  <a:pt x="6096" y="6096"/>
                </a:moveTo>
                <a:lnTo>
                  <a:pt x="6096" y="3048"/>
                </a:lnTo>
                <a:lnTo>
                  <a:pt x="3048" y="6096"/>
                </a:lnTo>
                <a:lnTo>
                  <a:pt x="6096" y="6096"/>
                </a:lnTo>
                <a:close/>
              </a:path>
              <a:path w="7321550" h="1286510">
                <a:moveTo>
                  <a:pt x="6096" y="1280160"/>
                </a:moveTo>
                <a:lnTo>
                  <a:pt x="6096" y="6096"/>
                </a:lnTo>
                <a:lnTo>
                  <a:pt x="3048" y="6096"/>
                </a:lnTo>
                <a:lnTo>
                  <a:pt x="3048" y="1280160"/>
                </a:lnTo>
                <a:lnTo>
                  <a:pt x="6096" y="1280160"/>
                </a:lnTo>
                <a:close/>
              </a:path>
              <a:path w="7321550" h="1286510">
                <a:moveTo>
                  <a:pt x="7318254" y="1280160"/>
                </a:moveTo>
                <a:lnTo>
                  <a:pt x="3048" y="1280160"/>
                </a:lnTo>
                <a:lnTo>
                  <a:pt x="6096" y="1283208"/>
                </a:lnTo>
                <a:lnTo>
                  <a:pt x="6096" y="1286256"/>
                </a:lnTo>
                <a:lnTo>
                  <a:pt x="7315206" y="1286256"/>
                </a:lnTo>
                <a:lnTo>
                  <a:pt x="7315206" y="1283208"/>
                </a:lnTo>
                <a:lnTo>
                  <a:pt x="7318254" y="1280160"/>
                </a:lnTo>
                <a:close/>
              </a:path>
              <a:path w="7321550" h="1286510">
                <a:moveTo>
                  <a:pt x="6096" y="1286256"/>
                </a:moveTo>
                <a:lnTo>
                  <a:pt x="6096" y="1283208"/>
                </a:lnTo>
                <a:lnTo>
                  <a:pt x="3048" y="1280160"/>
                </a:lnTo>
                <a:lnTo>
                  <a:pt x="3048" y="1286256"/>
                </a:lnTo>
                <a:lnTo>
                  <a:pt x="6096" y="1286256"/>
                </a:lnTo>
                <a:close/>
              </a:path>
              <a:path w="7321550" h="1286510">
                <a:moveTo>
                  <a:pt x="7318254" y="6096"/>
                </a:moveTo>
                <a:lnTo>
                  <a:pt x="7315206" y="3048"/>
                </a:lnTo>
                <a:lnTo>
                  <a:pt x="7315206" y="6096"/>
                </a:lnTo>
                <a:lnTo>
                  <a:pt x="7318254" y="6096"/>
                </a:lnTo>
                <a:close/>
              </a:path>
              <a:path w="7321550" h="1286510">
                <a:moveTo>
                  <a:pt x="7318254" y="1280160"/>
                </a:moveTo>
                <a:lnTo>
                  <a:pt x="7318254" y="6096"/>
                </a:lnTo>
                <a:lnTo>
                  <a:pt x="7315206" y="6096"/>
                </a:lnTo>
                <a:lnTo>
                  <a:pt x="7315206" y="1280160"/>
                </a:lnTo>
                <a:lnTo>
                  <a:pt x="7318254" y="1280160"/>
                </a:lnTo>
                <a:close/>
              </a:path>
              <a:path w="7321550" h="1286510">
                <a:moveTo>
                  <a:pt x="7318254" y="1286256"/>
                </a:moveTo>
                <a:lnTo>
                  <a:pt x="7318254" y="1280160"/>
                </a:lnTo>
                <a:lnTo>
                  <a:pt x="7315206" y="1283208"/>
                </a:lnTo>
                <a:lnTo>
                  <a:pt x="7315206" y="1286256"/>
                </a:lnTo>
                <a:lnTo>
                  <a:pt x="7318254" y="1286256"/>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2866010" y="4855733"/>
            <a:ext cx="6461312" cy="610721"/>
          </a:xfrm>
          <a:custGeom>
            <a:avLst/>
            <a:gdLst/>
            <a:ahLst/>
            <a:cxnLst/>
            <a:rect l="l" t="t" r="r" b="b"/>
            <a:pathLst>
              <a:path w="7322820" h="692150">
                <a:moveTo>
                  <a:pt x="7322826" y="688848"/>
                </a:moveTo>
                <a:lnTo>
                  <a:pt x="7322826" y="3048"/>
                </a:lnTo>
                <a:lnTo>
                  <a:pt x="7318254" y="0"/>
                </a:lnTo>
                <a:lnTo>
                  <a:pt x="3048" y="0"/>
                </a:lnTo>
                <a:lnTo>
                  <a:pt x="0" y="3048"/>
                </a:lnTo>
                <a:lnTo>
                  <a:pt x="0" y="688848"/>
                </a:lnTo>
                <a:lnTo>
                  <a:pt x="3048" y="691896"/>
                </a:lnTo>
                <a:lnTo>
                  <a:pt x="3048" y="6096"/>
                </a:lnTo>
                <a:lnTo>
                  <a:pt x="7620" y="3048"/>
                </a:lnTo>
                <a:lnTo>
                  <a:pt x="7620" y="6096"/>
                </a:lnTo>
                <a:lnTo>
                  <a:pt x="7315206" y="6096"/>
                </a:lnTo>
                <a:lnTo>
                  <a:pt x="7315206" y="3048"/>
                </a:lnTo>
                <a:lnTo>
                  <a:pt x="7318254" y="6096"/>
                </a:lnTo>
                <a:lnTo>
                  <a:pt x="7318254" y="691896"/>
                </a:lnTo>
                <a:lnTo>
                  <a:pt x="7322826" y="688848"/>
                </a:lnTo>
                <a:close/>
              </a:path>
              <a:path w="7322820" h="692150">
                <a:moveTo>
                  <a:pt x="7620" y="6096"/>
                </a:moveTo>
                <a:lnTo>
                  <a:pt x="7620" y="3048"/>
                </a:lnTo>
                <a:lnTo>
                  <a:pt x="3048" y="6096"/>
                </a:lnTo>
                <a:lnTo>
                  <a:pt x="7620" y="6096"/>
                </a:lnTo>
                <a:close/>
              </a:path>
              <a:path w="7322820" h="692150">
                <a:moveTo>
                  <a:pt x="7620" y="685800"/>
                </a:moveTo>
                <a:lnTo>
                  <a:pt x="7620" y="6096"/>
                </a:lnTo>
                <a:lnTo>
                  <a:pt x="3048" y="6096"/>
                </a:lnTo>
                <a:lnTo>
                  <a:pt x="3048" y="685800"/>
                </a:lnTo>
                <a:lnTo>
                  <a:pt x="7620" y="685800"/>
                </a:lnTo>
                <a:close/>
              </a:path>
              <a:path w="7322820" h="692150">
                <a:moveTo>
                  <a:pt x="7318254" y="685800"/>
                </a:moveTo>
                <a:lnTo>
                  <a:pt x="3048" y="685800"/>
                </a:lnTo>
                <a:lnTo>
                  <a:pt x="7620" y="688848"/>
                </a:lnTo>
                <a:lnTo>
                  <a:pt x="7620" y="691896"/>
                </a:lnTo>
                <a:lnTo>
                  <a:pt x="7315206" y="691896"/>
                </a:lnTo>
                <a:lnTo>
                  <a:pt x="7315206" y="688848"/>
                </a:lnTo>
                <a:lnTo>
                  <a:pt x="7318254" y="685800"/>
                </a:lnTo>
                <a:close/>
              </a:path>
              <a:path w="7322820" h="692150">
                <a:moveTo>
                  <a:pt x="7620" y="691896"/>
                </a:moveTo>
                <a:lnTo>
                  <a:pt x="7620" y="688848"/>
                </a:lnTo>
                <a:lnTo>
                  <a:pt x="3048" y="685800"/>
                </a:lnTo>
                <a:lnTo>
                  <a:pt x="3048" y="691896"/>
                </a:lnTo>
                <a:lnTo>
                  <a:pt x="7620" y="691896"/>
                </a:lnTo>
                <a:close/>
              </a:path>
              <a:path w="7322820" h="692150">
                <a:moveTo>
                  <a:pt x="7318254" y="6096"/>
                </a:moveTo>
                <a:lnTo>
                  <a:pt x="7315206" y="3048"/>
                </a:lnTo>
                <a:lnTo>
                  <a:pt x="7315206" y="6096"/>
                </a:lnTo>
                <a:lnTo>
                  <a:pt x="7318254" y="6096"/>
                </a:lnTo>
                <a:close/>
              </a:path>
              <a:path w="7322820" h="692150">
                <a:moveTo>
                  <a:pt x="7318254" y="685800"/>
                </a:moveTo>
                <a:lnTo>
                  <a:pt x="7318254" y="6096"/>
                </a:lnTo>
                <a:lnTo>
                  <a:pt x="7315206" y="6096"/>
                </a:lnTo>
                <a:lnTo>
                  <a:pt x="7315206" y="685800"/>
                </a:lnTo>
                <a:lnTo>
                  <a:pt x="7318254" y="685800"/>
                </a:lnTo>
                <a:close/>
              </a:path>
              <a:path w="7322820" h="692150">
                <a:moveTo>
                  <a:pt x="7318254" y="691896"/>
                </a:moveTo>
                <a:lnTo>
                  <a:pt x="7318254" y="685800"/>
                </a:lnTo>
                <a:lnTo>
                  <a:pt x="7315206" y="688848"/>
                </a:lnTo>
                <a:lnTo>
                  <a:pt x="7315206" y="691896"/>
                </a:lnTo>
                <a:lnTo>
                  <a:pt x="7318254" y="691896"/>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860631" y="3622637"/>
            <a:ext cx="201706" cy="1129553"/>
          </a:xfrm>
          <a:custGeom>
            <a:avLst/>
            <a:gdLst/>
            <a:ahLst/>
            <a:cxnLst/>
            <a:rect l="l" t="t" r="r" b="b"/>
            <a:pathLst>
              <a:path w="228600" h="1280160">
                <a:moveTo>
                  <a:pt x="228599" y="1280159"/>
                </a:moveTo>
                <a:lnTo>
                  <a:pt x="228599" y="0"/>
                </a:lnTo>
                <a:lnTo>
                  <a:pt x="0" y="0"/>
                </a:lnTo>
                <a:lnTo>
                  <a:pt x="0" y="1280159"/>
                </a:lnTo>
                <a:lnTo>
                  <a:pt x="228599" y="1280159"/>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2868700" y="4858421"/>
            <a:ext cx="201706" cy="605118"/>
          </a:xfrm>
          <a:custGeom>
            <a:avLst/>
            <a:gdLst/>
            <a:ahLst/>
            <a:cxnLst/>
            <a:rect l="l" t="t" r="r" b="b"/>
            <a:pathLst>
              <a:path w="228600" h="685800">
                <a:moveTo>
                  <a:pt x="228599" y="685799"/>
                </a:moveTo>
                <a:lnTo>
                  <a:pt x="228599" y="0"/>
                </a:lnTo>
                <a:lnTo>
                  <a:pt x="0" y="0"/>
                </a:lnTo>
                <a:lnTo>
                  <a:pt x="0" y="685799"/>
                </a:lnTo>
                <a:lnTo>
                  <a:pt x="228599" y="685799"/>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7" name="object 7"/>
          <p:cNvSpPr txBox="1"/>
          <p:nvPr/>
        </p:nvSpPr>
        <p:spPr>
          <a:xfrm>
            <a:off x="7904179" y="3844064"/>
            <a:ext cx="1213597" cy="445922"/>
          </a:xfrm>
          <a:prstGeom prst="rect">
            <a:avLst/>
          </a:prstGeom>
        </p:spPr>
        <p:txBody>
          <a:bodyPr vert="horz" wrap="square" lIns="0" tIns="11206" rIns="0" bIns="0" rtlCol="0">
            <a:spAutoFit/>
          </a:bodyPr>
          <a:lstStyle/>
          <a:p>
            <a:pPr marL="11206" defTabSz="806867">
              <a:spcBef>
                <a:spcPts val="88"/>
              </a:spcBef>
            </a:pPr>
            <a:r>
              <a:rPr sz="2824" kern="0" spc="-9" dirty="0">
                <a:solidFill>
                  <a:sysClr val="windowText" lastClr="000000"/>
                </a:solidFill>
                <a:latin typeface="Bookman Old Style"/>
                <a:cs typeface="Bookman Old Style"/>
              </a:rPr>
              <a:t>Events</a:t>
            </a:r>
            <a:endParaRPr sz="2824" kern="0">
              <a:solidFill>
                <a:sysClr val="windowText" lastClr="000000"/>
              </a:solidFill>
              <a:latin typeface="Bookman Old Style"/>
              <a:cs typeface="Bookman Old Style"/>
            </a:endParaRPr>
          </a:p>
        </p:txBody>
      </p:sp>
      <p:sp>
        <p:nvSpPr>
          <p:cNvPr id="8" name="Footer Placeholder 7">
            <a:extLst>
              <a:ext uri="{FF2B5EF4-FFF2-40B4-BE49-F238E27FC236}">
                <a16:creationId xmlns:a16="http://schemas.microsoft.com/office/drawing/2014/main" id="{439FE451-DDC1-1A1C-EA8F-52F0B55170F6}"/>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84700502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Events</a:t>
            </a:r>
          </a:p>
        </p:txBody>
      </p:sp>
      <p:sp>
        <p:nvSpPr>
          <p:cNvPr id="3" name="object 3"/>
          <p:cNvSpPr txBox="1"/>
          <p:nvPr/>
        </p:nvSpPr>
        <p:spPr>
          <a:xfrm>
            <a:off x="2534765" y="1496209"/>
            <a:ext cx="6987988" cy="2217176"/>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Lst>
            </a:pPr>
            <a:r>
              <a:rPr sz="2294" kern="0" spc="146" dirty="0">
                <a:solidFill>
                  <a:sysClr val="windowText" lastClr="000000"/>
                </a:solidFill>
                <a:latin typeface="Gill Sans MT"/>
                <a:cs typeface="Gill Sans MT"/>
              </a:rPr>
              <a:t>Window</a:t>
            </a:r>
            <a:r>
              <a:rPr sz="2294" kern="0" spc="-66" dirty="0">
                <a:solidFill>
                  <a:sysClr val="windowText" lastClr="000000"/>
                </a:solidFill>
                <a:latin typeface="Gill Sans MT"/>
                <a:cs typeface="Gill Sans MT"/>
              </a:rPr>
              <a:t> </a:t>
            </a:r>
            <a:r>
              <a:rPr sz="2294" kern="0" spc="115" dirty="0">
                <a:solidFill>
                  <a:sysClr val="windowText" lastClr="000000"/>
                </a:solidFill>
                <a:latin typeface="Gill Sans MT"/>
                <a:cs typeface="Gill Sans MT"/>
              </a:rPr>
              <a:t>events:</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which</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occur</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when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something</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happens </a:t>
            </a:r>
            <a:r>
              <a:rPr sz="2294" kern="0" dirty="0">
                <a:solidFill>
                  <a:sysClr val="windowText" lastClr="000000"/>
                </a:solidFill>
                <a:latin typeface="Gill Sans MT"/>
                <a:cs typeface="Gill Sans MT"/>
              </a:rPr>
              <a:t>to</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window.</a:t>
            </a:r>
            <a:endParaRPr sz="2294" kern="0">
              <a:solidFill>
                <a:sysClr val="windowText" lastClr="000000"/>
              </a:solidFill>
              <a:latin typeface="Gill Sans MT"/>
              <a:cs typeface="Gill Sans MT"/>
            </a:endParaRPr>
          </a:p>
          <a:p>
            <a:pPr marL="494766" lvl="1" indent="-241500" defTabSz="806867">
              <a:spcBef>
                <a:spcPts val="459"/>
              </a:spcBef>
              <a:buClr>
                <a:srgbClr val="9FB8CD"/>
              </a:buClr>
              <a:buSzPct val="76086"/>
              <a:buFont typeface="Arial Narrow"/>
              <a:buChar char="►"/>
              <a:tabLst>
                <a:tab pos="494766" algn="l"/>
              </a:tabLst>
            </a:pPr>
            <a:r>
              <a:rPr sz="2030" kern="0" dirty="0">
                <a:solidFill>
                  <a:srgbClr val="454552"/>
                </a:solidFill>
                <a:latin typeface="Gill Sans MT"/>
                <a:cs typeface="Gill Sans MT"/>
              </a:rPr>
              <a:t>For</a:t>
            </a:r>
            <a:r>
              <a:rPr sz="2030" kern="0" spc="-53" dirty="0">
                <a:solidFill>
                  <a:srgbClr val="454552"/>
                </a:solidFill>
                <a:latin typeface="Gill Sans MT"/>
                <a:cs typeface="Gill Sans MT"/>
              </a:rPr>
              <a:t> </a:t>
            </a:r>
            <a:r>
              <a:rPr sz="2030" kern="0" dirty="0">
                <a:solidFill>
                  <a:srgbClr val="454552"/>
                </a:solidFill>
                <a:latin typeface="Gill Sans MT"/>
                <a:cs typeface="Gill Sans MT"/>
              </a:rPr>
              <a:t>example,</a:t>
            </a:r>
            <a:r>
              <a:rPr sz="2030" kern="0" spc="-229" dirty="0">
                <a:solidFill>
                  <a:srgbClr val="454552"/>
                </a:solidFill>
                <a:latin typeface="Gill Sans MT"/>
                <a:cs typeface="Gill Sans MT"/>
              </a:rPr>
              <a:t> </a:t>
            </a:r>
            <a:r>
              <a:rPr sz="2030" kern="0" dirty="0">
                <a:solidFill>
                  <a:srgbClr val="454552"/>
                </a:solidFill>
                <a:latin typeface="Gill Sans MT"/>
                <a:cs typeface="Gill Sans MT"/>
              </a:rPr>
              <a:t>a</a:t>
            </a:r>
            <a:r>
              <a:rPr sz="2030" kern="0" spc="-18" dirty="0">
                <a:solidFill>
                  <a:srgbClr val="454552"/>
                </a:solidFill>
                <a:latin typeface="Gill Sans MT"/>
                <a:cs typeface="Gill Sans MT"/>
              </a:rPr>
              <a:t> </a:t>
            </a:r>
            <a:r>
              <a:rPr sz="2030" kern="0" dirty="0">
                <a:solidFill>
                  <a:srgbClr val="454552"/>
                </a:solidFill>
                <a:latin typeface="Gill Sans MT"/>
                <a:cs typeface="Gill Sans MT"/>
              </a:rPr>
              <a:t>page</a:t>
            </a:r>
            <a:r>
              <a:rPr sz="2030" kern="0" spc="-26" dirty="0">
                <a:solidFill>
                  <a:srgbClr val="454552"/>
                </a:solidFill>
                <a:latin typeface="Gill Sans MT"/>
                <a:cs typeface="Gill Sans MT"/>
              </a:rPr>
              <a:t> </a:t>
            </a:r>
            <a:r>
              <a:rPr sz="2030" kern="0" dirty="0">
                <a:solidFill>
                  <a:srgbClr val="454552"/>
                </a:solidFill>
                <a:latin typeface="Gill Sans MT"/>
                <a:cs typeface="Gill Sans MT"/>
              </a:rPr>
              <a:t>loads</a:t>
            </a:r>
            <a:r>
              <a:rPr sz="2030" kern="0" spc="-31" dirty="0">
                <a:solidFill>
                  <a:srgbClr val="454552"/>
                </a:solidFill>
                <a:latin typeface="Gill Sans MT"/>
                <a:cs typeface="Gill Sans MT"/>
              </a:rPr>
              <a:t> </a:t>
            </a:r>
            <a:r>
              <a:rPr sz="2030" kern="0" dirty="0">
                <a:solidFill>
                  <a:srgbClr val="454552"/>
                </a:solidFill>
                <a:latin typeface="Gill Sans MT"/>
                <a:cs typeface="Gill Sans MT"/>
              </a:rPr>
              <a:t>or</a:t>
            </a:r>
            <a:r>
              <a:rPr sz="2030" kern="0" spc="-18" dirty="0">
                <a:solidFill>
                  <a:srgbClr val="454552"/>
                </a:solidFill>
                <a:latin typeface="Gill Sans MT"/>
                <a:cs typeface="Gill Sans MT"/>
              </a:rPr>
              <a:t> </a:t>
            </a:r>
            <a:r>
              <a:rPr sz="2030" kern="0" spc="-9" dirty="0">
                <a:solidFill>
                  <a:srgbClr val="454552"/>
                </a:solidFill>
                <a:latin typeface="Gill Sans MT"/>
                <a:cs typeface="Gill Sans MT"/>
              </a:rPr>
              <a:t>unloads.</a:t>
            </a:r>
            <a:endParaRPr sz="2030" kern="0">
              <a:solidFill>
                <a:sysClr val="windowText" lastClr="000000"/>
              </a:solidFill>
              <a:latin typeface="Gill Sans MT"/>
              <a:cs typeface="Gill Sans MT"/>
            </a:endParaRPr>
          </a:p>
          <a:p>
            <a:pPr marL="251585" marR="75644" indent="-240939" defTabSz="806867">
              <a:spcBef>
                <a:spcPts val="516"/>
              </a:spcBef>
              <a:buClr>
                <a:srgbClr val="717BA3"/>
              </a:buClr>
              <a:buSzPct val="75000"/>
              <a:buFont typeface="Arial Narrow"/>
              <a:buChar char="►"/>
              <a:tabLst>
                <a:tab pos="251585" algn="l"/>
              </a:tabLst>
            </a:pPr>
            <a:r>
              <a:rPr sz="2294" kern="0" spc="154" dirty="0">
                <a:solidFill>
                  <a:sysClr val="windowText" lastClr="000000"/>
                </a:solidFill>
                <a:latin typeface="Gill Sans MT"/>
                <a:cs typeface="Gill Sans MT"/>
              </a:rPr>
              <a:t>User</a:t>
            </a:r>
            <a:r>
              <a:rPr sz="2294" kern="0" spc="-49" dirty="0">
                <a:solidFill>
                  <a:sysClr val="windowText" lastClr="000000"/>
                </a:solidFill>
                <a:latin typeface="Gill Sans MT"/>
                <a:cs typeface="Gill Sans MT"/>
              </a:rPr>
              <a:t> </a:t>
            </a:r>
            <a:r>
              <a:rPr sz="2294" kern="0" spc="115" dirty="0">
                <a:solidFill>
                  <a:sysClr val="windowText" lastClr="000000"/>
                </a:solidFill>
                <a:latin typeface="Gill Sans MT"/>
                <a:cs typeface="Gill Sans MT"/>
              </a:rPr>
              <a:t>events:</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which</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occur</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when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user</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interacts</a:t>
            </a:r>
            <a:r>
              <a:rPr sz="2294" kern="0" spc="-44"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with </a:t>
            </a:r>
            <a:r>
              <a:rPr sz="2294" kern="0" dirty="0">
                <a:solidFill>
                  <a:sysClr val="windowText" lastClr="000000"/>
                </a:solidFill>
                <a:latin typeface="Gill Sans MT"/>
                <a:cs typeface="Gill Sans MT"/>
              </a:rPr>
              <a:t>elements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page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using</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other</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pointing </a:t>
            </a:r>
            <a:r>
              <a:rPr sz="2294" kern="0" dirty="0">
                <a:solidFill>
                  <a:sysClr val="windowText" lastClr="000000"/>
                </a:solidFill>
                <a:latin typeface="Gill Sans MT"/>
                <a:cs typeface="Gill Sans MT"/>
              </a:rPr>
              <a:t>device)</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keyboard.</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6CE1647B-F75A-E762-CB1B-E9A4688C7873}"/>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81281089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Events</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4" name="object 4"/>
          <p:cNvSpPr txBox="1"/>
          <p:nvPr/>
        </p:nvSpPr>
        <p:spPr>
          <a:xfrm>
            <a:off x="2534765" y="1429512"/>
            <a:ext cx="7091643" cy="3513096"/>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u="heavy" kern="0" spc="124" dirty="0">
                <a:solidFill>
                  <a:sysClr val="windowText" lastClr="000000"/>
                </a:solidFill>
                <a:uFill>
                  <a:solidFill>
                    <a:srgbClr val="000000"/>
                  </a:solidFill>
                </a:uFill>
                <a:latin typeface="Gill Sans MT"/>
                <a:cs typeface="Gill Sans MT"/>
              </a:rPr>
              <a:t>onload</a:t>
            </a:r>
            <a:r>
              <a:rPr sz="2294" kern="0" spc="124" dirty="0">
                <a:solidFill>
                  <a:sysClr val="windowText" lastClr="000000"/>
                </a:solidFill>
                <a:latin typeface="Gill Sans MT"/>
                <a:cs typeface="Gill Sans MT"/>
              </a:rPr>
              <a:t>:</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Document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finished</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loading</a:t>
            </a:r>
            <a:endParaRPr sz="2294" kern="0">
              <a:solidFill>
                <a:sysClr val="windowText" lastClr="000000"/>
              </a:solidFill>
              <a:latin typeface="Gill Sans MT"/>
              <a:cs typeface="Gill Sans MT"/>
            </a:endParaRPr>
          </a:p>
          <a:p>
            <a:pPr marL="251585" marR="620839" indent="-240939" defTabSz="806867">
              <a:spcBef>
                <a:spcPts val="529"/>
              </a:spcBef>
              <a:buClr>
                <a:srgbClr val="717BA3"/>
              </a:buClr>
              <a:buSzPct val="75000"/>
              <a:buFont typeface="Arial Narrow"/>
              <a:buChar char="►"/>
              <a:tabLst>
                <a:tab pos="251585" algn="l"/>
              </a:tabLst>
            </a:pPr>
            <a:r>
              <a:rPr sz="2294" u="heavy" kern="0" spc="115" dirty="0">
                <a:solidFill>
                  <a:sysClr val="windowText" lastClr="000000"/>
                </a:solidFill>
                <a:uFill>
                  <a:solidFill>
                    <a:srgbClr val="000000"/>
                  </a:solidFill>
                </a:uFill>
                <a:latin typeface="Gill Sans MT"/>
                <a:cs typeface="Gill Sans MT"/>
              </a:rPr>
              <a:t>onclick</a:t>
            </a:r>
            <a:r>
              <a:rPr sz="2294" kern="0" spc="115" dirty="0">
                <a:solidFill>
                  <a:sysClr val="windowText" lastClr="000000"/>
                </a:solidFill>
                <a:latin typeface="Gill Sans MT"/>
                <a:cs typeface="Gill Sans MT"/>
              </a:rPr>
              <a:t>:</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clicked</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49"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251585" marR="383262" indent="-240939" defTabSz="806867">
              <a:spcBef>
                <a:spcPts val="529"/>
              </a:spcBef>
              <a:buClr>
                <a:srgbClr val="717BA3"/>
              </a:buClr>
              <a:buSzPct val="75000"/>
              <a:buFont typeface="Arial Narrow"/>
              <a:buChar char="►"/>
              <a:tabLst>
                <a:tab pos="251585" algn="l"/>
              </a:tabLst>
            </a:pPr>
            <a:r>
              <a:rPr sz="2294" u="heavy" kern="0" spc="119" dirty="0">
                <a:solidFill>
                  <a:sysClr val="windowText" lastClr="000000"/>
                </a:solidFill>
                <a:uFill>
                  <a:solidFill>
                    <a:srgbClr val="000000"/>
                  </a:solidFill>
                </a:uFill>
                <a:latin typeface="Gill Sans MT"/>
                <a:cs typeface="Gill Sans MT"/>
              </a:rPr>
              <a:t>ondblclick</a:t>
            </a:r>
            <a:r>
              <a:rPr sz="2294" kern="0" spc="119" dirty="0">
                <a:solidFill>
                  <a:sysClr val="windowText" lastClr="000000"/>
                </a:solidFill>
                <a:latin typeface="Gill Sans MT"/>
                <a:cs typeface="Gill Sans MT"/>
              </a:rPr>
              <a:t>:</a:t>
            </a:r>
            <a:r>
              <a:rPr sz="2294" kern="0" spc="-28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double-clicked </a:t>
            </a:r>
            <a:r>
              <a:rPr sz="2294" kern="0" dirty="0">
                <a:solidFill>
                  <a:sysClr val="windowText" lastClr="000000"/>
                </a:solidFill>
                <a:latin typeface="Gill Sans MT"/>
                <a:cs typeface="Gill Sans MT"/>
              </a:rPr>
              <a:t>over</a:t>
            </a:r>
            <a:r>
              <a:rPr sz="2294" kern="0" spc="-7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u="heavy" kern="0" spc="141" dirty="0">
                <a:solidFill>
                  <a:sysClr val="windowText" lastClr="000000"/>
                </a:solidFill>
                <a:uFill>
                  <a:solidFill>
                    <a:srgbClr val="000000"/>
                  </a:solidFill>
                </a:uFill>
                <a:latin typeface="Gill Sans MT"/>
                <a:cs typeface="Gill Sans MT"/>
              </a:rPr>
              <a:t>onmousedown</a:t>
            </a:r>
            <a:r>
              <a:rPr sz="2294" kern="0" spc="141" dirty="0">
                <a:solidFill>
                  <a:sysClr val="windowText" lastClr="000000"/>
                </a:solidFill>
                <a:latin typeface="Gill Sans MT"/>
                <a:cs typeface="Gill Sans MT"/>
              </a:rPr>
              <a:t>:</a:t>
            </a:r>
            <a:r>
              <a:rPr sz="2294" kern="0" spc="-27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pressed</a:t>
            </a:r>
            <a:r>
              <a:rPr sz="2294" kern="0" spc="-35"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(but </a:t>
            </a:r>
            <a:r>
              <a:rPr sz="2294" kern="0" dirty="0">
                <a:solidFill>
                  <a:sysClr val="windowText" lastClr="000000"/>
                </a:solidFill>
                <a:latin typeface="Gill Sans MT"/>
                <a:cs typeface="Gill Sans MT"/>
              </a:rPr>
              <a:t>not</a:t>
            </a:r>
            <a:r>
              <a:rPr sz="2294" kern="0" spc="-7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released)</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251585" marR="841606" indent="-240939" defTabSz="806867">
              <a:spcBef>
                <a:spcPts val="529"/>
              </a:spcBef>
              <a:buClr>
                <a:srgbClr val="717BA3"/>
              </a:buClr>
              <a:buSzPct val="75000"/>
              <a:buFont typeface="Arial Narrow"/>
              <a:buChar char="►"/>
              <a:tabLst>
                <a:tab pos="251585" algn="l"/>
              </a:tabLst>
            </a:pPr>
            <a:r>
              <a:rPr sz="2294" u="heavy" kern="0" spc="154" dirty="0">
                <a:solidFill>
                  <a:sysClr val="windowText" lastClr="000000"/>
                </a:solidFill>
                <a:uFill>
                  <a:solidFill>
                    <a:srgbClr val="000000"/>
                  </a:solidFill>
                </a:uFill>
                <a:latin typeface="Gill Sans MT"/>
                <a:cs typeface="Gill Sans MT"/>
              </a:rPr>
              <a:t>onmouseup:</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other</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pointing </a:t>
            </a:r>
            <a:r>
              <a:rPr sz="2294" kern="0" dirty="0">
                <a:solidFill>
                  <a:sysClr val="windowText" lastClr="000000"/>
                </a:solidFill>
                <a:latin typeface="Gill Sans MT"/>
                <a:cs typeface="Gill Sans MT"/>
              </a:rPr>
              <a:t>device)</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released</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pic>
        <p:nvPicPr>
          <p:cNvPr id="6" name="object 6"/>
          <p:cNvPicPr/>
          <p:nvPr/>
        </p:nvPicPr>
        <p:blipFill>
          <a:blip r:embed="rId2" cstate="print"/>
          <a:stretch>
            <a:fillRect/>
          </a:stretch>
        </p:blipFill>
        <p:spPr>
          <a:xfrm>
            <a:off x="8113059" y="4773707"/>
            <a:ext cx="1801906" cy="1219647"/>
          </a:xfrm>
          <a:prstGeom prst="rect">
            <a:avLst/>
          </a:prstGeom>
        </p:spPr>
      </p:pic>
      <p:sp>
        <p:nvSpPr>
          <p:cNvPr id="7" name="Footer Placeholder 6">
            <a:extLst>
              <a:ext uri="{FF2B5EF4-FFF2-40B4-BE49-F238E27FC236}">
                <a16:creationId xmlns:a16="http://schemas.microsoft.com/office/drawing/2014/main" id="{4FF45EB9-1D8D-050C-E40F-278CEA378C7D}"/>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674778078"/>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More</a:t>
            </a:r>
            <a:r>
              <a:rPr spc="-71" dirty="0"/>
              <a:t> </a:t>
            </a:r>
            <a:r>
              <a:rPr spc="-9" dirty="0"/>
              <a:t>Events</a:t>
            </a:r>
          </a:p>
        </p:txBody>
      </p:sp>
      <p:sp>
        <p:nvSpPr>
          <p:cNvPr id="3" name="object 3"/>
          <p:cNvSpPr txBox="1"/>
          <p:nvPr/>
        </p:nvSpPr>
        <p:spPr>
          <a:xfrm>
            <a:off x="2534764" y="1496209"/>
            <a:ext cx="6744821" cy="4215415"/>
          </a:xfrm>
          <a:prstGeom prst="rect">
            <a:avLst/>
          </a:prstGeom>
        </p:spPr>
        <p:txBody>
          <a:bodyPr vert="horz" wrap="square" lIns="0" tIns="11206" rIns="0" bIns="0" rtlCol="0">
            <a:spAutoFit/>
          </a:bodyPr>
          <a:lstStyle/>
          <a:p>
            <a:pPr marL="465629" marR="255508" indent="-454983" defTabSz="806867">
              <a:spcBef>
                <a:spcPts val="88"/>
              </a:spcBef>
              <a:buClr>
                <a:srgbClr val="717BA3"/>
              </a:buClr>
              <a:buSzPct val="75000"/>
              <a:buFont typeface="Arial Narrow"/>
              <a:buChar char="►"/>
              <a:tabLst>
                <a:tab pos="465629" algn="l"/>
              </a:tabLst>
            </a:pPr>
            <a:r>
              <a:rPr sz="2294" u="heavy" kern="0" spc="132" dirty="0">
                <a:solidFill>
                  <a:sysClr val="windowText" lastClr="000000"/>
                </a:solidFill>
                <a:uFill>
                  <a:solidFill>
                    <a:srgbClr val="000000"/>
                  </a:solidFill>
                </a:uFill>
                <a:latin typeface="Gill Sans MT"/>
                <a:cs typeface="Gill Sans MT"/>
              </a:rPr>
              <a:t>onmouseover</a:t>
            </a:r>
            <a:r>
              <a:rPr sz="2294" kern="0" spc="132" dirty="0">
                <a:solidFill>
                  <a:sysClr val="windowText" lastClr="000000"/>
                </a:solidFill>
                <a:latin typeface="Gill Sans MT"/>
                <a:cs typeface="Gill Sans MT"/>
              </a:rPr>
              <a:t>:</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moved </a:t>
            </a:r>
            <a:r>
              <a:rPr sz="2294" kern="0" dirty="0">
                <a:solidFill>
                  <a:sysClr val="windowText" lastClr="000000"/>
                </a:solidFill>
                <a:latin typeface="Gill Sans MT"/>
                <a:cs typeface="Gill Sans MT"/>
              </a:rPr>
              <a:t>onto</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465629" marR="63317" indent="-454983" defTabSz="806867">
              <a:spcBef>
                <a:spcPts val="529"/>
              </a:spcBef>
              <a:buClr>
                <a:srgbClr val="717BA3"/>
              </a:buClr>
              <a:buSzPct val="75000"/>
              <a:buFont typeface="Arial Narrow"/>
              <a:buChar char="►"/>
              <a:tabLst>
                <a:tab pos="465629" algn="l"/>
              </a:tabLst>
            </a:pPr>
            <a:r>
              <a:rPr sz="2294" u="heavy" kern="0" spc="168" dirty="0">
                <a:solidFill>
                  <a:sysClr val="windowText" lastClr="000000"/>
                </a:solidFill>
                <a:uFill>
                  <a:solidFill>
                    <a:srgbClr val="000000"/>
                  </a:solidFill>
                </a:uFill>
                <a:latin typeface="Gill Sans MT"/>
                <a:cs typeface="Gill Sans MT"/>
              </a:rPr>
              <a:t>onmousemove</a:t>
            </a:r>
            <a:r>
              <a:rPr sz="2294" kern="0" spc="168" dirty="0">
                <a:solidFill>
                  <a:sysClr val="windowText" lastClr="000000"/>
                </a:solidFill>
                <a:latin typeface="Gill Sans MT"/>
                <a:cs typeface="Gill Sans MT"/>
              </a:rPr>
              <a:t>:</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moved </a:t>
            </a:r>
            <a:r>
              <a:rPr sz="2294" kern="0" dirty="0">
                <a:solidFill>
                  <a:sysClr val="windowText" lastClr="000000"/>
                </a:solidFill>
                <a:latin typeface="Gill Sans MT"/>
                <a:cs typeface="Gill Sans MT"/>
              </a:rPr>
              <a:t>while</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465629" marR="4483" indent="-454983" defTabSz="806867">
              <a:spcBef>
                <a:spcPts val="529"/>
              </a:spcBef>
              <a:buClr>
                <a:srgbClr val="717BA3"/>
              </a:buClr>
              <a:buSzPct val="75000"/>
              <a:buFont typeface="Arial Narrow"/>
              <a:buChar char="►"/>
              <a:tabLst>
                <a:tab pos="465629" algn="l"/>
              </a:tabLst>
            </a:pPr>
            <a:r>
              <a:rPr sz="2294" u="heavy" kern="0" spc="150" dirty="0">
                <a:solidFill>
                  <a:sysClr val="windowText" lastClr="000000"/>
                </a:solidFill>
                <a:uFill>
                  <a:solidFill>
                    <a:srgbClr val="000000"/>
                  </a:solidFill>
                </a:uFill>
                <a:latin typeface="Gill Sans MT"/>
                <a:cs typeface="Gill Sans MT"/>
              </a:rPr>
              <a:t>onmouseout:</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Button</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been</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moved</a:t>
            </a:r>
            <a:r>
              <a:rPr sz="2294" kern="0" spc="-49"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off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465629" marR="78445" indent="-454983" defTabSz="806867">
              <a:spcBef>
                <a:spcPts val="529"/>
              </a:spcBef>
              <a:buClr>
                <a:srgbClr val="717BA3"/>
              </a:buClr>
              <a:buSzPct val="75000"/>
              <a:buFont typeface="Arial Narrow"/>
              <a:buChar char="►"/>
              <a:tabLst>
                <a:tab pos="465629" algn="l"/>
              </a:tabLst>
            </a:pPr>
            <a:r>
              <a:rPr sz="2294" u="heavy" kern="0" spc="119" dirty="0">
                <a:solidFill>
                  <a:sysClr val="windowText" lastClr="000000"/>
                </a:solidFill>
                <a:uFill>
                  <a:solidFill>
                    <a:srgbClr val="000000"/>
                  </a:solidFill>
                </a:uFill>
                <a:latin typeface="Gill Sans MT"/>
                <a:cs typeface="Gill Sans MT"/>
              </a:rPr>
              <a:t>onkeypress</a:t>
            </a:r>
            <a:r>
              <a:rPr sz="2294" kern="0" spc="119" dirty="0">
                <a:solidFill>
                  <a:sysClr val="windowText" lastClr="000000"/>
                </a:solidFill>
                <a:latin typeface="Gill Sans MT"/>
                <a:cs typeface="Gill Sans MT"/>
              </a:rPr>
              <a:t>:</a:t>
            </a:r>
            <a:r>
              <a:rPr sz="2294" kern="0" spc="-27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7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key</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pressed</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released</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53"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465629" indent="-454422" defTabSz="806867">
              <a:spcBef>
                <a:spcPts val="529"/>
              </a:spcBef>
              <a:buClr>
                <a:srgbClr val="717BA3"/>
              </a:buClr>
              <a:buSzPct val="75000"/>
              <a:buFont typeface="Arial Narrow"/>
              <a:buChar char="►"/>
              <a:tabLst>
                <a:tab pos="465629" algn="l"/>
              </a:tabLst>
            </a:pPr>
            <a:r>
              <a:rPr sz="2294" u="heavy" kern="0" spc="124" dirty="0">
                <a:solidFill>
                  <a:sysClr val="windowText" lastClr="000000"/>
                </a:solidFill>
                <a:uFill>
                  <a:solidFill>
                    <a:srgbClr val="000000"/>
                  </a:solidFill>
                </a:uFill>
                <a:latin typeface="Gill Sans MT"/>
                <a:cs typeface="Gill Sans MT"/>
              </a:rPr>
              <a:t>onkeydown</a:t>
            </a:r>
            <a:r>
              <a:rPr sz="2294" kern="0" spc="124" dirty="0">
                <a:solidFill>
                  <a:sysClr val="windowText" lastClr="000000"/>
                </a:solidFill>
                <a:latin typeface="Gill Sans MT"/>
                <a:cs typeface="Gill Sans MT"/>
              </a:rPr>
              <a:t>:</a:t>
            </a:r>
            <a:r>
              <a:rPr sz="2294" kern="0" spc="-24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9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key</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held</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down</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a:t>
            </a:r>
            <a:r>
              <a:rPr sz="2294" kern="0" spc="-49"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465629" marR="343479" indent="-454983" defTabSz="806867">
              <a:spcBef>
                <a:spcPts val="529"/>
              </a:spcBef>
              <a:buClr>
                <a:srgbClr val="717BA3"/>
              </a:buClr>
              <a:buSzPct val="75000"/>
              <a:buFont typeface="Arial Narrow"/>
              <a:buChar char="►"/>
              <a:tabLst>
                <a:tab pos="465629" algn="l"/>
              </a:tabLst>
            </a:pPr>
            <a:r>
              <a:rPr sz="2294" u="heavy" kern="0" spc="124" dirty="0">
                <a:solidFill>
                  <a:sysClr val="windowText" lastClr="000000"/>
                </a:solidFill>
                <a:uFill>
                  <a:solidFill>
                    <a:srgbClr val="000000"/>
                  </a:solidFill>
                </a:uFill>
                <a:latin typeface="Gill Sans MT"/>
                <a:cs typeface="Gill Sans MT"/>
              </a:rPr>
              <a:t>onkeyup</a:t>
            </a:r>
            <a:r>
              <a:rPr sz="2294" kern="0" spc="124" dirty="0">
                <a:solidFill>
                  <a:sysClr val="windowText" lastClr="000000"/>
                </a:solidFill>
                <a:latin typeface="Gill Sans MT"/>
                <a:cs typeface="Gill Sans MT"/>
              </a:rPr>
              <a:t>:A</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key</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released</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over</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a:t>
            </a:r>
            <a:r>
              <a:rPr sz="2294" kern="0" spc="-49"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r>
              <a:rPr sz="2294" kern="0" spc="-234"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Most </a:t>
            </a:r>
            <a:r>
              <a:rPr sz="2294" kern="0" spc="-9" dirty="0">
                <a:solidFill>
                  <a:sysClr val="windowText" lastClr="000000"/>
                </a:solidFill>
                <a:latin typeface="Gill Sans MT"/>
                <a:cs typeface="Gill Sans MT"/>
              </a:rPr>
              <a:t>elements</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AE6EC9D-AD27-9DEA-AE40-49C3C4A44D45}"/>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293940337"/>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Even</a:t>
            </a:r>
            <a:r>
              <a:rPr spc="-57" dirty="0"/>
              <a:t> </a:t>
            </a:r>
            <a:r>
              <a:rPr dirty="0"/>
              <a:t>more</a:t>
            </a:r>
            <a:r>
              <a:rPr spc="-26" dirty="0"/>
              <a:t> </a:t>
            </a:r>
            <a:r>
              <a:rPr spc="-9" dirty="0"/>
              <a:t>Events</a:t>
            </a:r>
          </a:p>
        </p:txBody>
      </p:sp>
      <p:sp>
        <p:nvSpPr>
          <p:cNvPr id="3" name="object 3"/>
          <p:cNvSpPr txBox="1"/>
          <p:nvPr/>
        </p:nvSpPr>
        <p:spPr>
          <a:xfrm>
            <a:off x="2534765" y="1496208"/>
            <a:ext cx="7051301" cy="3926490"/>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Lst>
            </a:pPr>
            <a:r>
              <a:rPr sz="2294" u="heavy" kern="0" spc="110" dirty="0">
                <a:solidFill>
                  <a:sysClr val="windowText" lastClr="000000"/>
                </a:solidFill>
                <a:uFill>
                  <a:solidFill>
                    <a:srgbClr val="000000"/>
                  </a:solidFill>
                </a:uFill>
                <a:latin typeface="Gill Sans MT"/>
                <a:cs typeface="Gill Sans MT"/>
              </a:rPr>
              <a:t>onfocus</a:t>
            </a:r>
            <a:r>
              <a:rPr sz="2294" kern="0" spc="110" dirty="0">
                <a:solidFill>
                  <a:sysClr val="windowText" lastClr="000000"/>
                </a:solidFill>
                <a:latin typeface="Gill Sans MT"/>
                <a:cs typeface="Gill Sans MT"/>
              </a:rPr>
              <a:t>:</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Element</a:t>
            </a:r>
            <a:r>
              <a:rPr sz="2294" kern="0" spc="-9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receives</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focus</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either</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by</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mouse</a:t>
            </a:r>
            <a:r>
              <a:rPr sz="2294" kern="0" spc="-49"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clicking it,</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tabbing</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order</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giving</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focus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that</a:t>
            </a:r>
            <a:r>
              <a:rPr sz="2294" kern="0" spc="-3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r>
              <a:rPr sz="2294" kern="0" spc="-23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a:t>
            </a:r>
            <a:r>
              <a:rPr sz="2294" kern="0" spc="-22"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code </a:t>
            </a:r>
            <a:r>
              <a:rPr sz="2294" kern="0" dirty="0">
                <a:solidFill>
                  <a:sysClr val="windowText" lastClr="000000"/>
                </a:solidFill>
                <a:latin typeface="Gill Sans MT"/>
                <a:cs typeface="Gill Sans MT"/>
              </a:rPr>
              <a:t>giving</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focus</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u="heavy" kern="0" spc="146" dirty="0">
                <a:solidFill>
                  <a:sysClr val="windowText" lastClr="000000"/>
                </a:solidFill>
                <a:uFill>
                  <a:solidFill>
                    <a:srgbClr val="000000"/>
                  </a:solidFill>
                </a:uFill>
                <a:latin typeface="Gill Sans MT"/>
                <a:cs typeface="Gill Sans MT"/>
              </a:rPr>
              <a:t>onblur:</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Element</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loses</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focus.</a:t>
            </a:r>
            <a:endParaRPr sz="2294" kern="0">
              <a:solidFill>
                <a:sysClr val="windowText" lastClr="000000"/>
              </a:solidFill>
              <a:latin typeface="Gill Sans MT"/>
              <a:cs typeface="Gill Sans MT"/>
            </a:endParaRPr>
          </a:p>
          <a:p>
            <a:pPr marL="11206" defTabSz="806867">
              <a:spcBef>
                <a:spcPts val="529"/>
              </a:spcBef>
            </a:pPr>
            <a:r>
              <a:rPr sz="2294" u="heavy" kern="0" spc="150" dirty="0">
                <a:solidFill>
                  <a:sysClr val="windowText" lastClr="000000"/>
                </a:solidFill>
                <a:uFill>
                  <a:solidFill>
                    <a:srgbClr val="000000"/>
                  </a:solidFill>
                </a:uFill>
                <a:latin typeface="Gill Sans MT"/>
                <a:cs typeface="Gill Sans MT"/>
              </a:rPr>
              <a:t>Forms</a:t>
            </a:r>
            <a:r>
              <a:rPr sz="2294" kern="0" spc="150"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u="heavy" kern="0" spc="168" dirty="0">
                <a:solidFill>
                  <a:sysClr val="windowText" lastClr="000000"/>
                </a:solidFill>
                <a:uFill>
                  <a:solidFill>
                    <a:srgbClr val="000000"/>
                  </a:solidFill>
                </a:uFill>
                <a:latin typeface="Gill Sans MT"/>
                <a:cs typeface="Gill Sans MT"/>
              </a:rPr>
              <a:t>onsubmit:</a:t>
            </a:r>
            <a:r>
              <a:rPr sz="2294" kern="0" spc="-24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form</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submitted.</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u="heavy" kern="0" spc="97" dirty="0">
                <a:solidFill>
                  <a:sysClr val="windowText" lastClr="000000"/>
                </a:solidFill>
                <a:uFill>
                  <a:solidFill>
                    <a:srgbClr val="000000"/>
                  </a:solidFill>
                </a:uFill>
                <a:latin typeface="Gill Sans MT"/>
                <a:cs typeface="Gill Sans MT"/>
              </a:rPr>
              <a:t>onreset</a:t>
            </a:r>
            <a:r>
              <a:rPr sz="2294" kern="0" spc="97" dirty="0">
                <a:solidFill>
                  <a:sysClr val="windowText" lastClr="000000"/>
                </a:solidFill>
                <a:latin typeface="Gill Sans MT"/>
                <a:cs typeface="Gill Sans MT"/>
              </a:rPr>
              <a:t>:A</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form</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9" dirty="0">
                <a:solidFill>
                  <a:sysClr val="windowText" lastClr="000000"/>
                </a:solidFill>
                <a:latin typeface="Gill Sans MT"/>
                <a:cs typeface="Gill Sans MT"/>
              </a:rPr>
              <a:t> reset.</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u="heavy" kern="0" spc="119" dirty="0">
                <a:solidFill>
                  <a:sysClr val="windowText" lastClr="000000"/>
                </a:solidFill>
                <a:uFill>
                  <a:solidFill>
                    <a:srgbClr val="000000"/>
                  </a:solidFill>
                </a:uFill>
                <a:latin typeface="Gill Sans MT"/>
                <a:cs typeface="Gill Sans MT"/>
              </a:rPr>
              <a:t>onselect</a:t>
            </a:r>
            <a:r>
              <a:rPr sz="2294" kern="0" spc="119" dirty="0">
                <a:solidFill>
                  <a:sysClr val="windowText" lastClr="000000"/>
                </a:solidFill>
                <a:latin typeface="Gill Sans MT"/>
                <a:cs typeface="Gill Sans MT"/>
              </a:rPr>
              <a:t>:</a:t>
            </a:r>
            <a:r>
              <a:rPr sz="2294" kern="0" spc="-27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User</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selects</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some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text</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 text</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field.</a:t>
            </a:r>
            <a:endParaRPr sz="2294" kern="0">
              <a:solidFill>
                <a:sysClr val="windowText" lastClr="000000"/>
              </a:solidFill>
              <a:latin typeface="Gill Sans MT"/>
              <a:cs typeface="Gill Sans MT"/>
            </a:endParaRPr>
          </a:p>
          <a:p>
            <a:pPr marL="251585" marR="217405" indent="-240939" defTabSz="806867">
              <a:spcBef>
                <a:spcPts val="529"/>
              </a:spcBef>
              <a:buClr>
                <a:srgbClr val="717BA3"/>
              </a:buClr>
              <a:buSzPct val="75000"/>
              <a:buFont typeface="Arial Narrow"/>
              <a:buChar char="►"/>
              <a:tabLst>
                <a:tab pos="251585" algn="l"/>
              </a:tabLst>
            </a:pPr>
            <a:r>
              <a:rPr sz="2294" u="heavy" kern="0" spc="150" dirty="0">
                <a:solidFill>
                  <a:sysClr val="windowText" lastClr="000000"/>
                </a:solidFill>
                <a:uFill>
                  <a:solidFill>
                    <a:srgbClr val="000000"/>
                  </a:solidFill>
                </a:uFill>
                <a:latin typeface="Gill Sans MT"/>
                <a:cs typeface="Gill Sans MT"/>
              </a:rPr>
              <a:t>onchange</a:t>
            </a:r>
            <a:r>
              <a:rPr sz="2294" kern="0" spc="150" dirty="0">
                <a:solidFill>
                  <a:sysClr val="windowText" lastClr="000000"/>
                </a:solidFill>
                <a:latin typeface="Gill Sans MT"/>
                <a:cs typeface="Gill Sans MT"/>
              </a:rPr>
              <a:t>:A</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control</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loses</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input</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focus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its</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value</a:t>
            </a:r>
            <a:r>
              <a:rPr sz="2294" kern="0" spc="-35"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has </a:t>
            </a:r>
            <a:r>
              <a:rPr sz="2294" kern="0" dirty="0">
                <a:solidFill>
                  <a:sysClr val="windowText" lastClr="000000"/>
                </a:solidFill>
                <a:latin typeface="Gill Sans MT"/>
                <a:cs typeface="Gill Sans MT"/>
              </a:rPr>
              <a:t>been</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changed</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since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gaining</a:t>
            </a:r>
            <a:r>
              <a:rPr sz="2294" kern="0" spc="-4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focus.</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0DF03C92-339F-24DE-DF63-07BD9DAC1B2F}"/>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27946227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71765" y="739587"/>
            <a:ext cx="2127324" cy="2670586"/>
          </a:xfrm>
          <a:prstGeom prst="rect">
            <a:avLst/>
          </a:prstGeom>
        </p:spPr>
      </p:pic>
      <p:sp>
        <p:nvSpPr>
          <p:cNvPr id="3" name="object 3"/>
          <p:cNvSpPr/>
          <p:nvPr/>
        </p:nvSpPr>
        <p:spPr>
          <a:xfrm>
            <a:off x="2857942" y="3619948"/>
            <a:ext cx="6460191" cy="1135156"/>
          </a:xfrm>
          <a:custGeom>
            <a:avLst/>
            <a:gdLst/>
            <a:ahLst/>
            <a:cxnLst/>
            <a:rect l="l" t="t" r="r" b="b"/>
            <a:pathLst>
              <a:path w="7321550" h="1286510">
                <a:moveTo>
                  <a:pt x="7321302" y="1283208"/>
                </a:moveTo>
                <a:lnTo>
                  <a:pt x="7321302" y="3048"/>
                </a:lnTo>
                <a:lnTo>
                  <a:pt x="7318254" y="0"/>
                </a:lnTo>
                <a:lnTo>
                  <a:pt x="3048" y="0"/>
                </a:lnTo>
                <a:lnTo>
                  <a:pt x="0" y="3048"/>
                </a:lnTo>
                <a:lnTo>
                  <a:pt x="0" y="1283208"/>
                </a:lnTo>
                <a:lnTo>
                  <a:pt x="3048" y="1286256"/>
                </a:lnTo>
                <a:lnTo>
                  <a:pt x="3048" y="6096"/>
                </a:lnTo>
                <a:lnTo>
                  <a:pt x="6096" y="3048"/>
                </a:lnTo>
                <a:lnTo>
                  <a:pt x="6096" y="6096"/>
                </a:lnTo>
                <a:lnTo>
                  <a:pt x="7315206" y="6096"/>
                </a:lnTo>
                <a:lnTo>
                  <a:pt x="7315206" y="3048"/>
                </a:lnTo>
                <a:lnTo>
                  <a:pt x="7318254" y="6096"/>
                </a:lnTo>
                <a:lnTo>
                  <a:pt x="7318254" y="1286256"/>
                </a:lnTo>
                <a:lnTo>
                  <a:pt x="7321302" y="1283208"/>
                </a:lnTo>
                <a:close/>
              </a:path>
              <a:path w="7321550" h="1286510">
                <a:moveTo>
                  <a:pt x="6096" y="6096"/>
                </a:moveTo>
                <a:lnTo>
                  <a:pt x="6096" y="3048"/>
                </a:lnTo>
                <a:lnTo>
                  <a:pt x="3048" y="6096"/>
                </a:lnTo>
                <a:lnTo>
                  <a:pt x="6096" y="6096"/>
                </a:lnTo>
                <a:close/>
              </a:path>
              <a:path w="7321550" h="1286510">
                <a:moveTo>
                  <a:pt x="6096" y="1280160"/>
                </a:moveTo>
                <a:lnTo>
                  <a:pt x="6096" y="6096"/>
                </a:lnTo>
                <a:lnTo>
                  <a:pt x="3048" y="6096"/>
                </a:lnTo>
                <a:lnTo>
                  <a:pt x="3048" y="1280160"/>
                </a:lnTo>
                <a:lnTo>
                  <a:pt x="6096" y="1280160"/>
                </a:lnTo>
                <a:close/>
              </a:path>
              <a:path w="7321550" h="1286510">
                <a:moveTo>
                  <a:pt x="7318254" y="1280160"/>
                </a:moveTo>
                <a:lnTo>
                  <a:pt x="3048" y="1280160"/>
                </a:lnTo>
                <a:lnTo>
                  <a:pt x="6096" y="1283208"/>
                </a:lnTo>
                <a:lnTo>
                  <a:pt x="6096" y="1286256"/>
                </a:lnTo>
                <a:lnTo>
                  <a:pt x="7315206" y="1286256"/>
                </a:lnTo>
                <a:lnTo>
                  <a:pt x="7315206" y="1283208"/>
                </a:lnTo>
                <a:lnTo>
                  <a:pt x="7318254" y="1280160"/>
                </a:lnTo>
                <a:close/>
              </a:path>
              <a:path w="7321550" h="1286510">
                <a:moveTo>
                  <a:pt x="6096" y="1286256"/>
                </a:moveTo>
                <a:lnTo>
                  <a:pt x="6096" y="1283208"/>
                </a:lnTo>
                <a:lnTo>
                  <a:pt x="3048" y="1280160"/>
                </a:lnTo>
                <a:lnTo>
                  <a:pt x="3048" y="1286256"/>
                </a:lnTo>
                <a:lnTo>
                  <a:pt x="6096" y="1286256"/>
                </a:lnTo>
                <a:close/>
              </a:path>
              <a:path w="7321550" h="1286510">
                <a:moveTo>
                  <a:pt x="7318254" y="6096"/>
                </a:moveTo>
                <a:lnTo>
                  <a:pt x="7315206" y="3048"/>
                </a:lnTo>
                <a:lnTo>
                  <a:pt x="7315206" y="6096"/>
                </a:lnTo>
                <a:lnTo>
                  <a:pt x="7318254" y="6096"/>
                </a:lnTo>
                <a:close/>
              </a:path>
              <a:path w="7321550" h="1286510">
                <a:moveTo>
                  <a:pt x="7318254" y="1280160"/>
                </a:moveTo>
                <a:lnTo>
                  <a:pt x="7318254" y="6096"/>
                </a:lnTo>
                <a:lnTo>
                  <a:pt x="7315206" y="6096"/>
                </a:lnTo>
                <a:lnTo>
                  <a:pt x="7315206" y="1280160"/>
                </a:lnTo>
                <a:lnTo>
                  <a:pt x="7318254" y="1280160"/>
                </a:lnTo>
                <a:close/>
              </a:path>
              <a:path w="7321550" h="1286510">
                <a:moveTo>
                  <a:pt x="7318254" y="1286256"/>
                </a:moveTo>
                <a:lnTo>
                  <a:pt x="7318254" y="1280160"/>
                </a:lnTo>
                <a:lnTo>
                  <a:pt x="7315206" y="1283208"/>
                </a:lnTo>
                <a:lnTo>
                  <a:pt x="7315206" y="1286256"/>
                </a:lnTo>
                <a:lnTo>
                  <a:pt x="7318254" y="1286256"/>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2866010" y="4855733"/>
            <a:ext cx="6461312" cy="610721"/>
          </a:xfrm>
          <a:custGeom>
            <a:avLst/>
            <a:gdLst/>
            <a:ahLst/>
            <a:cxnLst/>
            <a:rect l="l" t="t" r="r" b="b"/>
            <a:pathLst>
              <a:path w="7322820" h="692150">
                <a:moveTo>
                  <a:pt x="7322826" y="688848"/>
                </a:moveTo>
                <a:lnTo>
                  <a:pt x="7322826" y="3048"/>
                </a:lnTo>
                <a:lnTo>
                  <a:pt x="7318254" y="0"/>
                </a:lnTo>
                <a:lnTo>
                  <a:pt x="3048" y="0"/>
                </a:lnTo>
                <a:lnTo>
                  <a:pt x="0" y="3048"/>
                </a:lnTo>
                <a:lnTo>
                  <a:pt x="0" y="688848"/>
                </a:lnTo>
                <a:lnTo>
                  <a:pt x="3048" y="691896"/>
                </a:lnTo>
                <a:lnTo>
                  <a:pt x="3048" y="6096"/>
                </a:lnTo>
                <a:lnTo>
                  <a:pt x="7620" y="3048"/>
                </a:lnTo>
                <a:lnTo>
                  <a:pt x="7620" y="6096"/>
                </a:lnTo>
                <a:lnTo>
                  <a:pt x="7315206" y="6096"/>
                </a:lnTo>
                <a:lnTo>
                  <a:pt x="7315206" y="3048"/>
                </a:lnTo>
                <a:lnTo>
                  <a:pt x="7318254" y="6096"/>
                </a:lnTo>
                <a:lnTo>
                  <a:pt x="7318254" y="691896"/>
                </a:lnTo>
                <a:lnTo>
                  <a:pt x="7322826" y="688848"/>
                </a:lnTo>
                <a:close/>
              </a:path>
              <a:path w="7322820" h="692150">
                <a:moveTo>
                  <a:pt x="7620" y="6096"/>
                </a:moveTo>
                <a:lnTo>
                  <a:pt x="7620" y="3048"/>
                </a:lnTo>
                <a:lnTo>
                  <a:pt x="3048" y="6096"/>
                </a:lnTo>
                <a:lnTo>
                  <a:pt x="7620" y="6096"/>
                </a:lnTo>
                <a:close/>
              </a:path>
              <a:path w="7322820" h="692150">
                <a:moveTo>
                  <a:pt x="7620" y="685800"/>
                </a:moveTo>
                <a:lnTo>
                  <a:pt x="7620" y="6096"/>
                </a:lnTo>
                <a:lnTo>
                  <a:pt x="3048" y="6096"/>
                </a:lnTo>
                <a:lnTo>
                  <a:pt x="3048" y="685800"/>
                </a:lnTo>
                <a:lnTo>
                  <a:pt x="7620" y="685800"/>
                </a:lnTo>
                <a:close/>
              </a:path>
              <a:path w="7322820" h="692150">
                <a:moveTo>
                  <a:pt x="7318254" y="685800"/>
                </a:moveTo>
                <a:lnTo>
                  <a:pt x="3048" y="685800"/>
                </a:lnTo>
                <a:lnTo>
                  <a:pt x="7620" y="688848"/>
                </a:lnTo>
                <a:lnTo>
                  <a:pt x="7620" y="691896"/>
                </a:lnTo>
                <a:lnTo>
                  <a:pt x="7315206" y="691896"/>
                </a:lnTo>
                <a:lnTo>
                  <a:pt x="7315206" y="688848"/>
                </a:lnTo>
                <a:lnTo>
                  <a:pt x="7318254" y="685800"/>
                </a:lnTo>
                <a:close/>
              </a:path>
              <a:path w="7322820" h="692150">
                <a:moveTo>
                  <a:pt x="7620" y="691896"/>
                </a:moveTo>
                <a:lnTo>
                  <a:pt x="7620" y="688848"/>
                </a:lnTo>
                <a:lnTo>
                  <a:pt x="3048" y="685800"/>
                </a:lnTo>
                <a:lnTo>
                  <a:pt x="3048" y="691896"/>
                </a:lnTo>
                <a:lnTo>
                  <a:pt x="7620" y="691896"/>
                </a:lnTo>
                <a:close/>
              </a:path>
              <a:path w="7322820" h="692150">
                <a:moveTo>
                  <a:pt x="7318254" y="6096"/>
                </a:moveTo>
                <a:lnTo>
                  <a:pt x="7315206" y="3048"/>
                </a:lnTo>
                <a:lnTo>
                  <a:pt x="7315206" y="6096"/>
                </a:lnTo>
                <a:lnTo>
                  <a:pt x="7318254" y="6096"/>
                </a:lnTo>
                <a:close/>
              </a:path>
              <a:path w="7322820" h="692150">
                <a:moveTo>
                  <a:pt x="7318254" y="685800"/>
                </a:moveTo>
                <a:lnTo>
                  <a:pt x="7318254" y="6096"/>
                </a:lnTo>
                <a:lnTo>
                  <a:pt x="7315206" y="6096"/>
                </a:lnTo>
                <a:lnTo>
                  <a:pt x="7315206" y="685800"/>
                </a:lnTo>
                <a:lnTo>
                  <a:pt x="7318254" y="685800"/>
                </a:lnTo>
                <a:close/>
              </a:path>
              <a:path w="7322820" h="692150">
                <a:moveTo>
                  <a:pt x="7318254" y="691896"/>
                </a:moveTo>
                <a:lnTo>
                  <a:pt x="7318254" y="685800"/>
                </a:lnTo>
                <a:lnTo>
                  <a:pt x="7315206" y="688848"/>
                </a:lnTo>
                <a:lnTo>
                  <a:pt x="7315206" y="691896"/>
                </a:lnTo>
                <a:lnTo>
                  <a:pt x="7318254" y="691896"/>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860631" y="3622637"/>
            <a:ext cx="201706" cy="1129553"/>
          </a:xfrm>
          <a:custGeom>
            <a:avLst/>
            <a:gdLst/>
            <a:ahLst/>
            <a:cxnLst/>
            <a:rect l="l" t="t" r="r" b="b"/>
            <a:pathLst>
              <a:path w="228600" h="1280160">
                <a:moveTo>
                  <a:pt x="228599" y="1280159"/>
                </a:moveTo>
                <a:lnTo>
                  <a:pt x="228599" y="0"/>
                </a:lnTo>
                <a:lnTo>
                  <a:pt x="0" y="0"/>
                </a:lnTo>
                <a:lnTo>
                  <a:pt x="0" y="1280159"/>
                </a:lnTo>
                <a:lnTo>
                  <a:pt x="228599" y="1280159"/>
                </a:lnTo>
                <a:close/>
              </a:path>
            </a:pathLst>
          </a:custGeom>
          <a:solidFill>
            <a:srgbClr val="717BA2"/>
          </a:solidFill>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2868700" y="4858421"/>
            <a:ext cx="201706" cy="605118"/>
          </a:xfrm>
          <a:custGeom>
            <a:avLst/>
            <a:gdLst/>
            <a:ahLst/>
            <a:cxnLst/>
            <a:rect l="l" t="t" r="r" b="b"/>
            <a:pathLst>
              <a:path w="228600" h="685800">
                <a:moveTo>
                  <a:pt x="228599" y="685799"/>
                </a:moveTo>
                <a:lnTo>
                  <a:pt x="228599" y="0"/>
                </a:lnTo>
                <a:lnTo>
                  <a:pt x="0" y="0"/>
                </a:lnTo>
                <a:lnTo>
                  <a:pt x="0" y="685799"/>
                </a:lnTo>
                <a:lnTo>
                  <a:pt x="228599" y="685799"/>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7" name="object 7"/>
          <p:cNvSpPr txBox="1"/>
          <p:nvPr/>
        </p:nvSpPr>
        <p:spPr>
          <a:xfrm>
            <a:off x="6211195" y="3844064"/>
            <a:ext cx="2907366" cy="445922"/>
          </a:xfrm>
          <a:prstGeom prst="rect">
            <a:avLst/>
          </a:prstGeom>
        </p:spPr>
        <p:txBody>
          <a:bodyPr vert="horz" wrap="square" lIns="0" tIns="11206" rIns="0" bIns="0" rtlCol="0">
            <a:spAutoFit/>
          </a:bodyPr>
          <a:lstStyle/>
          <a:p>
            <a:pPr marL="11206" defTabSz="806867">
              <a:spcBef>
                <a:spcPts val="88"/>
              </a:spcBef>
            </a:pPr>
            <a:r>
              <a:rPr sz="2824" kern="0" spc="-9" dirty="0">
                <a:solidFill>
                  <a:sysClr val="windowText" lastClr="000000"/>
                </a:solidFill>
                <a:latin typeface="Bookman Old Style"/>
                <a:cs typeface="Bookman Old Style"/>
              </a:rPr>
              <a:t>Built-</a:t>
            </a:r>
            <a:r>
              <a:rPr sz="2824" kern="0" dirty="0">
                <a:solidFill>
                  <a:sysClr val="windowText" lastClr="000000"/>
                </a:solidFill>
                <a:latin typeface="Bookman Old Style"/>
                <a:cs typeface="Bookman Old Style"/>
              </a:rPr>
              <a:t>in</a:t>
            </a:r>
            <a:r>
              <a:rPr sz="2824" kern="0" spc="-4" dirty="0">
                <a:solidFill>
                  <a:sysClr val="windowText" lastClr="000000"/>
                </a:solidFill>
                <a:latin typeface="Bookman Old Style"/>
                <a:cs typeface="Bookman Old Style"/>
              </a:rPr>
              <a:t> </a:t>
            </a:r>
            <a:r>
              <a:rPr sz="2824" kern="0" spc="-9" dirty="0">
                <a:solidFill>
                  <a:sysClr val="windowText" lastClr="000000"/>
                </a:solidFill>
                <a:latin typeface="Bookman Old Style"/>
                <a:cs typeface="Bookman Old Style"/>
              </a:rPr>
              <a:t>Objects!</a:t>
            </a:r>
            <a:endParaRPr sz="2824" kern="0">
              <a:solidFill>
                <a:sysClr val="windowText" lastClr="000000"/>
              </a:solidFill>
              <a:latin typeface="Bookman Old Style"/>
              <a:cs typeface="Bookman Old Style"/>
            </a:endParaRPr>
          </a:p>
        </p:txBody>
      </p:sp>
      <p:sp>
        <p:nvSpPr>
          <p:cNvPr id="8" name="object 8"/>
          <p:cNvSpPr txBox="1"/>
          <p:nvPr/>
        </p:nvSpPr>
        <p:spPr>
          <a:xfrm>
            <a:off x="7772397" y="4944033"/>
            <a:ext cx="1344706" cy="282928"/>
          </a:xfrm>
          <a:prstGeom prst="rect">
            <a:avLst/>
          </a:prstGeom>
        </p:spPr>
        <p:txBody>
          <a:bodyPr vert="horz" wrap="square" lIns="0" tIns="11206" rIns="0" bIns="0" rtlCol="0">
            <a:spAutoFit/>
          </a:bodyPr>
          <a:lstStyle/>
          <a:p>
            <a:pPr marL="11206" defTabSz="806867">
              <a:spcBef>
                <a:spcPts val="88"/>
              </a:spcBef>
            </a:pPr>
            <a:r>
              <a:rPr sz="1765" kern="0" dirty="0">
                <a:solidFill>
                  <a:srgbClr val="454552"/>
                </a:solidFill>
                <a:latin typeface="Bookman Old Style"/>
                <a:cs typeface="Bookman Old Style"/>
              </a:rPr>
              <a:t>String,</a:t>
            </a:r>
            <a:r>
              <a:rPr sz="1765" kern="0" spc="-75" dirty="0">
                <a:solidFill>
                  <a:srgbClr val="454552"/>
                </a:solidFill>
                <a:latin typeface="Bookman Old Style"/>
                <a:cs typeface="Bookman Old Style"/>
              </a:rPr>
              <a:t> </a:t>
            </a:r>
            <a:r>
              <a:rPr sz="1765" kern="0" spc="-18" dirty="0">
                <a:solidFill>
                  <a:srgbClr val="454552"/>
                </a:solidFill>
                <a:latin typeface="Bookman Old Style"/>
                <a:cs typeface="Bookman Old Style"/>
              </a:rPr>
              <a:t>Date</a:t>
            </a:r>
            <a:endParaRPr sz="1765" kern="0">
              <a:solidFill>
                <a:sysClr val="windowText" lastClr="000000"/>
              </a:solidFill>
              <a:latin typeface="Bookman Old Style"/>
              <a:cs typeface="Bookman Old Style"/>
            </a:endParaRPr>
          </a:p>
        </p:txBody>
      </p:sp>
      <p:sp>
        <p:nvSpPr>
          <p:cNvPr id="9" name="Footer Placeholder 8">
            <a:extLst>
              <a:ext uri="{FF2B5EF4-FFF2-40B4-BE49-F238E27FC236}">
                <a16:creationId xmlns:a16="http://schemas.microsoft.com/office/drawing/2014/main" id="{AF6335CD-15D1-281D-1022-F7DF9AAB5B59}"/>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7724779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String</a:t>
            </a:r>
          </a:p>
        </p:txBody>
      </p:sp>
      <p:sp>
        <p:nvSpPr>
          <p:cNvPr id="7" name="object 7"/>
          <p:cNvSpPr txBox="1"/>
          <p:nvPr/>
        </p:nvSpPr>
        <p:spPr>
          <a:xfrm>
            <a:off x="2534764" y="1429512"/>
            <a:ext cx="5720603" cy="2936988"/>
          </a:xfrm>
          <a:prstGeom prst="rect">
            <a:avLst/>
          </a:prstGeom>
        </p:spPr>
        <p:txBody>
          <a:bodyPr vert="horz" wrap="square" lIns="0" tIns="11206" rIns="0" bIns="0" rtlCol="0">
            <a:spAutoFit/>
          </a:bodyPr>
          <a:lstStyle/>
          <a:p>
            <a:pPr marL="251585" marR="4483" indent="-240939" defTabSz="806867">
              <a:lnSpc>
                <a:spcPct val="119200"/>
              </a:lnSpc>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Allows</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deal</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with</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strings</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text: </a:t>
            </a:r>
            <a:r>
              <a:rPr sz="2294" kern="0" dirty="0">
                <a:solidFill>
                  <a:sysClr val="windowText" lastClr="000000"/>
                </a:solidFill>
                <a:latin typeface="Gill Sans MT"/>
                <a:cs typeface="Gill Sans MT"/>
              </a:rPr>
              <a:t>myString</a:t>
            </a:r>
            <a:r>
              <a:rPr sz="2294" kern="0" spc="-7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new</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String('Here</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some</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big</a:t>
            </a:r>
            <a:r>
              <a:rPr sz="2294" kern="0" spc="-57"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text') document.write(myString);</a:t>
            </a:r>
            <a:endParaRPr sz="2294" kern="0">
              <a:solidFill>
                <a:sysClr val="windowText" lastClr="000000"/>
              </a:solidFill>
              <a:latin typeface="Gill Sans MT"/>
              <a:cs typeface="Gill Sans MT"/>
            </a:endParaRPr>
          </a:p>
          <a:p>
            <a:pPr defTabSz="806867">
              <a:spcBef>
                <a:spcPts val="1152"/>
              </a:spcBef>
            </a:pPr>
            <a:endParaRPr sz="2294" kern="0">
              <a:solidFill>
                <a:sysClr val="windowText" lastClr="000000"/>
              </a:solidFill>
              <a:latin typeface="Gill Sans MT"/>
              <a:cs typeface="Gill Sans MT"/>
            </a:endParaRPr>
          </a:p>
          <a:p>
            <a:pPr marL="11206" defTabSz="806867"/>
            <a:r>
              <a:rPr sz="2294" kern="0" dirty="0">
                <a:solidFill>
                  <a:sysClr val="windowText" lastClr="000000"/>
                </a:solidFill>
                <a:latin typeface="Gill Sans MT"/>
                <a:cs typeface="Gill Sans MT"/>
              </a:rPr>
              <a:t>Why</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we</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just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don't</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a:t>
            </a:r>
            <a:r>
              <a:rPr sz="2294" kern="0" spc="-40"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a:t>
            </a:r>
            <a:endParaRPr sz="2294" kern="0">
              <a:solidFill>
                <a:sysClr val="windowText" lastClr="000000"/>
              </a:solidFill>
              <a:latin typeface="Gill Sans MT"/>
              <a:cs typeface="Gill Sans MT"/>
            </a:endParaRPr>
          </a:p>
          <a:p>
            <a:pPr marL="251585" marR="699845" defTabSz="806867">
              <a:lnSpc>
                <a:spcPct val="119200"/>
              </a:lnSpc>
            </a:pPr>
            <a:r>
              <a:rPr sz="2294" kern="0" dirty="0">
                <a:solidFill>
                  <a:sysClr val="windowText" lastClr="000000"/>
                </a:solidFill>
                <a:latin typeface="Gill Sans MT"/>
                <a:cs typeface="Gill Sans MT"/>
              </a:rPr>
              <a:t>var</a:t>
            </a:r>
            <a:r>
              <a:rPr sz="2294" kern="0" spc="-66" dirty="0">
                <a:solidFill>
                  <a:sysClr val="windowText" lastClr="000000"/>
                </a:solidFill>
                <a:latin typeface="Gill Sans MT"/>
                <a:cs typeface="Gill Sans MT"/>
              </a:rPr>
              <a:t> </a:t>
            </a:r>
            <a:r>
              <a:rPr sz="2294" kern="0" spc="-35" dirty="0">
                <a:solidFill>
                  <a:sysClr val="windowText" lastClr="000000"/>
                </a:solidFill>
                <a:latin typeface="Gill Sans MT"/>
                <a:cs typeface="Gill Sans MT"/>
              </a:rPr>
              <a:t>someText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"Here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some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big</a:t>
            </a:r>
            <a:r>
              <a:rPr sz="2294" kern="0" spc="-49"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text"; document.write(someText);</a:t>
            </a:r>
            <a:endParaRPr sz="2294"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AF35A358-A3CE-F4C0-BF58-A79D2F9143AE}"/>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77592047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String</a:t>
            </a:r>
            <a:r>
              <a:rPr spc="-53" dirty="0"/>
              <a:t> </a:t>
            </a:r>
            <a:r>
              <a:rPr spc="-9" dirty="0"/>
              <a:t>methods</a:t>
            </a:r>
          </a:p>
        </p:txBody>
      </p:sp>
      <p:sp>
        <p:nvSpPr>
          <p:cNvPr id="3" name="object 3"/>
          <p:cNvSpPr txBox="1"/>
          <p:nvPr/>
        </p:nvSpPr>
        <p:spPr>
          <a:xfrm>
            <a:off x="2534764" y="1496209"/>
            <a:ext cx="7103409" cy="3385188"/>
          </a:xfrm>
          <a:prstGeom prst="rect">
            <a:avLst/>
          </a:prstGeom>
        </p:spPr>
        <p:txBody>
          <a:bodyPr vert="horz" wrap="square" lIns="0" tIns="11206" rIns="0" bIns="0" rtlCol="0">
            <a:spAutoFit/>
          </a:bodyPr>
          <a:lstStyle/>
          <a:p>
            <a:pPr marL="251585" marR="611313" indent="-240939" defTabSz="806867">
              <a:spcBef>
                <a:spcPts val="88"/>
              </a:spcBef>
              <a:buClr>
                <a:srgbClr val="717BA3"/>
              </a:buClr>
              <a:buSzPct val="75000"/>
              <a:buFont typeface="Arial Narrow"/>
              <a:buChar char="►"/>
              <a:tabLst>
                <a:tab pos="251585" algn="l"/>
              </a:tabLst>
            </a:pPr>
            <a:r>
              <a:rPr sz="2294" kern="0" spc="150" dirty="0">
                <a:solidFill>
                  <a:sysClr val="windowText" lastClr="000000"/>
                </a:solidFill>
                <a:latin typeface="Gill Sans MT"/>
                <a:cs typeface="Gill Sans MT"/>
              </a:rPr>
              <a:t>charAt(index):</a:t>
            </a:r>
            <a:r>
              <a:rPr sz="2294" kern="0" spc="-26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character</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9" dirty="0">
                <a:solidFill>
                  <a:sysClr val="windowText" lastClr="000000"/>
                </a:solidFill>
                <a:latin typeface="Gill Sans MT"/>
                <a:cs typeface="Gill Sans MT"/>
              </a:rPr>
              <a:t> specified position.</a:t>
            </a:r>
            <a:endParaRPr sz="2294" kern="0">
              <a:solidFill>
                <a:sysClr val="windowText" lastClr="000000"/>
              </a:solidFill>
              <a:latin typeface="Gill Sans MT"/>
              <a:cs typeface="Gill Sans MT"/>
            </a:endParaRPr>
          </a:p>
          <a:p>
            <a:pPr marL="494766" lvl="1" indent="-241500" defTabSz="806867">
              <a:spcBef>
                <a:spcPts val="459"/>
              </a:spcBef>
              <a:buClr>
                <a:srgbClr val="9FB8CD"/>
              </a:buClr>
              <a:buSzPct val="76086"/>
              <a:buFont typeface="Arial Narrow"/>
              <a:buChar char="►"/>
              <a:tabLst>
                <a:tab pos="494766" algn="l"/>
              </a:tabLst>
            </a:pPr>
            <a:r>
              <a:rPr sz="2030" kern="0" dirty="0">
                <a:solidFill>
                  <a:srgbClr val="454552"/>
                </a:solidFill>
                <a:latin typeface="Gill Sans MT"/>
                <a:cs typeface="Gill Sans MT"/>
              </a:rPr>
              <a:t>String</a:t>
            </a:r>
            <a:r>
              <a:rPr sz="2030" kern="0" spc="-57" dirty="0">
                <a:solidFill>
                  <a:srgbClr val="454552"/>
                </a:solidFill>
                <a:latin typeface="Gill Sans MT"/>
                <a:cs typeface="Gill Sans MT"/>
              </a:rPr>
              <a:t> </a:t>
            </a:r>
            <a:r>
              <a:rPr sz="2030" kern="0" dirty="0">
                <a:solidFill>
                  <a:srgbClr val="454552"/>
                </a:solidFill>
                <a:latin typeface="Gill Sans MT"/>
                <a:cs typeface="Gill Sans MT"/>
              </a:rPr>
              <a:t>text</a:t>
            </a:r>
            <a:r>
              <a:rPr sz="2030" kern="0" spc="-40" dirty="0">
                <a:solidFill>
                  <a:srgbClr val="454552"/>
                </a:solidFill>
                <a:latin typeface="Gill Sans MT"/>
                <a:cs typeface="Gill Sans MT"/>
              </a:rPr>
              <a:t> </a:t>
            </a:r>
            <a:r>
              <a:rPr sz="2030" kern="0" dirty="0">
                <a:solidFill>
                  <a:srgbClr val="454552"/>
                </a:solidFill>
                <a:latin typeface="Gill Sans MT"/>
                <a:cs typeface="Gill Sans MT"/>
              </a:rPr>
              <a:t>=</a:t>
            </a:r>
            <a:r>
              <a:rPr sz="2030" kern="0" spc="-44" dirty="0">
                <a:solidFill>
                  <a:srgbClr val="454552"/>
                </a:solidFill>
                <a:latin typeface="Gill Sans MT"/>
                <a:cs typeface="Gill Sans MT"/>
              </a:rPr>
              <a:t> </a:t>
            </a:r>
            <a:r>
              <a:rPr sz="2030" kern="0" dirty="0">
                <a:solidFill>
                  <a:srgbClr val="454552"/>
                </a:solidFill>
                <a:latin typeface="Gill Sans MT"/>
                <a:cs typeface="Gill Sans MT"/>
              </a:rPr>
              <a:t>new</a:t>
            </a:r>
            <a:r>
              <a:rPr sz="2030" kern="0" spc="-35" dirty="0">
                <a:solidFill>
                  <a:srgbClr val="454552"/>
                </a:solidFill>
                <a:latin typeface="Gill Sans MT"/>
                <a:cs typeface="Gill Sans MT"/>
              </a:rPr>
              <a:t> </a:t>
            </a:r>
            <a:r>
              <a:rPr sz="2030" kern="0" dirty="0">
                <a:solidFill>
                  <a:srgbClr val="454552"/>
                </a:solidFill>
                <a:latin typeface="Gill Sans MT"/>
                <a:cs typeface="Gill Sans MT"/>
              </a:rPr>
              <a:t>String("Good</a:t>
            </a:r>
            <a:r>
              <a:rPr sz="2030" kern="0" spc="-49" dirty="0">
                <a:solidFill>
                  <a:srgbClr val="454552"/>
                </a:solidFill>
                <a:latin typeface="Gill Sans MT"/>
                <a:cs typeface="Gill Sans MT"/>
              </a:rPr>
              <a:t> </a:t>
            </a:r>
            <a:r>
              <a:rPr sz="2030" kern="0" spc="-9" dirty="0">
                <a:solidFill>
                  <a:srgbClr val="454552"/>
                </a:solidFill>
                <a:latin typeface="Gill Sans MT"/>
                <a:cs typeface="Gill Sans MT"/>
              </a:rPr>
              <a:t>Morning");</a:t>
            </a:r>
            <a:endParaRPr sz="2030" kern="0">
              <a:solidFill>
                <a:sysClr val="windowText" lastClr="000000"/>
              </a:solidFill>
              <a:latin typeface="Gill Sans MT"/>
              <a:cs typeface="Gill Sans MT"/>
            </a:endParaRPr>
          </a:p>
          <a:p>
            <a:pPr marL="494766" lvl="1" indent="-241500" defTabSz="806867">
              <a:spcBef>
                <a:spcPts val="441"/>
              </a:spcBef>
              <a:buClr>
                <a:srgbClr val="9FB8CD"/>
              </a:buClr>
              <a:buSzPct val="76086"/>
              <a:buFont typeface="Arial Narrow"/>
              <a:buChar char="►"/>
              <a:tabLst>
                <a:tab pos="494766" algn="l"/>
                <a:tab pos="2121947" algn="l"/>
              </a:tabLst>
            </a:pPr>
            <a:r>
              <a:rPr sz="2030" kern="0" spc="-9" dirty="0">
                <a:solidFill>
                  <a:srgbClr val="454552"/>
                </a:solidFill>
                <a:latin typeface="Gill Sans MT"/>
                <a:cs typeface="Gill Sans MT"/>
              </a:rPr>
              <a:t>text.charAt(3)</a:t>
            </a:r>
            <a:r>
              <a:rPr sz="2030" kern="0" dirty="0">
                <a:solidFill>
                  <a:srgbClr val="454552"/>
                </a:solidFill>
                <a:latin typeface="Gill Sans MT"/>
                <a:cs typeface="Gill Sans MT"/>
              </a:rPr>
              <a:t>	would</a:t>
            </a:r>
            <a:r>
              <a:rPr sz="2030" kern="0" spc="-40" dirty="0">
                <a:solidFill>
                  <a:srgbClr val="454552"/>
                </a:solidFill>
                <a:latin typeface="Gill Sans MT"/>
                <a:cs typeface="Gill Sans MT"/>
              </a:rPr>
              <a:t> </a:t>
            </a:r>
            <a:r>
              <a:rPr sz="2030" kern="0" dirty="0">
                <a:solidFill>
                  <a:srgbClr val="454552"/>
                </a:solidFill>
                <a:latin typeface="Gill Sans MT"/>
                <a:cs typeface="Gill Sans MT"/>
              </a:rPr>
              <a:t>return</a:t>
            </a:r>
            <a:r>
              <a:rPr sz="2030" kern="0" spc="-49" dirty="0">
                <a:solidFill>
                  <a:srgbClr val="454552"/>
                </a:solidFill>
                <a:latin typeface="Gill Sans MT"/>
                <a:cs typeface="Gill Sans MT"/>
              </a:rPr>
              <a:t> </a:t>
            </a:r>
            <a:r>
              <a:rPr sz="2030" kern="0" dirty="0">
                <a:solidFill>
                  <a:srgbClr val="454552"/>
                </a:solidFill>
                <a:latin typeface="Gill Sans MT"/>
                <a:cs typeface="Gill Sans MT"/>
              </a:rPr>
              <a:t>the</a:t>
            </a:r>
            <a:r>
              <a:rPr sz="2030" kern="0" spc="-49" dirty="0">
                <a:solidFill>
                  <a:srgbClr val="454552"/>
                </a:solidFill>
                <a:latin typeface="Gill Sans MT"/>
                <a:cs typeface="Gill Sans MT"/>
              </a:rPr>
              <a:t> </a:t>
            </a:r>
            <a:r>
              <a:rPr sz="2030" kern="0" dirty="0">
                <a:solidFill>
                  <a:srgbClr val="454552"/>
                </a:solidFill>
                <a:latin typeface="Gill Sans MT"/>
                <a:cs typeface="Gill Sans MT"/>
              </a:rPr>
              <a:t>letter</a:t>
            </a:r>
            <a:r>
              <a:rPr sz="2030" kern="0" spc="-49" dirty="0">
                <a:solidFill>
                  <a:srgbClr val="454552"/>
                </a:solidFill>
                <a:latin typeface="Gill Sans MT"/>
                <a:cs typeface="Gill Sans MT"/>
              </a:rPr>
              <a:t> </a:t>
            </a:r>
            <a:r>
              <a:rPr sz="2030" kern="0" spc="49" dirty="0">
                <a:solidFill>
                  <a:srgbClr val="454552"/>
                </a:solidFill>
                <a:latin typeface="Gill Sans MT"/>
                <a:cs typeface="Gill Sans MT"/>
              </a:rPr>
              <a:t>d.</a:t>
            </a:r>
            <a:endParaRPr sz="2030" kern="0">
              <a:solidFill>
                <a:sysClr val="windowText" lastClr="000000"/>
              </a:solidFill>
              <a:latin typeface="Gill Sans MT"/>
              <a:cs typeface="Gill Sans MT"/>
            </a:endParaRPr>
          </a:p>
          <a:p>
            <a:pPr marL="251585" indent="-240379" defTabSz="806867">
              <a:spcBef>
                <a:spcPts val="521"/>
              </a:spcBef>
              <a:buClr>
                <a:srgbClr val="717BA3"/>
              </a:buClr>
              <a:buSzPct val="75000"/>
              <a:buFont typeface="Arial Narrow"/>
              <a:buChar char="►"/>
              <a:tabLst>
                <a:tab pos="251585" algn="l"/>
              </a:tabLst>
            </a:pPr>
            <a:r>
              <a:rPr sz="2294" kern="0" spc="163" dirty="0">
                <a:solidFill>
                  <a:sysClr val="windowText" lastClr="000000"/>
                </a:solidFill>
                <a:latin typeface="Gill Sans MT"/>
                <a:cs typeface="Gill Sans MT"/>
              </a:rPr>
              <a:t>link(targetURL):</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Creates</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13"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link</a:t>
            </a:r>
            <a:endParaRPr sz="2294" kern="0">
              <a:solidFill>
                <a:sysClr val="windowText" lastClr="000000"/>
              </a:solidFill>
              <a:latin typeface="Gill Sans MT"/>
              <a:cs typeface="Gill Sans MT"/>
            </a:endParaRPr>
          </a:p>
          <a:p>
            <a:pPr marL="494766" lvl="1" indent="-241500" defTabSz="806867">
              <a:spcBef>
                <a:spcPts val="454"/>
              </a:spcBef>
              <a:buClr>
                <a:srgbClr val="9FB8CD"/>
              </a:buClr>
              <a:buSzPct val="76086"/>
              <a:buFont typeface="Arial Narrow"/>
              <a:buChar char="►"/>
              <a:tabLst>
                <a:tab pos="494766" algn="l"/>
              </a:tabLst>
            </a:pPr>
            <a:r>
              <a:rPr sz="2030" kern="0" spc="-9" dirty="0">
                <a:solidFill>
                  <a:srgbClr val="454552"/>
                </a:solidFill>
                <a:latin typeface="Gill Sans MT"/>
                <a:cs typeface="Gill Sans MT"/>
              </a:rPr>
              <a:t>text.link("</a:t>
            </a:r>
            <a:r>
              <a:rPr sz="2030" kern="0" spc="-9" dirty="0">
                <a:solidFill>
                  <a:srgbClr val="454552"/>
                </a:solidFill>
                <a:latin typeface="Gill Sans MT"/>
                <a:cs typeface="Gill Sans MT"/>
                <a:hlinkClick r:id="rId2"/>
              </a:rPr>
              <a:t>http://www.google.com</a:t>
            </a:r>
            <a:r>
              <a:rPr sz="2030" kern="0" spc="-9" dirty="0">
                <a:solidFill>
                  <a:srgbClr val="454552"/>
                </a:solidFill>
                <a:latin typeface="Gill Sans MT"/>
                <a:cs typeface="Gill Sans MT"/>
              </a:rPr>
              <a:t>")</a:t>
            </a:r>
            <a:r>
              <a:rPr sz="2030" kern="0" spc="31" dirty="0">
                <a:solidFill>
                  <a:srgbClr val="454552"/>
                </a:solidFill>
                <a:latin typeface="Gill Sans MT"/>
                <a:cs typeface="Gill Sans MT"/>
              </a:rPr>
              <a:t> </a:t>
            </a:r>
            <a:r>
              <a:rPr sz="2030" kern="0" spc="-44" dirty="0">
                <a:solidFill>
                  <a:srgbClr val="454552"/>
                </a:solidFill>
                <a:latin typeface="Segoe UI Symbol"/>
                <a:cs typeface="Segoe UI Symbol"/>
              </a:rPr>
              <a:t>➔</a:t>
            </a:r>
            <a:endParaRPr sz="2030" kern="0">
              <a:solidFill>
                <a:sysClr val="windowText" lastClr="000000"/>
              </a:solidFill>
              <a:latin typeface="Segoe UI Symbol"/>
              <a:cs typeface="Segoe UI Symbol"/>
            </a:endParaRPr>
          </a:p>
          <a:p>
            <a:pPr marL="494766" lvl="1" indent="-241500" defTabSz="806867">
              <a:spcBef>
                <a:spcPts val="437"/>
              </a:spcBef>
              <a:buClr>
                <a:srgbClr val="9FB8CD"/>
              </a:buClr>
              <a:buSzPct val="76086"/>
              <a:buFont typeface="Arial Narrow"/>
              <a:buChar char="►"/>
              <a:tabLst>
                <a:tab pos="494766" algn="l"/>
              </a:tabLst>
            </a:pPr>
            <a:r>
              <a:rPr sz="2030" kern="0" dirty="0">
                <a:solidFill>
                  <a:srgbClr val="454552"/>
                </a:solidFill>
                <a:latin typeface="Gill Sans MT"/>
                <a:cs typeface="Gill Sans MT"/>
              </a:rPr>
              <a:t>&lt;a</a:t>
            </a:r>
            <a:r>
              <a:rPr sz="2030" kern="0" spc="-26" dirty="0">
                <a:solidFill>
                  <a:srgbClr val="454552"/>
                </a:solidFill>
                <a:latin typeface="Gill Sans MT"/>
                <a:cs typeface="Gill Sans MT"/>
              </a:rPr>
              <a:t> </a:t>
            </a:r>
            <a:r>
              <a:rPr sz="2030" kern="0" spc="-9" dirty="0">
                <a:solidFill>
                  <a:srgbClr val="454552"/>
                </a:solidFill>
                <a:latin typeface="Gill Sans MT"/>
                <a:cs typeface="Gill Sans MT"/>
              </a:rPr>
              <a:t>href="</a:t>
            </a:r>
            <a:r>
              <a:rPr sz="2030" kern="0" spc="-9" dirty="0">
                <a:solidFill>
                  <a:srgbClr val="454552"/>
                </a:solidFill>
                <a:latin typeface="Gill Sans MT"/>
                <a:cs typeface="Gill Sans MT"/>
                <a:hlinkClick r:id="rId2"/>
              </a:rPr>
              <a:t>http://www.google.com</a:t>
            </a:r>
            <a:r>
              <a:rPr sz="2030" kern="0" spc="-9" dirty="0">
                <a:solidFill>
                  <a:srgbClr val="454552"/>
                </a:solidFill>
                <a:latin typeface="Gill Sans MT"/>
                <a:cs typeface="Gill Sans MT"/>
              </a:rPr>
              <a:t>"&gt;Good</a:t>
            </a:r>
            <a:r>
              <a:rPr sz="2030" kern="0" spc="-57" dirty="0">
                <a:solidFill>
                  <a:srgbClr val="454552"/>
                </a:solidFill>
                <a:latin typeface="Gill Sans MT"/>
                <a:cs typeface="Gill Sans MT"/>
              </a:rPr>
              <a:t> </a:t>
            </a:r>
            <a:r>
              <a:rPr sz="2030" kern="0" spc="-9" dirty="0">
                <a:solidFill>
                  <a:srgbClr val="454552"/>
                </a:solidFill>
                <a:latin typeface="Gill Sans MT"/>
                <a:cs typeface="Gill Sans MT"/>
              </a:rPr>
              <a:t>Morning&lt;/a&gt;</a:t>
            </a:r>
            <a:endParaRPr sz="2030" kern="0">
              <a:solidFill>
                <a:sysClr val="windowText" lastClr="000000"/>
              </a:solidFill>
              <a:latin typeface="Gill Sans MT"/>
              <a:cs typeface="Gill Sans MT"/>
            </a:endParaRPr>
          </a:p>
          <a:p>
            <a:pPr marL="251585" marR="4483" indent="-240939" defTabSz="806867">
              <a:spcBef>
                <a:spcPts val="516"/>
              </a:spcBef>
              <a:buClr>
                <a:srgbClr val="717BA3"/>
              </a:buClr>
              <a:buSzPct val="75000"/>
              <a:buFont typeface="Arial Narrow"/>
              <a:buChar char="►"/>
              <a:tabLst>
                <a:tab pos="251585" algn="l"/>
              </a:tabLst>
            </a:pPr>
            <a:r>
              <a:rPr sz="2294" kern="0" spc="146" dirty="0">
                <a:solidFill>
                  <a:sysClr val="windowText" lastClr="000000"/>
                </a:solidFill>
                <a:latin typeface="Gill Sans MT"/>
                <a:cs typeface="Gill Sans MT"/>
              </a:rPr>
              <a:t>substr(start,</a:t>
            </a:r>
            <a:r>
              <a:rPr sz="2294" kern="0" spc="-247" dirty="0">
                <a:solidFill>
                  <a:sysClr val="windowText" lastClr="000000"/>
                </a:solidFill>
                <a:latin typeface="Gill Sans MT"/>
                <a:cs typeface="Gill Sans MT"/>
              </a:rPr>
              <a:t> </a:t>
            </a:r>
            <a:r>
              <a:rPr sz="2294" kern="0" spc="154" dirty="0">
                <a:solidFill>
                  <a:sysClr val="windowText" lastClr="000000"/>
                </a:solidFill>
                <a:latin typeface="Gill Sans MT"/>
                <a:cs typeface="Gill Sans MT"/>
              </a:rPr>
              <a:t>length):</a:t>
            </a:r>
            <a:r>
              <a:rPr sz="2294" kern="0" spc="-27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 substring</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starting</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a:t>
            </a:r>
            <a:r>
              <a:rPr sz="2294" kern="0" spc="-9"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dirty="0">
                <a:solidFill>
                  <a:sysClr val="windowText" lastClr="000000"/>
                </a:solidFill>
                <a:latin typeface="Gill Sans MT"/>
                <a:cs typeface="Gill Sans MT"/>
              </a:rPr>
              <a:t>position</a:t>
            </a:r>
            <a:r>
              <a:rPr sz="2294" kern="0" spc="-44" dirty="0">
                <a:solidFill>
                  <a:sysClr val="windowText" lastClr="000000"/>
                </a:solidFill>
                <a:latin typeface="Gill Sans MT"/>
                <a:cs typeface="Gill Sans MT"/>
              </a:rPr>
              <a:t> </a:t>
            </a:r>
            <a:r>
              <a:rPr sz="2294" i="1" u="heavy" kern="0" spc="163" dirty="0">
                <a:solidFill>
                  <a:sysClr val="windowText" lastClr="000000"/>
                </a:solidFill>
                <a:uFill>
                  <a:solidFill>
                    <a:srgbClr val="000000"/>
                  </a:solidFill>
                </a:uFill>
                <a:latin typeface="Gill Sans MT"/>
                <a:cs typeface="Gill Sans MT"/>
              </a:rPr>
              <a:t>start</a:t>
            </a:r>
            <a:r>
              <a:rPr sz="2294" i="1"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then</a:t>
            </a:r>
            <a:r>
              <a:rPr sz="2294" kern="0" spc="-31" dirty="0">
                <a:solidFill>
                  <a:sysClr val="windowText" lastClr="000000"/>
                </a:solidFill>
                <a:latin typeface="Gill Sans MT"/>
                <a:cs typeface="Gill Sans MT"/>
              </a:rPr>
              <a:t> </a:t>
            </a:r>
            <a:r>
              <a:rPr sz="2294" i="1" u="heavy" kern="0" spc="168" dirty="0">
                <a:solidFill>
                  <a:sysClr val="windowText" lastClr="000000"/>
                </a:solidFill>
                <a:uFill>
                  <a:solidFill>
                    <a:srgbClr val="000000"/>
                  </a:solidFill>
                </a:uFill>
                <a:latin typeface="Gill Sans MT"/>
                <a:cs typeface="Gill Sans MT"/>
              </a:rPr>
              <a:t>length</a:t>
            </a:r>
            <a:r>
              <a:rPr sz="2294" i="1"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consecutive</a:t>
            </a:r>
            <a:r>
              <a:rPr sz="2294" kern="0" spc="-3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characters.</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D7432B71-F340-3FAC-F987-AACF37F9AB1A}"/>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709185940"/>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String</a:t>
            </a:r>
            <a:r>
              <a:rPr spc="-53" dirty="0"/>
              <a:t> </a:t>
            </a:r>
            <a:r>
              <a:rPr spc="-9" dirty="0"/>
              <a:t>methods</a:t>
            </a:r>
          </a:p>
        </p:txBody>
      </p:sp>
      <p:sp>
        <p:nvSpPr>
          <p:cNvPr id="3" name="object 3"/>
          <p:cNvSpPr txBox="1"/>
          <p:nvPr/>
        </p:nvSpPr>
        <p:spPr>
          <a:xfrm>
            <a:off x="2534765" y="1496208"/>
            <a:ext cx="6548157" cy="3840825"/>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Lst>
            </a:pPr>
            <a:r>
              <a:rPr sz="2294" u="heavy" kern="0" spc="141" dirty="0">
                <a:solidFill>
                  <a:sysClr val="windowText" lastClr="000000"/>
                </a:solidFill>
                <a:uFill>
                  <a:solidFill>
                    <a:srgbClr val="000000"/>
                  </a:solidFill>
                </a:uFill>
                <a:latin typeface="Gill Sans MT"/>
                <a:cs typeface="Gill Sans MT"/>
              </a:rPr>
              <a:t>substring(startPosition,</a:t>
            </a:r>
            <a:r>
              <a:rPr sz="2294" u="heavy" kern="0" spc="-278" dirty="0">
                <a:solidFill>
                  <a:sysClr val="windowText" lastClr="000000"/>
                </a:solidFill>
                <a:uFill>
                  <a:solidFill>
                    <a:srgbClr val="000000"/>
                  </a:solidFill>
                </a:uFill>
                <a:latin typeface="Gill Sans MT"/>
                <a:cs typeface="Gill Sans MT"/>
              </a:rPr>
              <a:t> </a:t>
            </a:r>
            <a:r>
              <a:rPr sz="2294" u="heavy" kern="0" spc="132" dirty="0">
                <a:solidFill>
                  <a:sysClr val="windowText" lastClr="000000"/>
                </a:solidFill>
                <a:uFill>
                  <a:solidFill>
                    <a:srgbClr val="000000"/>
                  </a:solidFill>
                </a:uFill>
                <a:latin typeface="Gill Sans MT"/>
                <a:cs typeface="Gill Sans MT"/>
              </a:rPr>
              <a:t>endPosition):</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26"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a </a:t>
            </a:r>
            <a:r>
              <a:rPr sz="2294" kern="0" dirty="0">
                <a:solidFill>
                  <a:sysClr val="windowText" lastClr="000000"/>
                </a:solidFill>
                <a:latin typeface="Gill Sans MT"/>
                <a:cs typeface="Gill Sans MT"/>
              </a:rPr>
              <a:t>substring</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position</a:t>
            </a:r>
            <a:r>
              <a:rPr sz="2294" kern="0" spc="-35" dirty="0">
                <a:solidFill>
                  <a:sysClr val="windowText" lastClr="000000"/>
                </a:solidFill>
                <a:latin typeface="Gill Sans MT"/>
                <a:cs typeface="Gill Sans MT"/>
              </a:rPr>
              <a:t> </a:t>
            </a:r>
            <a:r>
              <a:rPr sz="2294" i="1" u="heavy" kern="0" spc="180" dirty="0">
                <a:solidFill>
                  <a:sysClr val="windowText" lastClr="000000"/>
                </a:solidFill>
                <a:uFill>
                  <a:solidFill>
                    <a:srgbClr val="000000"/>
                  </a:solidFill>
                </a:uFill>
                <a:latin typeface="Gill Sans MT"/>
                <a:cs typeface="Gill Sans MT"/>
              </a:rPr>
              <a:t>startPosition</a:t>
            </a:r>
            <a:r>
              <a:rPr sz="2294" i="1"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position </a:t>
            </a:r>
            <a:r>
              <a:rPr sz="2294" i="1" u="heavy" kern="0" spc="176" dirty="0">
                <a:solidFill>
                  <a:sysClr val="windowText" lastClr="000000"/>
                </a:solidFill>
                <a:uFill>
                  <a:solidFill>
                    <a:srgbClr val="000000"/>
                  </a:solidFill>
                </a:uFill>
                <a:latin typeface="Gill Sans MT"/>
                <a:cs typeface="Gill Sans MT"/>
              </a:rPr>
              <a:t>endPosition</a:t>
            </a:r>
            <a:endParaRPr sz="2294" kern="0">
              <a:solidFill>
                <a:sysClr val="windowText" lastClr="000000"/>
              </a:solidFill>
              <a:latin typeface="Gill Sans MT"/>
              <a:cs typeface="Gill Sans MT"/>
            </a:endParaRPr>
          </a:p>
          <a:p>
            <a:pPr defTabSz="806867">
              <a:spcBef>
                <a:spcPts val="1152"/>
              </a:spcBef>
              <a:buClr>
                <a:srgbClr val="717BA3"/>
              </a:buClr>
              <a:buFont typeface="Arial Narrow"/>
              <a:buChar char="►"/>
            </a:pPr>
            <a:endParaRPr sz="2294" kern="0">
              <a:solidFill>
                <a:sysClr val="windowText" lastClr="000000"/>
              </a:solidFill>
              <a:latin typeface="Gill Sans MT"/>
              <a:cs typeface="Gill Sans MT"/>
            </a:endParaRPr>
          </a:p>
          <a:p>
            <a:pPr marL="251585" indent="-240379" defTabSz="806867">
              <a:buClr>
                <a:srgbClr val="717BA3"/>
              </a:buClr>
              <a:buSzPct val="75000"/>
              <a:buFont typeface="Arial Narrow"/>
              <a:buChar char="►"/>
              <a:tabLst>
                <a:tab pos="251585" algn="l"/>
              </a:tabLst>
            </a:pPr>
            <a:r>
              <a:rPr sz="2294" u="heavy" kern="0" spc="132" dirty="0">
                <a:solidFill>
                  <a:sysClr val="windowText" lastClr="000000"/>
                </a:solidFill>
                <a:uFill>
                  <a:solidFill>
                    <a:srgbClr val="000000"/>
                  </a:solidFill>
                </a:uFill>
                <a:latin typeface="Gill Sans MT"/>
                <a:cs typeface="Gill Sans MT"/>
              </a:rPr>
              <a:t>toLowerCase():</a:t>
            </a:r>
            <a:r>
              <a:rPr sz="2294" u="heavy" kern="0" spc="-269" dirty="0">
                <a:solidFill>
                  <a:sysClr val="windowText" lastClr="000000"/>
                </a:solidFill>
                <a:uFill>
                  <a:solidFill>
                    <a:srgbClr val="000000"/>
                  </a:solidFill>
                </a:uFill>
                <a:latin typeface="Gill Sans MT"/>
                <a:cs typeface="Gill Sans MT"/>
              </a:rPr>
              <a:t> </a:t>
            </a:r>
            <a:r>
              <a:rPr sz="2294" kern="0" dirty="0">
                <a:solidFill>
                  <a:sysClr val="windowText" lastClr="000000"/>
                </a:solidFill>
                <a:latin typeface="Gill Sans MT"/>
                <a:cs typeface="Gill Sans MT"/>
              </a:rPr>
              <a:t>Converts</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string</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lowercase</a:t>
            </a:r>
            <a:endParaRPr sz="2294" kern="0">
              <a:solidFill>
                <a:sysClr val="windowText" lastClr="000000"/>
              </a:solidFill>
              <a:latin typeface="Gill Sans MT"/>
              <a:cs typeface="Gill Sans MT"/>
            </a:endParaRPr>
          </a:p>
          <a:p>
            <a:pPr marL="494766" lvl="1" indent="-241500" defTabSz="806867">
              <a:spcBef>
                <a:spcPts val="459"/>
              </a:spcBef>
              <a:buClr>
                <a:srgbClr val="9FB8CD"/>
              </a:buClr>
              <a:buSzPct val="76086"/>
              <a:buFont typeface="Arial Narrow"/>
              <a:buChar char="►"/>
              <a:tabLst>
                <a:tab pos="494766" algn="l"/>
              </a:tabLst>
            </a:pPr>
            <a:r>
              <a:rPr sz="2030" kern="0" dirty="0">
                <a:solidFill>
                  <a:srgbClr val="454552"/>
                </a:solidFill>
                <a:latin typeface="Gill Sans MT"/>
                <a:cs typeface="Gill Sans MT"/>
              </a:rPr>
              <a:t>String</a:t>
            </a:r>
            <a:r>
              <a:rPr sz="2030" kern="0" spc="-62" dirty="0">
                <a:solidFill>
                  <a:srgbClr val="454552"/>
                </a:solidFill>
                <a:latin typeface="Gill Sans MT"/>
                <a:cs typeface="Gill Sans MT"/>
              </a:rPr>
              <a:t> </a:t>
            </a:r>
            <a:r>
              <a:rPr sz="2030" kern="0" dirty="0">
                <a:solidFill>
                  <a:srgbClr val="454552"/>
                </a:solidFill>
                <a:latin typeface="Gill Sans MT"/>
                <a:cs typeface="Gill Sans MT"/>
              </a:rPr>
              <a:t>text</a:t>
            </a:r>
            <a:r>
              <a:rPr sz="2030" kern="0" spc="-44" dirty="0">
                <a:solidFill>
                  <a:srgbClr val="454552"/>
                </a:solidFill>
                <a:latin typeface="Gill Sans MT"/>
                <a:cs typeface="Gill Sans MT"/>
              </a:rPr>
              <a:t> </a:t>
            </a:r>
            <a:r>
              <a:rPr sz="2030" kern="0" dirty="0">
                <a:solidFill>
                  <a:srgbClr val="454552"/>
                </a:solidFill>
                <a:latin typeface="Gill Sans MT"/>
                <a:cs typeface="Gill Sans MT"/>
              </a:rPr>
              <a:t>=</a:t>
            </a:r>
            <a:r>
              <a:rPr sz="2030" kern="0" spc="-49" dirty="0">
                <a:solidFill>
                  <a:srgbClr val="454552"/>
                </a:solidFill>
                <a:latin typeface="Gill Sans MT"/>
                <a:cs typeface="Gill Sans MT"/>
              </a:rPr>
              <a:t> </a:t>
            </a:r>
            <a:r>
              <a:rPr sz="2030" kern="0" dirty="0">
                <a:solidFill>
                  <a:srgbClr val="454552"/>
                </a:solidFill>
                <a:latin typeface="Gill Sans MT"/>
                <a:cs typeface="Gill Sans MT"/>
              </a:rPr>
              <a:t>new</a:t>
            </a:r>
            <a:r>
              <a:rPr sz="2030" kern="0" spc="-35" dirty="0">
                <a:solidFill>
                  <a:srgbClr val="454552"/>
                </a:solidFill>
                <a:latin typeface="Gill Sans MT"/>
                <a:cs typeface="Gill Sans MT"/>
              </a:rPr>
              <a:t> </a:t>
            </a:r>
            <a:r>
              <a:rPr sz="2030" kern="0" dirty="0">
                <a:solidFill>
                  <a:srgbClr val="454552"/>
                </a:solidFill>
                <a:latin typeface="Gill Sans MT"/>
                <a:cs typeface="Gill Sans MT"/>
              </a:rPr>
              <a:t>String("John</a:t>
            </a:r>
            <a:r>
              <a:rPr sz="2030" kern="0" spc="-57" dirty="0">
                <a:solidFill>
                  <a:srgbClr val="454552"/>
                </a:solidFill>
                <a:latin typeface="Gill Sans MT"/>
                <a:cs typeface="Gill Sans MT"/>
              </a:rPr>
              <a:t> </a:t>
            </a:r>
            <a:r>
              <a:rPr sz="2030" kern="0" spc="-9" dirty="0">
                <a:solidFill>
                  <a:srgbClr val="454552"/>
                </a:solidFill>
                <a:latin typeface="Gill Sans MT"/>
                <a:cs typeface="Gill Sans MT"/>
              </a:rPr>
              <a:t>Smith")</a:t>
            </a:r>
            <a:endParaRPr sz="2030" kern="0">
              <a:solidFill>
                <a:sysClr val="windowText" lastClr="000000"/>
              </a:solidFill>
              <a:latin typeface="Gill Sans MT"/>
              <a:cs typeface="Gill Sans MT"/>
            </a:endParaRPr>
          </a:p>
          <a:p>
            <a:pPr marL="494766" lvl="1" indent="-241500" defTabSz="806867">
              <a:spcBef>
                <a:spcPts val="441"/>
              </a:spcBef>
              <a:buClr>
                <a:srgbClr val="9FB8CD"/>
              </a:buClr>
              <a:buSzPct val="76086"/>
              <a:buFont typeface="Arial Narrow"/>
              <a:buChar char="►"/>
              <a:tabLst>
                <a:tab pos="494766" algn="l"/>
              </a:tabLst>
            </a:pPr>
            <a:r>
              <a:rPr sz="2030" kern="0" spc="-9" dirty="0">
                <a:solidFill>
                  <a:srgbClr val="454552"/>
                </a:solidFill>
                <a:latin typeface="Gill Sans MT"/>
                <a:cs typeface="Gill Sans MT"/>
              </a:rPr>
              <a:t>text.toLowerCase()</a:t>
            </a:r>
            <a:r>
              <a:rPr sz="2030" kern="0" spc="-62" dirty="0">
                <a:solidFill>
                  <a:srgbClr val="454552"/>
                </a:solidFill>
                <a:latin typeface="Gill Sans MT"/>
                <a:cs typeface="Gill Sans MT"/>
              </a:rPr>
              <a:t> </a:t>
            </a:r>
            <a:r>
              <a:rPr sz="2030" kern="0" dirty="0">
                <a:solidFill>
                  <a:srgbClr val="454552"/>
                </a:solidFill>
                <a:latin typeface="Segoe UI Symbol"/>
                <a:cs typeface="Segoe UI Symbol"/>
              </a:rPr>
              <a:t>➔</a:t>
            </a:r>
            <a:r>
              <a:rPr sz="2030" kern="0" spc="-4" dirty="0">
                <a:solidFill>
                  <a:srgbClr val="454552"/>
                </a:solidFill>
                <a:latin typeface="Segoe UI Symbol"/>
                <a:cs typeface="Segoe UI Symbol"/>
              </a:rPr>
              <a:t> </a:t>
            </a:r>
            <a:r>
              <a:rPr sz="2030" kern="0" dirty="0">
                <a:solidFill>
                  <a:srgbClr val="454552"/>
                </a:solidFill>
                <a:latin typeface="Gill Sans MT"/>
                <a:cs typeface="Gill Sans MT"/>
              </a:rPr>
              <a:t>john</a:t>
            </a:r>
            <a:r>
              <a:rPr sz="2030" kern="0" spc="-22" dirty="0">
                <a:solidFill>
                  <a:srgbClr val="454552"/>
                </a:solidFill>
                <a:latin typeface="Gill Sans MT"/>
                <a:cs typeface="Gill Sans MT"/>
              </a:rPr>
              <a:t> </a:t>
            </a:r>
            <a:r>
              <a:rPr sz="2030" kern="0" spc="-9" dirty="0">
                <a:solidFill>
                  <a:srgbClr val="454552"/>
                </a:solidFill>
                <a:latin typeface="Gill Sans MT"/>
                <a:cs typeface="Gill Sans MT"/>
              </a:rPr>
              <a:t>smith</a:t>
            </a:r>
            <a:endParaRPr sz="2030" kern="0">
              <a:solidFill>
                <a:sysClr val="windowText" lastClr="000000"/>
              </a:solidFill>
              <a:latin typeface="Gill Sans MT"/>
              <a:cs typeface="Gill Sans MT"/>
            </a:endParaRPr>
          </a:p>
          <a:p>
            <a:pPr marL="0" lvl="1" defTabSz="806867">
              <a:spcBef>
                <a:spcPts val="1037"/>
              </a:spcBef>
              <a:buClr>
                <a:srgbClr val="9FB8CD"/>
              </a:buClr>
              <a:buFont typeface="Arial Narrow"/>
              <a:buChar char="►"/>
            </a:pPr>
            <a:endParaRPr sz="2030" kern="0">
              <a:solidFill>
                <a:sysClr val="windowText" lastClr="000000"/>
              </a:solidFill>
              <a:latin typeface="Gill Sans MT"/>
              <a:cs typeface="Gill Sans MT"/>
            </a:endParaRPr>
          </a:p>
          <a:p>
            <a:pPr marL="251585" indent="-240379" defTabSz="806867">
              <a:buClr>
                <a:srgbClr val="717BA3"/>
              </a:buClr>
              <a:buSzPct val="75000"/>
              <a:buFont typeface="Arial Narrow"/>
              <a:buChar char="►"/>
              <a:tabLst>
                <a:tab pos="251585" algn="l"/>
              </a:tabLst>
            </a:pPr>
            <a:r>
              <a:rPr sz="2294" u="heavy" kern="0" spc="150" dirty="0">
                <a:solidFill>
                  <a:sysClr val="windowText" lastClr="000000"/>
                </a:solidFill>
                <a:uFill>
                  <a:solidFill>
                    <a:srgbClr val="000000"/>
                  </a:solidFill>
                </a:uFill>
                <a:latin typeface="Gill Sans MT"/>
                <a:cs typeface="Gill Sans MT"/>
              </a:rPr>
              <a:t>toUpperCase():</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Converts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string</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uppercase</a:t>
            </a:r>
            <a:endParaRPr sz="2294" kern="0">
              <a:solidFill>
                <a:sysClr val="windowText" lastClr="000000"/>
              </a:solidFill>
              <a:latin typeface="Gill Sans MT"/>
              <a:cs typeface="Gill Sans MT"/>
            </a:endParaRPr>
          </a:p>
          <a:p>
            <a:pPr marL="494766" lvl="1" indent="-241500" defTabSz="806867">
              <a:spcBef>
                <a:spcPts val="454"/>
              </a:spcBef>
              <a:buClr>
                <a:srgbClr val="9FB8CD"/>
              </a:buClr>
              <a:buSzPct val="76086"/>
              <a:buFont typeface="Arial Narrow"/>
              <a:buChar char="►"/>
              <a:tabLst>
                <a:tab pos="494766" algn="l"/>
              </a:tabLst>
            </a:pPr>
            <a:r>
              <a:rPr sz="2030" kern="0" dirty="0">
                <a:solidFill>
                  <a:srgbClr val="454552"/>
                </a:solidFill>
                <a:latin typeface="Gill Sans MT"/>
                <a:cs typeface="Gill Sans MT"/>
              </a:rPr>
              <a:t>text.toUpperCase()</a:t>
            </a:r>
            <a:r>
              <a:rPr sz="2030" kern="0" spc="-97" dirty="0">
                <a:solidFill>
                  <a:srgbClr val="454552"/>
                </a:solidFill>
                <a:latin typeface="Gill Sans MT"/>
                <a:cs typeface="Gill Sans MT"/>
              </a:rPr>
              <a:t> </a:t>
            </a:r>
            <a:r>
              <a:rPr sz="2030" kern="0" dirty="0">
                <a:solidFill>
                  <a:srgbClr val="454552"/>
                </a:solidFill>
                <a:latin typeface="Segoe UI Symbol"/>
                <a:cs typeface="Segoe UI Symbol"/>
              </a:rPr>
              <a:t>➔</a:t>
            </a:r>
            <a:r>
              <a:rPr sz="2030" kern="0" spc="-40" dirty="0">
                <a:solidFill>
                  <a:srgbClr val="454552"/>
                </a:solidFill>
                <a:latin typeface="Segoe UI Symbol"/>
                <a:cs typeface="Segoe UI Symbol"/>
              </a:rPr>
              <a:t> </a:t>
            </a:r>
            <a:r>
              <a:rPr sz="2030" kern="0" dirty="0">
                <a:solidFill>
                  <a:srgbClr val="454552"/>
                </a:solidFill>
                <a:latin typeface="Gill Sans MT"/>
                <a:cs typeface="Gill Sans MT"/>
              </a:rPr>
              <a:t>JOHN</a:t>
            </a:r>
            <a:r>
              <a:rPr sz="2030" kern="0" spc="-53" dirty="0">
                <a:solidFill>
                  <a:srgbClr val="454552"/>
                </a:solidFill>
                <a:latin typeface="Gill Sans MT"/>
                <a:cs typeface="Gill Sans MT"/>
              </a:rPr>
              <a:t> </a:t>
            </a:r>
            <a:r>
              <a:rPr sz="2030" kern="0" spc="-9" dirty="0">
                <a:solidFill>
                  <a:srgbClr val="454552"/>
                </a:solidFill>
                <a:latin typeface="Gill Sans MT"/>
                <a:cs typeface="Gill Sans MT"/>
              </a:rPr>
              <a:t>SMITH</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C052612-B84C-E525-A374-89A264E94CA8}"/>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523497614"/>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18" dirty="0"/>
              <a:t>Date</a:t>
            </a:r>
          </a:p>
        </p:txBody>
      </p:sp>
      <p:sp>
        <p:nvSpPr>
          <p:cNvPr id="3" name="object 3"/>
          <p:cNvSpPr txBox="1"/>
          <p:nvPr/>
        </p:nvSpPr>
        <p:spPr>
          <a:xfrm>
            <a:off x="2534764" y="1431466"/>
            <a:ext cx="7010400" cy="3617785"/>
          </a:xfrm>
          <a:prstGeom prst="rect">
            <a:avLst/>
          </a:prstGeom>
        </p:spPr>
        <p:txBody>
          <a:bodyPr vert="horz" wrap="square" lIns="0" tIns="76200" rIns="0" bIns="0" rtlCol="0">
            <a:spAutoFit/>
          </a:bodyPr>
          <a:lstStyle/>
          <a:p>
            <a:pPr marL="251585" indent="-240379" defTabSz="806867">
              <a:spcBef>
                <a:spcPts val="600"/>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Date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object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helps</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work</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with</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dates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40"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times</a:t>
            </a:r>
            <a:endParaRPr sz="2294" kern="0">
              <a:solidFill>
                <a:sysClr val="windowText" lastClr="000000"/>
              </a:solidFill>
              <a:latin typeface="Gill Sans MT"/>
              <a:cs typeface="Gill Sans MT"/>
            </a:endParaRPr>
          </a:p>
          <a:p>
            <a:pPr marL="494766" lvl="1" indent="-241500" defTabSz="806867">
              <a:spcBef>
                <a:spcPts val="454"/>
              </a:spcBef>
              <a:buClr>
                <a:srgbClr val="9FB8CD"/>
              </a:buClr>
              <a:buSzPct val="76086"/>
              <a:buFont typeface="Arial Narrow"/>
              <a:buChar char="►"/>
              <a:tabLst>
                <a:tab pos="494766" algn="l"/>
              </a:tabLst>
            </a:pPr>
            <a:r>
              <a:rPr sz="2030" kern="0" dirty="0">
                <a:solidFill>
                  <a:srgbClr val="454552"/>
                </a:solidFill>
                <a:latin typeface="Gill Sans MT"/>
                <a:cs typeface="Gill Sans MT"/>
              </a:rPr>
              <a:t>new</a:t>
            </a:r>
            <a:r>
              <a:rPr sz="2030" kern="0" spc="-62" dirty="0">
                <a:solidFill>
                  <a:srgbClr val="454552"/>
                </a:solidFill>
                <a:latin typeface="Gill Sans MT"/>
                <a:cs typeface="Gill Sans MT"/>
              </a:rPr>
              <a:t> </a:t>
            </a:r>
            <a:r>
              <a:rPr sz="2030" kern="0" spc="-9" dirty="0">
                <a:solidFill>
                  <a:srgbClr val="454552"/>
                </a:solidFill>
                <a:latin typeface="Gill Sans MT"/>
                <a:cs typeface="Gill Sans MT"/>
              </a:rPr>
              <a:t>Date()</a:t>
            </a:r>
            <a:endParaRPr sz="2030" kern="0">
              <a:solidFill>
                <a:sysClr val="windowText" lastClr="000000"/>
              </a:solidFill>
              <a:latin typeface="Gill Sans MT"/>
              <a:cs typeface="Gill Sans MT"/>
            </a:endParaRPr>
          </a:p>
          <a:p>
            <a:pPr marL="251585" marR="105900" indent="-240939" defTabSz="806867">
              <a:spcBef>
                <a:spcPts val="521"/>
              </a:spcBef>
              <a:buClr>
                <a:srgbClr val="717BA3"/>
              </a:buClr>
              <a:buSzPct val="75000"/>
              <a:buFont typeface="Arial Narrow"/>
              <a:buChar char="►"/>
              <a:tabLst>
                <a:tab pos="251585" algn="l"/>
              </a:tabLst>
            </a:pPr>
            <a:r>
              <a:rPr sz="2294" kern="0" spc="-190" dirty="0">
                <a:solidFill>
                  <a:sysClr val="windowText" lastClr="000000"/>
                </a:solidFill>
                <a:latin typeface="Gill Sans MT"/>
                <a:cs typeface="Gill Sans MT"/>
              </a:rPr>
              <a:t>To</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specific</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date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or</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time,</a:t>
            </a:r>
            <a:r>
              <a:rPr sz="2294" kern="0" spc="-22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need</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pass</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only</a:t>
            </a:r>
            <a:r>
              <a:rPr sz="2294" kern="0" spc="-31"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one </a:t>
            </a:r>
            <a:r>
              <a:rPr sz="2294" kern="0" dirty="0">
                <a:solidFill>
                  <a:sysClr val="windowText" lastClr="000000"/>
                </a:solidFill>
                <a:latin typeface="Gill Sans MT"/>
                <a:cs typeface="Gill Sans MT"/>
              </a:rPr>
              <a:t>of</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these</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parameters:</a:t>
            </a:r>
            <a:endParaRPr sz="2294" kern="0">
              <a:solidFill>
                <a:sysClr val="windowText" lastClr="000000"/>
              </a:solidFill>
              <a:latin typeface="Gill Sans MT"/>
              <a:cs typeface="Gill Sans MT"/>
            </a:endParaRPr>
          </a:p>
          <a:p>
            <a:pPr marL="494766" lvl="1" indent="-241500" defTabSz="806867">
              <a:spcBef>
                <a:spcPts val="454"/>
              </a:spcBef>
              <a:buClr>
                <a:srgbClr val="9FB8CD"/>
              </a:buClr>
              <a:buSzPct val="76086"/>
              <a:buFont typeface="Arial Narrow"/>
              <a:buChar char="►"/>
              <a:tabLst>
                <a:tab pos="494766" algn="l"/>
                <a:tab pos="2139877" algn="l"/>
              </a:tabLst>
            </a:pPr>
            <a:r>
              <a:rPr sz="2030" kern="0" spc="110" dirty="0">
                <a:solidFill>
                  <a:srgbClr val="454552"/>
                </a:solidFill>
                <a:latin typeface="Gill Sans MT"/>
                <a:cs typeface="Gill Sans MT"/>
              </a:rPr>
              <a:t>milliseconds:</a:t>
            </a:r>
            <a:r>
              <a:rPr sz="2030" kern="0" dirty="0">
                <a:solidFill>
                  <a:srgbClr val="454552"/>
                </a:solidFill>
                <a:latin typeface="Gill Sans MT"/>
                <a:cs typeface="Gill Sans MT"/>
              </a:rPr>
              <a:t>	number</a:t>
            </a:r>
            <a:r>
              <a:rPr sz="2030" kern="0" spc="-44" dirty="0">
                <a:solidFill>
                  <a:srgbClr val="454552"/>
                </a:solidFill>
                <a:latin typeface="Gill Sans MT"/>
                <a:cs typeface="Gill Sans MT"/>
              </a:rPr>
              <a:t> </a:t>
            </a:r>
            <a:r>
              <a:rPr sz="2030" kern="0" dirty="0">
                <a:solidFill>
                  <a:srgbClr val="454552"/>
                </a:solidFill>
                <a:latin typeface="Gill Sans MT"/>
                <a:cs typeface="Gill Sans MT"/>
              </a:rPr>
              <a:t>of</a:t>
            </a:r>
            <a:r>
              <a:rPr sz="2030" kern="0" spc="-35" dirty="0">
                <a:solidFill>
                  <a:srgbClr val="454552"/>
                </a:solidFill>
                <a:latin typeface="Gill Sans MT"/>
                <a:cs typeface="Gill Sans MT"/>
              </a:rPr>
              <a:t> </a:t>
            </a:r>
            <a:r>
              <a:rPr sz="2030" kern="0" dirty="0">
                <a:solidFill>
                  <a:srgbClr val="454552"/>
                </a:solidFill>
                <a:latin typeface="Gill Sans MT"/>
                <a:cs typeface="Gill Sans MT"/>
              </a:rPr>
              <a:t>milliseconds</a:t>
            </a:r>
            <a:r>
              <a:rPr sz="2030" kern="0" spc="-44" dirty="0">
                <a:solidFill>
                  <a:srgbClr val="454552"/>
                </a:solidFill>
                <a:latin typeface="Gill Sans MT"/>
                <a:cs typeface="Gill Sans MT"/>
              </a:rPr>
              <a:t> </a:t>
            </a:r>
            <a:r>
              <a:rPr sz="2030" kern="0" dirty="0">
                <a:solidFill>
                  <a:srgbClr val="454552"/>
                </a:solidFill>
                <a:latin typeface="Gill Sans MT"/>
                <a:cs typeface="Gill Sans MT"/>
              </a:rPr>
              <a:t>since</a:t>
            </a:r>
            <a:r>
              <a:rPr sz="2030" kern="0" spc="-35" dirty="0">
                <a:solidFill>
                  <a:srgbClr val="454552"/>
                </a:solidFill>
                <a:latin typeface="Gill Sans MT"/>
                <a:cs typeface="Gill Sans MT"/>
              </a:rPr>
              <a:t> </a:t>
            </a:r>
            <a:r>
              <a:rPr sz="2030" kern="0" spc="-9" dirty="0">
                <a:solidFill>
                  <a:srgbClr val="454552"/>
                </a:solidFill>
                <a:latin typeface="Gill Sans MT"/>
                <a:cs typeface="Gill Sans MT"/>
              </a:rPr>
              <a:t>01/01/1970.</a:t>
            </a:r>
            <a:endParaRPr sz="2030" kern="0">
              <a:solidFill>
                <a:sysClr val="windowText" lastClr="000000"/>
              </a:solidFill>
              <a:latin typeface="Gill Sans MT"/>
              <a:cs typeface="Gill Sans MT"/>
            </a:endParaRPr>
          </a:p>
          <a:p>
            <a:pPr marL="495326" marR="46507" lvl="1" indent="-242060" defTabSz="806867">
              <a:spcBef>
                <a:spcPts val="432"/>
              </a:spcBef>
              <a:buClr>
                <a:srgbClr val="9FB8CD"/>
              </a:buClr>
              <a:buSzPct val="76086"/>
              <a:buFont typeface="Arial Narrow"/>
              <a:buChar char="►"/>
              <a:tabLst>
                <a:tab pos="495326" algn="l"/>
                <a:tab pos="1600285" algn="l"/>
                <a:tab pos="2859333" algn="l"/>
              </a:tabLst>
            </a:pPr>
            <a:r>
              <a:rPr sz="2030" kern="0" spc="119" dirty="0">
                <a:solidFill>
                  <a:srgbClr val="454552"/>
                </a:solidFill>
                <a:latin typeface="Gill Sans MT"/>
                <a:cs typeface="Gill Sans MT"/>
              </a:rPr>
              <a:t>yr_num,</a:t>
            </a:r>
            <a:r>
              <a:rPr sz="2030" kern="0" dirty="0">
                <a:solidFill>
                  <a:srgbClr val="454552"/>
                </a:solidFill>
                <a:latin typeface="Gill Sans MT"/>
                <a:cs typeface="Gill Sans MT"/>
              </a:rPr>
              <a:t>	</a:t>
            </a:r>
            <a:r>
              <a:rPr sz="2030" kern="0" spc="146" dirty="0">
                <a:solidFill>
                  <a:srgbClr val="454552"/>
                </a:solidFill>
                <a:latin typeface="Gill Sans MT"/>
                <a:cs typeface="Gill Sans MT"/>
              </a:rPr>
              <a:t>mo_num,</a:t>
            </a:r>
            <a:r>
              <a:rPr sz="2030" kern="0" dirty="0">
                <a:solidFill>
                  <a:srgbClr val="454552"/>
                </a:solidFill>
                <a:latin typeface="Gill Sans MT"/>
                <a:cs typeface="Gill Sans MT"/>
              </a:rPr>
              <a:t>	</a:t>
            </a:r>
            <a:r>
              <a:rPr sz="2030" kern="0" spc="119" dirty="0">
                <a:solidFill>
                  <a:srgbClr val="454552"/>
                </a:solidFill>
                <a:latin typeface="Gill Sans MT"/>
                <a:cs typeface="Gill Sans MT"/>
              </a:rPr>
              <a:t>day_num:</a:t>
            </a:r>
            <a:r>
              <a:rPr sz="2030" kern="0" spc="-224" dirty="0">
                <a:solidFill>
                  <a:srgbClr val="454552"/>
                </a:solidFill>
                <a:latin typeface="Gill Sans MT"/>
                <a:cs typeface="Gill Sans MT"/>
              </a:rPr>
              <a:t> </a:t>
            </a:r>
            <a:r>
              <a:rPr sz="2030" kern="0" dirty="0">
                <a:solidFill>
                  <a:srgbClr val="454552"/>
                </a:solidFill>
                <a:latin typeface="Gill Sans MT"/>
                <a:cs typeface="Gill Sans MT"/>
              </a:rPr>
              <a:t>Represents</a:t>
            </a:r>
            <a:r>
              <a:rPr sz="2030" kern="0" spc="-13" dirty="0">
                <a:solidFill>
                  <a:srgbClr val="454552"/>
                </a:solidFill>
                <a:latin typeface="Gill Sans MT"/>
                <a:cs typeface="Gill Sans MT"/>
              </a:rPr>
              <a:t> </a:t>
            </a:r>
            <a:r>
              <a:rPr sz="2030" kern="0" spc="-62" dirty="0">
                <a:solidFill>
                  <a:srgbClr val="454552"/>
                </a:solidFill>
                <a:latin typeface="Gill Sans MT"/>
                <a:cs typeface="Gill Sans MT"/>
              </a:rPr>
              <a:t>year,</a:t>
            </a:r>
            <a:r>
              <a:rPr sz="2030" kern="0" spc="-202" dirty="0">
                <a:solidFill>
                  <a:srgbClr val="454552"/>
                </a:solidFill>
                <a:latin typeface="Gill Sans MT"/>
                <a:cs typeface="Gill Sans MT"/>
              </a:rPr>
              <a:t> </a:t>
            </a:r>
            <a:r>
              <a:rPr sz="2030" kern="0" spc="-9" dirty="0">
                <a:solidFill>
                  <a:srgbClr val="454552"/>
                </a:solidFill>
                <a:latin typeface="Gill Sans MT"/>
                <a:cs typeface="Gill Sans MT"/>
              </a:rPr>
              <a:t>month,</a:t>
            </a:r>
            <a:r>
              <a:rPr sz="2030" kern="0" spc="-207" dirty="0">
                <a:solidFill>
                  <a:srgbClr val="454552"/>
                </a:solidFill>
                <a:latin typeface="Gill Sans MT"/>
                <a:cs typeface="Gill Sans MT"/>
              </a:rPr>
              <a:t> </a:t>
            </a:r>
            <a:r>
              <a:rPr sz="2030" kern="0" spc="-22" dirty="0">
                <a:solidFill>
                  <a:srgbClr val="454552"/>
                </a:solidFill>
                <a:latin typeface="Gill Sans MT"/>
                <a:cs typeface="Gill Sans MT"/>
              </a:rPr>
              <a:t>and </a:t>
            </a:r>
            <a:r>
              <a:rPr sz="2030" kern="0" spc="-18" dirty="0">
                <a:solidFill>
                  <a:srgbClr val="454552"/>
                </a:solidFill>
                <a:latin typeface="Gill Sans MT"/>
                <a:cs typeface="Gill Sans MT"/>
              </a:rPr>
              <a:t>day.</a:t>
            </a:r>
            <a:endParaRPr sz="2030" kern="0">
              <a:solidFill>
                <a:sysClr val="windowText" lastClr="000000"/>
              </a:solidFill>
              <a:latin typeface="Gill Sans MT"/>
              <a:cs typeface="Gill Sans MT"/>
            </a:endParaRPr>
          </a:p>
          <a:p>
            <a:pPr marL="495326" marR="4483" lvl="1" indent="-242060" defTabSz="806867">
              <a:spcBef>
                <a:spcPts val="446"/>
              </a:spcBef>
              <a:buClr>
                <a:srgbClr val="9FB8CD"/>
              </a:buClr>
              <a:buSzPct val="76086"/>
              <a:buFont typeface="Arial Narrow"/>
              <a:buChar char="►"/>
              <a:tabLst>
                <a:tab pos="495326" algn="l"/>
                <a:tab pos="1600285" algn="l"/>
                <a:tab pos="2299570" algn="l"/>
                <a:tab pos="2859333" algn="l"/>
                <a:tab pos="3502025" algn="l"/>
                <a:tab pos="4127347" algn="l"/>
                <a:tab pos="5251917" algn="l"/>
              </a:tabLst>
            </a:pPr>
            <a:r>
              <a:rPr sz="2030" kern="0" spc="119" dirty="0">
                <a:solidFill>
                  <a:srgbClr val="454552"/>
                </a:solidFill>
                <a:latin typeface="Gill Sans MT"/>
                <a:cs typeface="Gill Sans MT"/>
              </a:rPr>
              <a:t>yr_num,</a:t>
            </a:r>
            <a:r>
              <a:rPr sz="2030" kern="0" dirty="0">
                <a:solidFill>
                  <a:srgbClr val="454552"/>
                </a:solidFill>
                <a:latin typeface="Gill Sans MT"/>
                <a:cs typeface="Gill Sans MT"/>
              </a:rPr>
              <a:t>	</a:t>
            </a:r>
            <a:r>
              <a:rPr sz="2030" kern="0" spc="146" dirty="0">
                <a:solidFill>
                  <a:srgbClr val="454552"/>
                </a:solidFill>
                <a:latin typeface="Gill Sans MT"/>
                <a:cs typeface="Gill Sans MT"/>
              </a:rPr>
              <a:t>mo_num,</a:t>
            </a:r>
            <a:r>
              <a:rPr sz="2030" kern="0" dirty="0">
                <a:solidFill>
                  <a:srgbClr val="454552"/>
                </a:solidFill>
                <a:latin typeface="Gill Sans MT"/>
                <a:cs typeface="Gill Sans MT"/>
              </a:rPr>
              <a:t>	</a:t>
            </a:r>
            <a:r>
              <a:rPr sz="2030" kern="0" spc="124" dirty="0">
                <a:solidFill>
                  <a:srgbClr val="454552"/>
                </a:solidFill>
                <a:latin typeface="Gill Sans MT"/>
                <a:cs typeface="Gill Sans MT"/>
              </a:rPr>
              <a:t>day_num,</a:t>
            </a:r>
            <a:r>
              <a:rPr sz="2030" kern="0" dirty="0">
                <a:solidFill>
                  <a:srgbClr val="454552"/>
                </a:solidFill>
                <a:latin typeface="Gill Sans MT"/>
                <a:cs typeface="Gill Sans MT"/>
              </a:rPr>
              <a:t>	</a:t>
            </a:r>
            <a:r>
              <a:rPr sz="2030" kern="0" spc="124" dirty="0">
                <a:solidFill>
                  <a:srgbClr val="454552"/>
                </a:solidFill>
                <a:latin typeface="Gill Sans MT"/>
                <a:cs typeface="Gill Sans MT"/>
              </a:rPr>
              <a:t>hr_num,</a:t>
            </a:r>
            <a:r>
              <a:rPr sz="2030" kern="0" dirty="0">
                <a:solidFill>
                  <a:srgbClr val="454552"/>
                </a:solidFill>
                <a:latin typeface="Gill Sans MT"/>
                <a:cs typeface="Gill Sans MT"/>
              </a:rPr>
              <a:t>	</a:t>
            </a:r>
            <a:r>
              <a:rPr sz="2030" kern="0" spc="154" dirty="0">
                <a:solidFill>
                  <a:srgbClr val="454552"/>
                </a:solidFill>
                <a:latin typeface="Gill Sans MT"/>
                <a:cs typeface="Gill Sans MT"/>
              </a:rPr>
              <a:t>min_num, </a:t>
            </a:r>
            <a:r>
              <a:rPr sz="2030" kern="0" spc="110" dirty="0">
                <a:solidFill>
                  <a:srgbClr val="454552"/>
                </a:solidFill>
                <a:latin typeface="Gill Sans MT"/>
                <a:cs typeface="Gill Sans MT"/>
              </a:rPr>
              <a:t>seconds_num,</a:t>
            </a:r>
            <a:r>
              <a:rPr sz="2030" kern="0" dirty="0">
                <a:solidFill>
                  <a:srgbClr val="454552"/>
                </a:solidFill>
                <a:latin typeface="Gill Sans MT"/>
                <a:cs typeface="Gill Sans MT"/>
              </a:rPr>
              <a:t>	</a:t>
            </a:r>
            <a:r>
              <a:rPr sz="2030" kern="0" spc="132" dirty="0">
                <a:solidFill>
                  <a:srgbClr val="454552"/>
                </a:solidFill>
                <a:latin typeface="Gill Sans MT"/>
                <a:cs typeface="Gill Sans MT"/>
              </a:rPr>
              <a:t>ms_num:</a:t>
            </a:r>
            <a:r>
              <a:rPr sz="2030" kern="0" dirty="0">
                <a:solidFill>
                  <a:srgbClr val="454552"/>
                </a:solidFill>
                <a:latin typeface="Gill Sans MT"/>
                <a:cs typeface="Gill Sans MT"/>
              </a:rPr>
              <a:t>	Represents</a:t>
            </a:r>
            <a:r>
              <a:rPr sz="2030" kern="0" spc="-22" dirty="0">
                <a:solidFill>
                  <a:srgbClr val="454552"/>
                </a:solidFill>
                <a:latin typeface="Gill Sans MT"/>
                <a:cs typeface="Gill Sans MT"/>
              </a:rPr>
              <a:t> </a:t>
            </a:r>
            <a:r>
              <a:rPr sz="2030" kern="0" dirty="0">
                <a:solidFill>
                  <a:srgbClr val="454552"/>
                </a:solidFill>
                <a:latin typeface="Gill Sans MT"/>
                <a:cs typeface="Gill Sans MT"/>
              </a:rPr>
              <a:t>the</a:t>
            </a:r>
            <a:r>
              <a:rPr sz="2030" kern="0" spc="-13" dirty="0">
                <a:solidFill>
                  <a:srgbClr val="454552"/>
                </a:solidFill>
                <a:latin typeface="Gill Sans MT"/>
                <a:cs typeface="Gill Sans MT"/>
              </a:rPr>
              <a:t> </a:t>
            </a:r>
            <a:r>
              <a:rPr sz="2030" kern="0" spc="-18" dirty="0">
                <a:solidFill>
                  <a:srgbClr val="454552"/>
                </a:solidFill>
                <a:latin typeface="Gill Sans MT"/>
                <a:cs typeface="Gill Sans MT"/>
              </a:rPr>
              <a:t>years,</a:t>
            </a:r>
            <a:r>
              <a:rPr sz="2030" kern="0" spc="-207" dirty="0">
                <a:solidFill>
                  <a:srgbClr val="454552"/>
                </a:solidFill>
                <a:latin typeface="Gill Sans MT"/>
                <a:cs typeface="Gill Sans MT"/>
              </a:rPr>
              <a:t> </a:t>
            </a:r>
            <a:r>
              <a:rPr sz="2030" kern="0" spc="-31" dirty="0">
                <a:solidFill>
                  <a:srgbClr val="454552"/>
                </a:solidFill>
                <a:latin typeface="Gill Sans MT"/>
                <a:cs typeface="Gill Sans MT"/>
              </a:rPr>
              <a:t>days,</a:t>
            </a:r>
            <a:r>
              <a:rPr sz="2030" kern="0" spc="-199" dirty="0">
                <a:solidFill>
                  <a:srgbClr val="454552"/>
                </a:solidFill>
                <a:latin typeface="Gill Sans MT"/>
                <a:cs typeface="Gill Sans MT"/>
              </a:rPr>
              <a:t> </a:t>
            </a:r>
            <a:r>
              <a:rPr sz="2030" kern="0" spc="-9" dirty="0">
                <a:solidFill>
                  <a:srgbClr val="454552"/>
                </a:solidFill>
                <a:latin typeface="Gill Sans MT"/>
                <a:cs typeface="Gill Sans MT"/>
              </a:rPr>
              <a:t>hours, minutes,</a:t>
            </a:r>
            <a:r>
              <a:rPr sz="2030" kern="0" spc="-224" dirty="0">
                <a:solidFill>
                  <a:srgbClr val="454552"/>
                </a:solidFill>
                <a:latin typeface="Gill Sans MT"/>
                <a:cs typeface="Gill Sans MT"/>
              </a:rPr>
              <a:t> </a:t>
            </a:r>
            <a:r>
              <a:rPr sz="2030" kern="0" spc="-9" dirty="0">
                <a:solidFill>
                  <a:srgbClr val="454552"/>
                </a:solidFill>
                <a:latin typeface="Gill Sans MT"/>
                <a:cs typeface="Gill Sans MT"/>
              </a:rPr>
              <a:t>seconds,</a:t>
            </a:r>
            <a:r>
              <a:rPr sz="2030" kern="0" spc="-185" dirty="0">
                <a:solidFill>
                  <a:srgbClr val="454552"/>
                </a:solidFill>
                <a:latin typeface="Gill Sans MT"/>
                <a:cs typeface="Gill Sans MT"/>
              </a:rPr>
              <a:t> </a:t>
            </a:r>
            <a:r>
              <a:rPr sz="2030" kern="0" dirty="0">
                <a:solidFill>
                  <a:srgbClr val="454552"/>
                </a:solidFill>
                <a:latin typeface="Gill Sans MT"/>
                <a:cs typeface="Gill Sans MT"/>
              </a:rPr>
              <a:t>and</a:t>
            </a:r>
            <a:r>
              <a:rPr sz="2030" kern="0" spc="26" dirty="0">
                <a:solidFill>
                  <a:srgbClr val="454552"/>
                </a:solidFill>
                <a:latin typeface="Gill Sans MT"/>
                <a:cs typeface="Gill Sans MT"/>
              </a:rPr>
              <a:t> </a:t>
            </a:r>
            <a:r>
              <a:rPr sz="2030" kern="0" spc="-9" dirty="0">
                <a:solidFill>
                  <a:srgbClr val="454552"/>
                </a:solidFill>
                <a:latin typeface="Gill Sans MT"/>
                <a:cs typeface="Gill Sans MT"/>
              </a:rPr>
              <a:t>milliseconds.</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ED57461E-CF61-2315-2C66-13928FE54248}"/>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703566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28B13CF-9F13-55DA-B946-F5BE0C2BB2BA}"/>
              </a:ext>
            </a:extLst>
          </p:cNvPr>
          <p:cNvSpPr>
            <a:spLocks noGrp="1"/>
          </p:cNvSpPr>
          <p:nvPr>
            <p:ph type="title"/>
          </p:nvPr>
        </p:nvSpPr>
        <p:spPr/>
        <p:txBody>
          <a:bodyPr/>
          <a:lstStyle/>
          <a:p>
            <a:pPr eaLnBrk="1" hangingPunct="1"/>
            <a:r>
              <a:rPr lang="en-US" altLang="en-US"/>
              <a:t>Core Attributes: style (deprecated)</a:t>
            </a:r>
          </a:p>
        </p:txBody>
      </p:sp>
      <p:sp>
        <p:nvSpPr>
          <p:cNvPr id="26627" name="Content Placeholder 2">
            <a:extLst>
              <a:ext uri="{FF2B5EF4-FFF2-40B4-BE49-F238E27FC236}">
                <a16:creationId xmlns:a16="http://schemas.microsoft.com/office/drawing/2014/main" id="{279A9F0F-E4C6-5B97-1C9B-73D475F448E1}"/>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Allows you to specify CSS rules within the element.</a:t>
            </a:r>
          </a:p>
          <a:p>
            <a:pPr lvl="1" eaLnBrk="1" hangingPunct="1"/>
            <a:endParaRPr lang="en-US" altLang="en-US"/>
          </a:p>
          <a:p>
            <a:pPr lvl="1" eaLnBrk="1" hangingPunct="1"/>
            <a:r>
              <a:rPr lang="en-US" altLang="en-US"/>
              <a:t>&lt;p style=“font-family:arial; color:#FF0000;”&gt; SomeText&lt;/p&gt;</a:t>
            </a:r>
          </a:p>
        </p:txBody>
      </p:sp>
      <p:sp>
        <p:nvSpPr>
          <p:cNvPr id="2" name="Footer Placeholder 1">
            <a:extLst>
              <a:ext uri="{FF2B5EF4-FFF2-40B4-BE49-F238E27FC236}">
                <a16:creationId xmlns:a16="http://schemas.microsoft.com/office/drawing/2014/main" id="{368A543E-8FD9-75EB-DCBF-52065FDA9FD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031288399"/>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Date</a:t>
            </a:r>
            <a:r>
              <a:rPr spc="-31" dirty="0"/>
              <a:t> </a:t>
            </a:r>
            <a:r>
              <a:rPr spc="-9" dirty="0"/>
              <a:t>Methods</a:t>
            </a:r>
          </a:p>
        </p:txBody>
      </p:sp>
      <p:sp>
        <p:nvSpPr>
          <p:cNvPr id="3" name="object 3"/>
          <p:cNvSpPr txBox="1"/>
          <p:nvPr/>
        </p:nvSpPr>
        <p:spPr>
          <a:xfrm>
            <a:off x="2534764" y="1429511"/>
            <a:ext cx="6886015" cy="2807005"/>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getDate()</a:t>
            </a:r>
            <a:r>
              <a:rPr sz="2294" kern="0" spc="-7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a:t>
            </a:r>
            <a:r>
              <a:rPr sz="2294" kern="0" spc="-22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date</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1</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31"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31)</a:t>
            </a:r>
            <a:endParaRPr sz="2294" kern="0">
              <a:solidFill>
                <a:sysClr val="windowText" lastClr="000000"/>
              </a:solidFill>
              <a:latin typeface="Gill Sans MT"/>
              <a:cs typeface="Gill Sans MT"/>
            </a:endParaRPr>
          </a:p>
          <a:p>
            <a:pPr marL="251585" marR="886993" indent="-240939" defTabSz="806867">
              <a:spcBef>
                <a:spcPts val="529"/>
              </a:spcBef>
              <a:buClr>
                <a:srgbClr val="717BA3"/>
              </a:buClr>
              <a:buSzPct val="75000"/>
              <a:buFont typeface="Arial Narrow"/>
              <a:buChar char="►"/>
              <a:tabLst>
                <a:tab pos="251585" algn="l"/>
              </a:tabLst>
            </a:pPr>
            <a:r>
              <a:rPr sz="2294" kern="0" spc="-22" dirty="0">
                <a:solidFill>
                  <a:sysClr val="windowText" lastClr="000000"/>
                </a:solidFill>
                <a:latin typeface="Gill Sans MT"/>
                <a:cs typeface="Gill Sans MT"/>
              </a:rPr>
              <a:t>getDay():</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day</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6;</a:t>
            </a:r>
            <a:r>
              <a:rPr sz="2294" kern="0" spc="-234" dirty="0">
                <a:solidFill>
                  <a:sysClr val="windowText" lastClr="000000"/>
                </a:solidFill>
                <a:latin typeface="Gill Sans MT"/>
                <a:cs typeface="Gill Sans MT"/>
              </a:rPr>
              <a:t> </a:t>
            </a:r>
            <a:r>
              <a:rPr sz="2294" kern="0" spc="-49" dirty="0">
                <a:solidFill>
                  <a:sysClr val="windowText" lastClr="000000"/>
                </a:solidFill>
                <a:latin typeface="Gill Sans MT"/>
                <a:cs typeface="Gill Sans MT"/>
              </a:rPr>
              <a:t>Sunday,</a:t>
            </a:r>
            <a:r>
              <a:rPr sz="2294" kern="0" spc="-243"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to </a:t>
            </a:r>
            <a:r>
              <a:rPr sz="2294" kern="0" spc="-9" dirty="0">
                <a:solidFill>
                  <a:sysClr val="windowText" lastClr="000000"/>
                </a:solidFill>
                <a:latin typeface="Gill Sans MT"/>
                <a:cs typeface="Gill Sans MT"/>
              </a:rPr>
              <a:t>Saturday)</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getMonth():</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month</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11;</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January</a:t>
            </a:r>
            <a:r>
              <a:rPr sz="2294" kern="0" spc="-26"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to </a:t>
            </a:r>
            <a:r>
              <a:rPr sz="2294" kern="0" spc="-9" dirty="0">
                <a:solidFill>
                  <a:sysClr val="windowText" lastClr="000000"/>
                </a:solidFill>
                <a:latin typeface="Gill Sans MT"/>
                <a:cs typeface="Gill Sans MT"/>
              </a:rPr>
              <a:t>December)</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44" dirty="0">
                <a:solidFill>
                  <a:sysClr val="windowText" lastClr="000000"/>
                </a:solidFill>
                <a:latin typeface="Gill Sans MT"/>
                <a:cs typeface="Gill Sans MT"/>
              </a:rPr>
              <a:t>getYear():</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7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year</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using</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two</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digits</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35" dirty="0">
                <a:solidFill>
                  <a:sysClr val="windowText" lastClr="000000"/>
                </a:solidFill>
                <a:latin typeface="Gill Sans MT"/>
                <a:cs typeface="Gill Sans MT"/>
              </a:rPr>
              <a:t>getFullYear():</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year</a:t>
            </a:r>
            <a:r>
              <a:rPr sz="2294" kern="0" spc="-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using</a:t>
            </a:r>
            <a:r>
              <a:rPr sz="2294" kern="0" spc="-13" dirty="0">
                <a:solidFill>
                  <a:sysClr val="windowText" lastClr="000000"/>
                </a:solidFill>
                <a:latin typeface="Gill Sans MT"/>
                <a:cs typeface="Gill Sans MT"/>
              </a:rPr>
              <a:t> </a:t>
            </a:r>
            <a:r>
              <a:rPr sz="2294" kern="0" spc="-49" dirty="0">
                <a:solidFill>
                  <a:sysClr val="windowText" lastClr="000000"/>
                </a:solidFill>
                <a:latin typeface="Gill Sans MT"/>
                <a:cs typeface="Gill Sans MT"/>
              </a:rPr>
              <a:t>four-</a:t>
            </a:r>
            <a:r>
              <a:rPr sz="2294" kern="0" dirty="0">
                <a:solidFill>
                  <a:sysClr val="windowText" lastClr="000000"/>
                </a:solidFill>
                <a:latin typeface="Gill Sans MT"/>
                <a:cs typeface="Gill Sans MT"/>
              </a:rPr>
              <a:t>digit</a:t>
            </a:r>
            <a:r>
              <a:rPr sz="2294" kern="0" spc="-40"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year</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61084901-00F4-5471-27AB-C454ADF32CC0}"/>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4228000266"/>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4765" y="912606"/>
            <a:ext cx="4040841" cy="445922"/>
          </a:xfrm>
          <a:prstGeom prst="rect">
            <a:avLst/>
          </a:prstGeom>
        </p:spPr>
        <p:txBody>
          <a:bodyPr vert="horz" wrap="square" lIns="0" tIns="11206" rIns="0" bIns="0" rtlCol="0">
            <a:spAutoFit/>
          </a:bodyPr>
          <a:lstStyle/>
          <a:p>
            <a:pPr marL="11206">
              <a:spcBef>
                <a:spcPts val="88"/>
              </a:spcBef>
              <a:tabLst>
                <a:tab pos="2671065" algn="l"/>
              </a:tabLst>
            </a:pPr>
            <a:r>
              <a:rPr dirty="0"/>
              <a:t>Date</a:t>
            </a:r>
            <a:r>
              <a:rPr spc="-31" dirty="0"/>
              <a:t> </a:t>
            </a:r>
            <a:r>
              <a:rPr spc="-9" dirty="0"/>
              <a:t>Methods</a:t>
            </a:r>
            <a:r>
              <a:rPr dirty="0"/>
              <a:t>	</a:t>
            </a:r>
            <a:r>
              <a:rPr spc="-9" dirty="0"/>
              <a:t>(Cont'd)</a:t>
            </a:r>
          </a:p>
        </p:txBody>
      </p:sp>
      <p:sp>
        <p:nvSpPr>
          <p:cNvPr id="3" name="object 3"/>
          <p:cNvSpPr txBox="1"/>
          <p:nvPr/>
        </p:nvSpPr>
        <p:spPr>
          <a:xfrm>
            <a:off x="2534765" y="1429512"/>
            <a:ext cx="6423772" cy="2036794"/>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spc="137" dirty="0">
                <a:solidFill>
                  <a:sysClr val="windowText" lastClr="000000"/>
                </a:solidFill>
                <a:latin typeface="Gill Sans MT"/>
                <a:cs typeface="Gill Sans MT"/>
              </a:rPr>
              <a:t>getHours():</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hour</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54" dirty="0">
                <a:solidFill>
                  <a:sysClr val="windowText" lastClr="000000"/>
                </a:solidFill>
                <a:latin typeface="Gill Sans MT"/>
                <a:cs typeface="Gill Sans MT"/>
              </a:rPr>
              <a:t>getMinutes():</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minute</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59" dirty="0">
                <a:solidFill>
                  <a:sysClr val="windowText" lastClr="000000"/>
                </a:solidFill>
                <a:latin typeface="Gill Sans MT"/>
                <a:cs typeface="Gill Sans MT"/>
              </a:rPr>
              <a:t>getSeconds():</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seconds</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kern="0" spc="150" dirty="0">
                <a:solidFill>
                  <a:sysClr val="windowText" lastClr="000000"/>
                </a:solidFill>
                <a:latin typeface="Gill Sans MT"/>
                <a:cs typeface="Gill Sans MT"/>
              </a:rPr>
              <a:t>getTimezoneOffset():</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time</a:t>
            </a:r>
            <a:r>
              <a:rPr sz="2294" kern="0" spc="-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difference </a:t>
            </a:r>
            <a:r>
              <a:rPr sz="2294" kern="0" dirty="0">
                <a:solidFill>
                  <a:sysClr val="windowText" lastClr="000000"/>
                </a:solidFill>
                <a:latin typeface="Gill Sans MT"/>
                <a:cs typeface="Gill Sans MT"/>
              </a:rPr>
              <a:t>between</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user's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computer</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49"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GMT</a:t>
            </a:r>
            <a:endParaRPr sz="2294"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84587B0E-4ED3-890C-6D86-C1E7516D40A5}"/>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913360360"/>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Date</a:t>
            </a:r>
            <a:r>
              <a:rPr spc="-49" dirty="0"/>
              <a:t> </a:t>
            </a:r>
            <a:r>
              <a:rPr dirty="0"/>
              <a:t>Methods</a:t>
            </a:r>
            <a:r>
              <a:rPr spc="-57" dirty="0"/>
              <a:t> </a:t>
            </a:r>
            <a:r>
              <a:rPr spc="-9" dirty="0"/>
              <a:t>(Cont'd)</a:t>
            </a:r>
          </a:p>
        </p:txBody>
      </p:sp>
      <p:sp>
        <p:nvSpPr>
          <p:cNvPr id="7" name="object 7"/>
          <p:cNvSpPr txBox="1"/>
          <p:nvPr/>
        </p:nvSpPr>
        <p:spPr>
          <a:xfrm>
            <a:off x="2534765" y="1429512"/>
            <a:ext cx="6679826" cy="2871125"/>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spc="106" dirty="0">
                <a:solidFill>
                  <a:sysClr val="windowText" lastClr="000000"/>
                </a:solidFill>
                <a:latin typeface="Gill Sans MT"/>
                <a:cs typeface="Gill Sans MT"/>
              </a:rPr>
              <a:t>setDate():</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sets</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date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month</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1</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8" dirty="0">
                <a:solidFill>
                  <a:sysClr val="windowText" lastClr="000000"/>
                </a:solidFill>
                <a:latin typeface="Gill Sans MT"/>
                <a:cs typeface="Gill Sans MT"/>
              </a:rPr>
              <a:t> 31).</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06" dirty="0">
                <a:solidFill>
                  <a:sysClr val="windowText" lastClr="000000"/>
                </a:solidFill>
                <a:latin typeface="Gill Sans MT"/>
                <a:cs typeface="Gill Sans MT"/>
              </a:rPr>
              <a:t>setFullYear():</a:t>
            </a:r>
            <a:r>
              <a:rPr sz="2294" kern="0" spc="-27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sets</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year</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(four</a:t>
            </a:r>
            <a:r>
              <a:rPr sz="2294" kern="0" spc="-4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digits).</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01" dirty="0">
                <a:solidFill>
                  <a:sysClr val="windowText" lastClr="000000"/>
                </a:solidFill>
                <a:latin typeface="Gill Sans MT"/>
                <a:cs typeface="Gill Sans MT"/>
              </a:rPr>
              <a:t>setHours():</a:t>
            </a:r>
            <a:r>
              <a:rPr sz="2294" kern="0" spc="-27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sets</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hour</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8" dirty="0">
                <a:solidFill>
                  <a:sysClr val="windowText" lastClr="000000"/>
                </a:solidFill>
                <a:latin typeface="Gill Sans MT"/>
                <a:cs typeface="Gill Sans MT"/>
              </a:rPr>
              <a:t> 23).</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15" dirty="0">
                <a:solidFill>
                  <a:sysClr val="windowText" lastClr="000000"/>
                </a:solidFill>
                <a:latin typeface="Gill Sans MT"/>
                <a:cs typeface="Gill Sans MT"/>
              </a:rPr>
              <a:t>setMinutes():</a:t>
            </a:r>
            <a:r>
              <a:rPr sz="2294" kern="0" spc="-27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minute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2"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59).</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kern="0" spc="110" dirty="0">
                <a:solidFill>
                  <a:sysClr val="windowText" lastClr="000000"/>
                </a:solidFill>
                <a:latin typeface="Gill Sans MT"/>
                <a:cs typeface="Gill Sans MT"/>
              </a:rPr>
              <a:t>setMonth():</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month</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11;</a:t>
            </a:r>
            <a:r>
              <a:rPr sz="2294" kern="0" spc="-23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0=January, 1=February).</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19" dirty="0">
                <a:solidFill>
                  <a:sysClr val="windowText" lastClr="000000"/>
                </a:solidFill>
                <a:latin typeface="Gill Sans MT"/>
                <a:cs typeface="Gill Sans MT"/>
              </a:rPr>
              <a:t>setSeconds():</a:t>
            </a:r>
            <a:r>
              <a:rPr sz="2294" kern="0" spc="-26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Sets</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second</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(from</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18" dirty="0">
                <a:solidFill>
                  <a:sysClr val="windowText" lastClr="000000"/>
                </a:solidFill>
                <a:latin typeface="Gill Sans MT"/>
                <a:cs typeface="Gill Sans MT"/>
              </a:rPr>
              <a:t> 59).</a:t>
            </a:r>
            <a:endParaRPr sz="2294"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C9D26934-42D8-3C7F-CC39-25585A463DE7}"/>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99381200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Dates</a:t>
            </a:r>
            <a:r>
              <a:rPr spc="-44" dirty="0"/>
              <a:t> </a:t>
            </a:r>
            <a:r>
              <a:rPr spc="-9" dirty="0"/>
              <a:t>Examples</a:t>
            </a:r>
          </a:p>
        </p:txBody>
      </p:sp>
      <p:sp>
        <p:nvSpPr>
          <p:cNvPr id="3" name="object 3"/>
          <p:cNvSpPr txBox="1"/>
          <p:nvPr/>
        </p:nvSpPr>
        <p:spPr>
          <a:xfrm>
            <a:off x="2534765" y="1496208"/>
            <a:ext cx="6963896" cy="3344536"/>
          </a:xfrm>
          <a:prstGeom prst="rect">
            <a:avLst/>
          </a:prstGeom>
        </p:spPr>
        <p:txBody>
          <a:bodyPr vert="horz" wrap="square" lIns="0" tIns="11206" rIns="0" bIns="0" rtlCol="0">
            <a:spAutoFit/>
          </a:bodyPr>
          <a:lstStyle/>
          <a:p>
            <a:pPr marL="251585" marR="620279"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With</a:t>
            </a:r>
            <a:r>
              <a:rPr sz="2294" kern="0" spc="-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dateString,</a:t>
            </a:r>
            <a:r>
              <a:rPr sz="2294" kern="0" spc="-25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will</a:t>
            </a:r>
            <a:r>
              <a:rPr sz="2294" kern="0" spc="18"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read</a:t>
            </a:r>
            <a:r>
              <a:rPr sz="2294" kern="0" spc="-291" dirty="0">
                <a:solidFill>
                  <a:sysClr val="windowText" lastClr="000000"/>
                </a:solidFill>
                <a:latin typeface="Gill Sans MT"/>
                <a:cs typeface="Gill Sans MT"/>
              </a:rPr>
              <a:t> </a:t>
            </a:r>
            <a:r>
              <a:rPr sz="2294" kern="0" spc="-79" dirty="0">
                <a:solidFill>
                  <a:sysClr val="windowText" lastClr="000000"/>
                </a:solidFill>
                <a:latin typeface="Gill Sans MT"/>
                <a:cs typeface="Gill Sans MT"/>
              </a:rPr>
              <a:t>Wed</a:t>
            </a:r>
            <a:r>
              <a:rPr sz="2294" kern="0" spc="-23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Apr</a:t>
            </a:r>
            <a:r>
              <a:rPr sz="2294" kern="0" spc="-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16</a:t>
            </a:r>
            <a:r>
              <a:rPr sz="2294" kern="0" spc="9"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00:00:00 </a:t>
            </a:r>
            <a:r>
              <a:rPr sz="2294" kern="0" dirty="0">
                <a:solidFill>
                  <a:sysClr val="windowText" lastClr="000000"/>
                </a:solidFill>
                <a:latin typeface="Gill Sans MT"/>
                <a:cs typeface="Gill Sans MT"/>
              </a:rPr>
              <a:t>UTC+0100</a:t>
            </a:r>
            <a:r>
              <a:rPr sz="2294" kern="0" spc="-7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1975:</a:t>
            </a:r>
            <a:endParaRPr sz="2294" kern="0">
              <a:solidFill>
                <a:sysClr val="windowText" lastClr="000000"/>
              </a:solidFill>
              <a:latin typeface="Gill Sans MT"/>
              <a:cs typeface="Gill Sans MT"/>
            </a:endParaRPr>
          </a:p>
          <a:p>
            <a:pPr marL="494766" lvl="1" indent="-241500" defTabSz="806867">
              <a:spcBef>
                <a:spcPts val="459"/>
              </a:spcBef>
              <a:buClr>
                <a:srgbClr val="9FB8CD"/>
              </a:buClr>
              <a:buSzPct val="76086"/>
              <a:buFont typeface="Arial Narrow"/>
              <a:buChar char="►"/>
              <a:tabLst>
                <a:tab pos="494766" algn="l"/>
              </a:tabLst>
            </a:pPr>
            <a:r>
              <a:rPr sz="2030" kern="0" dirty="0">
                <a:solidFill>
                  <a:srgbClr val="454552"/>
                </a:solidFill>
                <a:latin typeface="Gill Sans MT"/>
                <a:cs typeface="Gill Sans MT"/>
              </a:rPr>
              <a:t>var</a:t>
            </a:r>
            <a:r>
              <a:rPr sz="2030" kern="0" spc="-31" dirty="0">
                <a:solidFill>
                  <a:srgbClr val="454552"/>
                </a:solidFill>
                <a:latin typeface="Gill Sans MT"/>
                <a:cs typeface="Gill Sans MT"/>
              </a:rPr>
              <a:t> </a:t>
            </a:r>
            <a:r>
              <a:rPr sz="2030" kern="0" dirty="0">
                <a:solidFill>
                  <a:srgbClr val="454552"/>
                </a:solidFill>
                <a:latin typeface="Gill Sans MT"/>
                <a:cs typeface="Gill Sans MT"/>
              </a:rPr>
              <a:t>birthDate</a:t>
            </a:r>
            <a:r>
              <a:rPr sz="2030" kern="0" spc="-40" dirty="0">
                <a:solidFill>
                  <a:srgbClr val="454552"/>
                </a:solidFill>
                <a:latin typeface="Gill Sans MT"/>
                <a:cs typeface="Gill Sans MT"/>
              </a:rPr>
              <a:t> </a:t>
            </a:r>
            <a:r>
              <a:rPr sz="2030" kern="0" dirty="0">
                <a:solidFill>
                  <a:srgbClr val="454552"/>
                </a:solidFill>
                <a:latin typeface="Gill Sans MT"/>
                <a:cs typeface="Gill Sans MT"/>
              </a:rPr>
              <a:t>=</a:t>
            </a:r>
            <a:r>
              <a:rPr sz="2030" kern="0" spc="-18" dirty="0">
                <a:solidFill>
                  <a:srgbClr val="454552"/>
                </a:solidFill>
                <a:latin typeface="Gill Sans MT"/>
                <a:cs typeface="Gill Sans MT"/>
              </a:rPr>
              <a:t> </a:t>
            </a:r>
            <a:r>
              <a:rPr sz="2030" kern="0" dirty="0">
                <a:solidFill>
                  <a:srgbClr val="454552"/>
                </a:solidFill>
                <a:latin typeface="Gill Sans MT"/>
                <a:cs typeface="Gill Sans MT"/>
              </a:rPr>
              <a:t>new</a:t>
            </a:r>
            <a:r>
              <a:rPr sz="2030" kern="0" spc="-31" dirty="0">
                <a:solidFill>
                  <a:srgbClr val="454552"/>
                </a:solidFill>
                <a:latin typeface="Gill Sans MT"/>
                <a:cs typeface="Gill Sans MT"/>
              </a:rPr>
              <a:t> </a:t>
            </a:r>
            <a:r>
              <a:rPr sz="2030" kern="0" dirty="0">
                <a:solidFill>
                  <a:srgbClr val="454552"/>
                </a:solidFill>
                <a:latin typeface="Gill Sans MT"/>
                <a:cs typeface="Gill Sans MT"/>
              </a:rPr>
              <a:t>Date(“April</a:t>
            </a:r>
            <a:r>
              <a:rPr sz="2030" kern="0" spc="-44" dirty="0">
                <a:solidFill>
                  <a:srgbClr val="454552"/>
                </a:solidFill>
                <a:latin typeface="Gill Sans MT"/>
                <a:cs typeface="Gill Sans MT"/>
              </a:rPr>
              <a:t> </a:t>
            </a:r>
            <a:r>
              <a:rPr sz="2030" kern="0" spc="-9" dirty="0">
                <a:solidFill>
                  <a:srgbClr val="454552"/>
                </a:solidFill>
                <a:latin typeface="Gill Sans MT"/>
                <a:cs typeface="Gill Sans MT"/>
              </a:rPr>
              <a:t>16,</a:t>
            </a:r>
            <a:r>
              <a:rPr sz="2030" kern="0" spc="-207" dirty="0">
                <a:solidFill>
                  <a:srgbClr val="454552"/>
                </a:solidFill>
                <a:latin typeface="Gill Sans MT"/>
                <a:cs typeface="Gill Sans MT"/>
              </a:rPr>
              <a:t> </a:t>
            </a:r>
            <a:r>
              <a:rPr sz="2030" kern="0" spc="-9" dirty="0">
                <a:solidFill>
                  <a:srgbClr val="454552"/>
                </a:solidFill>
                <a:latin typeface="Gill Sans MT"/>
                <a:cs typeface="Gill Sans MT"/>
              </a:rPr>
              <a:t>1975”)</a:t>
            </a:r>
            <a:endParaRPr sz="2030" kern="0">
              <a:solidFill>
                <a:sysClr val="windowText" lastClr="000000"/>
              </a:solidFill>
              <a:latin typeface="Gill Sans MT"/>
              <a:cs typeface="Gill Sans MT"/>
            </a:endParaRPr>
          </a:p>
          <a:p>
            <a:pPr marL="494766" lvl="1" indent="-241500" defTabSz="806867">
              <a:spcBef>
                <a:spcPts val="441"/>
              </a:spcBef>
              <a:buClr>
                <a:srgbClr val="9FB8CD"/>
              </a:buClr>
              <a:buSzPct val="76086"/>
              <a:buFont typeface="Arial Narrow"/>
              <a:buChar char="►"/>
              <a:tabLst>
                <a:tab pos="494766" algn="l"/>
              </a:tabLst>
            </a:pPr>
            <a:r>
              <a:rPr sz="2030" kern="0" spc="-9" dirty="0">
                <a:solidFill>
                  <a:srgbClr val="454552"/>
                </a:solidFill>
                <a:latin typeface="Gill Sans MT"/>
                <a:cs typeface="Gill Sans MT"/>
              </a:rPr>
              <a:t>document.write(birthDate)</a:t>
            </a:r>
            <a:endParaRPr sz="2030" kern="0">
              <a:solidFill>
                <a:sysClr val="windowText" lastClr="000000"/>
              </a:solidFill>
              <a:latin typeface="Gill Sans MT"/>
              <a:cs typeface="Gill Sans MT"/>
            </a:endParaRPr>
          </a:p>
          <a:p>
            <a:pPr marL="0" lvl="1" defTabSz="806867">
              <a:spcBef>
                <a:spcPts val="1037"/>
              </a:spcBef>
              <a:buClr>
                <a:srgbClr val="9FB8CD"/>
              </a:buClr>
              <a:buFont typeface="Arial Narrow"/>
              <a:buChar char="►"/>
            </a:pPr>
            <a:endParaRPr sz="2030" kern="0">
              <a:solidFill>
                <a:sysClr val="windowText" lastClr="000000"/>
              </a:solidFill>
              <a:latin typeface="Gill Sans MT"/>
              <a:cs typeface="Gill Sans MT"/>
            </a:endParaRPr>
          </a:p>
          <a:p>
            <a:pPr marL="251585" marR="4483" indent="-240939" defTabSz="806867">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With</a:t>
            </a:r>
            <a:r>
              <a:rPr sz="2294" kern="0" spc="-26"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yr_num,</a:t>
            </a:r>
            <a:r>
              <a:rPr sz="2294" kern="0" spc="-26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mo_num,</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26"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day_num,</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will</a:t>
            </a:r>
            <a:r>
              <a:rPr sz="2294" kern="0" spc="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read</a:t>
            </a:r>
            <a:r>
              <a:rPr sz="2294" kern="0" spc="-26"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Mon </a:t>
            </a:r>
            <a:r>
              <a:rPr sz="2294" kern="0" dirty="0">
                <a:solidFill>
                  <a:sysClr val="windowText" lastClr="000000"/>
                </a:solidFill>
                <a:latin typeface="Gill Sans MT"/>
                <a:cs typeface="Gill Sans MT"/>
              </a:rPr>
              <a:t>May</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12</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00:00:00</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UTC+0100</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1975:</a:t>
            </a:r>
            <a:endParaRPr sz="2294" kern="0">
              <a:solidFill>
                <a:sysClr val="windowText" lastClr="000000"/>
              </a:solidFill>
              <a:latin typeface="Gill Sans MT"/>
              <a:cs typeface="Gill Sans MT"/>
            </a:endParaRPr>
          </a:p>
          <a:p>
            <a:pPr marL="494766" lvl="1" indent="-241500" defTabSz="806867">
              <a:spcBef>
                <a:spcPts val="454"/>
              </a:spcBef>
              <a:buClr>
                <a:srgbClr val="9FB8CD"/>
              </a:buClr>
              <a:buSzPct val="76086"/>
              <a:buFont typeface="Arial Narrow"/>
              <a:buChar char="►"/>
              <a:tabLst>
                <a:tab pos="494766" algn="l"/>
              </a:tabLst>
            </a:pPr>
            <a:r>
              <a:rPr sz="2030" kern="0" dirty="0">
                <a:solidFill>
                  <a:srgbClr val="454552"/>
                </a:solidFill>
                <a:latin typeface="Gill Sans MT"/>
                <a:cs typeface="Gill Sans MT"/>
              </a:rPr>
              <a:t>var</a:t>
            </a:r>
            <a:r>
              <a:rPr sz="2030" kern="0" spc="-4" dirty="0">
                <a:solidFill>
                  <a:srgbClr val="454552"/>
                </a:solidFill>
                <a:latin typeface="Gill Sans MT"/>
                <a:cs typeface="Gill Sans MT"/>
              </a:rPr>
              <a:t> </a:t>
            </a:r>
            <a:r>
              <a:rPr sz="2030" kern="0" dirty="0">
                <a:solidFill>
                  <a:srgbClr val="454552"/>
                </a:solidFill>
                <a:latin typeface="Gill Sans MT"/>
                <a:cs typeface="Gill Sans MT"/>
              </a:rPr>
              <a:t>birthDate</a:t>
            </a:r>
            <a:r>
              <a:rPr sz="2030" kern="0" spc="-22" dirty="0">
                <a:solidFill>
                  <a:srgbClr val="454552"/>
                </a:solidFill>
                <a:latin typeface="Gill Sans MT"/>
                <a:cs typeface="Gill Sans MT"/>
              </a:rPr>
              <a:t> </a:t>
            </a:r>
            <a:r>
              <a:rPr sz="2030" kern="0" dirty="0">
                <a:solidFill>
                  <a:srgbClr val="454552"/>
                </a:solidFill>
                <a:latin typeface="Gill Sans MT"/>
                <a:cs typeface="Gill Sans MT"/>
              </a:rPr>
              <a:t>=</a:t>
            </a:r>
            <a:r>
              <a:rPr sz="2030" kern="0" spc="-4" dirty="0">
                <a:solidFill>
                  <a:srgbClr val="454552"/>
                </a:solidFill>
                <a:latin typeface="Gill Sans MT"/>
                <a:cs typeface="Gill Sans MT"/>
              </a:rPr>
              <a:t> </a:t>
            </a:r>
            <a:r>
              <a:rPr sz="2030" kern="0" dirty="0">
                <a:solidFill>
                  <a:srgbClr val="454552"/>
                </a:solidFill>
                <a:latin typeface="Gill Sans MT"/>
                <a:cs typeface="Gill Sans MT"/>
              </a:rPr>
              <a:t>new</a:t>
            </a:r>
            <a:r>
              <a:rPr sz="2030" kern="0" spc="-13" dirty="0">
                <a:solidFill>
                  <a:srgbClr val="454552"/>
                </a:solidFill>
                <a:latin typeface="Gill Sans MT"/>
                <a:cs typeface="Gill Sans MT"/>
              </a:rPr>
              <a:t> </a:t>
            </a:r>
            <a:r>
              <a:rPr sz="2030" kern="0" spc="-9" dirty="0">
                <a:solidFill>
                  <a:srgbClr val="454552"/>
                </a:solidFill>
                <a:latin typeface="Gill Sans MT"/>
                <a:cs typeface="Gill Sans MT"/>
              </a:rPr>
              <a:t>Date(1975,</a:t>
            </a:r>
            <a:r>
              <a:rPr sz="2030" kern="0" spc="-238" dirty="0">
                <a:solidFill>
                  <a:srgbClr val="454552"/>
                </a:solidFill>
                <a:latin typeface="Gill Sans MT"/>
                <a:cs typeface="Gill Sans MT"/>
              </a:rPr>
              <a:t> </a:t>
            </a:r>
            <a:r>
              <a:rPr sz="2030" kern="0" spc="-9" dirty="0">
                <a:solidFill>
                  <a:srgbClr val="454552"/>
                </a:solidFill>
                <a:latin typeface="Gill Sans MT"/>
                <a:cs typeface="Gill Sans MT"/>
              </a:rPr>
              <a:t>4,</a:t>
            </a:r>
            <a:r>
              <a:rPr sz="2030" kern="0" spc="-207" dirty="0">
                <a:solidFill>
                  <a:srgbClr val="454552"/>
                </a:solidFill>
                <a:latin typeface="Gill Sans MT"/>
                <a:cs typeface="Gill Sans MT"/>
              </a:rPr>
              <a:t> </a:t>
            </a:r>
            <a:r>
              <a:rPr sz="2030" kern="0" spc="-22" dirty="0">
                <a:solidFill>
                  <a:srgbClr val="454552"/>
                </a:solidFill>
                <a:latin typeface="Gill Sans MT"/>
                <a:cs typeface="Gill Sans MT"/>
              </a:rPr>
              <a:t>28)</a:t>
            </a:r>
            <a:endParaRPr sz="2030" kern="0">
              <a:solidFill>
                <a:sysClr val="windowText" lastClr="000000"/>
              </a:solidFill>
              <a:latin typeface="Gill Sans MT"/>
              <a:cs typeface="Gill Sans MT"/>
            </a:endParaRPr>
          </a:p>
          <a:p>
            <a:pPr marL="494766" lvl="1" indent="-241500" defTabSz="806867">
              <a:spcBef>
                <a:spcPts val="446"/>
              </a:spcBef>
              <a:buClr>
                <a:srgbClr val="9FB8CD"/>
              </a:buClr>
              <a:buSzPct val="76086"/>
              <a:buFont typeface="Arial Narrow"/>
              <a:buChar char="►"/>
              <a:tabLst>
                <a:tab pos="494766" algn="l"/>
              </a:tabLst>
            </a:pPr>
            <a:r>
              <a:rPr sz="2030" kern="0" spc="-9" dirty="0">
                <a:solidFill>
                  <a:srgbClr val="454552"/>
                </a:solidFill>
                <a:latin typeface="Gill Sans MT"/>
                <a:cs typeface="Gill Sans MT"/>
              </a:rPr>
              <a:t>document.write(birthDate)</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40D976A4-6FBF-2EA2-08B3-96C635AA8D00}"/>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2193038548"/>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18" dirty="0"/>
              <a:t>Math</a:t>
            </a:r>
          </a:p>
        </p:txBody>
      </p:sp>
      <p:sp>
        <p:nvSpPr>
          <p:cNvPr id="3" name="object 3"/>
          <p:cNvSpPr txBox="1"/>
          <p:nvPr/>
        </p:nvSpPr>
        <p:spPr>
          <a:xfrm>
            <a:off x="2534765" y="1429511"/>
            <a:ext cx="6002431" cy="3084453"/>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The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math</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object</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helps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working</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with</a:t>
            </a:r>
            <a:r>
              <a:rPr sz="2294" kern="0" spc="-3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numbers.</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Example:</a:t>
            </a:r>
            <a:endParaRPr sz="2294" kern="0">
              <a:solidFill>
                <a:sysClr val="windowText" lastClr="000000"/>
              </a:solidFill>
              <a:latin typeface="Gill Sans MT"/>
              <a:cs typeface="Gill Sans MT"/>
            </a:endParaRPr>
          </a:p>
          <a:p>
            <a:pPr marL="253266" marR="1887732" defTabSz="806867">
              <a:lnSpc>
                <a:spcPts val="2868"/>
              </a:lnSpc>
              <a:spcBef>
                <a:spcPts val="31"/>
              </a:spcBef>
            </a:pPr>
            <a:r>
              <a:rPr sz="2030" kern="0" dirty="0">
                <a:solidFill>
                  <a:srgbClr val="454552"/>
                </a:solidFill>
                <a:latin typeface="Courier New"/>
                <a:cs typeface="Courier New"/>
              </a:rPr>
              <a:t>numberPI</a:t>
            </a:r>
            <a:r>
              <a:rPr sz="2030" kern="0" spc="-40" dirty="0">
                <a:solidFill>
                  <a:srgbClr val="454552"/>
                </a:solidFill>
                <a:latin typeface="Courier New"/>
                <a:cs typeface="Courier New"/>
              </a:rPr>
              <a:t> </a:t>
            </a:r>
            <a:r>
              <a:rPr sz="2030" kern="0" dirty="0">
                <a:solidFill>
                  <a:srgbClr val="454552"/>
                </a:solidFill>
                <a:latin typeface="Courier New"/>
                <a:cs typeface="Courier New"/>
              </a:rPr>
              <a:t>=</a:t>
            </a:r>
            <a:r>
              <a:rPr sz="2030" kern="0" spc="-35" dirty="0">
                <a:solidFill>
                  <a:srgbClr val="454552"/>
                </a:solidFill>
                <a:latin typeface="Courier New"/>
                <a:cs typeface="Courier New"/>
              </a:rPr>
              <a:t> </a:t>
            </a:r>
            <a:r>
              <a:rPr sz="2030" b="1" kern="0" spc="-9" dirty="0">
                <a:solidFill>
                  <a:srgbClr val="3D5C77"/>
                </a:solidFill>
                <a:latin typeface="Courier New"/>
                <a:cs typeface="Courier New"/>
              </a:rPr>
              <a:t>Math</a:t>
            </a:r>
            <a:r>
              <a:rPr sz="2030" kern="0" spc="-9" dirty="0">
                <a:solidFill>
                  <a:srgbClr val="454552"/>
                </a:solidFill>
                <a:latin typeface="Courier New"/>
                <a:cs typeface="Courier New"/>
              </a:rPr>
              <a:t>.PI </a:t>
            </a:r>
            <a:r>
              <a:rPr sz="2030" kern="0" dirty="0">
                <a:solidFill>
                  <a:srgbClr val="454552"/>
                </a:solidFill>
                <a:latin typeface="Courier New"/>
                <a:cs typeface="Courier New"/>
              </a:rPr>
              <a:t>document.write</a:t>
            </a:r>
            <a:r>
              <a:rPr sz="2030" kern="0" spc="-115" dirty="0">
                <a:solidFill>
                  <a:srgbClr val="454552"/>
                </a:solidFill>
                <a:latin typeface="Courier New"/>
                <a:cs typeface="Courier New"/>
              </a:rPr>
              <a:t> </a:t>
            </a:r>
            <a:r>
              <a:rPr sz="2030" kern="0" spc="-9" dirty="0">
                <a:solidFill>
                  <a:srgbClr val="454552"/>
                </a:solidFill>
                <a:latin typeface="Courier New"/>
                <a:cs typeface="Courier New"/>
              </a:rPr>
              <a:t>(numberPI)</a:t>
            </a:r>
            <a:endParaRPr sz="2030" kern="0">
              <a:solidFill>
                <a:sysClr val="windowText" lastClr="000000"/>
              </a:solidFill>
              <a:latin typeface="Courier New"/>
              <a:cs typeface="Courier New"/>
            </a:endParaRPr>
          </a:p>
          <a:p>
            <a:pPr marL="251585" indent="-240379" defTabSz="806867">
              <a:spcBef>
                <a:spcPts val="521"/>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Another</a:t>
            </a:r>
            <a:r>
              <a:rPr sz="2294" kern="0" spc="-71"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Example:</a:t>
            </a:r>
            <a:endParaRPr sz="2294" kern="0">
              <a:solidFill>
                <a:sysClr val="windowText" lastClr="000000"/>
              </a:solidFill>
              <a:latin typeface="Gill Sans MT"/>
              <a:cs typeface="Gill Sans MT"/>
            </a:endParaRPr>
          </a:p>
          <a:p>
            <a:pPr marL="253266" defTabSz="806867">
              <a:spcBef>
                <a:spcPts val="287"/>
              </a:spcBef>
            </a:pPr>
            <a:r>
              <a:rPr sz="2030" kern="0" dirty="0">
                <a:solidFill>
                  <a:srgbClr val="454552"/>
                </a:solidFill>
                <a:latin typeface="Courier New"/>
                <a:cs typeface="Courier New"/>
              </a:rPr>
              <a:t>numberPI</a:t>
            </a:r>
            <a:r>
              <a:rPr sz="2030" kern="0" spc="-40" dirty="0">
                <a:solidFill>
                  <a:srgbClr val="454552"/>
                </a:solidFill>
                <a:latin typeface="Courier New"/>
                <a:cs typeface="Courier New"/>
              </a:rPr>
              <a:t> </a:t>
            </a:r>
            <a:r>
              <a:rPr sz="2030" kern="0" dirty="0">
                <a:solidFill>
                  <a:srgbClr val="454552"/>
                </a:solidFill>
                <a:latin typeface="Courier New"/>
                <a:cs typeface="Courier New"/>
              </a:rPr>
              <a:t>=</a:t>
            </a:r>
            <a:r>
              <a:rPr sz="2030" kern="0" spc="-35" dirty="0">
                <a:solidFill>
                  <a:srgbClr val="454552"/>
                </a:solidFill>
                <a:latin typeface="Courier New"/>
                <a:cs typeface="Courier New"/>
              </a:rPr>
              <a:t> </a:t>
            </a:r>
            <a:r>
              <a:rPr sz="2030" b="1" kern="0" spc="-9" dirty="0">
                <a:solidFill>
                  <a:srgbClr val="3D5C77"/>
                </a:solidFill>
                <a:latin typeface="Courier New"/>
                <a:cs typeface="Courier New"/>
              </a:rPr>
              <a:t>Math</a:t>
            </a:r>
            <a:r>
              <a:rPr sz="2030" kern="0" spc="-9" dirty="0">
                <a:solidFill>
                  <a:srgbClr val="454552"/>
                </a:solidFill>
                <a:latin typeface="Courier New"/>
                <a:cs typeface="Courier New"/>
              </a:rPr>
              <a:t>.PI</a:t>
            </a:r>
            <a:endParaRPr sz="2030" kern="0">
              <a:solidFill>
                <a:sysClr val="windowText" lastClr="000000"/>
              </a:solidFill>
              <a:latin typeface="Courier New"/>
              <a:cs typeface="Courier New"/>
            </a:endParaRPr>
          </a:p>
          <a:p>
            <a:pPr marL="253266" marR="962637" defTabSz="806867">
              <a:lnSpc>
                <a:spcPct val="117800"/>
              </a:lnSpc>
              <a:spcBef>
                <a:spcPts val="9"/>
              </a:spcBef>
            </a:pPr>
            <a:r>
              <a:rPr sz="2030" kern="0" dirty="0">
                <a:solidFill>
                  <a:srgbClr val="454552"/>
                </a:solidFill>
                <a:latin typeface="Courier New"/>
                <a:cs typeface="Courier New"/>
              </a:rPr>
              <a:t>numberPI</a:t>
            </a:r>
            <a:r>
              <a:rPr sz="2030" kern="0" spc="-49" dirty="0">
                <a:solidFill>
                  <a:srgbClr val="454552"/>
                </a:solidFill>
                <a:latin typeface="Courier New"/>
                <a:cs typeface="Courier New"/>
              </a:rPr>
              <a:t> </a:t>
            </a:r>
            <a:r>
              <a:rPr sz="2030" kern="0" dirty="0">
                <a:solidFill>
                  <a:srgbClr val="454552"/>
                </a:solidFill>
                <a:latin typeface="Courier New"/>
                <a:cs typeface="Courier New"/>
              </a:rPr>
              <a:t>=</a:t>
            </a:r>
            <a:r>
              <a:rPr sz="2030" kern="0" spc="-35" dirty="0">
                <a:solidFill>
                  <a:srgbClr val="454552"/>
                </a:solidFill>
                <a:latin typeface="Courier New"/>
                <a:cs typeface="Courier New"/>
              </a:rPr>
              <a:t> </a:t>
            </a:r>
            <a:r>
              <a:rPr sz="2030" b="1" kern="0" spc="-9" dirty="0">
                <a:solidFill>
                  <a:srgbClr val="3D5C77"/>
                </a:solidFill>
                <a:latin typeface="Courier New"/>
                <a:cs typeface="Courier New"/>
              </a:rPr>
              <a:t>Math</a:t>
            </a:r>
            <a:r>
              <a:rPr sz="2030" kern="0" spc="-9" dirty="0">
                <a:solidFill>
                  <a:srgbClr val="454552"/>
                </a:solidFill>
                <a:latin typeface="Courier New"/>
                <a:cs typeface="Courier New"/>
              </a:rPr>
              <a:t>.round(numberPI) </a:t>
            </a:r>
            <a:r>
              <a:rPr sz="2030" kern="0" dirty="0">
                <a:solidFill>
                  <a:srgbClr val="454552"/>
                </a:solidFill>
                <a:latin typeface="Courier New"/>
                <a:cs typeface="Courier New"/>
              </a:rPr>
              <a:t>document.write</a:t>
            </a:r>
            <a:r>
              <a:rPr sz="2030" kern="0" spc="-115" dirty="0">
                <a:solidFill>
                  <a:srgbClr val="454552"/>
                </a:solidFill>
                <a:latin typeface="Courier New"/>
                <a:cs typeface="Courier New"/>
              </a:rPr>
              <a:t> </a:t>
            </a:r>
            <a:r>
              <a:rPr sz="2030" kern="0" spc="-9" dirty="0">
                <a:solidFill>
                  <a:srgbClr val="454552"/>
                </a:solidFill>
                <a:latin typeface="Courier New"/>
                <a:cs typeface="Courier New"/>
              </a:rPr>
              <a:t>(numberPI)</a:t>
            </a:r>
            <a:endParaRPr sz="2030" kern="0">
              <a:solidFill>
                <a:sysClr val="windowText" lastClr="000000"/>
              </a:solidFill>
              <a:latin typeface="Courier New"/>
              <a:cs typeface="Courier New"/>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7A6EFF0-61BB-38BA-BDFB-99B00BACFB6E}"/>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98286560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Math</a:t>
            </a:r>
            <a:r>
              <a:rPr spc="-57" dirty="0"/>
              <a:t> </a:t>
            </a:r>
            <a:r>
              <a:rPr spc="-9" dirty="0"/>
              <a:t>methods</a:t>
            </a:r>
          </a:p>
        </p:txBody>
      </p:sp>
      <p:sp>
        <p:nvSpPr>
          <p:cNvPr id="7" name="object 7"/>
          <p:cNvSpPr txBox="1"/>
          <p:nvPr/>
        </p:nvSpPr>
        <p:spPr>
          <a:xfrm>
            <a:off x="2534765" y="1432200"/>
            <a:ext cx="5852272" cy="3036683"/>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abs(x):</a:t>
            </a:r>
            <a:r>
              <a:rPr sz="1765" kern="0" spc="-20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absolute</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value</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18"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acos(x):</a:t>
            </a:r>
            <a:r>
              <a:rPr sz="1765" kern="0" spc="-20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57"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arccosine</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31"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asin(x):</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40"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arcsine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26"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atan(x):</a:t>
            </a:r>
            <a:r>
              <a:rPr sz="1765" kern="0" spc="-22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arctangent</a:t>
            </a:r>
            <a:r>
              <a:rPr sz="1765" kern="0" spc="-53"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22"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22" dirty="0">
                <a:solidFill>
                  <a:sysClr val="windowText" lastClr="000000"/>
                </a:solidFill>
                <a:latin typeface="Gill Sans MT"/>
                <a:cs typeface="Gill Sans MT"/>
              </a:rPr>
              <a:t>atan2(y,x):</a:t>
            </a:r>
            <a:r>
              <a:rPr sz="1765" kern="0" spc="-22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angle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from</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1" dirty="0">
                <a:solidFill>
                  <a:sysClr val="windowText" lastClr="000000"/>
                </a:solidFill>
                <a:latin typeface="Gill Sans MT"/>
                <a:cs typeface="Gill Sans MT"/>
              </a:rPr>
              <a:t> </a:t>
            </a:r>
            <a:r>
              <a:rPr sz="1765" kern="0" spc="-9" dirty="0">
                <a:solidFill>
                  <a:sysClr val="windowText" lastClr="000000"/>
                </a:solidFill>
                <a:latin typeface="Gill Sans MT"/>
                <a:cs typeface="Gill Sans MT"/>
              </a:rPr>
              <a:t>x-</a:t>
            </a:r>
            <a:r>
              <a:rPr sz="1765" kern="0" dirty="0">
                <a:solidFill>
                  <a:sysClr val="windowText" lastClr="000000"/>
                </a:solidFill>
                <a:latin typeface="Gill Sans MT"/>
                <a:cs typeface="Gill Sans MT"/>
              </a:rPr>
              <a:t>axis</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to</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a:t>
            </a:r>
            <a:r>
              <a:rPr sz="1765" kern="0" spc="-26" dirty="0">
                <a:solidFill>
                  <a:sysClr val="windowText" lastClr="000000"/>
                </a:solidFill>
                <a:latin typeface="Gill Sans MT"/>
                <a:cs typeface="Gill Sans MT"/>
              </a:rPr>
              <a:t> </a:t>
            </a:r>
            <a:r>
              <a:rPr sz="1765" kern="0" spc="-9" dirty="0">
                <a:solidFill>
                  <a:sysClr val="windowText" lastClr="000000"/>
                </a:solidFill>
                <a:latin typeface="Gill Sans MT"/>
                <a:cs typeface="Gill Sans MT"/>
              </a:rPr>
              <a:t>point.</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ceil(x):</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40"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nearest</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integer</a:t>
            </a:r>
            <a:r>
              <a:rPr sz="1765" kern="0" spc="-53" dirty="0">
                <a:solidFill>
                  <a:sysClr val="windowText" lastClr="000000"/>
                </a:solidFill>
                <a:latin typeface="Gill Sans MT"/>
                <a:cs typeface="Gill Sans MT"/>
              </a:rPr>
              <a:t> </a:t>
            </a:r>
            <a:r>
              <a:rPr sz="1765" kern="0" dirty="0">
                <a:solidFill>
                  <a:sysClr val="windowText" lastClr="000000"/>
                </a:solidFill>
                <a:latin typeface="Gill Sans MT"/>
                <a:cs typeface="Gill Sans MT"/>
              </a:rPr>
              <a:t>greater</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than</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or</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equal</a:t>
            </a:r>
            <a:r>
              <a:rPr sz="1765" kern="0" spc="-40"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to</a:t>
            </a:r>
            <a:r>
              <a:rPr sz="1765" kern="0" spc="-31"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cos(x):</a:t>
            </a:r>
            <a:r>
              <a:rPr sz="1765" kern="0" spc="-20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cosine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18"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dirty="0">
                <a:solidFill>
                  <a:sysClr val="windowText" lastClr="000000"/>
                </a:solidFill>
                <a:latin typeface="Gill Sans MT"/>
                <a:cs typeface="Gill Sans MT"/>
              </a:rPr>
              <a:t>sqrt(x):</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57"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4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square</a:t>
            </a:r>
            <a:r>
              <a:rPr sz="1765" kern="0" spc="-40"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root</a:t>
            </a:r>
            <a:r>
              <a:rPr sz="1765" kern="0" spc="-53"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31"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tan(x):</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tangent</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13"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D091E309-3A80-A97E-22DB-26F21FFA10DE}"/>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615910699"/>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Math</a:t>
            </a:r>
            <a:r>
              <a:rPr spc="-57" dirty="0"/>
              <a:t> </a:t>
            </a:r>
            <a:r>
              <a:rPr spc="-9" dirty="0"/>
              <a:t>methods</a:t>
            </a:r>
          </a:p>
        </p:txBody>
      </p:sp>
      <p:sp>
        <p:nvSpPr>
          <p:cNvPr id="7" name="object 7"/>
          <p:cNvSpPr txBox="1"/>
          <p:nvPr/>
        </p:nvSpPr>
        <p:spPr>
          <a:xfrm>
            <a:off x="2534765" y="1432200"/>
            <a:ext cx="6353735" cy="3036683"/>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exp(x):</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value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E</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raised</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to</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power</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22"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floor(x):</a:t>
            </a:r>
            <a:r>
              <a:rPr sz="1765" kern="0" spc="-22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nearest</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integer</a:t>
            </a:r>
            <a:r>
              <a:rPr sz="1765" kern="0" spc="-4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less</a:t>
            </a:r>
            <a:r>
              <a:rPr sz="1765" kern="0" spc="-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than</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or</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equal</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to</a:t>
            </a:r>
            <a:r>
              <a:rPr sz="1765" kern="0" spc="-35"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log(x):</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natural</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log</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13"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max(x,y):</a:t>
            </a:r>
            <a:r>
              <a:rPr sz="1765" kern="0" spc="-22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number</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with</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highest</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value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9"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x</a:t>
            </a:r>
            <a:r>
              <a:rPr sz="1765" i="1" kern="0" spc="-18"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and</a:t>
            </a:r>
            <a:r>
              <a:rPr sz="1765" i="1" kern="0" spc="-4"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y.</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min(x,y):</a:t>
            </a:r>
            <a:r>
              <a:rPr sz="1765" kern="0" spc="-22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4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number</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with</a:t>
            </a:r>
            <a:r>
              <a:rPr sz="1765" kern="0" spc="-40"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lowest</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value</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22"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x</a:t>
            </a:r>
            <a:r>
              <a:rPr sz="1765" i="1" kern="0" spc="-18"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and</a:t>
            </a:r>
            <a:r>
              <a:rPr sz="1765" i="1" kern="0" spc="-18"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y.</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pow(x,y):</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4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value</a:t>
            </a:r>
            <a:r>
              <a:rPr sz="1765" kern="0" spc="-40"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number</a:t>
            </a:r>
            <a:r>
              <a:rPr sz="1765" kern="0" spc="-53"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x</a:t>
            </a:r>
            <a:r>
              <a:rPr sz="1765" i="1" kern="0" spc="-18"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raised</a:t>
            </a:r>
            <a:r>
              <a:rPr sz="1765" i="1" kern="0" spc="-22"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to</a:t>
            </a:r>
            <a:r>
              <a:rPr sz="1765" i="1" kern="0" spc="-18"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the</a:t>
            </a:r>
            <a:r>
              <a:rPr sz="1765" i="1" kern="0" spc="-13"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power</a:t>
            </a:r>
            <a:r>
              <a:rPr sz="1765" i="1" kern="0" spc="-53"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of</a:t>
            </a:r>
            <a:r>
              <a:rPr sz="1765" i="1" kern="0" spc="-18"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y.</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random():</a:t>
            </a:r>
            <a:r>
              <a:rPr sz="1765" kern="0" spc="-21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4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a:t>
            </a:r>
            <a:r>
              <a:rPr sz="1765" kern="0" spc="-18"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random</a:t>
            </a:r>
            <a:r>
              <a:rPr sz="1765" kern="0" spc="-35" dirty="0">
                <a:solidFill>
                  <a:sysClr val="windowText" lastClr="000000"/>
                </a:solidFill>
                <a:latin typeface="Gill Sans MT"/>
                <a:cs typeface="Gill Sans MT"/>
              </a:rPr>
              <a:t> </a:t>
            </a:r>
            <a:r>
              <a:rPr sz="1765" kern="0" dirty="0">
                <a:solidFill>
                  <a:sysClr val="windowText" lastClr="000000"/>
                </a:solidFill>
                <a:latin typeface="Gill Sans MT"/>
                <a:cs typeface="Gill Sans MT"/>
              </a:rPr>
              <a:t>number</a:t>
            </a:r>
            <a:r>
              <a:rPr sz="1765" kern="0" spc="-53" dirty="0">
                <a:solidFill>
                  <a:sysClr val="windowText" lastClr="000000"/>
                </a:solidFill>
                <a:latin typeface="Gill Sans MT"/>
                <a:cs typeface="Gill Sans MT"/>
              </a:rPr>
              <a:t> </a:t>
            </a:r>
            <a:r>
              <a:rPr sz="1765" kern="0" dirty="0">
                <a:solidFill>
                  <a:sysClr val="windowText" lastClr="000000"/>
                </a:solidFill>
                <a:latin typeface="Gill Sans MT"/>
                <a:cs typeface="Gill Sans MT"/>
              </a:rPr>
              <a:t>between</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0</a:t>
            </a:r>
            <a:r>
              <a:rPr sz="1765" kern="0" spc="-2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and</a:t>
            </a:r>
            <a:r>
              <a:rPr sz="1765" kern="0" spc="-31" dirty="0">
                <a:solidFill>
                  <a:sysClr val="windowText" lastClr="000000"/>
                </a:solidFill>
                <a:latin typeface="Gill Sans MT"/>
                <a:cs typeface="Gill Sans MT"/>
              </a:rPr>
              <a:t> </a:t>
            </a:r>
            <a:r>
              <a:rPr sz="1765" kern="0" spc="-22" dirty="0">
                <a:solidFill>
                  <a:sysClr val="windowText" lastClr="000000"/>
                </a:solidFill>
                <a:latin typeface="Gill Sans MT"/>
                <a:cs typeface="Gill Sans MT"/>
              </a:rPr>
              <a:t>1.</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round(x):</a:t>
            </a:r>
            <a:r>
              <a:rPr sz="1765" kern="0" spc="-224"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Rounds</a:t>
            </a:r>
            <a:r>
              <a:rPr sz="1765" kern="0" spc="-35"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x</a:t>
            </a:r>
            <a:r>
              <a:rPr sz="1765" i="1" kern="0" spc="-31"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to</a:t>
            </a:r>
            <a:r>
              <a:rPr sz="1765" i="1" kern="0" spc="-22"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the</a:t>
            </a:r>
            <a:r>
              <a:rPr sz="1765" i="1" kern="0" spc="-18" dirty="0">
                <a:solidFill>
                  <a:sysClr val="windowText" lastClr="000000"/>
                </a:solidFill>
                <a:latin typeface="Gill Sans MT"/>
                <a:cs typeface="Gill Sans MT"/>
              </a:rPr>
              <a:t> </a:t>
            </a:r>
            <a:r>
              <a:rPr sz="1765" i="1" kern="0" dirty="0">
                <a:solidFill>
                  <a:sysClr val="windowText" lastClr="000000"/>
                </a:solidFill>
                <a:latin typeface="Gill Sans MT"/>
                <a:cs typeface="Gill Sans MT"/>
              </a:rPr>
              <a:t>nearest</a:t>
            </a:r>
            <a:r>
              <a:rPr sz="1765" i="1" kern="0" spc="-18" dirty="0">
                <a:solidFill>
                  <a:sysClr val="windowText" lastClr="000000"/>
                </a:solidFill>
                <a:latin typeface="Gill Sans MT"/>
                <a:cs typeface="Gill Sans MT"/>
              </a:rPr>
              <a:t> </a:t>
            </a:r>
            <a:r>
              <a:rPr sz="1765" i="1" kern="0" spc="-9" dirty="0">
                <a:solidFill>
                  <a:sysClr val="windowText" lastClr="000000"/>
                </a:solidFill>
                <a:latin typeface="Gill Sans MT"/>
                <a:cs typeface="Gill Sans MT"/>
              </a:rPr>
              <a:t>integer.</a:t>
            </a:r>
            <a:endParaRPr sz="1765"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1765" kern="0" spc="-9" dirty="0">
                <a:solidFill>
                  <a:sysClr val="windowText" lastClr="000000"/>
                </a:solidFill>
                <a:latin typeface="Gill Sans MT"/>
                <a:cs typeface="Gill Sans MT"/>
              </a:rPr>
              <a:t>sin(x):</a:t>
            </a:r>
            <a:r>
              <a:rPr sz="1765" kern="0" spc="-20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Returns</a:t>
            </a:r>
            <a:r>
              <a:rPr sz="1765" kern="0" spc="-31" dirty="0">
                <a:solidFill>
                  <a:sysClr val="windowText" lastClr="000000"/>
                </a:solidFill>
                <a:latin typeface="Gill Sans MT"/>
                <a:cs typeface="Gill Sans MT"/>
              </a:rPr>
              <a:t> </a:t>
            </a:r>
            <a:r>
              <a:rPr sz="1765" kern="0" dirty="0">
                <a:solidFill>
                  <a:sysClr val="windowText" lastClr="000000"/>
                </a:solidFill>
                <a:latin typeface="Gill Sans MT"/>
                <a:cs typeface="Gill Sans MT"/>
              </a:rPr>
              <a:t>the</a:t>
            </a:r>
            <a:r>
              <a:rPr sz="1765" kern="0" spc="-26" dirty="0">
                <a:solidFill>
                  <a:sysClr val="windowText" lastClr="000000"/>
                </a:solidFill>
                <a:latin typeface="Gill Sans MT"/>
                <a:cs typeface="Gill Sans MT"/>
              </a:rPr>
              <a:t> </a:t>
            </a:r>
            <a:r>
              <a:rPr sz="1765" kern="0" dirty="0">
                <a:solidFill>
                  <a:sysClr val="windowText" lastClr="000000"/>
                </a:solidFill>
                <a:latin typeface="Gill Sans MT"/>
                <a:cs typeface="Gill Sans MT"/>
              </a:rPr>
              <a:t>sine</a:t>
            </a:r>
            <a:r>
              <a:rPr sz="1765" kern="0" spc="-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of</a:t>
            </a:r>
            <a:r>
              <a:rPr sz="1765" kern="0" spc="-13" dirty="0">
                <a:solidFill>
                  <a:sysClr val="windowText" lastClr="000000"/>
                </a:solidFill>
                <a:latin typeface="Gill Sans MT"/>
                <a:cs typeface="Gill Sans MT"/>
              </a:rPr>
              <a:t> </a:t>
            </a:r>
            <a:r>
              <a:rPr sz="1765" i="1" kern="0" spc="-22" dirty="0">
                <a:solidFill>
                  <a:sysClr val="windowText" lastClr="000000"/>
                </a:solidFill>
                <a:latin typeface="Gill Sans MT"/>
                <a:cs typeface="Gill Sans MT"/>
              </a:rPr>
              <a:t>x.</a:t>
            </a:r>
            <a:endParaRPr sz="1765" kern="0">
              <a:solidFill>
                <a:sysClr val="windowText" lastClr="000000"/>
              </a:solidFill>
              <a:latin typeface="Gill Sans MT"/>
              <a:cs typeface="Gill Sans MT"/>
            </a:endParaRPr>
          </a:p>
        </p:txBody>
      </p:sp>
      <p:sp>
        <p:nvSpPr>
          <p:cNvPr id="8" name="Footer Placeholder 7">
            <a:extLst>
              <a:ext uri="{FF2B5EF4-FFF2-40B4-BE49-F238E27FC236}">
                <a16:creationId xmlns:a16="http://schemas.microsoft.com/office/drawing/2014/main" id="{074C4E5B-26EC-A8AC-A15B-DF3ABD05312B}"/>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60351360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Arrays</a:t>
            </a:r>
          </a:p>
        </p:txBody>
      </p:sp>
      <p:sp>
        <p:nvSpPr>
          <p:cNvPr id="3" name="object 3"/>
          <p:cNvSpPr txBox="1">
            <a:spLocks noGrp="1"/>
          </p:cNvSpPr>
          <p:nvPr>
            <p:ph type="body" idx="1"/>
          </p:nvPr>
        </p:nvSpPr>
        <p:spPr>
          <a:xfrm>
            <a:off x="2720645" y="1261334"/>
            <a:ext cx="8486587" cy="4190845"/>
          </a:xfrm>
          <a:prstGeom prst="rect">
            <a:avLst/>
          </a:prstGeom>
        </p:spPr>
        <p:txBody>
          <a:bodyPr vert="horz" wrap="square" lIns="0" tIns="78441" rIns="0" bIns="0" rtlCol="0">
            <a:spAutoFit/>
          </a:bodyPr>
          <a:lstStyle/>
          <a:p>
            <a:pPr marL="251585" indent="-240379">
              <a:spcBef>
                <a:spcPts val="618"/>
              </a:spcBef>
              <a:buClr>
                <a:srgbClr val="717BA3"/>
              </a:buClr>
              <a:buSzPct val="75000"/>
              <a:buFont typeface="Arial Narrow"/>
              <a:buChar char="►"/>
              <a:tabLst>
                <a:tab pos="251585" algn="l"/>
              </a:tabLst>
            </a:pPr>
            <a:r>
              <a:rPr i="0" dirty="0">
                <a:latin typeface="Gill Sans MT"/>
                <a:cs typeface="Gill Sans MT"/>
              </a:rPr>
              <a:t>An</a:t>
            </a:r>
            <a:r>
              <a:rPr i="0" spc="-40" dirty="0"/>
              <a:t> </a:t>
            </a:r>
            <a:r>
              <a:rPr dirty="0"/>
              <a:t>array</a:t>
            </a:r>
            <a:r>
              <a:rPr spc="-49" dirty="0"/>
              <a:t> </a:t>
            </a:r>
            <a:r>
              <a:rPr dirty="0"/>
              <a:t>can</a:t>
            </a:r>
            <a:r>
              <a:rPr spc="-22" dirty="0"/>
              <a:t> </a:t>
            </a:r>
            <a:r>
              <a:rPr dirty="0"/>
              <a:t>hold</a:t>
            </a:r>
            <a:r>
              <a:rPr spc="-35" dirty="0"/>
              <a:t> </a:t>
            </a:r>
            <a:r>
              <a:rPr dirty="0"/>
              <a:t>more</a:t>
            </a:r>
            <a:r>
              <a:rPr spc="-35" dirty="0"/>
              <a:t> </a:t>
            </a:r>
            <a:r>
              <a:rPr dirty="0"/>
              <a:t>than</a:t>
            </a:r>
            <a:r>
              <a:rPr spc="-35" dirty="0"/>
              <a:t> </a:t>
            </a:r>
            <a:r>
              <a:rPr dirty="0"/>
              <a:t>one</a:t>
            </a:r>
            <a:r>
              <a:rPr spc="-31" dirty="0"/>
              <a:t> </a:t>
            </a:r>
            <a:r>
              <a:rPr spc="-9" dirty="0"/>
              <a:t>value.</a:t>
            </a:r>
          </a:p>
          <a:p>
            <a:pPr marL="251585" indent="-240379">
              <a:spcBef>
                <a:spcPts val="529"/>
              </a:spcBef>
              <a:buClr>
                <a:srgbClr val="717BA3"/>
              </a:buClr>
              <a:buSzPct val="75000"/>
              <a:buFont typeface="Arial Narrow"/>
              <a:buChar char="►"/>
              <a:tabLst>
                <a:tab pos="251585" algn="l"/>
              </a:tabLst>
            </a:pPr>
            <a:r>
              <a:rPr dirty="0"/>
              <a:t>These</a:t>
            </a:r>
            <a:r>
              <a:rPr spc="-49" dirty="0"/>
              <a:t> </a:t>
            </a:r>
            <a:r>
              <a:rPr dirty="0"/>
              <a:t>values</a:t>
            </a:r>
            <a:r>
              <a:rPr spc="-26" dirty="0"/>
              <a:t> </a:t>
            </a:r>
            <a:r>
              <a:rPr i="0" dirty="0">
                <a:latin typeface="Gill Sans MT"/>
                <a:cs typeface="Gill Sans MT"/>
              </a:rPr>
              <a:t>can</a:t>
            </a:r>
            <a:r>
              <a:rPr i="0" spc="-35" dirty="0"/>
              <a:t> </a:t>
            </a:r>
            <a:r>
              <a:rPr i="0" dirty="0">
                <a:latin typeface="Gill Sans MT"/>
                <a:cs typeface="Gill Sans MT"/>
              </a:rPr>
              <a:t>be</a:t>
            </a:r>
            <a:r>
              <a:rPr i="0" spc="-31" dirty="0"/>
              <a:t> </a:t>
            </a:r>
            <a:r>
              <a:rPr i="0" dirty="0">
                <a:latin typeface="Gill Sans MT"/>
                <a:cs typeface="Gill Sans MT"/>
              </a:rPr>
              <a:t>accessed</a:t>
            </a:r>
            <a:r>
              <a:rPr i="0" spc="-22" dirty="0"/>
              <a:t> </a:t>
            </a:r>
            <a:r>
              <a:rPr i="0" spc="-9" dirty="0"/>
              <a:t>individually.</a:t>
            </a:r>
          </a:p>
          <a:p>
            <a:pPr marL="251585" indent="-240379">
              <a:spcBef>
                <a:spcPts val="529"/>
              </a:spcBef>
              <a:buClr>
                <a:srgbClr val="717BA3"/>
              </a:buClr>
              <a:buSzPct val="75000"/>
              <a:buFont typeface="Arial Narrow"/>
              <a:buChar char="►"/>
              <a:tabLst>
                <a:tab pos="251585" algn="l"/>
              </a:tabLst>
            </a:pPr>
            <a:r>
              <a:rPr i="0" spc="-75" dirty="0"/>
              <a:t>We</a:t>
            </a:r>
            <a:r>
              <a:rPr i="0" spc="-35" dirty="0"/>
              <a:t> </a:t>
            </a:r>
            <a:r>
              <a:rPr i="0" dirty="0">
                <a:latin typeface="Gill Sans MT"/>
                <a:cs typeface="Gill Sans MT"/>
              </a:rPr>
              <a:t>need</a:t>
            </a:r>
            <a:r>
              <a:rPr i="0" spc="-18" dirty="0"/>
              <a:t> </a:t>
            </a:r>
            <a:r>
              <a:rPr i="0" dirty="0">
                <a:latin typeface="Gill Sans MT"/>
                <a:cs typeface="Gill Sans MT"/>
              </a:rPr>
              <a:t>to</a:t>
            </a:r>
            <a:r>
              <a:rPr i="0" spc="-18" dirty="0"/>
              <a:t> </a:t>
            </a:r>
            <a:r>
              <a:rPr i="0" dirty="0">
                <a:latin typeface="Gill Sans MT"/>
                <a:cs typeface="Gill Sans MT"/>
              </a:rPr>
              <a:t>use</a:t>
            </a:r>
            <a:r>
              <a:rPr i="0" spc="-26" dirty="0"/>
              <a:t> </a:t>
            </a:r>
            <a:r>
              <a:rPr i="0" dirty="0">
                <a:latin typeface="Gill Sans MT"/>
                <a:cs typeface="Gill Sans MT"/>
              </a:rPr>
              <a:t>a</a:t>
            </a:r>
            <a:r>
              <a:rPr i="0" spc="-18" dirty="0"/>
              <a:t> </a:t>
            </a:r>
            <a:r>
              <a:rPr i="0" dirty="0">
                <a:latin typeface="Gill Sans MT"/>
                <a:cs typeface="Gill Sans MT"/>
              </a:rPr>
              <a:t>Constructor</a:t>
            </a:r>
            <a:r>
              <a:rPr i="0" spc="-53" dirty="0"/>
              <a:t> </a:t>
            </a:r>
            <a:r>
              <a:rPr i="0" dirty="0">
                <a:latin typeface="Gill Sans MT"/>
                <a:cs typeface="Gill Sans MT"/>
              </a:rPr>
              <a:t>to</a:t>
            </a:r>
            <a:r>
              <a:rPr i="0" spc="-18" dirty="0"/>
              <a:t> </a:t>
            </a:r>
            <a:r>
              <a:rPr i="0" dirty="0">
                <a:latin typeface="Gill Sans MT"/>
                <a:cs typeface="Gill Sans MT"/>
              </a:rPr>
              <a:t>build</a:t>
            </a:r>
            <a:r>
              <a:rPr i="0" spc="-40" dirty="0"/>
              <a:t> </a:t>
            </a:r>
            <a:r>
              <a:rPr i="0" dirty="0">
                <a:latin typeface="Gill Sans MT"/>
                <a:cs typeface="Gill Sans MT"/>
              </a:rPr>
              <a:t>up</a:t>
            </a:r>
            <a:r>
              <a:rPr i="0" spc="-31" dirty="0"/>
              <a:t> </a:t>
            </a:r>
            <a:r>
              <a:rPr i="0" dirty="0">
                <a:latin typeface="Gill Sans MT"/>
                <a:cs typeface="Gill Sans MT"/>
              </a:rPr>
              <a:t>the</a:t>
            </a:r>
            <a:r>
              <a:rPr i="0" spc="-22" dirty="0"/>
              <a:t> </a:t>
            </a:r>
            <a:r>
              <a:rPr i="0" spc="-9" dirty="0"/>
              <a:t>array:</a:t>
            </a:r>
          </a:p>
          <a:p>
            <a:pPr>
              <a:spcBef>
                <a:spcPts val="397"/>
              </a:spcBef>
              <a:buClr>
                <a:srgbClr val="717BA3"/>
              </a:buClr>
              <a:buFont typeface="Arial Narrow"/>
              <a:buChar char="►"/>
            </a:pPr>
            <a:endParaRPr i="0" spc="-9" dirty="0"/>
          </a:p>
          <a:p>
            <a:pPr marL="11206"/>
            <a:r>
              <a:rPr sz="1765" i="0" dirty="0">
                <a:latin typeface="Courier New"/>
                <a:cs typeface="Courier New"/>
              </a:rPr>
              <a:t>instruments</a:t>
            </a:r>
            <a:r>
              <a:rPr sz="1765" i="0" spc="-44" dirty="0">
                <a:latin typeface="Courier New"/>
                <a:cs typeface="Courier New"/>
              </a:rPr>
              <a:t> </a:t>
            </a:r>
            <a:r>
              <a:rPr sz="1765" i="0" dirty="0">
                <a:latin typeface="Courier New"/>
                <a:cs typeface="Courier New"/>
              </a:rPr>
              <a:t>=</a:t>
            </a:r>
            <a:r>
              <a:rPr sz="1765" i="0" spc="-31" dirty="0">
                <a:latin typeface="Courier New"/>
                <a:cs typeface="Courier New"/>
              </a:rPr>
              <a:t> </a:t>
            </a:r>
            <a:r>
              <a:rPr sz="1765" i="0" dirty="0">
                <a:latin typeface="Courier New"/>
                <a:cs typeface="Courier New"/>
              </a:rPr>
              <a:t>new</a:t>
            </a:r>
            <a:r>
              <a:rPr sz="1765" i="0" spc="-35" dirty="0">
                <a:latin typeface="Courier New"/>
                <a:cs typeface="Courier New"/>
              </a:rPr>
              <a:t> </a:t>
            </a:r>
            <a:r>
              <a:rPr sz="1765" i="0" dirty="0">
                <a:latin typeface="Courier New"/>
                <a:cs typeface="Courier New"/>
              </a:rPr>
              <a:t>Array("guitar",</a:t>
            </a:r>
            <a:r>
              <a:rPr sz="1765" i="0" spc="-31" dirty="0">
                <a:latin typeface="Courier New"/>
                <a:cs typeface="Courier New"/>
              </a:rPr>
              <a:t> </a:t>
            </a:r>
            <a:r>
              <a:rPr sz="1765" i="0" spc="-9" dirty="0">
                <a:latin typeface="Courier New"/>
                <a:cs typeface="Courier New"/>
              </a:rPr>
              <a:t>"drums","piano")</a:t>
            </a:r>
            <a:endParaRPr sz="1765">
              <a:latin typeface="Courier New"/>
              <a:cs typeface="Courier New"/>
            </a:endParaRPr>
          </a:p>
          <a:p>
            <a:pPr>
              <a:spcBef>
                <a:spcPts val="1293"/>
              </a:spcBef>
            </a:pPr>
            <a:endParaRPr sz="1765">
              <a:latin typeface="Courier New"/>
              <a:cs typeface="Courier New"/>
            </a:endParaRPr>
          </a:p>
          <a:p>
            <a:pPr marL="251585" marR="4483" indent="-240939">
              <a:buClr>
                <a:srgbClr val="717BA3"/>
              </a:buClr>
              <a:buSzPct val="75000"/>
              <a:buFont typeface="Arial Narrow"/>
              <a:buChar char="►"/>
              <a:tabLst>
                <a:tab pos="251585" algn="l"/>
              </a:tabLst>
            </a:pPr>
            <a:r>
              <a:rPr i="0" dirty="0">
                <a:latin typeface="Gill Sans MT"/>
                <a:cs typeface="Gill Sans MT"/>
              </a:rPr>
              <a:t>The</a:t>
            </a:r>
            <a:r>
              <a:rPr i="0" spc="-57" dirty="0"/>
              <a:t> </a:t>
            </a:r>
            <a:r>
              <a:rPr i="0" dirty="0">
                <a:latin typeface="Gill Sans MT"/>
                <a:cs typeface="Gill Sans MT"/>
              </a:rPr>
              <a:t>elements</a:t>
            </a:r>
            <a:r>
              <a:rPr i="0" spc="-53" dirty="0"/>
              <a:t> </a:t>
            </a:r>
            <a:r>
              <a:rPr i="0" dirty="0">
                <a:latin typeface="Gill Sans MT"/>
                <a:cs typeface="Gill Sans MT"/>
              </a:rPr>
              <a:t>of</a:t>
            </a:r>
            <a:r>
              <a:rPr i="0" spc="-40" dirty="0"/>
              <a:t> </a:t>
            </a:r>
            <a:r>
              <a:rPr i="0" dirty="0">
                <a:latin typeface="Gill Sans MT"/>
                <a:cs typeface="Gill Sans MT"/>
              </a:rPr>
              <a:t>the</a:t>
            </a:r>
            <a:r>
              <a:rPr i="0" spc="-57" dirty="0"/>
              <a:t> </a:t>
            </a:r>
            <a:r>
              <a:rPr i="0" dirty="0">
                <a:latin typeface="Gill Sans MT"/>
                <a:cs typeface="Gill Sans MT"/>
              </a:rPr>
              <a:t>array</a:t>
            </a:r>
            <a:r>
              <a:rPr i="0" spc="-57" dirty="0"/>
              <a:t> </a:t>
            </a:r>
            <a:r>
              <a:rPr i="0" dirty="0">
                <a:latin typeface="Gill Sans MT"/>
                <a:cs typeface="Gill Sans MT"/>
              </a:rPr>
              <a:t>are</a:t>
            </a:r>
            <a:r>
              <a:rPr i="0" spc="-57" dirty="0"/>
              <a:t> </a:t>
            </a:r>
            <a:r>
              <a:rPr i="0" dirty="0">
                <a:latin typeface="Gill Sans MT"/>
                <a:cs typeface="Gill Sans MT"/>
              </a:rPr>
              <a:t>indexed</a:t>
            </a:r>
            <a:r>
              <a:rPr i="0" spc="-66" dirty="0"/>
              <a:t> </a:t>
            </a:r>
            <a:r>
              <a:rPr i="0" dirty="0">
                <a:latin typeface="Gill Sans MT"/>
                <a:cs typeface="Gill Sans MT"/>
              </a:rPr>
              <a:t>using</a:t>
            </a:r>
            <a:r>
              <a:rPr i="0" spc="-53" dirty="0"/>
              <a:t> </a:t>
            </a:r>
            <a:r>
              <a:rPr i="0" dirty="0">
                <a:latin typeface="Gill Sans MT"/>
                <a:cs typeface="Gill Sans MT"/>
              </a:rPr>
              <a:t>their</a:t>
            </a:r>
            <a:r>
              <a:rPr i="0" spc="-57" dirty="0"/>
              <a:t> </a:t>
            </a:r>
            <a:r>
              <a:rPr i="0" spc="-9" dirty="0"/>
              <a:t>ordinal </a:t>
            </a:r>
            <a:r>
              <a:rPr i="0" spc="-44" dirty="0"/>
              <a:t>number,</a:t>
            </a:r>
            <a:r>
              <a:rPr i="0" spc="-256" dirty="0"/>
              <a:t> </a:t>
            </a:r>
            <a:r>
              <a:rPr i="0" dirty="0">
                <a:latin typeface="Gill Sans MT"/>
                <a:cs typeface="Gill Sans MT"/>
              </a:rPr>
              <a:t>starting</a:t>
            </a:r>
            <a:r>
              <a:rPr i="0" spc="9" dirty="0"/>
              <a:t> </a:t>
            </a:r>
            <a:r>
              <a:rPr i="0" dirty="0">
                <a:latin typeface="Gill Sans MT"/>
                <a:cs typeface="Gill Sans MT"/>
              </a:rPr>
              <a:t>at</a:t>
            </a:r>
            <a:r>
              <a:rPr i="0" spc="9" dirty="0"/>
              <a:t> </a:t>
            </a:r>
            <a:r>
              <a:rPr i="0" spc="-22" dirty="0"/>
              <a:t>0.</a:t>
            </a:r>
          </a:p>
          <a:p>
            <a:pPr marL="494766" lvl="1" indent="-241500">
              <a:spcBef>
                <a:spcPts val="459"/>
              </a:spcBef>
              <a:buClr>
                <a:srgbClr val="9FB8CD"/>
              </a:buClr>
              <a:buSzPct val="76086"/>
              <a:buFont typeface="Arial Narrow"/>
              <a:buChar char="►"/>
              <a:tabLst>
                <a:tab pos="494766" algn="l"/>
              </a:tabLst>
            </a:pPr>
            <a:r>
              <a:rPr sz="2030" dirty="0">
                <a:solidFill>
                  <a:srgbClr val="454552"/>
                </a:solidFill>
                <a:latin typeface="Gill Sans MT"/>
                <a:cs typeface="Gill Sans MT"/>
              </a:rPr>
              <a:t>instruments[0]</a:t>
            </a:r>
            <a:r>
              <a:rPr sz="2030" spc="-79" dirty="0">
                <a:solidFill>
                  <a:srgbClr val="454552"/>
                </a:solidFill>
                <a:latin typeface="Gill Sans MT"/>
                <a:cs typeface="Gill Sans MT"/>
              </a:rPr>
              <a:t> </a:t>
            </a:r>
            <a:r>
              <a:rPr sz="2030" dirty="0">
                <a:solidFill>
                  <a:srgbClr val="454552"/>
                </a:solidFill>
                <a:latin typeface="Segoe UI Symbol"/>
                <a:cs typeface="Segoe UI Symbol"/>
              </a:rPr>
              <a:t>➔</a:t>
            </a:r>
            <a:r>
              <a:rPr sz="2030" spc="-40" dirty="0">
                <a:solidFill>
                  <a:srgbClr val="454552"/>
                </a:solidFill>
                <a:latin typeface="Segoe UI Symbol"/>
                <a:cs typeface="Segoe UI Symbol"/>
              </a:rPr>
              <a:t> </a:t>
            </a:r>
            <a:r>
              <a:rPr sz="2030" dirty="0">
                <a:solidFill>
                  <a:srgbClr val="454552"/>
                </a:solidFill>
                <a:latin typeface="Gill Sans MT"/>
                <a:cs typeface="Gill Sans MT"/>
              </a:rPr>
              <a:t>returns</a:t>
            </a:r>
            <a:r>
              <a:rPr sz="2030" spc="-35" dirty="0">
                <a:solidFill>
                  <a:srgbClr val="454552"/>
                </a:solidFill>
                <a:latin typeface="Gill Sans MT"/>
                <a:cs typeface="Gill Sans MT"/>
              </a:rPr>
              <a:t> </a:t>
            </a:r>
            <a:r>
              <a:rPr sz="2030" dirty="0">
                <a:solidFill>
                  <a:srgbClr val="454552"/>
                </a:solidFill>
                <a:latin typeface="Gill Sans MT"/>
                <a:cs typeface="Gill Sans MT"/>
              </a:rPr>
              <a:t>the</a:t>
            </a:r>
            <a:r>
              <a:rPr sz="2030" spc="-44" dirty="0">
                <a:solidFill>
                  <a:srgbClr val="454552"/>
                </a:solidFill>
                <a:latin typeface="Gill Sans MT"/>
                <a:cs typeface="Gill Sans MT"/>
              </a:rPr>
              <a:t> </a:t>
            </a:r>
            <a:r>
              <a:rPr sz="2030" spc="-9" dirty="0">
                <a:solidFill>
                  <a:srgbClr val="454552"/>
                </a:solidFill>
                <a:latin typeface="Gill Sans MT"/>
                <a:cs typeface="Gill Sans MT"/>
              </a:rPr>
              <a:t>guitar.</a:t>
            </a:r>
            <a:endParaRPr sz="2030">
              <a:latin typeface="Gill Sans MT"/>
              <a:cs typeface="Gill Sans MT"/>
            </a:endParaRPr>
          </a:p>
          <a:p>
            <a:pPr marL="494766" lvl="1" indent="-241500">
              <a:spcBef>
                <a:spcPts val="441"/>
              </a:spcBef>
              <a:buClr>
                <a:srgbClr val="9FB8CD"/>
              </a:buClr>
              <a:buSzPct val="76086"/>
              <a:buFont typeface="Arial Narrow"/>
              <a:buChar char="►"/>
              <a:tabLst>
                <a:tab pos="494766" algn="l"/>
              </a:tabLst>
            </a:pPr>
            <a:r>
              <a:rPr sz="2030" dirty="0">
                <a:solidFill>
                  <a:srgbClr val="454552"/>
                </a:solidFill>
                <a:latin typeface="Gill Sans MT"/>
                <a:cs typeface="Gill Sans MT"/>
              </a:rPr>
              <a:t>instruments[1]</a:t>
            </a:r>
            <a:r>
              <a:rPr sz="2030" spc="-79" dirty="0">
                <a:solidFill>
                  <a:srgbClr val="454552"/>
                </a:solidFill>
                <a:latin typeface="Gill Sans MT"/>
                <a:cs typeface="Gill Sans MT"/>
              </a:rPr>
              <a:t> </a:t>
            </a:r>
            <a:r>
              <a:rPr sz="2030" dirty="0">
                <a:solidFill>
                  <a:srgbClr val="454552"/>
                </a:solidFill>
                <a:latin typeface="Segoe UI Symbol"/>
                <a:cs typeface="Segoe UI Symbol"/>
              </a:rPr>
              <a:t>➔</a:t>
            </a:r>
            <a:r>
              <a:rPr sz="2030" spc="-40" dirty="0">
                <a:solidFill>
                  <a:srgbClr val="454552"/>
                </a:solidFill>
                <a:latin typeface="Segoe UI Symbol"/>
                <a:cs typeface="Segoe UI Symbol"/>
              </a:rPr>
              <a:t> </a:t>
            </a:r>
            <a:r>
              <a:rPr sz="2030" dirty="0">
                <a:solidFill>
                  <a:srgbClr val="454552"/>
                </a:solidFill>
                <a:latin typeface="Gill Sans MT"/>
                <a:cs typeface="Gill Sans MT"/>
              </a:rPr>
              <a:t>returns</a:t>
            </a:r>
            <a:r>
              <a:rPr sz="2030" spc="-35" dirty="0">
                <a:solidFill>
                  <a:srgbClr val="454552"/>
                </a:solidFill>
                <a:latin typeface="Gill Sans MT"/>
                <a:cs typeface="Gill Sans MT"/>
              </a:rPr>
              <a:t> </a:t>
            </a:r>
            <a:r>
              <a:rPr sz="2030" dirty="0">
                <a:solidFill>
                  <a:srgbClr val="454552"/>
                </a:solidFill>
                <a:latin typeface="Gill Sans MT"/>
                <a:cs typeface="Gill Sans MT"/>
              </a:rPr>
              <a:t>the</a:t>
            </a:r>
            <a:r>
              <a:rPr sz="2030" spc="-44" dirty="0">
                <a:solidFill>
                  <a:srgbClr val="454552"/>
                </a:solidFill>
                <a:latin typeface="Gill Sans MT"/>
                <a:cs typeface="Gill Sans MT"/>
              </a:rPr>
              <a:t> </a:t>
            </a:r>
            <a:r>
              <a:rPr sz="2030" spc="-9" dirty="0">
                <a:solidFill>
                  <a:srgbClr val="454552"/>
                </a:solidFill>
                <a:latin typeface="Gill Sans MT"/>
                <a:cs typeface="Gill Sans MT"/>
              </a:rPr>
              <a:t>drums.</a:t>
            </a:r>
            <a:endParaRPr sz="2030">
              <a:latin typeface="Gill Sans MT"/>
              <a:cs typeface="Gill Sans MT"/>
            </a:endParaRPr>
          </a:p>
          <a:p>
            <a:pPr marL="494766" lvl="1" indent="-241500">
              <a:spcBef>
                <a:spcPts val="446"/>
              </a:spcBef>
              <a:buClr>
                <a:srgbClr val="9FB8CD"/>
              </a:buClr>
              <a:buSzPct val="76086"/>
              <a:buFont typeface="Arial Narrow"/>
              <a:buChar char="►"/>
              <a:tabLst>
                <a:tab pos="494766" algn="l"/>
              </a:tabLst>
            </a:pPr>
            <a:r>
              <a:rPr sz="2030" dirty="0">
                <a:solidFill>
                  <a:srgbClr val="454552"/>
                </a:solidFill>
                <a:latin typeface="Gill Sans MT"/>
                <a:cs typeface="Gill Sans MT"/>
              </a:rPr>
              <a:t>instruments[2]</a:t>
            </a:r>
            <a:r>
              <a:rPr sz="2030" spc="-79" dirty="0">
                <a:solidFill>
                  <a:srgbClr val="454552"/>
                </a:solidFill>
                <a:latin typeface="Gill Sans MT"/>
                <a:cs typeface="Gill Sans MT"/>
              </a:rPr>
              <a:t> </a:t>
            </a:r>
            <a:r>
              <a:rPr sz="2030" dirty="0">
                <a:solidFill>
                  <a:srgbClr val="454552"/>
                </a:solidFill>
                <a:latin typeface="Segoe UI Symbol"/>
                <a:cs typeface="Segoe UI Symbol"/>
              </a:rPr>
              <a:t>➔</a:t>
            </a:r>
            <a:r>
              <a:rPr sz="2030" spc="-40" dirty="0">
                <a:solidFill>
                  <a:srgbClr val="454552"/>
                </a:solidFill>
                <a:latin typeface="Segoe UI Symbol"/>
                <a:cs typeface="Segoe UI Symbol"/>
              </a:rPr>
              <a:t> </a:t>
            </a:r>
            <a:r>
              <a:rPr sz="2030" dirty="0">
                <a:solidFill>
                  <a:srgbClr val="454552"/>
                </a:solidFill>
                <a:latin typeface="Gill Sans MT"/>
                <a:cs typeface="Gill Sans MT"/>
              </a:rPr>
              <a:t>returns</a:t>
            </a:r>
            <a:r>
              <a:rPr sz="2030" spc="-35" dirty="0">
                <a:solidFill>
                  <a:srgbClr val="454552"/>
                </a:solidFill>
                <a:latin typeface="Gill Sans MT"/>
                <a:cs typeface="Gill Sans MT"/>
              </a:rPr>
              <a:t> </a:t>
            </a:r>
            <a:r>
              <a:rPr sz="2030" dirty="0">
                <a:solidFill>
                  <a:srgbClr val="454552"/>
                </a:solidFill>
                <a:latin typeface="Gill Sans MT"/>
                <a:cs typeface="Gill Sans MT"/>
              </a:rPr>
              <a:t>the</a:t>
            </a:r>
            <a:r>
              <a:rPr sz="2030" spc="-44" dirty="0">
                <a:solidFill>
                  <a:srgbClr val="454552"/>
                </a:solidFill>
                <a:latin typeface="Gill Sans MT"/>
                <a:cs typeface="Gill Sans MT"/>
              </a:rPr>
              <a:t> </a:t>
            </a:r>
            <a:r>
              <a:rPr sz="2030" spc="-9" dirty="0">
                <a:solidFill>
                  <a:srgbClr val="454552"/>
                </a:solidFill>
                <a:latin typeface="Gill Sans MT"/>
                <a:cs typeface="Gill Sans MT"/>
              </a:rPr>
              <a:t>piano.</a:t>
            </a:r>
            <a:endParaRPr sz="2030">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DB57827C-F140-D3E3-8D48-F61B97845C57}"/>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1597192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Arrays</a:t>
            </a:r>
            <a:r>
              <a:rPr spc="-71" dirty="0"/>
              <a:t> </a:t>
            </a:r>
            <a:r>
              <a:rPr spc="-9" dirty="0"/>
              <a:t>(Cont'd)</a:t>
            </a:r>
          </a:p>
        </p:txBody>
      </p:sp>
      <p:sp>
        <p:nvSpPr>
          <p:cNvPr id="3" name="object 3"/>
          <p:cNvSpPr txBox="1"/>
          <p:nvPr/>
        </p:nvSpPr>
        <p:spPr>
          <a:xfrm>
            <a:off x="2534765" y="1496208"/>
            <a:ext cx="7068110" cy="3523495"/>
          </a:xfrm>
          <a:prstGeom prst="rect">
            <a:avLst/>
          </a:prstGeom>
        </p:spPr>
        <p:txBody>
          <a:bodyPr vert="horz" wrap="square" lIns="0" tIns="11206" rIns="0" bIns="0" rtlCol="0">
            <a:spAutoFit/>
          </a:bodyPr>
          <a:lstStyle/>
          <a:p>
            <a:pPr marL="251585" marR="4483"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If</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do</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not</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want</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provide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all</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values</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when</a:t>
            </a:r>
            <a:r>
              <a:rPr sz="2294" kern="0" spc="-35"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you </a:t>
            </a:r>
            <a:r>
              <a:rPr sz="2294" kern="0" dirty="0">
                <a:solidFill>
                  <a:sysClr val="windowText" lastClr="000000"/>
                </a:solidFill>
                <a:latin typeface="Gill Sans MT"/>
                <a:cs typeface="Gill Sans MT"/>
              </a:rPr>
              <a:t>create</a:t>
            </a:r>
            <a:r>
              <a:rPr sz="2294" kern="0" spc="-7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5" dirty="0">
                <a:solidFill>
                  <a:sysClr val="windowText" lastClr="000000"/>
                </a:solidFill>
                <a:latin typeface="Gill Sans MT"/>
                <a:cs typeface="Gill Sans MT"/>
              </a:rPr>
              <a:t> </a:t>
            </a:r>
            <a:r>
              <a:rPr sz="2294" kern="0" spc="-57" dirty="0">
                <a:solidFill>
                  <a:sysClr val="windowText" lastClr="000000"/>
                </a:solidFill>
                <a:latin typeface="Gill Sans MT"/>
                <a:cs typeface="Gill Sans MT"/>
              </a:rPr>
              <a:t>array,</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can</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just</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indicate</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how</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many</a:t>
            </a:r>
            <a:r>
              <a:rPr sz="2294" kern="0" spc="-57"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elements </a:t>
            </a:r>
            <a:r>
              <a:rPr sz="2294" kern="0" dirty="0">
                <a:solidFill>
                  <a:sysClr val="windowText" lastClr="000000"/>
                </a:solidFill>
                <a:latin typeface="Gill Sans MT"/>
                <a:cs typeface="Gill Sans MT"/>
              </a:rPr>
              <a:t>you</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want</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able</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hold:</a:t>
            </a:r>
            <a:endParaRPr sz="2294" kern="0">
              <a:solidFill>
                <a:sysClr val="windowText" lastClr="000000"/>
              </a:solidFill>
              <a:latin typeface="Gill Sans MT"/>
              <a:cs typeface="Gill Sans MT"/>
            </a:endParaRPr>
          </a:p>
          <a:p>
            <a:pPr marL="251585" defTabSz="806867">
              <a:spcBef>
                <a:spcPts val="529"/>
              </a:spcBef>
            </a:pPr>
            <a:r>
              <a:rPr sz="2294" kern="0" dirty="0">
                <a:solidFill>
                  <a:sysClr val="windowText" lastClr="000000"/>
                </a:solidFill>
                <a:latin typeface="Gill Sans MT"/>
                <a:cs typeface="Gill Sans MT"/>
              </a:rPr>
              <a:t>var</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instruments</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4" dirty="0">
                <a:solidFill>
                  <a:sysClr val="windowText" lastClr="000000"/>
                </a:solidFill>
                <a:latin typeface="Gill Sans MT"/>
                <a:cs typeface="Gill Sans MT"/>
              </a:rPr>
              <a:t> </a:t>
            </a:r>
            <a:r>
              <a:rPr sz="2294" kern="0" spc="-26" dirty="0">
                <a:solidFill>
                  <a:sysClr val="windowText" lastClr="000000"/>
                </a:solidFill>
                <a:latin typeface="Gill Sans MT"/>
                <a:cs typeface="Gill Sans MT"/>
              </a:rPr>
              <a:t>new</a:t>
            </a:r>
            <a:r>
              <a:rPr sz="2294" kern="0" spc="-238"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Array(3)</a:t>
            </a:r>
            <a:endParaRPr sz="2294" kern="0">
              <a:solidFill>
                <a:sysClr val="windowText" lastClr="000000"/>
              </a:solidFill>
              <a:latin typeface="Gill Sans MT"/>
              <a:cs typeface="Gill Sans MT"/>
            </a:endParaRPr>
          </a:p>
          <a:p>
            <a:pPr defTabSz="806867">
              <a:spcBef>
                <a:spcPts val="1152"/>
              </a:spcBef>
            </a:pPr>
            <a:endParaRPr sz="2294" kern="0">
              <a:solidFill>
                <a:sysClr val="windowText" lastClr="000000"/>
              </a:solidFill>
              <a:latin typeface="Gill Sans MT"/>
              <a:cs typeface="Gill Sans MT"/>
            </a:endParaRPr>
          </a:p>
          <a:p>
            <a:pPr marL="251585" marR="648295" indent="-240939" defTabSz="806867">
              <a:buClr>
                <a:srgbClr val="717BA3"/>
              </a:buClr>
              <a:buSzPct val="75000"/>
              <a:buFont typeface="Arial Narrow"/>
              <a:buChar char="►"/>
              <a:tabLst>
                <a:tab pos="251585" algn="l"/>
              </a:tabLst>
            </a:pPr>
            <a:r>
              <a:rPr sz="2294" kern="0" spc="-190" dirty="0">
                <a:solidFill>
                  <a:sysClr val="windowText" lastClr="000000"/>
                </a:solidFill>
                <a:latin typeface="Gill Sans MT"/>
                <a:cs typeface="Gill Sans MT"/>
              </a:rPr>
              <a:t>To</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change</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size</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a:t>
            </a:r>
            <a:r>
              <a:rPr sz="2294" kern="0" spc="-9" dirty="0">
                <a:solidFill>
                  <a:sysClr val="windowText" lastClr="000000"/>
                </a:solidFill>
                <a:latin typeface="Gill Sans MT"/>
                <a:cs typeface="Gill Sans MT"/>
              </a:rPr>
              <a:t> </a:t>
            </a:r>
            <a:r>
              <a:rPr sz="2294" kern="0" spc="-57" dirty="0">
                <a:solidFill>
                  <a:sysClr val="windowText" lastClr="000000"/>
                </a:solidFill>
                <a:latin typeface="Gill Sans MT"/>
                <a:cs typeface="Gill Sans MT"/>
              </a:rPr>
              <a:t>array,</a:t>
            </a:r>
            <a:r>
              <a:rPr sz="2294" kern="0" spc="-25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just</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modify</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1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length </a:t>
            </a:r>
            <a:r>
              <a:rPr sz="2294" kern="0" spc="-31" dirty="0">
                <a:solidFill>
                  <a:sysClr val="windowText" lastClr="000000"/>
                </a:solidFill>
                <a:latin typeface="Gill Sans MT"/>
                <a:cs typeface="Gill Sans MT"/>
              </a:rPr>
              <a:t>property,</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such</a:t>
            </a:r>
            <a:r>
              <a:rPr sz="2294" kern="0" spc="31"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as:</a:t>
            </a:r>
            <a:endParaRPr sz="2294" kern="0">
              <a:solidFill>
                <a:sysClr val="windowText" lastClr="000000"/>
              </a:solidFill>
              <a:latin typeface="Gill Sans MT"/>
              <a:cs typeface="Gill Sans MT"/>
            </a:endParaRPr>
          </a:p>
          <a:p>
            <a:pPr marL="251585" marR="837124" defTabSz="806867">
              <a:lnSpc>
                <a:spcPts val="3290"/>
              </a:lnSpc>
              <a:spcBef>
                <a:spcPts val="84"/>
              </a:spcBef>
            </a:pPr>
            <a:r>
              <a:rPr sz="2294" kern="0" dirty="0">
                <a:solidFill>
                  <a:sysClr val="windowText" lastClr="000000"/>
                </a:solidFill>
                <a:latin typeface="Gill Sans MT"/>
                <a:cs typeface="Gill Sans MT"/>
              </a:rPr>
              <a:t>instruments.length</a:t>
            </a:r>
            <a:r>
              <a:rPr sz="2294" kern="0" spc="-8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t>
            </a:r>
            <a:r>
              <a:rPr sz="2294" kern="0" spc="-31"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5 </a:t>
            </a:r>
            <a:r>
              <a:rPr sz="2294" kern="0" spc="-9" dirty="0">
                <a:solidFill>
                  <a:sysClr val="windowText" lastClr="000000"/>
                </a:solidFill>
                <a:latin typeface="Gill Sans MT"/>
                <a:cs typeface="Gill Sans MT"/>
              </a:rPr>
              <a:t>document.write(instruments.length)</a:t>
            </a:r>
            <a:r>
              <a:rPr sz="2294" kern="0" spc="-4" dirty="0">
                <a:solidFill>
                  <a:sysClr val="windowText" lastClr="000000"/>
                </a:solidFill>
                <a:latin typeface="Gill Sans MT"/>
                <a:cs typeface="Gill Sans MT"/>
              </a:rPr>
              <a:t> </a:t>
            </a:r>
            <a:r>
              <a:rPr sz="2294" kern="0" dirty="0">
                <a:solidFill>
                  <a:sysClr val="windowText" lastClr="000000"/>
                </a:solidFill>
                <a:latin typeface="Segoe UI Symbol"/>
                <a:cs typeface="Segoe UI Symbol"/>
              </a:rPr>
              <a:t>➔</a:t>
            </a:r>
            <a:r>
              <a:rPr sz="2294" kern="0" spc="-13" dirty="0">
                <a:solidFill>
                  <a:sysClr val="windowText" lastClr="000000"/>
                </a:solidFill>
                <a:latin typeface="Segoe UI Symbol"/>
                <a:cs typeface="Segoe UI Symbol"/>
              </a:rPr>
              <a:t> </a:t>
            </a:r>
            <a:r>
              <a:rPr sz="2294" kern="0" dirty="0">
                <a:solidFill>
                  <a:sysClr val="windowText" lastClr="000000"/>
                </a:solidFill>
                <a:latin typeface="Gill Sans MT"/>
                <a:cs typeface="Gill Sans MT"/>
              </a:rPr>
              <a:t>will</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print</a:t>
            </a:r>
            <a:r>
              <a:rPr sz="2294" kern="0" spc="-18"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5</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BBED27D-335A-9FB8-452B-7DD3EE5F3781}"/>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561674752"/>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Array</a:t>
            </a:r>
            <a:r>
              <a:rPr spc="-71" dirty="0"/>
              <a:t> </a:t>
            </a:r>
            <a:r>
              <a:rPr spc="-9" dirty="0"/>
              <a:t>Methods</a:t>
            </a:r>
          </a:p>
        </p:txBody>
      </p:sp>
      <p:sp>
        <p:nvSpPr>
          <p:cNvPr id="3" name="object 3"/>
          <p:cNvSpPr txBox="1"/>
          <p:nvPr/>
        </p:nvSpPr>
        <p:spPr>
          <a:xfrm>
            <a:off x="2534765" y="1430318"/>
            <a:ext cx="7110132" cy="2617146"/>
          </a:xfrm>
          <a:prstGeom prst="rect">
            <a:avLst/>
          </a:prstGeom>
        </p:spPr>
        <p:txBody>
          <a:bodyPr vert="horz" wrap="square" lIns="0" tIns="78441" rIns="0" bIns="0" rtlCol="0">
            <a:spAutoFit/>
          </a:bodyPr>
          <a:lstStyle/>
          <a:p>
            <a:pPr marL="252146" indent="-240939" algn="just" defTabSz="806867">
              <a:spcBef>
                <a:spcPts val="618"/>
              </a:spcBef>
              <a:buClr>
                <a:srgbClr val="717BA3"/>
              </a:buClr>
              <a:buSzPct val="75000"/>
              <a:buFont typeface="Arial Narrow"/>
              <a:buChar char="►"/>
              <a:tabLst>
                <a:tab pos="252146" algn="l"/>
              </a:tabLst>
            </a:pPr>
            <a:r>
              <a:rPr sz="2118" kern="0" spc="124" dirty="0">
                <a:solidFill>
                  <a:sysClr val="windowText" lastClr="000000"/>
                </a:solidFill>
                <a:latin typeface="Gill Sans MT"/>
                <a:cs typeface="Gill Sans MT"/>
              </a:rPr>
              <a:t>concat():</a:t>
            </a:r>
            <a:r>
              <a:rPr sz="2118" kern="0" spc="-238" dirty="0">
                <a:solidFill>
                  <a:sysClr val="windowText" lastClr="000000"/>
                </a:solidFill>
                <a:latin typeface="Gill Sans MT"/>
                <a:cs typeface="Gill Sans MT"/>
              </a:rPr>
              <a:t> </a:t>
            </a:r>
            <a:r>
              <a:rPr sz="2118" kern="0" dirty="0">
                <a:solidFill>
                  <a:sysClr val="windowText" lastClr="000000"/>
                </a:solidFill>
                <a:latin typeface="Gill Sans MT"/>
                <a:cs typeface="Gill Sans MT"/>
              </a:rPr>
              <a:t>Joins</a:t>
            </a:r>
            <a:r>
              <a:rPr sz="2118" kern="0" spc="-97"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two</a:t>
            </a:r>
            <a:r>
              <a:rPr sz="2118" kern="0" spc="-6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or</a:t>
            </a:r>
            <a:r>
              <a:rPr sz="2118" kern="0" spc="-7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more</a:t>
            </a:r>
            <a:r>
              <a:rPr sz="2118" kern="0" spc="-5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arrays</a:t>
            </a:r>
            <a:r>
              <a:rPr sz="2118" kern="0" spc="-57"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to</a:t>
            </a:r>
            <a:r>
              <a:rPr sz="2118" kern="0" spc="-7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create</a:t>
            </a:r>
            <a:r>
              <a:rPr sz="2118" kern="0" spc="-62" dirty="0">
                <a:solidFill>
                  <a:sysClr val="windowText" lastClr="000000"/>
                </a:solidFill>
                <a:latin typeface="Gill Sans MT"/>
                <a:cs typeface="Gill Sans MT"/>
              </a:rPr>
              <a:t> </a:t>
            </a:r>
            <a:r>
              <a:rPr sz="2118" kern="0" dirty="0">
                <a:solidFill>
                  <a:sysClr val="windowText" lastClr="000000"/>
                </a:solidFill>
                <a:latin typeface="Gill Sans MT"/>
                <a:cs typeface="Gill Sans MT"/>
              </a:rPr>
              <a:t>one</a:t>
            </a:r>
            <a:r>
              <a:rPr sz="2118" kern="0" spc="-57" dirty="0">
                <a:solidFill>
                  <a:sysClr val="windowText" lastClr="000000"/>
                </a:solidFill>
                <a:latin typeface="Gill Sans MT"/>
                <a:cs typeface="Gill Sans MT"/>
              </a:rPr>
              <a:t> </a:t>
            </a:r>
            <a:r>
              <a:rPr sz="2118" kern="0" dirty="0">
                <a:solidFill>
                  <a:sysClr val="windowText" lastClr="000000"/>
                </a:solidFill>
                <a:latin typeface="Gill Sans MT"/>
                <a:cs typeface="Gill Sans MT"/>
              </a:rPr>
              <a:t>new</a:t>
            </a:r>
            <a:r>
              <a:rPr sz="2118" kern="0" spc="-75" dirty="0">
                <a:solidFill>
                  <a:sysClr val="windowText" lastClr="000000"/>
                </a:solidFill>
                <a:latin typeface="Gill Sans MT"/>
                <a:cs typeface="Gill Sans MT"/>
              </a:rPr>
              <a:t> </a:t>
            </a:r>
            <a:r>
              <a:rPr sz="2118" kern="0" spc="-18" dirty="0">
                <a:solidFill>
                  <a:sysClr val="windowText" lastClr="000000"/>
                </a:solidFill>
                <a:latin typeface="Gill Sans MT"/>
                <a:cs typeface="Gill Sans MT"/>
              </a:rPr>
              <a:t>one.</a:t>
            </a:r>
            <a:endParaRPr sz="2118" kern="0">
              <a:solidFill>
                <a:sysClr val="windowText" lastClr="000000"/>
              </a:solidFill>
              <a:latin typeface="Gill Sans MT"/>
              <a:cs typeface="Gill Sans MT"/>
            </a:endParaRPr>
          </a:p>
          <a:p>
            <a:pPr marL="251585" marR="4483" indent="-240939" algn="just" defTabSz="806867">
              <a:spcBef>
                <a:spcPts val="529"/>
              </a:spcBef>
              <a:buClr>
                <a:srgbClr val="717BA3"/>
              </a:buClr>
              <a:buSzPct val="75000"/>
              <a:buFont typeface="Arial Narrow"/>
              <a:buChar char="►"/>
              <a:tabLst>
                <a:tab pos="251585" algn="l"/>
              </a:tabLst>
            </a:pPr>
            <a:r>
              <a:rPr sz="2118" kern="0" spc="110" dirty="0">
                <a:solidFill>
                  <a:sysClr val="windowText" lastClr="000000"/>
                </a:solidFill>
                <a:latin typeface="Gill Sans MT"/>
                <a:cs typeface="Gill Sans MT"/>
              </a:rPr>
              <a:t>join(separator):</a:t>
            </a:r>
            <a:r>
              <a:rPr sz="2118" kern="0" spc="-150" dirty="0">
                <a:solidFill>
                  <a:sysClr val="windowText" lastClr="000000"/>
                </a:solidFill>
                <a:latin typeface="Gill Sans MT"/>
                <a:cs typeface="Gill Sans MT"/>
              </a:rPr>
              <a:t> </a:t>
            </a:r>
            <a:r>
              <a:rPr sz="2118" kern="0" dirty="0">
                <a:solidFill>
                  <a:sysClr val="windowText" lastClr="000000"/>
                </a:solidFill>
                <a:latin typeface="Gill Sans MT"/>
                <a:cs typeface="Gill Sans MT"/>
              </a:rPr>
              <a:t>Joins</a:t>
            </a:r>
            <a:r>
              <a:rPr sz="2118" kern="0" spc="-10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all</a:t>
            </a:r>
            <a:r>
              <a:rPr sz="2118" kern="0" spc="-2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of</a:t>
            </a:r>
            <a:r>
              <a:rPr sz="2118" kern="0" spc="-3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the</a:t>
            </a:r>
            <a:r>
              <a:rPr sz="2118" kern="0" spc="-22" dirty="0">
                <a:solidFill>
                  <a:sysClr val="windowText" lastClr="000000"/>
                </a:solidFill>
                <a:latin typeface="Gill Sans MT"/>
                <a:cs typeface="Gill Sans MT"/>
              </a:rPr>
              <a:t> </a:t>
            </a:r>
            <a:r>
              <a:rPr sz="2118" kern="0" dirty="0">
                <a:solidFill>
                  <a:sysClr val="windowText" lastClr="000000"/>
                </a:solidFill>
                <a:latin typeface="Gill Sans MT"/>
                <a:cs typeface="Gill Sans MT"/>
              </a:rPr>
              <a:t>elements</a:t>
            </a:r>
            <a:r>
              <a:rPr sz="2118" kern="0" spc="-35" dirty="0">
                <a:solidFill>
                  <a:sysClr val="windowText" lastClr="000000"/>
                </a:solidFill>
                <a:latin typeface="Gill Sans MT"/>
                <a:cs typeface="Gill Sans MT"/>
              </a:rPr>
              <a:t> </a:t>
            </a:r>
            <a:r>
              <a:rPr sz="2118" kern="0" dirty="0">
                <a:solidFill>
                  <a:sysClr val="windowText" lastClr="000000"/>
                </a:solidFill>
                <a:latin typeface="Gill Sans MT"/>
                <a:cs typeface="Gill Sans MT"/>
              </a:rPr>
              <a:t>of</a:t>
            </a:r>
            <a:r>
              <a:rPr sz="2118" kern="0" spc="-1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an</a:t>
            </a:r>
            <a:r>
              <a:rPr sz="2118" kern="0" spc="-1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array</a:t>
            </a:r>
            <a:r>
              <a:rPr sz="2118" kern="0" spc="-9" dirty="0">
                <a:solidFill>
                  <a:sysClr val="windowText" lastClr="000000"/>
                </a:solidFill>
                <a:latin typeface="Gill Sans MT"/>
                <a:cs typeface="Gill Sans MT"/>
              </a:rPr>
              <a:t> together </a:t>
            </a:r>
            <a:r>
              <a:rPr sz="2118" kern="0" dirty="0">
                <a:solidFill>
                  <a:sysClr val="windowText" lastClr="000000"/>
                </a:solidFill>
                <a:latin typeface="Gill Sans MT"/>
                <a:cs typeface="Gill Sans MT"/>
              </a:rPr>
              <a:t>separated</a:t>
            </a:r>
            <a:r>
              <a:rPr sz="2118" kern="0" spc="-5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by</a:t>
            </a:r>
            <a:r>
              <a:rPr sz="2118" kern="0" spc="-57"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the</a:t>
            </a:r>
            <a:r>
              <a:rPr sz="2118" kern="0" spc="-49" dirty="0">
                <a:solidFill>
                  <a:sysClr val="windowText" lastClr="000000"/>
                </a:solidFill>
                <a:latin typeface="Gill Sans MT"/>
                <a:cs typeface="Gill Sans MT"/>
              </a:rPr>
              <a:t> </a:t>
            </a:r>
            <a:r>
              <a:rPr sz="2118" kern="0" dirty="0">
                <a:solidFill>
                  <a:sysClr val="windowText" lastClr="000000"/>
                </a:solidFill>
                <a:latin typeface="Gill Sans MT"/>
                <a:cs typeface="Gill Sans MT"/>
              </a:rPr>
              <a:t>character</a:t>
            </a:r>
            <a:r>
              <a:rPr sz="2118" kern="0" spc="-5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specified</a:t>
            </a:r>
            <a:r>
              <a:rPr sz="2118" kern="0" spc="-62"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as</a:t>
            </a:r>
            <a:r>
              <a:rPr sz="2118" kern="0" spc="-40"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a:t>
            </a:r>
            <a:r>
              <a:rPr sz="2118" kern="0" spc="-5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separator</a:t>
            </a:r>
            <a:r>
              <a:rPr sz="2118" kern="0" spc="-3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(the</a:t>
            </a:r>
            <a:r>
              <a:rPr sz="2118" kern="0" spc="-62" dirty="0">
                <a:solidFill>
                  <a:sysClr val="windowText" lastClr="000000"/>
                </a:solidFill>
                <a:latin typeface="Gill Sans MT"/>
                <a:cs typeface="Gill Sans MT"/>
              </a:rPr>
              <a:t> </a:t>
            </a:r>
            <a:r>
              <a:rPr sz="2118" kern="0" spc="-9" dirty="0">
                <a:solidFill>
                  <a:sysClr val="windowText" lastClr="000000"/>
                </a:solidFill>
                <a:latin typeface="Gill Sans MT"/>
                <a:cs typeface="Gill Sans MT"/>
              </a:rPr>
              <a:t>default </a:t>
            </a:r>
            <a:r>
              <a:rPr sz="2118" kern="0" dirty="0">
                <a:solidFill>
                  <a:sysClr val="windowText" lastClr="000000"/>
                </a:solidFill>
                <a:latin typeface="Gill Sans MT"/>
                <a:cs typeface="Gill Sans MT"/>
              </a:rPr>
              <a:t>is</a:t>
            </a:r>
            <a:r>
              <a:rPr sz="2118" kern="0" spc="-2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a:t>
            </a:r>
            <a:r>
              <a:rPr sz="2118" kern="0" spc="-9" dirty="0">
                <a:solidFill>
                  <a:sysClr val="windowText" lastClr="000000"/>
                </a:solidFill>
                <a:latin typeface="Gill Sans MT"/>
                <a:cs typeface="Gill Sans MT"/>
              </a:rPr>
              <a:t> comma);</a:t>
            </a:r>
            <a:endParaRPr sz="2118" kern="0">
              <a:solidFill>
                <a:sysClr val="windowText" lastClr="000000"/>
              </a:solidFill>
              <a:latin typeface="Gill Sans MT"/>
              <a:cs typeface="Gill Sans MT"/>
            </a:endParaRPr>
          </a:p>
          <a:p>
            <a:pPr marL="252146" indent="-240939" algn="just" defTabSz="806867">
              <a:spcBef>
                <a:spcPts val="529"/>
              </a:spcBef>
              <a:buClr>
                <a:srgbClr val="717BA3"/>
              </a:buClr>
              <a:buSzPct val="75000"/>
              <a:buFont typeface="Arial Narrow"/>
              <a:buChar char="►"/>
              <a:tabLst>
                <a:tab pos="252146" algn="l"/>
              </a:tabLst>
            </a:pPr>
            <a:r>
              <a:rPr sz="2118" kern="0" spc="110" dirty="0">
                <a:solidFill>
                  <a:sysClr val="windowText" lastClr="000000"/>
                </a:solidFill>
                <a:latin typeface="Gill Sans MT"/>
                <a:cs typeface="Gill Sans MT"/>
              </a:rPr>
              <a:t>reverse():</a:t>
            </a:r>
            <a:r>
              <a:rPr sz="2118" kern="0" spc="-7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Returns</a:t>
            </a:r>
            <a:r>
              <a:rPr sz="2118" kern="0" spc="-62"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the</a:t>
            </a:r>
            <a:r>
              <a:rPr sz="2118" kern="0" spc="-62"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array</a:t>
            </a:r>
            <a:r>
              <a:rPr sz="2118" kern="0" spc="-49" dirty="0">
                <a:solidFill>
                  <a:sysClr val="windowText" lastClr="000000"/>
                </a:solidFill>
                <a:latin typeface="Gill Sans MT"/>
                <a:cs typeface="Gill Sans MT"/>
              </a:rPr>
              <a:t> </a:t>
            </a:r>
            <a:r>
              <a:rPr sz="2118" kern="0" spc="-9" dirty="0">
                <a:solidFill>
                  <a:sysClr val="windowText" lastClr="000000"/>
                </a:solidFill>
                <a:latin typeface="Gill Sans MT"/>
                <a:cs typeface="Gill Sans MT"/>
              </a:rPr>
              <a:t>reversed</a:t>
            </a:r>
            <a:endParaRPr sz="2118" kern="0">
              <a:solidFill>
                <a:sysClr val="windowText" lastClr="000000"/>
              </a:solidFill>
              <a:latin typeface="Gill Sans MT"/>
              <a:cs typeface="Gill Sans MT"/>
            </a:endParaRPr>
          </a:p>
          <a:p>
            <a:pPr marL="252146" indent="-240939" algn="just" defTabSz="806867">
              <a:spcBef>
                <a:spcPts val="529"/>
              </a:spcBef>
              <a:buClr>
                <a:srgbClr val="717BA3"/>
              </a:buClr>
              <a:buSzPct val="75000"/>
              <a:buFont typeface="Arial Narrow"/>
              <a:buChar char="►"/>
              <a:tabLst>
                <a:tab pos="252146" algn="l"/>
              </a:tabLst>
            </a:pPr>
            <a:r>
              <a:rPr sz="2118" kern="0" spc="110" dirty="0">
                <a:solidFill>
                  <a:sysClr val="windowText" lastClr="000000"/>
                </a:solidFill>
                <a:latin typeface="Gill Sans MT"/>
                <a:cs typeface="Gill Sans MT"/>
              </a:rPr>
              <a:t>slice():</a:t>
            </a:r>
            <a:r>
              <a:rPr sz="2118" kern="0" spc="-22" dirty="0">
                <a:solidFill>
                  <a:sysClr val="windowText" lastClr="000000"/>
                </a:solidFill>
                <a:latin typeface="Gill Sans MT"/>
                <a:cs typeface="Gill Sans MT"/>
              </a:rPr>
              <a:t> </a:t>
            </a:r>
            <a:r>
              <a:rPr sz="2118" kern="0" dirty="0">
                <a:solidFill>
                  <a:sysClr val="windowText" lastClr="000000"/>
                </a:solidFill>
                <a:latin typeface="Gill Sans MT"/>
                <a:cs typeface="Gill Sans MT"/>
              </a:rPr>
              <a:t>Returns</a:t>
            </a:r>
            <a:r>
              <a:rPr sz="2118" kern="0" spc="-2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a:t>
            </a:r>
            <a:r>
              <a:rPr sz="2118" kern="0" spc="-2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specified</a:t>
            </a:r>
            <a:r>
              <a:rPr sz="2118" kern="0" spc="-35" dirty="0">
                <a:solidFill>
                  <a:sysClr val="windowText" lastClr="000000"/>
                </a:solidFill>
                <a:latin typeface="Gill Sans MT"/>
                <a:cs typeface="Gill Sans MT"/>
              </a:rPr>
              <a:t> </a:t>
            </a:r>
            <a:r>
              <a:rPr sz="2118" kern="0" dirty="0">
                <a:solidFill>
                  <a:sysClr val="windowText" lastClr="000000"/>
                </a:solidFill>
                <a:latin typeface="Gill Sans MT"/>
                <a:cs typeface="Gill Sans MT"/>
              </a:rPr>
              <a:t>part</a:t>
            </a:r>
            <a:r>
              <a:rPr sz="2118" kern="0" spc="-9" dirty="0">
                <a:solidFill>
                  <a:sysClr val="windowText" lastClr="000000"/>
                </a:solidFill>
                <a:latin typeface="Gill Sans MT"/>
                <a:cs typeface="Gill Sans MT"/>
              </a:rPr>
              <a:t> </a:t>
            </a:r>
            <a:r>
              <a:rPr sz="2118" kern="0" dirty="0">
                <a:solidFill>
                  <a:sysClr val="windowText" lastClr="000000"/>
                </a:solidFill>
                <a:latin typeface="Gill Sans MT"/>
                <a:cs typeface="Gill Sans MT"/>
              </a:rPr>
              <a:t>of</a:t>
            </a:r>
            <a:r>
              <a:rPr sz="2118" kern="0" spc="-26" dirty="0">
                <a:solidFill>
                  <a:sysClr val="windowText" lastClr="000000"/>
                </a:solidFill>
                <a:latin typeface="Gill Sans MT"/>
                <a:cs typeface="Gill Sans MT"/>
              </a:rPr>
              <a:t> </a:t>
            </a:r>
            <a:r>
              <a:rPr sz="2118" kern="0" dirty="0">
                <a:solidFill>
                  <a:sysClr val="windowText" lastClr="000000"/>
                </a:solidFill>
                <a:latin typeface="Gill Sans MT"/>
                <a:cs typeface="Gill Sans MT"/>
              </a:rPr>
              <a:t>the</a:t>
            </a:r>
            <a:r>
              <a:rPr sz="2118" kern="0" spc="-22" dirty="0">
                <a:solidFill>
                  <a:sysClr val="windowText" lastClr="000000"/>
                </a:solidFill>
                <a:latin typeface="Gill Sans MT"/>
                <a:cs typeface="Gill Sans MT"/>
              </a:rPr>
              <a:t> </a:t>
            </a:r>
            <a:r>
              <a:rPr sz="2118" kern="0" spc="-9" dirty="0">
                <a:solidFill>
                  <a:sysClr val="windowText" lastClr="000000"/>
                </a:solidFill>
                <a:latin typeface="Gill Sans MT"/>
                <a:cs typeface="Gill Sans MT"/>
              </a:rPr>
              <a:t>array</a:t>
            </a:r>
            <a:endParaRPr sz="2118" kern="0">
              <a:solidFill>
                <a:sysClr val="windowText" lastClr="000000"/>
              </a:solidFill>
              <a:latin typeface="Gill Sans MT"/>
              <a:cs typeface="Gill Sans MT"/>
            </a:endParaRPr>
          </a:p>
          <a:p>
            <a:pPr marL="252146" indent="-240939" algn="just" defTabSz="806867">
              <a:spcBef>
                <a:spcPts val="529"/>
              </a:spcBef>
              <a:buClr>
                <a:srgbClr val="717BA3"/>
              </a:buClr>
              <a:buSzPct val="75000"/>
              <a:buFont typeface="Arial Narrow"/>
              <a:buChar char="►"/>
              <a:tabLst>
                <a:tab pos="252146" algn="l"/>
              </a:tabLst>
            </a:pPr>
            <a:r>
              <a:rPr sz="2118" kern="0" spc="115" dirty="0">
                <a:solidFill>
                  <a:sysClr val="windowText" lastClr="000000"/>
                </a:solidFill>
                <a:latin typeface="Gill Sans MT"/>
                <a:cs typeface="Gill Sans MT"/>
              </a:rPr>
              <a:t>sort():</a:t>
            </a:r>
            <a:r>
              <a:rPr sz="2118" kern="0" spc="-3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Returns</a:t>
            </a:r>
            <a:r>
              <a:rPr sz="2118" kern="0" spc="-31" dirty="0">
                <a:solidFill>
                  <a:sysClr val="windowText" lastClr="000000"/>
                </a:solidFill>
                <a:latin typeface="Gill Sans MT"/>
                <a:cs typeface="Gill Sans MT"/>
              </a:rPr>
              <a:t> </a:t>
            </a:r>
            <a:r>
              <a:rPr sz="2118" kern="0" dirty="0">
                <a:solidFill>
                  <a:sysClr val="windowText" lastClr="000000"/>
                </a:solidFill>
                <a:latin typeface="Gill Sans MT"/>
                <a:cs typeface="Gill Sans MT"/>
              </a:rPr>
              <a:t>a</a:t>
            </a:r>
            <a:r>
              <a:rPr sz="2118" kern="0" spc="-13" dirty="0">
                <a:solidFill>
                  <a:sysClr val="windowText" lastClr="000000"/>
                </a:solidFill>
                <a:latin typeface="Gill Sans MT"/>
                <a:cs typeface="Gill Sans MT"/>
              </a:rPr>
              <a:t> </a:t>
            </a:r>
            <a:r>
              <a:rPr sz="2118" kern="0" dirty="0">
                <a:solidFill>
                  <a:sysClr val="windowText" lastClr="000000"/>
                </a:solidFill>
                <a:latin typeface="Gill Sans MT"/>
                <a:cs typeface="Gill Sans MT"/>
              </a:rPr>
              <a:t>sorted</a:t>
            </a:r>
            <a:r>
              <a:rPr sz="2118" kern="0" spc="-22" dirty="0">
                <a:solidFill>
                  <a:sysClr val="windowText" lastClr="000000"/>
                </a:solidFill>
                <a:latin typeface="Gill Sans MT"/>
                <a:cs typeface="Gill Sans MT"/>
              </a:rPr>
              <a:t> </a:t>
            </a:r>
            <a:r>
              <a:rPr sz="2118" kern="0" spc="-9" dirty="0">
                <a:solidFill>
                  <a:sysClr val="windowText" lastClr="000000"/>
                </a:solidFill>
                <a:latin typeface="Gill Sans MT"/>
                <a:cs typeface="Gill Sans MT"/>
              </a:rPr>
              <a:t>array</a:t>
            </a:r>
            <a:endParaRPr sz="2118"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C94AE276-6AF3-A0EE-EE68-ACAE2A8205D6}"/>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737981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2680E91A-3980-2F9A-8376-0AB1395C913C}"/>
              </a:ext>
            </a:extLst>
          </p:cNvPr>
          <p:cNvSpPr>
            <a:spLocks noGrp="1"/>
          </p:cNvSpPr>
          <p:nvPr>
            <p:ph type="title"/>
          </p:nvPr>
        </p:nvSpPr>
        <p:spPr>
          <a:xfrm>
            <a:off x="609600" y="152399"/>
            <a:ext cx="10972800" cy="1139945"/>
          </a:xfrm>
        </p:spPr>
        <p:txBody>
          <a:bodyPr/>
          <a:lstStyle/>
          <a:p>
            <a:pPr eaLnBrk="1" hangingPunct="1"/>
            <a:r>
              <a:rPr lang="en-US" altLang="en-US" dirty="0"/>
              <a:t>Internationalization</a:t>
            </a:r>
          </a:p>
        </p:txBody>
      </p:sp>
      <p:sp>
        <p:nvSpPr>
          <p:cNvPr id="28675" name="Content Placeholder 2">
            <a:extLst>
              <a:ext uri="{FF2B5EF4-FFF2-40B4-BE49-F238E27FC236}">
                <a16:creationId xmlns:a16="http://schemas.microsoft.com/office/drawing/2014/main" id="{BD2253AE-3BD2-F70D-0D6D-4942B82636C3}"/>
              </a:ext>
            </a:extLst>
          </p:cNvPr>
          <p:cNvSpPr>
            <a:spLocks noGrp="1"/>
          </p:cNvSpPr>
          <p:nvPr>
            <p:ph sz="quarter" idx="1"/>
          </p:nvPr>
        </p:nvSpPr>
        <p:spPr>
          <a:xfrm>
            <a:off x="1981200" y="1492370"/>
            <a:ext cx="8229600" cy="4663956"/>
          </a:xfrm>
        </p:spPr>
        <p:txBody>
          <a:bodyPr/>
          <a:lstStyle/>
          <a:p>
            <a:pPr eaLnBrk="1" hangingPunct="1"/>
            <a:r>
              <a:rPr lang="en-US" altLang="en-US" dirty="0"/>
              <a:t>There are three:</a:t>
            </a:r>
          </a:p>
          <a:p>
            <a:pPr lvl="1" eaLnBrk="1" hangingPunct="1"/>
            <a:r>
              <a:rPr lang="en-US" altLang="en-US" dirty="0" err="1"/>
              <a:t>dir</a:t>
            </a:r>
            <a:r>
              <a:rPr lang="en-US" altLang="en-US" dirty="0"/>
              <a:t>: direction in which text flow</a:t>
            </a:r>
          </a:p>
          <a:p>
            <a:pPr lvl="2" eaLnBrk="1" hangingPunct="1"/>
            <a:r>
              <a:rPr lang="en-US" altLang="en-US" dirty="0" err="1"/>
              <a:t>dir</a:t>
            </a:r>
            <a:r>
              <a:rPr lang="en-US" altLang="en-US" dirty="0"/>
              <a:t> = </a:t>
            </a:r>
            <a:r>
              <a:rPr lang="en-US" altLang="en-US" dirty="0" err="1"/>
              <a:t>ltr</a:t>
            </a:r>
            <a:r>
              <a:rPr lang="en-US" altLang="en-US" dirty="0"/>
              <a:t>: left to right; </a:t>
            </a:r>
            <a:r>
              <a:rPr lang="en-US" altLang="en-US" dirty="0" err="1"/>
              <a:t>rtl</a:t>
            </a:r>
            <a:r>
              <a:rPr lang="en-US" altLang="en-US" dirty="0"/>
              <a:t>: right to left (Hebrew, Arabic)</a:t>
            </a:r>
          </a:p>
          <a:p>
            <a:pPr lvl="1" eaLnBrk="1" hangingPunct="1"/>
            <a:r>
              <a:rPr lang="en-US" altLang="en-US" dirty="0"/>
              <a:t>lang: indicate the main language  used in a document. </a:t>
            </a:r>
          </a:p>
          <a:p>
            <a:pPr lvl="2" eaLnBrk="1" hangingPunct="1"/>
            <a:r>
              <a:rPr lang="en-US" altLang="en-US" dirty="0"/>
              <a:t>backward compatibility. Replaced by </a:t>
            </a:r>
            <a:r>
              <a:rPr lang="en-US" altLang="en-US" dirty="0" err="1"/>
              <a:t>xml:lang</a:t>
            </a:r>
            <a:r>
              <a:rPr lang="en-US" altLang="en-US" dirty="0"/>
              <a:t>.</a:t>
            </a:r>
          </a:p>
          <a:p>
            <a:pPr lvl="1" eaLnBrk="1" hangingPunct="1"/>
            <a:r>
              <a:rPr lang="en-US" altLang="en-US" dirty="0" err="1"/>
              <a:t>xml:lang</a:t>
            </a:r>
            <a:r>
              <a:rPr lang="en-US" altLang="en-US" dirty="0"/>
              <a:t>:  replacement for lang attribute. </a:t>
            </a:r>
          </a:p>
          <a:p>
            <a:pPr lvl="2" eaLnBrk="1" hangingPunct="1"/>
            <a:r>
              <a:rPr lang="en-US" altLang="en-US" dirty="0"/>
              <a:t>Use by search engines: by telling user what language the document is written in</a:t>
            </a:r>
          </a:p>
          <a:p>
            <a:pPr lvl="2" eaLnBrk="1" hangingPunct="1"/>
            <a:r>
              <a:rPr lang="en-US" altLang="en-US" dirty="0"/>
              <a:t>Use by applications: that can alert that user that they do not support that language, or just that it is a different language that their default language.</a:t>
            </a:r>
          </a:p>
        </p:txBody>
      </p:sp>
      <p:sp>
        <p:nvSpPr>
          <p:cNvPr id="2" name="Footer Placeholder 1">
            <a:extLst>
              <a:ext uri="{FF2B5EF4-FFF2-40B4-BE49-F238E27FC236}">
                <a16:creationId xmlns:a16="http://schemas.microsoft.com/office/drawing/2014/main" id="{FF10256A-6EFA-93D4-1736-D7763C825DF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11343635"/>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dirty="0"/>
              <a:t>Get</a:t>
            </a:r>
            <a:r>
              <a:rPr spc="-18" dirty="0"/>
              <a:t> </a:t>
            </a:r>
            <a:r>
              <a:rPr dirty="0"/>
              <a:t>Dojo</a:t>
            </a:r>
            <a:r>
              <a:rPr spc="-22" dirty="0"/>
              <a:t> </a:t>
            </a:r>
            <a:r>
              <a:rPr spc="-44" dirty="0"/>
              <a:t>!</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4" name="object 4"/>
          <p:cNvPicPr/>
          <p:nvPr/>
        </p:nvPicPr>
        <p:blipFill>
          <a:blip r:embed="rId2" cstate="print"/>
          <a:stretch>
            <a:fillRect/>
          </a:stretch>
        </p:blipFill>
        <p:spPr>
          <a:xfrm>
            <a:off x="2196347" y="1949824"/>
            <a:ext cx="7827533" cy="3025588"/>
          </a:xfrm>
          <a:prstGeom prst="rect">
            <a:avLst/>
          </a:prstGeom>
        </p:spPr>
      </p:pic>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p:nvPr/>
        </p:nvSpPr>
        <p:spPr>
          <a:xfrm>
            <a:off x="2534764" y="5132292"/>
            <a:ext cx="6716806" cy="201367"/>
          </a:xfrm>
          <a:prstGeom prst="rect">
            <a:avLst/>
          </a:prstGeom>
        </p:spPr>
        <p:txBody>
          <a:bodyPr vert="horz" wrap="square" lIns="0" tIns="11206" rIns="0" bIns="0" rtlCol="0">
            <a:spAutoFit/>
          </a:bodyPr>
          <a:lstStyle/>
          <a:p>
            <a:pPr marL="11206" defTabSz="806867">
              <a:spcBef>
                <a:spcPts val="88"/>
              </a:spcBef>
            </a:pPr>
            <a:r>
              <a:rPr sz="1235" kern="0" dirty="0">
                <a:solidFill>
                  <a:sysClr val="windowText" lastClr="000000"/>
                </a:solidFill>
                <a:latin typeface="Gill Sans MT"/>
                <a:cs typeface="Gill Sans MT"/>
              </a:rPr>
              <a:t>&lt;script</a:t>
            </a:r>
            <a:r>
              <a:rPr sz="1235" kern="0" spc="75" dirty="0">
                <a:solidFill>
                  <a:sysClr val="windowText" lastClr="000000"/>
                </a:solidFill>
                <a:latin typeface="Gill Sans MT"/>
                <a:cs typeface="Gill Sans MT"/>
              </a:rPr>
              <a:t> </a:t>
            </a:r>
            <a:r>
              <a:rPr sz="1235" kern="0" spc="-9" dirty="0">
                <a:solidFill>
                  <a:sysClr val="windowText" lastClr="000000"/>
                </a:solidFill>
                <a:latin typeface="Gill Sans MT"/>
                <a:cs typeface="Gill Sans MT"/>
              </a:rPr>
              <a:t>src="</a:t>
            </a:r>
            <a:r>
              <a:rPr sz="1235" kern="0" spc="-9" dirty="0">
                <a:solidFill>
                  <a:sysClr val="windowText" lastClr="000000"/>
                </a:solidFill>
                <a:latin typeface="Gill Sans MT"/>
                <a:cs typeface="Gill Sans MT"/>
                <a:hlinkClick r:id="rId3"/>
              </a:rPr>
              <a:t>http://ajax.googleapis.com/ajax/libs/dojo/1.6/dojo/dojo.xd.js</a:t>
            </a:r>
            <a:r>
              <a:rPr sz="1235" kern="0" spc="-9" dirty="0">
                <a:solidFill>
                  <a:sysClr val="windowText" lastClr="000000"/>
                </a:solidFill>
                <a:latin typeface="Gill Sans MT"/>
                <a:cs typeface="Gill Sans MT"/>
              </a:rPr>
              <a:t>"</a:t>
            </a:r>
            <a:r>
              <a:rPr sz="1235" kern="0" spc="57" dirty="0">
                <a:solidFill>
                  <a:sysClr val="windowText" lastClr="000000"/>
                </a:solidFill>
                <a:latin typeface="Gill Sans MT"/>
                <a:cs typeface="Gill Sans MT"/>
              </a:rPr>
              <a:t> </a:t>
            </a:r>
            <a:r>
              <a:rPr sz="1235" kern="0" spc="-9" dirty="0">
                <a:solidFill>
                  <a:sysClr val="windowText" lastClr="000000"/>
                </a:solidFill>
                <a:latin typeface="Gill Sans MT"/>
                <a:cs typeface="Gill Sans MT"/>
              </a:rPr>
              <a:t>type="text/javascript"&gt;&lt;/script&gt;</a:t>
            </a:r>
            <a:endParaRPr sz="1235" kern="0">
              <a:solidFill>
                <a:sysClr val="windowText" lastClr="000000"/>
              </a:solidFill>
              <a:latin typeface="Gill Sans MT"/>
              <a:cs typeface="Gill Sans MT"/>
            </a:endParaRPr>
          </a:p>
        </p:txBody>
      </p:sp>
      <p:sp>
        <p:nvSpPr>
          <p:cNvPr id="7" name="Footer Placeholder 6">
            <a:extLst>
              <a:ext uri="{FF2B5EF4-FFF2-40B4-BE49-F238E27FC236}">
                <a16:creationId xmlns:a16="http://schemas.microsoft.com/office/drawing/2014/main" id="{A2390910-2025-D105-B4AE-0DF1136103AD}"/>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124709981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4" y="805242"/>
            <a:ext cx="5733337" cy="445922"/>
          </a:xfrm>
          <a:prstGeom prst="rect">
            <a:avLst/>
          </a:prstGeom>
        </p:spPr>
        <p:txBody>
          <a:bodyPr vert="horz" wrap="square" lIns="0" tIns="11206" rIns="0" bIns="0" rtlCol="0">
            <a:spAutoFit/>
          </a:bodyPr>
          <a:lstStyle/>
          <a:p>
            <a:pPr marL="11206">
              <a:spcBef>
                <a:spcPts val="88"/>
              </a:spcBef>
            </a:pPr>
            <a:r>
              <a:rPr spc="-9" dirty="0"/>
              <a:t>Questions?</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5" name="Footer Placeholder 4">
            <a:extLst>
              <a:ext uri="{FF2B5EF4-FFF2-40B4-BE49-F238E27FC236}">
                <a16:creationId xmlns:a16="http://schemas.microsoft.com/office/drawing/2014/main" id="{6D1BF03E-B08E-EA8D-1030-B5CF50D486B9}"/>
              </a:ext>
            </a:extLst>
          </p:cNvPr>
          <p:cNvSpPr>
            <a:spLocks noGrp="1"/>
          </p:cNvSpPr>
          <p:nvPr>
            <p:ph type="ftr" sz="quarter" idx="5"/>
          </p:nvPr>
        </p:nvSpPr>
        <p:spPr/>
        <p:txBody>
          <a:bodyPr/>
          <a:lstStyle/>
          <a:p>
            <a:pPr defTabSz="806867"/>
            <a:r>
              <a:rPr lang="en-US" sz="1588" kern="0">
                <a:solidFill>
                  <a:prstClr val="black">
                    <a:tint val="75000"/>
                  </a:prstClr>
                </a:solidFill>
              </a:rPr>
              <a:t>Md. Masudur Rahman, Dept. Of CSE, UGV</a:t>
            </a:r>
          </a:p>
        </p:txBody>
      </p:sp>
    </p:spTree>
    <p:extLst>
      <p:ext uri="{BB962C8B-B14F-4D97-AF65-F5344CB8AC3E}">
        <p14:creationId xmlns:p14="http://schemas.microsoft.com/office/powerpoint/2010/main" val="3994912758"/>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2F1AED8F-C651-B08F-676C-8390E84749AF}"/>
              </a:ext>
            </a:extLst>
          </p:cNvPr>
          <p:cNvSpPr>
            <a:spLocks noGrp="1"/>
          </p:cNvSpPr>
          <p:nvPr>
            <p:ph type="ctrTitle"/>
          </p:nvPr>
        </p:nvSpPr>
        <p:spPr>
          <a:xfrm>
            <a:off x="2693894" y="3650877"/>
            <a:ext cx="6804212" cy="454035"/>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11366B93-80F3-35B4-F12A-89E2A6981078}"/>
              </a:ext>
            </a:extLst>
          </p:cNvPr>
          <p:cNvSpPr>
            <a:spLocks noGrp="1"/>
          </p:cNvSpPr>
          <p:nvPr>
            <p:ph type="subTitle" idx="1"/>
          </p:nvPr>
        </p:nvSpPr>
        <p:spPr>
          <a:xfrm>
            <a:off x="1625600" y="5124449"/>
            <a:ext cx="9144000" cy="681515"/>
          </a:xfrm>
        </p:spPr>
        <p:txBody>
          <a:bodyPr>
            <a:normAutofit/>
          </a:bodyPr>
          <a:lstStyle/>
          <a:p>
            <a:pPr>
              <a:defRPr/>
            </a:pPr>
            <a:r>
              <a:rPr lang="en-US" dirty="0"/>
              <a:t>Week 16</a:t>
            </a:r>
            <a:br>
              <a:rPr lang="en-US" dirty="0"/>
            </a:br>
            <a:r>
              <a:rPr lang="en-US" dirty="0"/>
              <a:t>Slides 532-554</a:t>
            </a:r>
          </a:p>
        </p:txBody>
      </p:sp>
      <p:sp>
        <p:nvSpPr>
          <p:cNvPr id="2" name="Footer Placeholder 1">
            <a:extLst>
              <a:ext uri="{FF2B5EF4-FFF2-40B4-BE49-F238E27FC236}">
                <a16:creationId xmlns:a16="http://schemas.microsoft.com/office/drawing/2014/main" id="{F93A8FE7-E6CD-3059-1F8D-C6AD3DE28D13}"/>
              </a:ext>
            </a:extLst>
          </p:cNvPr>
          <p:cNvSpPr>
            <a:spLocks noGrp="1"/>
          </p:cNvSpPr>
          <p:nvPr>
            <p:ph type="ftr" sz="quarter" idx="11"/>
          </p:nvPr>
        </p:nvSpPr>
        <p:spPr/>
        <p:txBody>
          <a:bodyPr/>
          <a:lstStyle/>
          <a:p>
            <a:pPr defTabSz="887553">
              <a:defRPr/>
            </a:pPr>
            <a:r>
              <a:rPr lang="en-US">
                <a:solidFill>
                  <a:srgbClr val="464653"/>
                </a:solidFill>
              </a:rPr>
              <a:t>Md. Masudur Rahman, Dept. Of CSE, UGV</a:t>
            </a:r>
          </a:p>
        </p:txBody>
      </p:sp>
    </p:spTree>
    <p:extLst>
      <p:ext uri="{BB962C8B-B14F-4D97-AF65-F5344CB8AC3E}">
        <p14:creationId xmlns:p14="http://schemas.microsoft.com/office/powerpoint/2010/main" val="3370789245"/>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spc="-9" dirty="0"/>
              <a:t>Outline</a:t>
            </a:r>
          </a:p>
        </p:txBody>
      </p:sp>
      <p:sp>
        <p:nvSpPr>
          <p:cNvPr id="3" name="object 3"/>
          <p:cNvSpPr txBox="1"/>
          <p:nvPr/>
        </p:nvSpPr>
        <p:spPr>
          <a:xfrm>
            <a:off x="2534765" y="1429511"/>
            <a:ext cx="3522569" cy="1266583"/>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spc="212" dirty="0">
                <a:solidFill>
                  <a:sysClr val="windowText" lastClr="000000"/>
                </a:solidFill>
                <a:latin typeface="Gill Sans MT"/>
                <a:cs typeface="Gill Sans MT"/>
              </a:rPr>
              <a:t>Form</a:t>
            </a:r>
            <a:r>
              <a:rPr sz="2294" kern="0" dirty="0">
                <a:solidFill>
                  <a:sysClr val="windowText" lastClr="000000"/>
                </a:solidFill>
                <a:latin typeface="Gill Sans MT"/>
                <a:cs typeface="Gill Sans MT"/>
              </a:rPr>
              <a:t> </a:t>
            </a:r>
            <a:r>
              <a:rPr sz="2294" kern="0" spc="146" dirty="0">
                <a:solidFill>
                  <a:sysClr val="windowText" lastClr="000000"/>
                </a:solidFill>
                <a:latin typeface="Gill Sans MT"/>
                <a:cs typeface="Gill Sans MT"/>
              </a:rPr>
              <a:t>validation</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46" dirty="0">
                <a:solidFill>
                  <a:sysClr val="windowText" lastClr="000000"/>
                </a:solidFill>
                <a:latin typeface="Gill Sans MT"/>
                <a:cs typeface="Gill Sans MT"/>
              </a:rPr>
              <a:t>Other</a:t>
            </a:r>
            <a:r>
              <a:rPr sz="2294" kern="0" spc="-26" dirty="0">
                <a:solidFill>
                  <a:sysClr val="windowText" lastClr="000000"/>
                </a:solidFill>
                <a:latin typeface="Gill Sans MT"/>
                <a:cs typeface="Gill Sans MT"/>
              </a:rPr>
              <a:t> </a:t>
            </a:r>
            <a:r>
              <a:rPr sz="2294" kern="0" spc="159" dirty="0">
                <a:solidFill>
                  <a:sysClr val="windowText" lastClr="000000"/>
                </a:solidFill>
                <a:latin typeface="Gill Sans MT"/>
                <a:cs typeface="Gill Sans MT"/>
              </a:rPr>
              <a:t>forms</a:t>
            </a:r>
            <a:r>
              <a:rPr sz="2294" kern="0" spc="13" dirty="0">
                <a:solidFill>
                  <a:sysClr val="windowText" lastClr="000000"/>
                </a:solidFill>
                <a:latin typeface="Gill Sans MT"/>
                <a:cs typeface="Gill Sans MT"/>
              </a:rPr>
              <a:t> </a:t>
            </a:r>
            <a:r>
              <a:rPr sz="2294" kern="0" spc="146" dirty="0">
                <a:solidFill>
                  <a:sysClr val="windowText" lastClr="000000"/>
                </a:solidFill>
                <a:latin typeface="Gill Sans MT"/>
                <a:cs typeface="Gill Sans MT"/>
              </a:rPr>
              <a:t>techniques</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150" dirty="0">
                <a:solidFill>
                  <a:sysClr val="windowText" lastClr="000000"/>
                </a:solidFill>
                <a:latin typeface="Gill Sans MT"/>
                <a:cs typeface="Gill Sans MT"/>
              </a:rPr>
              <a:t>Navigation</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6A877FCD-1F09-1751-E3D4-D2FEFE4BC943}"/>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2949644168"/>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74072" y="3844064"/>
            <a:ext cx="2743760" cy="445922"/>
          </a:xfrm>
          <a:prstGeom prst="rect">
            <a:avLst/>
          </a:prstGeom>
        </p:spPr>
        <p:txBody>
          <a:bodyPr vert="horz" wrap="square" lIns="0" tIns="11206" rIns="0" bIns="0" rtlCol="0">
            <a:spAutoFit/>
          </a:bodyPr>
          <a:lstStyle/>
          <a:p>
            <a:pPr marL="11206">
              <a:spcBef>
                <a:spcPts val="88"/>
              </a:spcBef>
            </a:pPr>
            <a:r>
              <a:rPr dirty="0">
                <a:solidFill>
                  <a:srgbClr val="000000"/>
                </a:solidFill>
              </a:rPr>
              <a:t>JavaScript</a:t>
            </a:r>
            <a:r>
              <a:rPr spc="-119" dirty="0">
                <a:solidFill>
                  <a:srgbClr val="000000"/>
                </a:solidFill>
              </a:rPr>
              <a:t> </a:t>
            </a:r>
            <a:r>
              <a:rPr spc="-18" dirty="0">
                <a:solidFill>
                  <a:srgbClr val="000000"/>
                </a:solidFill>
              </a:rPr>
              <a:t>Tips</a:t>
            </a:r>
          </a:p>
        </p:txBody>
      </p:sp>
      <p:sp>
        <p:nvSpPr>
          <p:cNvPr id="3" name="Footer Placeholder 2">
            <a:extLst>
              <a:ext uri="{FF2B5EF4-FFF2-40B4-BE49-F238E27FC236}">
                <a16:creationId xmlns:a16="http://schemas.microsoft.com/office/drawing/2014/main" id="{30885D94-61B0-5974-9A1D-EE3EEB237765}"/>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59905760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Tips</a:t>
            </a:r>
            <a:r>
              <a:rPr spc="-53" dirty="0"/>
              <a:t> </a:t>
            </a:r>
            <a:r>
              <a:rPr dirty="0"/>
              <a:t>when</a:t>
            </a:r>
            <a:r>
              <a:rPr spc="-26" dirty="0"/>
              <a:t> </a:t>
            </a:r>
            <a:r>
              <a:rPr dirty="0"/>
              <a:t>using</a:t>
            </a:r>
            <a:r>
              <a:rPr spc="-44" dirty="0"/>
              <a:t> </a:t>
            </a:r>
            <a:r>
              <a:rPr spc="-9" dirty="0"/>
              <a:t>JavaScript</a:t>
            </a:r>
          </a:p>
        </p:txBody>
      </p:sp>
      <p:grpSp>
        <p:nvGrpSpPr>
          <p:cNvPr id="3" name="object 3"/>
          <p:cNvGrpSpPr/>
          <p:nvPr/>
        </p:nvGrpSpPr>
        <p:grpSpPr>
          <a:xfrm>
            <a:off x="2465288" y="4742778"/>
            <a:ext cx="7261971" cy="1448360"/>
            <a:chOff x="914393" y="5375148"/>
            <a:chExt cx="8230234" cy="1641475"/>
          </a:xfrm>
        </p:grpSpPr>
        <p:sp>
          <p:nvSpPr>
            <p:cNvPr id="4" name="object 4"/>
            <p:cNvSpPr/>
            <p:nvPr/>
          </p:nvSpPr>
          <p:spPr>
            <a:xfrm>
              <a:off x="914387" y="6806196"/>
              <a:ext cx="4706620" cy="9525"/>
            </a:xfrm>
            <a:custGeom>
              <a:avLst/>
              <a:gdLst/>
              <a:ahLst/>
              <a:cxnLst/>
              <a:rect l="l" t="t" r="r" b="b"/>
              <a:pathLst>
                <a:path w="4706620" h="9525">
                  <a:moveTo>
                    <a:pt x="38100" y="0"/>
                  </a:moveTo>
                  <a:lnTo>
                    <a:pt x="0" y="0"/>
                  </a:lnTo>
                  <a:lnTo>
                    <a:pt x="0" y="9144"/>
                  </a:lnTo>
                  <a:lnTo>
                    <a:pt x="38100" y="9144"/>
                  </a:lnTo>
                  <a:lnTo>
                    <a:pt x="38100" y="0"/>
                  </a:lnTo>
                  <a:close/>
                </a:path>
                <a:path w="4706620" h="9525">
                  <a:moveTo>
                    <a:pt x="105156" y="0"/>
                  </a:moveTo>
                  <a:lnTo>
                    <a:pt x="67056" y="0"/>
                  </a:lnTo>
                  <a:lnTo>
                    <a:pt x="67056" y="9144"/>
                  </a:lnTo>
                  <a:lnTo>
                    <a:pt x="105156" y="9144"/>
                  </a:lnTo>
                  <a:lnTo>
                    <a:pt x="105156" y="0"/>
                  </a:lnTo>
                  <a:close/>
                </a:path>
                <a:path w="4706620" h="9525">
                  <a:moveTo>
                    <a:pt x="172212" y="0"/>
                  </a:moveTo>
                  <a:lnTo>
                    <a:pt x="134112" y="0"/>
                  </a:lnTo>
                  <a:lnTo>
                    <a:pt x="134112" y="9144"/>
                  </a:lnTo>
                  <a:lnTo>
                    <a:pt x="172212" y="9144"/>
                  </a:lnTo>
                  <a:lnTo>
                    <a:pt x="172212" y="0"/>
                  </a:lnTo>
                  <a:close/>
                </a:path>
                <a:path w="4706620" h="9525">
                  <a:moveTo>
                    <a:pt x="239268" y="0"/>
                  </a:moveTo>
                  <a:lnTo>
                    <a:pt x="201168" y="0"/>
                  </a:lnTo>
                  <a:lnTo>
                    <a:pt x="201168" y="9144"/>
                  </a:lnTo>
                  <a:lnTo>
                    <a:pt x="239268" y="9144"/>
                  </a:lnTo>
                  <a:lnTo>
                    <a:pt x="239268" y="0"/>
                  </a:lnTo>
                  <a:close/>
                </a:path>
                <a:path w="4706620" h="9525">
                  <a:moveTo>
                    <a:pt x="304800" y="0"/>
                  </a:moveTo>
                  <a:lnTo>
                    <a:pt x="266700" y="0"/>
                  </a:lnTo>
                  <a:lnTo>
                    <a:pt x="266700" y="9144"/>
                  </a:lnTo>
                  <a:lnTo>
                    <a:pt x="304800" y="9144"/>
                  </a:lnTo>
                  <a:lnTo>
                    <a:pt x="304800" y="0"/>
                  </a:lnTo>
                  <a:close/>
                </a:path>
                <a:path w="4706620" h="9525">
                  <a:moveTo>
                    <a:pt x="371856" y="0"/>
                  </a:moveTo>
                  <a:lnTo>
                    <a:pt x="333756" y="0"/>
                  </a:lnTo>
                  <a:lnTo>
                    <a:pt x="333756" y="9144"/>
                  </a:lnTo>
                  <a:lnTo>
                    <a:pt x="371856" y="9144"/>
                  </a:lnTo>
                  <a:lnTo>
                    <a:pt x="371856" y="0"/>
                  </a:lnTo>
                  <a:close/>
                </a:path>
                <a:path w="4706620" h="9525">
                  <a:moveTo>
                    <a:pt x="438912" y="0"/>
                  </a:moveTo>
                  <a:lnTo>
                    <a:pt x="400812" y="0"/>
                  </a:lnTo>
                  <a:lnTo>
                    <a:pt x="400812" y="9144"/>
                  </a:lnTo>
                  <a:lnTo>
                    <a:pt x="438912" y="9144"/>
                  </a:lnTo>
                  <a:lnTo>
                    <a:pt x="438912" y="0"/>
                  </a:lnTo>
                  <a:close/>
                </a:path>
                <a:path w="4706620" h="9525">
                  <a:moveTo>
                    <a:pt x="505968" y="0"/>
                  </a:moveTo>
                  <a:lnTo>
                    <a:pt x="467868" y="0"/>
                  </a:lnTo>
                  <a:lnTo>
                    <a:pt x="467868" y="9144"/>
                  </a:lnTo>
                  <a:lnTo>
                    <a:pt x="505968" y="9144"/>
                  </a:lnTo>
                  <a:lnTo>
                    <a:pt x="505968" y="0"/>
                  </a:lnTo>
                  <a:close/>
                </a:path>
                <a:path w="4706620" h="9525">
                  <a:moveTo>
                    <a:pt x="571500" y="0"/>
                  </a:moveTo>
                  <a:lnTo>
                    <a:pt x="533400" y="0"/>
                  </a:lnTo>
                  <a:lnTo>
                    <a:pt x="533400" y="9144"/>
                  </a:lnTo>
                  <a:lnTo>
                    <a:pt x="571500" y="9144"/>
                  </a:lnTo>
                  <a:lnTo>
                    <a:pt x="571500" y="0"/>
                  </a:lnTo>
                  <a:close/>
                </a:path>
                <a:path w="4706620" h="9525">
                  <a:moveTo>
                    <a:pt x="638568" y="0"/>
                  </a:moveTo>
                  <a:lnTo>
                    <a:pt x="600456" y="0"/>
                  </a:lnTo>
                  <a:lnTo>
                    <a:pt x="600456" y="9144"/>
                  </a:lnTo>
                  <a:lnTo>
                    <a:pt x="638568" y="9144"/>
                  </a:lnTo>
                  <a:lnTo>
                    <a:pt x="638568" y="0"/>
                  </a:lnTo>
                  <a:close/>
                </a:path>
                <a:path w="4706620" h="9525">
                  <a:moveTo>
                    <a:pt x="705624" y="0"/>
                  </a:moveTo>
                  <a:lnTo>
                    <a:pt x="667524" y="0"/>
                  </a:lnTo>
                  <a:lnTo>
                    <a:pt x="667524" y="9144"/>
                  </a:lnTo>
                  <a:lnTo>
                    <a:pt x="705624" y="9144"/>
                  </a:lnTo>
                  <a:lnTo>
                    <a:pt x="705624" y="0"/>
                  </a:lnTo>
                  <a:close/>
                </a:path>
                <a:path w="4706620" h="9525">
                  <a:moveTo>
                    <a:pt x="772680" y="0"/>
                  </a:moveTo>
                  <a:lnTo>
                    <a:pt x="734580" y="0"/>
                  </a:lnTo>
                  <a:lnTo>
                    <a:pt x="734580" y="9144"/>
                  </a:lnTo>
                  <a:lnTo>
                    <a:pt x="772680" y="9144"/>
                  </a:lnTo>
                  <a:lnTo>
                    <a:pt x="772680" y="0"/>
                  </a:lnTo>
                  <a:close/>
                </a:path>
                <a:path w="4706620" h="9525">
                  <a:moveTo>
                    <a:pt x="838212" y="0"/>
                  </a:moveTo>
                  <a:lnTo>
                    <a:pt x="800112" y="0"/>
                  </a:lnTo>
                  <a:lnTo>
                    <a:pt x="800112" y="9144"/>
                  </a:lnTo>
                  <a:lnTo>
                    <a:pt x="838212" y="9144"/>
                  </a:lnTo>
                  <a:lnTo>
                    <a:pt x="838212" y="0"/>
                  </a:lnTo>
                  <a:close/>
                </a:path>
                <a:path w="4706620" h="9525">
                  <a:moveTo>
                    <a:pt x="905268" y="0"/>
                  </a:moveTo>
                  <a:lnTo>
                    <a:pt x="867168" y="0"/>
                  </a:lnTo>
                  <a:lnTo>
                    <a:pt x="867168" y="9144"/>
                  </a:lnTo>
                  <a:lnTo>
                    <a:pt x="905268" y="9144"/>
                  </a:lnTo>
                  <a:lnTo>
                    <a:pt x="905268" y="0"/>
                  </a:lnTo>
                  <a:close/>
                </a:path>
                <a:path w="4706620" h="9525">
                  <a:moveTo>
                    <a:pt x="972324" y="0"/>
                  </a:moveTo>
                  <a:lnTo>
                    <a:pt x="934224" y="0"/>
                  </a:lnTo>
                  <a:lnTo>
                    <a:pt x="934224" y="9144"/>
                  </a:lnTo>
                  <a:lnTo>
                    <a:pt x="972324" y="9144"/>
                  </a:lnTo>
                  <a:lnTo>
                    <a:pt x="972324" y="0"/>
                  </a:lnTo>
                  <a:close/>
                </a:path>
                <a:path w="4706620" h="9525">
                  <a:moveTo>
                    <a:pt x="1039380" y="0"/>
                  </a:moveTo>
                  <a:lnTo>
                    <a:pt x="1001280" y="0"/>
                  </a:lnTo>
                  <a:lnTo>
                    <a:pt x="1001280" y="9144"/>
                  </a:lnTo>
                  <a:lnTo>
                    <a:pt x="1039380" y="9144"/>
                  </a:lnTo>
                  <a:lnTo>
                    <a:pt x="1039380" y="0"/>
                  </a:lnTo>
                  <a:close/>
                </a:path>
                <a:path w="4706620" h="9525">
                  <a:moveTo>
                    <a:pt x="1104912" y="0"/>
                  </a:moveTo>
                  <a:lnTo>
                    <a:pt x="1066812" y="0"/>
                  </a:lnTo>
                  <a:lnTo>
                    <a:pt x="1066812" y="9144"/>
                  </a:lnTo>
                  <a:lnTo>
                    <a:pt x="1104912" y="9144"/>
                  </a:lnTo>
                  <a:lnTo>
                    <a:pt x="1104912" y="0"/>
                  </a:lnTo>
                  <a:close/>
                </a:path>
                <a:path w="4706620" h="9525">
                  <a:moveTo>
                    <a:pt x="1171968" y="0"/>
                  </a:moveTo>
                  <a:lnTo>
                    <a:pt x="1133868" y="0"/>
                  </a:lnTo>
                  <a:lnTo>
                    <a:pt x="1133868" y="9144"/>
                  </a:lnTo>
                  <a:lnTo>
                    <a:pt x="1171968" y="9144"/>
                  </a:lnTo>
                  <a:lnTo>
                    <a:pt x="1171968" y="0"/>
                  </a:lnTo>
                  <a:close/>
                </a:path>
                <a:path w="4706620" h="9525">
                  <a:moveTo>
                    <a:pt x="1239024" y="0"/>
                  </a:moveTo>
                  <a:lnTo>
                    <a:pt x="1200924" y="0"/>
                  </a:lnTo>
                  <a:lnTo>
                    <a:pt x="1200924" y="9144"/>
                  </a:lnTo>
                  <a:lnTo>
                    <a:pt x="1239024" y="9144"/>
                  </a:lnTo>
                  <a:lnTo>
                    <a:pt x="1239024" y="0"/>
                  </a:lnTo>
                  <a:close/>
                </a:path>
                <a:path w="4706620" h="9525">
                  <a:moveTo>
                    <a:pt x="1306080" y="0"/>
                  </a:moveTo>
                  <a:lnTo>
                    <a:pt x="1267980" y="0"/>
                  </a:lnTo>
                  <a:lnTo>
                    <a:pt x="1267980" y="9144"/>
                  </a:lnTo>
                  <a:lnTo>
                    <a:pt x="1306080" y="9144"/>
                  </a:lnTo>
                  <a:lnTo>
                    <a:pt x="1306080" y="0"/>
                  </a:lnTo>
                  <a:close/>
                </a:path>
                <a:path w="4706620" h="9525">
                  <a:moveTo>
                    <a:pt x="1371612" y="0"/>
                  </a:moveTo>
                  <a:lnTo>
                    <a:pt x="1333512" y="0"/>
                  </a:lnTo>
                  <a:lnTo>
                    <a:pt x="1333512" y="9144"/>
                  </a:lnTo>
                  <a:lnTo>
                    <a:pt x="1371612" y="9144"/>
                  </a:lnTo>
                  <a:lnTo>
                    <a:pt x="1371612" y="0"/>
                  </a:lnTo>
                  <a:close/>
                </a:path>
                <a:path w="4706620" h="9525">
                  <a:moveTo>
                    <a:pt x="1438668" y="0"/>
                  </a:moveTo>
                  <a:lnTo>
                    <a:pt x="1400568" y="0"/>
                  </a:lnTo>
                  <a:lnTo>
                    <a:pt x="1400568" y="9144"/>
                  </a:lnTo>
                  <a:lnTo>
                    <a:pt x="1438668" y="9144"/>
                  </a:lnTo>
                  <a:lnTo>
                    <a:pt x="1438668" y="0"/>
                  </a:lnTo>
                  <a:close/>
                </a:path>
                <a:path w="4706620" h="9525">
                  <a:moveTo>
                    <a:pt x="1505724" y="0"/>
                  </a:moveTo>
                  <a:lnTo>
                    <a:pt x="1467624" y="0"/>
                  </a:lnTo>
                  <a:lnTo>
                    <a:pt x="1467624" y="9144"/>
                  </a:lnTo>
                  <a:lnTo>
                    <a:pt x="1505724" y="9144"/>
                  </a:lnTo>
                  <a:lnTo>
                    <a:pt x="1505724" y="0"/>
                  </a:lnTo>
                  <a:close/>
                </a:path>
                <a:path w="4706620" h="9525">
                  <a:moveTo>
                    <a:pt x="1572780" y="0"/>
                  </a:moveTo>
                  <a:lnTo>
                    <a:pt x="1534680" y="0"/>
                  </a:lnTo>
                  <a:lnTo>
                    <a:pt x="1534680" y="9144"/>
                  </a:lnTo>
                  <a:lnTo>
                    <a:pt x="1572780" y="9144"/>
                  </a:lnTo>
                  <a:lnTo>
                    <a:pt x="1572780" y="0"/>
                  </a:lnTo>
                  <a:close/>
                </a:path>
                <a:path w="4706620" h="9525">
                  <a:moveTo>
                    <a:pt x="1638312" y="0"/>
                  </a:moveTo>
                  <a:lnTo>
                    <a:pt x="1600212" y="0"/>
                  </a:lnTo>
                  <a:lnTo>
                    <a:pt x="1600212" y="9144"/>
                  </a:lnTo>
                  <a:lnTo>
                    <a:pt x="1638312" y="9144"/>
                  </a:lnTo>
                  <a:lnTo>
                    <a:pt x="1638312" y="0"/>
                  </a:lnTo>
                  <a:close/>
                </a:path>
                <a:path w="4706620" h="9525">
                  <a:moveTo>
                    <a:pt x="1705368" y="0"/>
                  </a:moveTo>
                  <a:lnTo>
                    <a:pt x="1667268" y="0"/>
                  </a:lnTo>
                  <a:lnTo>
                    <a:pt x="1667268" y="9144"/>
                  </a:lnTo>
                  <a:lnTo>
                    <a:pt x="1705368" y="9144"/>
                  </a:lnTo>
                  <a:lnTo>
                    <a:pt x="1705368" y="0"/>
                  </a:lnTo>
                  <a:close/>
                </a:path>
                <a:path w="4706620" h="9525">
                  <a:moveTo>
                    <a:pt x="1772424" y="0"/>
                  </a:moveTo>
                  <a:lnTo>
                    <a:pt x="1734324" y="0"/>
                  </a:lnTo>
                  <a:lnTo>
                    <a:pt x="1734324" y="9144"/>
                  </a:lnTo>
                  <a:lnTo>
                    <a:pt x="1772424" y="9144"/>
                  </a:lnTo>
                  <a:lnTo>
                    <a:pt x="1772424" y="0"/>
                  </a:lnTo>
                  <a:close/>
                </a:path>
                <a:path w="4706620" h="9525">
                  <a:moveTo>
                    <a:pt x="1839480" y="0"/>
                  </a:moveTo>
                  <a:lnTo>
                    <a:pt x="1801380" y="0"/>
                  </a:lnTo>
                  <a:lnTo>
                    <a:pt x="1801380" y="9144"/>
                  </a:lnTo>
                  <a:lnTo>
                    <a:pt x="1839480" y="9144"/>
                  </a:lnTo>
                  <a:lnTo>
                    <a:pt x="1839480" y="0"/>
                  </a:lnTo>
                  <a:close/>
                </a:path>
                <a:path w="4706620" h="9525">
                  <a:moveTo>
                    <a:pt x="1905012" y="0"/>
                  </a:moveTo>
                  <a:lnTo>
                    <a:pt x="1866912" y="0"/>
                  </a:lnTo>
                  <a:lnTo>
                    <a:pt x="1866912" y="9144"/>
                  </a:lnTo>
                  <a:lnTo>
                    <a:pt x="1905012" y="9144"/>
                  </a:lnTo>
                  <a:lnTo>
                    <a:pt x="1905012" y="0"/>
                  </a:lnTo>
                  <a:close/>
                </a:path>
                <a:path w="4706620" h="9525">
                  <a:moveTo>
                    <a:pt x="1972068" y="0"/>
                  </a:moveTo>
                  <a:lnTo>
                    <a:pt x="1933968" y="0"/>
                  </a:lnTo>
                  <a:lnTo>
                    <a:pt x="1933968" y="9144"/>
                  </a:lnTo>
                  <a:lnTo>
                    <a:pt x="1972068" y="9144"/>
                  </a:lnTo>
                  <a:lnTo>
                    <a:pt x="1972068" y="0"/>
                  </a:lnTo>
                  <a:close/>
                </a:path>
                <a:path w="4706620" h="9525">
                  <a:moveTo>
                    <a:pt x="2039124" y="0"/>
                  </a:moveTo>
                  <a:lnTo>
                    <a:pt x="2001024" y="0"/>
                  </a:lnTo>
                  <a:lnTo>
                    <a:pt x="2001024" y="9144"/>
                  </a:lnTo>
                  <a:lnTo>
                    <a:pt x="2039124" y="9144"/>
                  </a:lnTo>
                  <a:lnTo>
                    <a:pt x="2039124" y="0"/>
                  </a:lnTo>
                  <a:close/>
                </a:path>
                <a:path w="4706620" h="9525">
                  <a:moveTo>
                    <a:pt x="2106180" y="0"/>
                  </a:moveTo>
                  <a:lnTo>
                    <a:pt x="2068080" y="0"/>
                  </a:lnTo>
                  <a:lnTo>
                    <a:pt x="2068080" y="9144"/>
                  </a:lnTo>
                  <a:lnTo>
                    <a:pt x="2106180" y="9144"/>
                  </a:lnTo>
                  <a:lnTo>
                    <a:pt x="2106180" y="0"/>
                  </a:lnTo>
                  <a:close/>
                </a:path>
                <a:path w="4706620" h="9525">
                  <a:moveTo>
                    <a:pt x="2171712" y="0"/>
                  </a:moveTo>
                  <a:lnTo>
                    <a:pt x="2133612" y="0"/>
                  </a:lnTo>
                  <a:lnTo>
                    <a:pt x="2133612" y="9144"/>
                  </a:lnTo>
                  <a:lnTo>
                    <a:pt x="2171712" y="9144"/>
                  </a:lnTo>
                  <a:lnTo>
                    <a:pt x="2171712" y="0"/>
                  </a:lnTo>
                  <a:close/>
                </a:path>
                <a:path w="4706620" h="9525">
                  <a:moveTo>
                    <a:pt x="2238768" y="0"/>
                  </a:moveTo>
                  <a:lnTo>
                    <a:pt x="2200668" y="0"/>
                  </a:lnTo>
                  <a:lnTo>
                    <a:pt x="2200668" y="9144"/>
                  </a:lnTo>
                  <a:lnTo>
                    <a:pt x="2238768" y="9144"/>
                  </a:lnTo>
                  <a:lnTo>
                    <a:pt x="2238768" y="0"/>
                  </a:lnTo>
                  <a:close/>
                </a:path>
                <a:path w="4706620" h="9525">
                  <a:moveTo>
                    <a:pt x="2305824" y="0"/>
                  </a:moveTo>
                  <a:lnTo>
                    <a:pt x="2267724" y="0"/>
                  </a:lnTo>
                  <a:lnTo>
                    <a:pt x="2267724" y="9144"/>
                  </a:lnTo>
                  <a:lnTo>
                    <a:pt x="2305824" y="9144"/>
                  </a:lnTo>
                  <a:lnTo>
                    <a:pt x="2305824" y="0"/>
                  </a:lnTo>
                  <a:close/>
                </a:path>
                <a:path w="4706620" h="9525">
                  <a:moveTo>
                    <a:pt x="2372880" y="0"/>
                  </a:moveTo>
                  <a:lnTo>
                    <a:pt x="2334780" y="0"/>
                  </a:lnTo>
                  <a:lnTo>
                    <a:pt x="2334780" y="9144"/>
                  </a:lnTo>
                  <a:lnTo>
                    <a:pt x="2372880" y="9144"/>
                  </a:lnTo>
                  <a:lnTo>
                    <a:pt x="2372880" y="0"/>
                  </a:lnTo>
                  <a:close/>
                </a:path>
                <a:path w="4706620" h="9525">
                  <a:moveTo>
                    <a:pt x="2438412" y="0"/>
                  </a:moveTo>
                  <a:lnTo>
                    <a:pt x="2400312" y="0"/>
                  </a:lnTo>
                  <a:lnTo>
                    <a:pt x="2400312" y="9144"/>
                  </a:lnTo>
                  <a:lnTo>
                    <a:pt x="2438412" y="9144"/>
                  </a:lnTo>
                  <a:lnTo>
                    <a:pt x="2438412" y="0"/>
                  </a:lnTo>
                  <a:close/>
                </a:path>
                <a:path w="4706620" h="9525">
                  <a:moveTo>
                    <a:pt x="2505468" y="0"/>
                  </a:moveTo>
                  <a:lnTo>
                    <a:pt x="2467368" y="0"/>
                  </a:lnTo>
                  <a:lnTo>
                    <a:pt x="2467368" y="9144"/>
                  </a:lnTo>
                  <a:lnTo>
                    <a:pt x="2505468" y="9144"/>
                  </a:lnTo>
                  <a:lnTo>
                    <a:pt x="2505468" y="0"/>
                  </a:lnTo>
                  <a:close/>
                </a:path>
                <a:path w="4706620" h="9525">
                  <a:moveTo>
                    <a:pt x="2572524" y="0"/>
                  </a:moveTo>
                  <a:lnTo>
                    <a:pt x="2534424" y="0"/>
                  </a:lnTo>
                  <a:lnTo>
                    <a:pt x="2534424" y="9144"/>
                  </a:lnTo>
                  <a:lnTo>
                    <a:pt x="2572524" y="9144"/>
                  </a:lnTo>
                  <a:lnTo>
                    <a:pt x="2572524" y="0"/>
                  </a:lnTo>
                  <a:close/>
                </a:path>
                <a:path w="4706620" h="9525">
                  <a:moveTo>
                    <a:pt x="2639580" y="0"/>
                  </a:moveTo>
                  <a:lnTo>
                    <a:pt x="2601480" y="0"/>
                  </a:lnTo>
                  <a:lnTo>
                    <a:pt x="2601480" y="9144"/>
                  </a:lnTo>
                  <a:lnTo>
                    <a:pt x="2639580" y="9144"/>
                  </a:lnTo>
                  <a:lnTo>
                    <a:pt x="2639580" y="0"/>
                  </a:lnTo>
                  <a:close/>
                </a:path>
                <a:path w="4706620" h="9525">
                  <a:moveTo>
                    <a:pt x="2705112" y="0"/>
                  </a:moveTo>
                  <a:lnTo>
                    <a:pt x="2667012" y="0"/>
                  </a:lnTo>
                  <a:lnTo>
                    <a:pt x="2667012" y="9144"/>
                  </a:lnTo>
                  <a:lnTo>
                    <a:pt x="2705112" y="9144"/>
                  </a:lnTo>
                  <a:lnTo>
                    <a:pt x="2705112" y="0"/>
                  </a:lnTo>
                  <a:close/>
                </a:path>
                <a:path w="4706620" h="9525">
                  <a:moveTo>
                    <a:pt x="2772168" y="0"/>
                  </a:moveTo>
                  <a:lnTo>
                    <a:pt x="2734068" y="0"/>
                  </a:lnTo>
                  <a:lnTo>
                    <a:pt x="2734068" y="9144"/>
                  </a:lnTo>
                  <a:lnTo>
                    <a:pt x="2772168" y="9144"/>
                  </a:lnTo>
                  <a:lnTo>
                    <a:pt x="2772168" y="0"/>
                  </a:lnTo>
                  <a:close/>
                </a:path>
                <a:path w="4706620" h="9525">
                  <a:moveTo>
                    <a:pt x="2839224" y="0"/>
                  </a:moveTo>
                  <a:lnTo>
                    <a:pt x="2801124" y="0"/>
                  </a:lnTo>
                  <a:lnTo>
                    <a:pt x="2801124" y="9144"/>
                  </a:lnTo>
                  <a:lnTo>
                    <a:pt x="2839224" y="9144"/>
                  </a:lnTo>
                  <a:lnTo>
                    <a:pt x="2839224" y="0"/>
                  </a:lnTo>
                  <a:close/>
                </a:path>
                <a:path w="4706620" h="9525">
                  <a:moveTo>
                    <a:pt x="2906280" y="0"/>
                  </a:moveTo>
                  <a:lnTo>
                    <a:pt x="2868180" y="0"/>
                  </a:lnTo>
                  <a:lnTo>
                    <a:pt x="2868180" y="9144"/>
                  </a:lnTo>
                  <a:lnTo>
                    <a:pt x="2906280" y="9144"/>
                  </a:lnTo>
                  <a:lnTo>
                    <a:pt x="2906280" y="0"/>
                  </a:lnTo>
                  <a:close/>
                </a:path>
                <a:path w="4706620" h="9525">
                  <a:moveTo>
                    <a:pt x="2971812" y="0"/>
                  </a:moveTo>
                  <a:lnTo>
                    <a:pt x="2933712" y="0"/>
                  </a:lnTo>
                  <a:lnTo>
                    <a:pt x="2933712" y="9144"/>
                  </a:lnTo>
                  <a:lnTo>
                    <a:pt x="2971812" y="9144"/>
                  </a:lnTo>
                  <a:lnTo>
                    <a:pt x="2971812" y="0"/>
                  </a:lnTo>
                  <a:close/>
                </a:path>
                <a:path w="4706620" h="9525">
                  <a:moveTo>
                    <a:pt x="3038868" y="0"/>
                  </a:moveTo>
                  <a:lnTo>
                    <a:pt x="3000768" y="0"/>
                  </a:lnTo>
                  <a:lnTo>
                    <a:pt x="3000768" y="9144"/>
                  </a:lnTo>
                  <a:lnTo>
                    <a:pt x="3038868" y="9144"/>
                  </a:lnTo>
                  <a:lnTo>
                    <a:pt x="3038868" y="0"/>
                  </a:lnTo>
                  <a:close/>
                </a:path>
                <a:path w="4706620" h="9525">
                  <a:moveTo>
                    <a:pt x="3105924" y="0"/>
                  </a:moveTo>
                  <a:lnTo>
                    <a:pt x="3067824" y="0"/>
                  </a:lnTo>
                  <a:lnTo>
                    <a:pt x="3067824" y="9144"/>
                  </a:lnTo>
                  <a:lnTo>
                    <a:pt x="3105924" y="9144"/>
                  </a:lnTo>
                  <a:lnTo>
                    <a:pt x="3105924" y="0"/>
                  </a:lnTo>
                  <a:close/>
                </a:path>
                <a:path w="4706620" h="9525">
                  <a:moveTo>
                    <a:pt x="3172980" y="0"/>
                  </a:moveTo>
                  <a:lnTo>
                    <a:pt x="3134880" y="0"/>
                  </a:lnTo>
                  <a:lnTo>
                    <a:pt x="3134880" y="9144"/>
                  </a:lnTo>
                  <a:lnTo>
                    <a:pt x="3172980" y="9144"/>
                  </a:lnTo>
                  <a:lnTo>
                    <a:pt x="3172980" y="0"/>
                  </a:lnTo>
                  <a:close/>
                </a:path>
                <a:path w="4706620" h="9525">
                  <a:moveTo>
                    <a:pt x="3238512" y="0"/>
                  </a:moveTo>
                  <a:lnTo>
                    <a:pt x="3200412" y="0"/>
                  </a:lnTo>
                  <a:lnTo>
                    <a:pt x="3200412" y="9144"/>
                  </a:lnTo>
                  <a:lnTo>
                    <a:pt x="3238512" y="9144"/>
                  </a:lnTo>
                  <a:lnTo>
                    <a:pt x="3238512" y="0"/>
                  </a:lnTo>
                  <a:close/>
                </a:path>
                <a:path w="4706620" h="9525">
                  <a:moveTo>
                    <a:pt x="3305568" y="0"/>
                  </a:moveTo>
                  <a:lnTo>
                    <a:pt x="3267468" y="0"/>
                  </a:lnTo>
                  <a:lnTo>
                    <a:pt x="3267468" y="9144"/>
                  </a:lnTo>
                  <a:lnTo>
                    <a:pt x="3305568" y="9144"/>
                  </a:lnTo>
                  <a:lnTo>
                    <a:pt x="3305568" y="0"/>
                  </a:lnTo>
                  <a:close/>
                </a:path>
                <a:path w="4706620" h="9525">
                  <a:moveTo>
                    <a:pt x="3372624" y="0"/>
                  </a:moveTo>
                  <a:lnTo>
                    <a:pt x="3334524" y="0"/>
                  </a:lnTo>
                  <a:lnTo>
                    <a:pt x="3334524" y="9144"/>
                  </a:lnTo>
                  <a:lnTo>
                    <a:pt x="3372624" y="9144"/>
                  </a:lnTo>
                  <a:lnTo>
                    <a:pt x="3372624" y="0"/>
                  </a:lnTo>
                  <a:close/>
                </a:path>
                <a:path w="4706620" h="9525">
                  <a:moveTo>
                    <a:pt x="3439680" y="0"/>
                  </a:moveTo>
                  <a:lnTo>
                    <a:pt x="3401580" y="0"/>
                  </a:lnTo>
                  <a:lnTo>
                    <a:pt x="3401580" y="9144"/>
                  </a:lnTo>
                  <a:lnTo>
                    <a:pt x="3439680" y="9144"/>
                  </a:lnTo>
                  <a:lnTo>
                    <a:pt x="3439680" y="0"/>
                  </a:lnTo>
                  <a:close/>
                </a:path>
                <a:path w="4706620" h="9525">
                  <a:moveTo>
                    <a:pt x="3505212" y="0"/>
                  </a:moveTo>
                  <a:lnTo>
                    <a:pt x="3467112" y="0"/>
                  </a:lnTo>
                  <a:lnTo>
                    <a:pt x="3467112" y="9144"/>
                  </a:lnTo>
                  <a:lnTo>
                    <a:pt x="3505212" y="9144"/>
                  </a:lnTo>
                  <a:lnTo>
                    <a:pt x="3505212" y="0"/>
                  </a:lnTo>
                  <a:close/>
                </a:path>
                <a:path w="4706620" h="9525">
                  <a:moveTo>
                    <a:pt x="3572268" y="0"/>
                  </a:moveTo>
                  <a:lnTo>
                    <a:pt x="3534168" y="0"/>
                  </a:lnTo>
                  <a:lnTo>
                    <a:pt x="3534168" y="9144"/>
                  </a:lnTo>
                  <a:lnTo>
                    <a:pt x="3572268" y="9144"/>
                  </a:lnTo>
                  <a:lnTo>
                    <a:pt x="3572268" y="0"/>
                  </a:lnTo>
                  <a:close/>
                </a:path>
                <a:path w="4706620" h="9525">
                  <a:moveTo>
                    <a:pt x="3639324" y="0"/>
                  </a:moveTo>
                  <a:lnTo>
                    <a:pt x="3601224" y="0"/>
                  </a:lnTo>
                  <a:lnTo>
                    <a:pt x="3601224" y="9144"/>
                  </a:lnTo>
                  <a:lnTo>
                    <a:pt x="3639324" y="9144"/>
                  </a:lnTo>
                  <a:lnTo>
                    <a:pt x="3639324" y="0"/>
                  </a:lnTo>
                  <a:close/>
                </a:path>
                <a:path w="4706620" h="9525">
                  <a:moveTo>
                    <a:pt x="3706380" y="0"/>
                  </a:moveTo>
                  <a:lnTo>
                    <a:pt x="3668280" y="0"/>
                  </a:lnTo>
                  <a:lnTo>
                    <a:pt x="3668280" y="9144"/>
                  </a:lnTo>
                  <a:lnTo>
                    <a:pt x="3706380" y="9144"/>
                  </a:lnTo>
                  <a:lnTo>
                    <a:pt x="3706380" y="0"/>
                  </a:lnTo>
                  <a:close/>
                </a:path>
                <a:path w="4706620" h="9525">
                  <a:moveTo>
                    <a:pt x="3771912" y="0"/>
                  </a:moveTo>
                  <a:lnTo>
                    <a:pt x="3733812" y="0"/>
                  </a:lnTo>
                  <a:lnTo>
                    <a:pt x="3733812" y="9144"/>
                  </a:lnTo>
                  <a:lnTo>
                    <a:pt x="3771912" y="9144"/>
                  </a:lnTo>
                  <a:lnTo>
                    <a:pt x="3771912" y="0"/>
                  </a:lnTo>
                  <a:close/>
                </a:path>
                <a:path w="4706620" h="9525">
                  <a:moveTo>
                    <a:pt x="3838968" y="0"/>
                  </a:moveTo>
                  <a:lnTo>
                    <a:pt x="3800868" y="0"/>
                  </a:lnTo>
                  <a:lnTo>
                    <a:pt x="3800868" y="9144"/>
                  </a:lnTo>
                  <a:lnTo>
                    <a:pt x="3838968" y="9144"/>
                  </a:lnTo>
                  <a:lnTo>
                    <a:pt x="3838968" y="0"/>
                  </a:lnTo>
                  <a:close/>
                </a:path>
                <a:path w="4706620" h="9525">
                  <a:moveTo>
                    <a:pt x="3906024" y="0"/>
                  </a:moveTo>
                  <a:lnTo>
                    <a:pt x="3867924" y="0"/>
                  </a:lnTo>
                  <a:lnTo>
                    <a:pt x="3867924" y="9144"/>
                  </a:lnTo>
                  <a:lnTo>
                    <a:pt x="3906024" y="9144"/>
                  </a:lnTo>
                  <a:lnTo>
                    <a:pt x="3906024" y="0"/>
                  </a:lnTo>
                  <a:close/>
                </a:path>
                <a:path w="4706620" h="9525">
                  <a:moveTo>
                    <a:pt x="3973080" y="0"/>
                  </a:moveTo>
                  <a:lnTo>
                    <a:pt x="3934980" y="0"/>
                  </a:lnTo>
                  <a:lnTo>
                    <a:pt x="3934980" y="9144"/>
                  </a:lnTo>
                  <a:lnTo>
                    <a:pt x="3973080" y="9144"/>
                  </a:lnTo>
                  <a:lnTo>
                    <a:pt x="3973080" y="0"/>
                  </a:lnTo>
                  <a:close/>
                </a:path>
                <a:path w="4706620" h="9525">
                  <a:moveTo>
                    <a:pt x="4038612" y="0"/>
                  </a:moveTo>
                  <a:lnTo>
                    <a:pt x="4000512" y="0"/>
                  </a:lnTo>
                  <a:lnTo>
                    <a:pt x="4000512" y="9144"/>
                  </a:lnTo>
                  <a:lnTo>
                    <a:pt x="4038612" y="9144"/>
                  </a:lnTo>
                  <a:lnTo>
                    <a:pt x="4038612" y="0"/>
                  </a:lnTo>
                  <a:close/>
                </a:path>
                <a:path w="4706620" h="9525">
                  <a:moveTo>
                    <a:pt x="4105668" y="0"/>
                  </a:moveTo>
                  <a:lnTo>
                    <a:pt x="4067568" y="0"/>
                  </a:lnTo>
                  <a:lnTo>
                    <a:pt x="4067568" y="9144"/>
                  </a:lnTo>
                  <a:lnTo>
                    <a:pt x="4105668" y="9144"/>
                  </a:lnTo>
                  <a:lnTo>
                    <a:pt x="4105668" y="0"/>
                  </a:lnTo>
                  <a:close/>
                </a:path>
                <a:path w="4706620" h="9525">
                  <a:moveTo>
                    <a:pt x="4172724" y="0"/>
                  </a:moveTo>
                  <a:lnTo>
                    <a:pt x="4134624" y="0"/>
                  </a:lnTo>
                  <a:lnTo>
                    <a:pt x="4134624" y="9144"/>
                  </a:lnTo>
                  <a:lnTo>
                    <a:pt x="4172724" y="9144"/>
                  </a:lnTo>
                  <a:lnTo>
                    <a:pt x="4172724" y="0"/>
                  </a:lnTo>
                  <a:close/>
                </a:path>
                <a:path w="4706620" h="9525">
                  <a:moveTo>
                    <a:pt x="4239780" y="0"/>
                  </a:moveTo>
                  <a:lnTo>
                    <a:pt x="4201680" y="0"/>
                  </a:lnTo>
                  <a:lnTo>
                    <a:pt x="4201680" y="9144"/>
                  </a:lnTo>
                  <a:lnTo>
                    <a:pt x="4239780" y="9144"/>
                  </a:lnTo>
                  <a:lnTo>
                    <a:pt x="4239780" y="0"/>
                  </a:lnTo>
                  <a:close/>
                </a:path>
                <a:path w="4706620" h="9525">
                  <a:moveTo>
                    <a:pt x="4305312" y="0"/>
                  </a:moveTo>
                  <a:lnTo>
                    <a:pt x="4267212" y="0"/>
                  </a:lnTo>
                  <a:lnTo>
                    <a:pt x="4267212" y="9144"/>
                  </a:lnTo>
                  <a:lnTo>
                    <a:pt x="4305312" y="9144"/>
                  </a:lnTo>
                  <a:lnTo>
                    <a:pt x="4305312" y="0"/>
                  </a:lnTo>
                  <a:close/>
                </a:path>
                <a:path w="4706620" h="9525">
                  <a:moveTo>
                    <a:pt x="4372368" y="0"/>
                  </a:moveTo>
                  <a:lnTo>
                    <a:pt x="4334268" y="0"/>
                  </a:lnTo>
                  <a:lnTo>
                    <a:pt x="4334268" y="9144"/>
                  </a:lnTo>
                  <a:lnTo>
                    <a:pt x="4372368" y="9144"/>
                  </a:lnTo>
                  <a:lnTo>
                    <a:pt x="4372368" y="0"/>
                  </a:lnTo>
                  <a:close/>
                </a:path>
                <a:path w="4706620" h="9525">
                  <a:moveTo>
                    <a:pt x="4439424" y="0"/>
                  </a:moveTo>
                  <a:lnTo>
                    <a:pt x="4401324" y="0"/>
                  </a:lnTo>
                  <a:lnTo>
                    <a:pt x="4401324" y="9144"/>
                  </a:lnTo>
                  <a:lnTo>
                    <a:pt x="4439424" y="9144"/>
                  </a:lnTo>
                  <a:lnTo>
                    <a:pt x="4439424" y="0"/>
                  </a:lnTo>
                  <a:close/>
                </a:path>
                <a:path w="4706620" h="9525">
                  <a:moveTo>
                    <a:pt x="4506480" y="0"/>
                  </a:moveTo>
                  <a:lnTo>
                    <a:pt x="4468380" y="0"/>
                  </a:lnTo>
                  <a:lnTo>
                    <a:pt x="4468380" y="9144"/>
                  </a:lnTo>
                  <a:lnTo>
                    <a:pt x="4506480" y="9144"/>
                  </a:lnTo>
                  <a:lnTo>
                    <a:pt x="4506480" y="0"/>
                  </a:lnTo>
                  <a:close/>
                </a:path>
                <a:path w="4706620" h="9525">
                  <a:moveTo>
                    <a:pt x="4572012" y="0"/>
                  </a:moveTo>
                  <a:lnTo>
                    <a:pt x="4533912" y="0"/>
                  </a:lnTo>
                  <a:lnTo>
                    <a:pt x="4533912" y="9144"/>
                  </a:lnTo>
                  <a:lnTo>
                    <a:pt x="4572012" y="9144"/>
                  </a:lnTo>
                  <a:lnTo>
                    <a:pt x="4572012" y="0"/>
                  </a:lnTo>
                  <a:close/>
                </a:path>
                <a:path w="4706620" h="9525">
                  <a:moveTo>
                    <a:pt x="4639068" y="0"/>
                  </a:moveTo>
                  <a:lnTo>
                    <a:pt x="4600968" y="0"/>
                  </a:lnTo>
                  <a:lnTo>
                    <a:pt x="4600968" y="9144"/>
                  </a:lnTo>
                  <a:lnTo>
                    <a:pt x="4639068" y="9144"/>
                  </a:lnTo>
                  <a:lnTo>
                    <a:pt x="4639068" y="0"/>
                  </a:lnTo>
                  <a:close/>
                </a:path>
                <a:path w="4706620" h="9525">
                  <a:moveTo>
                    <a:pt x="4706124" y="0"/>
                  </a:moveTo>
                  <a:lnTo>
                    <a:pt x="4668024" y="0"/>
                  </a:lnTo>
                  <a:lnTo>
                    <a:pt x="4668024" y="9144"/>
                  </a:lnTo>
                  <a:lnTo>
                    <a:pt x="4706124" y="9144"/>
                  </a:lnTo>
                  <a:lnTo>
                    <a:pt x="4706124" y="0"/>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5582412" y="6806196"/>
              <a:ext cx="3561715" cy="9525"/>
            </a:xfrm>
            <a:custGeom>
              <a:avLst/>
              <a:gdLst/>
              <a:ahLst/>
              <a:cxnLst/>
              <a:rect l="l" t="t" r="r" b="b"/>
              <a:pathLst>
                <a:path w="3561715" h="9525">
                  <a:moveTo>
                    <a:pt x="38100" y="0"/>
                  </a:moveTo>
                  <a:lnTo>
                    <a:pt x="0" y="0"/>
                  </a:lnTo>
                  <a:lnTo>
                    <a:pt x="0" y="9144"/>
                  </a:lnTo>
                  <a:lnTo>
                    <a:pt x="38100" y="9144"/>
                  </a:lnTo>
                  <a:lnTo>
                    <a:pt x="38100" y="0"/>
                  </a:lnTo>
                  <a:close/>
                </a:path>
                <a:path w="3561715" h="9525">
                  <a:moveTo>
                    <a:pt x="105156" y="0"/>
                  </a:moveTo>
                  <a:lnTo>
                    <a:pt x="67056" y="0"/>
                  </a:lnTo>
                  <a:lnTo>
                    <a:pt x="67056" y="9144"/>
                  </a:lnTo>
                  <a:lnTo>
                    <a:pt x="105156" y="9144"/>
                  </a:lnTo>
                  <a:lnTo>
                    <a:pt x="105156" y="0"/>
                  </a:lnTo>
                  <a:close/>
                </a:path>
                <a:path w="3561715" h="9525">
                  <a:moveTo>
                    <a:pt x="170688" y="0"/>
                  </a:moveTo>
                  <a:lnTo>
                    <a:pt x="132588" y="0"/>
                  </a:lnTo>
                  <a:lnTo>
                    <a:pt x="132588" y="9144"/>
                  </a:lnTo>
                  <a:lnTo>
                    <a:pt x="170688" y="9144"/>
                  </a:lnTo>
                  <a:lnTo>
                    <a:pt x="170688" y="0"/>
                  </a:lnTo>
                  <a:close/>
                </a:path>
                <a:path w="3561715" h="9525">
                  <a:moveTo>
                    <a:pt x="237744" y="0"/>
                  </a:moveTo>
                  <a:lnTo>
                    <a:pt x="199644" y="0"/>
                  </a:lnTo>
                  <a:lnTo>
                    <a:pt x="199644" y="9144"/>
                  </a:lnTo>
                  <a:lnTo>
                    <a:pt x="237744" y="9144"/>
                  </a:lnTo>
                  <a:lnTo>
                    <a:pt x="237744" y="0"/>
                  </a:lnTo>
                  <a:close/>
                </a:path>
                <a:path w="3561715" h="9525">
                  <a:moveTo>
                    <a:pt x="304800" y="0"/>
                  </a:moveTo>
                  <a:lnTo>
                    <a:pt x="266700" y="0"/>
                  </a:lnTo>
                  <a:lnTo>
                    <a:pt x="266700" y="9144"/>
                  </a:lnTo>
                  <a:lnTo>
                    <a:pt x="304800" y="9144"/>
                  </a:lnTo>
                  <a:lnTo>
                    <a:pt x="304800" y="0"/>
                  </a:lnTo>
                  <a:close/>
                </a:path>
                <a:path w="3561715" h="9525">
                  <a:moveTo>
                    <a:pt x="371856" y="0"/>
                  </a:moveTo>
                  <a:lnTo>
                    <a:pt x="333756" y="0"/>
                  </a:lnTo>
                  <a:lnTo>
                    <a:pt x="333756" y="9144"/>
                  </a:lnTo>
                  <a:lnTo>
                    <a:pt x="371856" y="9144"/>
                  </a:lnTo>
                  <a:lnTo>
                    <a:pt x="371856" y="0"/>
                  </a:lnTo>
                  <a:close/>
                </a:path>
                <a:path w="3561715" h="9525">
                  <a:moveTo>
                    <a:pt x="437388" y="0"/>
                  </a:moveTo>
                  <a:lnTo>
                    <a:pt x="399288" y="0"/>
                  </a:lnTo>
                  <a:lnTo>
                    <a:pt x="399288" y="9144"/>
                  </a:lnTo>
                  <a:lnTo>
                    <a:pt x="437388" y="9144"/>
                  </a:lnTo>
                  <a:lnTo>
                    <a:pt x="437388" y="0"/>
                  </a:lnTo>
                  <a:close/>
                </a:path>
                <a:path w="3561715" h="9525">
                  <a:moveTo>
                    <a:pt x="504444" y="0"/>
                  </a:moveTo>
                  <a:lnTo>
                    <a:pt x="466344" y="0"/>
                  </a:lnTo>
                  <a:lnTo>
                    <a:pt x="466344" y="9144"/>
                  </a:lnTo>
                  <a:lnTo>
                    <a:pt x="504444" y="9144"/>
                  </a:lnTo>
                  <a:lnTo>
                    <a:pt x="504444" y="0"/>
                  </a:lnTo>
                  <a:close/>
                </a:path>
                <a:path w="3561715" h="9525">
                  <a:moveTo>
                    <a:pt x="571500" y="0"/>
                  </a:moveTo>
                  <a:lnTo>
                    <a:pt x="533400" y="0"/>
                  </a:lnTo>
                  <a:lnTo>
                    <a:pt x="533400" y="9144"/>
                  </a:lnTo>
                  <a:lnTo>
                    <a:pt x="571500" y="9144"/>
                  </a:lnTo>
                  <a:lnTo>
                    <a:pt x="571500" y="0"/>
                  </a:lnTo>
                  <a:close/>
                </a:path>
                <a:path w="3561715" h="9525">
                  <a:moveTo>
                    <a:pt x="638556" y="0"/>
                  </a:moveTo>
                  <a:lnTo>
                    <a:pt x="600456" y="0"/>
                  </a:lnTo>
                  <a:lnTo>
                    <a:pt x="600456" y="9144"/>
                  </a:lnTo>
                  <a:lnTo>
                    <a:pt x="638556" y="9144"/>
                  </a:lnTo>
                  <a:lnTo>
                    <a:pt x="638556" y="0"/>
                  </a:lnTo>
                  <a:close/>
                </a:path>
                <a:path w="3561715" h="9525">
                  <a:moveTo>
                    <a:pt x="704088" y="0"/>
                  </a:moveTo>
                  <a:lnTo>
                    <a:pt x="665988" y="0"/>
                  </a:lnTo>
                  <a:lnTo>
                    <a:pt x="665988" y="9144"/>
                  </a:lnTo>
                  <a:lnTo>
                    <a:pt x="704088" y="9144"/>
                  </a:lnTo>
                  <a:lnTo>
                    <a:pt x="704088" y="0"/>
                  </a:lnTo>
                  <a:close/>
                </a:path>
                <a:path w="3561715" h="9525">
                  <a:moveTo>
                    <a:pt x="771144" y="0"/>
                  </a:moveTo>
                  <a:lnTo>
                    <a:pt x="733044" y="0"/>
                  </a:lnTo>
                  <a:lnTo>
                    <a:pt x="733044" y="9144"/>
                  </a:lnTo>
                  <a:lnTo>
                    <a:pt x="771144" y="9144"/>
                  </a:lnTo>
                  <a:lnTo>
                    <a:pt x="771144" y="0"/>
                  </a:lnTo>
                  <a:close/>
                </a:path>
                <a:path w="3561715" h="9525">
                  <a:moveTo>
                    <a:pt x="838200" y="0"/>
                  </a:moveTo>
                  <a:lnTo>
                    <a:pt x="800100" y="0"/>
                  </a:lnTo>
                  <a:lnTo>
                    <a:pt x="800100" y="9144"/>
                  </a:lnTo>
                  <a:lnTo>
                    <a:pt x="838200" y="9144"/>
                  </a:lnTo>
                  <a:lnTo>
                    <a:pt x="838200" y="0"/>
                  </a:lnTo>
                  <a:close/>
                </a:path>
                <a:path w="3561715" h="9525">
                  <a:moveTo>
                    <a:pt x="905256" y="0"/>
                  </a:moveTo>
                  <a:lnTo>
                    <a:pt x="867156" y="0"/>
                  </a:lnTo>
                  <a:lnTo>
                    <a:pt x="867156" y="9144"/>
                  </a:lnTo>
                  <a:lnTo>
                    <a:pt x="905256" y="9144"/>
                  </a:lnTo>
                  <a:lnTo>
                    <a:pt x="905256" y="0"/>
                  </a:lnTo>
                  <a:close/>
                </a:path>
                <a:path w="3561715" h="9525">
                  <a:moveTo>
                    <a:pt x="970788" y="0"/>
                  </a:moveTo>
                  <a:lnTo>
                    <a:pt x="932688" y="0"/>
                  </a:lnTo>
                  <a:lnTo>
                    <a:pt x="932688" y="9144"/>
                  </a:lnTo>
                  <a:lnTo>
                    <a:pt x="970788" y="9144"/>
                  </a:lnTo>
                  <a:lnTo>
                    <a:pt x="970788" y="0"/>
                  </a:lnTo>
                  <a:close/>
                </a:path>
                <a:path w="3561715" h="9525">
                  <a:moveTo>
                    <a:pt x="1037844" y="0"/>
                  </a:moveTo>
                  <a:lnTo>
                    <a:pt x="999744" y="0"/>
                  </a:lnTo>
                  <a:lnTo>
                    <a:pt x="999744" y="9144"/>
                  </a:lnTo>
                  <a:lnTo>
                    <a:pt x="1037844" y="9144"/>
                  </a:lnTo>
                  <a:lnTo>
                    <a:pt x="1037844" y="0"/>
                  </a:lnTo>
                  <a:close/>
                </a:path>
                <a:path w="3561715" h="9525">
                  <a:moveTo>
                    <a:pt x="1104900" y="0"/>
                  </a:moveTo>
                  <a:lnTo>
                    <a:pt x="1066800" y="0"/>
                  </a:lnTo>
                  <a:lnTo>
                    <a:pt x="1066800" y="9144"/>
                  </a:lnTo>
                  <a:lnTo>
                    <a:pt x="1104900" y="9144"/>
                  </a:lnTo>
                  <a:lnTo>
                    <a:pt x="1104900" y="0"/>
                  </a:lnTo>
                  <a:close/>
                </a:path>
                <a:path w="3561715" h="9525">
                  <a:moveTo>
                    <a:pt x="1171956" y="0"/>
                  </a:moveTo>
                  <a:lnTo>
                    <a:pt x="1133856" y="0"/>
                  </a:lnTo>
                  <a:lnTo>
                    <a:pt x="1133856" y="9144"/>
                  </a:lnTo>
                  <a:lnTo>
                    <a:pt x="1171956" y="9144"/>
                  </a:lnTo>
                  <a:lnTo>
                    <a:pt x="1171956" y="0"/>
                  </a:lnTo>
                  <a:close/>
                </a:path>
                <a:path w="3561715" h="9525">
                  <a:moveTo>
                    <a:pt x="1237488" y="0"/>
                  </a:moveTo>
                  <a:lnTo>
                    <a:pt x="1199388" y="0"/>
                  </a:lnTo>
                  <a:lnTo>
                    <a:pt x="1199388" y="9144"/>
                  </a:lnTo>
                  <a:lnTo>
                    <a:pt x="1237488" y="9144"/>
                  </a:lnTo>
                  <a:lnTo>
                    <a:pt x="1237488" y="0"/>
                  </a:lnTo>
                  <a:close/>
                </a:path>
                <a:path w="3561715" h="9525">
                  <a:moveTo>
                    <a:pt x="1304544" y="0"/>
                  </a:moveTo>
                  <a:lnTo>
                    <a:pt x="1266444" y="0"/>
                  </a:lnTo>
                  <a:lnTo>
                    <a:pt x="1266444" y="9144"/>
                  </a:lnTo>
                  <a:lnTo>
                    <a:pt x="1304544" y="9144"/>
                  </a:lnTo>
                  <a:lnTo>
                    <a:pt x="1304544" y="0"/>
                  </a:lnTo>
                  <a:close/>
                </a:path>
                <a:path w="3561715" h="9525">
                  <a:moveTo>
                    <a:pt x="1371600" y="0"/>
                  </a:moveTo>
                  <a:lnTo>
                    <a:pt x="1333500" y="0"/>
                  </a:lnTo>
                  <a:lnTo>
                    <a:pt x="1333500" y="9144"/>
                  </a:lnTo>
                  <a:lnTo>
                    <a:pt x="1371600" y="9144"/>
                  </a:lnTo>
                  <a:lnTo>
                    <a:pt x="1371600" y="0"/>
                  </a:lnTo>
                  <a:close/>
                </a:path>
                <a:path w="3561715" h="9525">
                  <a:moveTo>
                    <a:pt x="1438656" y="0"/>
                  </a:moveTo>
                  <a:lnTo>
                    <a:pt x="1400556" y="0"/>
                  </a:lnTo>
                  <a:lnTo>
                    <a:pt x="1400556" y="9144"/>
                  </a:lnTo>
                  <a:lnTo>
                    <a:pt x="1438656" y="9144"/>
                  </a:lnTo>
                  <a:lnTo>
                    <a:pt x="1438656" y="0"/>
                  </a:lnTo>
                  <a:close/>
                </a:path>
                <a:path w="3561715" h="9525">
                  <a:moveTo>
                    <a:pt x="1504188" y="0"/>
                  </a:moveTo>
                  <a:lnTo>
                    <a:pt x="1466088" y="0"/>
                  </a:lnTo>
                  <a:lnTo>
                    <a:pt x="1466088" y="9144"/>
                  </a:lnTo>
                  <a:lnTo>
                    <a:pt x="1504188" y="9144"/>
                  </a:lnTo>
                  <a:lnTo>
                    <a:pt x="1504188" y="0"/>
                  </a:lnTo>
                  <a:close/>
                </a:path>
                <a:path w="3561715" h="9525">
                  <a:moveTo>
                    <a:pt x="1571244" y="0"/>
                  </a:moveTo>
                  <a:lnTo>
                    <a:pt x="1533144" y="0"/>
                  </a:lnTo>
                  <a:lnTo>
                    <a:pt x="1533144" y="9144"/>
                  </a:lnTo>
                  <a:lnTo>
                    <a:pt x="1571244" y="9144"/>
                  </a:lnTo>
                  <a:lnTo>
                    <a:pt x="1571244" y="0"/>
                  </a:lnTo>
                  <a:close/>
                </a:path>
                <a:path w="3561715" h="9525">
                  <a:moveTo>
                    <a:pt x="1638300" y="0"/>
                  </a:moveTo>
                  <a:lnTo>
                    <a:pt x="1600200" y="0"/>
                  </a:lnTo>
                  <a:lnTo>
                    <a:pt x="1600200" y="9144"/>
                  </a:lnTo>
                  <a:lnTo>
                    <a:pt x="1638300" y="9144"/>
                  </a:lnTo>
                  <a:lnTo>
                    <a:pt x="1638300" y="0"/>
                  </a:lnTo>
                  <a:close/>
                </a:path>
                <a:path w="3561715" h="9525">
                  <a:moveTo>
                    <a:pt x="1705356" y="0"/>
                  </a:moveTo>
                  <a:lnTo>
                    <a:pt x="1667256" y="0"/>
                  </a:lnTo>
                  <a:lnTo>
                    <a:pt x="1667256" y="9144"/>
                  </a:lnTo>
                  <a:lnTo>
                    <a:pt x="1705356" y="9144"/>
                  </a:lnTo>
                  <a:lnTo>
                    <a:pt x="1705356" y="0"/>
                  </a:lnTo>
                  <a:close/>
                </a:path>
                <a:path w="3561715" h="9525">
                  <a:moveTo>
                    <a:pt x="1770888" y="0"/>
                  </a:moveTo>
                  <a:lnTo>
                    <a:pt x="1732788" y="0"/>
                  </a:lnTo>
                  <a:lnTo>
                    <a:pt x="1732788" y="9144"/>
                  </a:lnTo>
                  <a:lnTo>
                    <a:pt x="1770888" y="9144"/>
                  </a:lnTo>
                  <a:lnTo>
                    <a:pt x="1770888" y="0"/>
                  </a:lnTo>
                  <a:close/>
                </a:path>
                <a:path w="3561715" h="9525">
                  <a:moveTo>
                    <a:pt x="1837944" y="0"/>
                  </a:moveTo>
                  <a:lnTo>
                    <a:pt x="1799844" y="0"/>
                  </a:lnTo>
                  <a:lnTo>
                    <a:pt x="1799844" y="9144"/>
                  </a:lnTo>
                  <a:lnTo>
                    <a:pt x="1837944" y="9144"/>
                  </a:lnTo>
                  <a:lnTo>
                    <a:pt x="1837944" y="0"/>
                  </a:lnTo>
                  <a:close/>
                </a:path>
                <a:path w="3561715" h="9525">
                  <a:moveTo>
                    <a:pt x="1905000" y="0"/>
                  </a:moveTo>
                  <a:lnTo>
                    <a:pt x="1866900" y="0"/>
                  </a:lnTo>
                  <a:lnTo>
                    <a:pt x="1866900" y="9144"/>
                  </a:lnTo>
                  <a:lnTo>
                    <a:pt x="1905000" y="9144"/>
                  </a:lnTo>
                  <a:lnTo>
                    <a:pt x="1905000" y="0"/>
                  </a:lnTo>
                  <a:close/>
                </a:path>
                <a:path w="3561715" h="9525">
                  <a:moveTo>
                    <a:pt x="1972056" y="0"/>
                  </a:moveTo>
                  <a:lnTo>
                    <a:pt x="1933956" y="0"/>
                  </a:lnTo>
                  <a:lnTo>
                    <a:pt x="1933956" y="9144"/>
                  </a:lnTo>
                  <a:lnTo>
                    <a:pt x="1972056" y="9144"/>
                  </a:lnTo>
                  <a:lnTo>
                    <a:pt x="1972056" y="0"/>
                  </a:lnTo>
                  <a:close/>
                </a:path>
                <a:path w="3561715" h="9525">
                  <a:moveTo>
                    <a:pt x="2037588" y="0"/>
                  </a:moveTo>
                  <a:lnTo>
                    <a:pt x="1999488" y="0"/>
                  </a:lnTo>
                  <a:lnTo>
                    <a:pt x="1999488" y="9144"/>
                  </a:lnTo>
                  <a:lnTo>
                    <a:pt x="2037588" y="9144"/>
                  </a:lnTo>
                  <a:lnTo>
                    <a:pt x="2037588" y="0"/>
                  </a:lnTo>
                  <a:close/>
                </a:path>
                <a:path w="3561715" h="9525">
                  <a:moveTo>
                    <a:pt x="2104644" y="0"/>
                  </a:moveTo>
                  <a:lnTo>
                    <a:pt x="2066544" y="0"/>
                  </a:lnTo>
                  <a:lnTo>
                    <a:pt x="2066544" y="9144"/>
                  </a:lnTo>
                  <a:lnTo>
                    <a:pt x="2104644" y="9144"/>
                  </a:lnTo>
                  <a:lnTo>
                    <a:pt x="2104644" y="0"/>
                  </a:lnTo>
                  <a:close/>
                </a:path>
                <a:path w="3561715" h="9525">
                  <a:moveTo>
                    <a:pt x="2171700" y="0"/>
                  </a:moveTo>
                  <a:lnTo>
                    <a:pt x="2133600" y="0"/>
                  </a:lnTo>
                  <a:lnTo>
                    <a:pt x="2133600" y="9144"/>
                  </a:lnTo>
                  <a:lnTo>
                    <a:pt x="2171700" y="9144"/>
                  </a:lnTo>
                  <a:lnTo>
                    <a:pt x="2171700" y="0"/>
                  </a:lnTo>
                  <a:close/>
                </a:path>
                <a:path w="3561715" h="9525">
                  <a:moveTo>
                    <a:pt x="2238756" y="0"/>
                  </a:moveTo>
                  <a:lnTo>
                    <a:pt x="2200656" y="0"/>
                  </a:lnTo>
                  <a:lnTo>
                    <a:pt x="2200656" y="9144"/>
                  </a:lnTo>
                  <a:lnTo>
                    <a:pt x="2238756" y="9144"/>
                  </a:lnTo>
                  <a:lnTo>
                    <a:pt x="2238756" y="0"/>
                  </a:lnTo>
                  <a:close/>
                </a:path>
                <a:path w="3561715" h="9525">
                  <a:moveTo>
                    <a:pt x="2304288" y="0"/>
                  </a:moveTo>
                  <a:lnTo>
                    <a:pt x="2266188" y="0"/>
                  </a:lnTo>
                  <a:lnTo>
                    <a:pt x="2266188" y="9144"/>
                  </a:lnTo>
                  <a:lnTo>
                    <a:pt x="2304288" y="9144"/>
                  </a:lnTo>
                  <a:lnTo>
                    <a:pt x="2304288" y="0"/>
                  </a:lnTo>
                  <a:close/>
                </a:path>
                <a:path w="3561715" h="9525">
                  <a:moveTo>
                    <a:pt x="2371344" y="0"/>
                  </a:moveTo>
                  <a:lnTo>
                    <a:pt x="2333244" y="0"/>
                  </a:lnTo>
                  <a:lnTo>
                    <a:pt x="2333244" y="9144"/>
                  </a:lnTo>
                  <a:lnTo>
                    <a:pt x="2371344" y="9144"/>
                  </a:lnTo>
                  <a:lnTo>
                    <a:pt x="2371344" y="0"/>
                  </a:lnTo>
                  <a:close/>
                </a:path>
                <a:path w="3561715" h="9525">
                  <a:moveTo>
                    <a:pt x="2438400" y="0"/>
                  </a:moveTo>
                  <a:lnTo>
                    <a:pt x="2400300" y="0"/>
                  </a:lnTo>
                  <a:lnTo>
                    <a:pt x="2400300" y="9144"/>
                  </a:lnTo>
                  <a:lnTo>
                    <a:pt x="2438400" y="9144"/>
                  </a:lnTo>
                  <a:lnTo>
                    <a:pt x="2438400" y="0"/>
                  </a:lnTo>
                  <a:close/>
                </a:path>
                <a:path w="3561715" h="9525">
                  <a:moveTo>
                    <a:pt x="2505456" y="0"/>
                  </a:moveTo>
                  <a:lnTo>
                    <a:pt x="2467356" y="0"/>
                  </a:lnTo>
                  <a:lnTo>
                    <a:pt x="2467356" y="9144"/>
                  </a:lnTo>
                  <a:lnTo>
                    <a:pt x="2505456" y="9144"/>
                  </a:lnTo>
                  <a:lnTo>
                    <a:pt x="2505456" y="0"/>
                  </a:lnTo>
                  <a:close/>
                </a:path>
                <a:path w="3561715" h="9525">
                  <a:moveTo>
                    <a:pt x="2570988" y="0"/>
                  </a:moveTo>
                  <a:lnTo>
                    <a:pt x="2532888" y="0"/>
                  </a:lnTo>
                  <a:lnTo>
                    <a:pt x="2532888" y="9144"/>
                  </a:lnTo>
                  <a:lnTo>
                    <a:pt x="2570988" y="9144"/>
                  </a:lnTo>
                  <a:lnTo>
                    <a:pt x="2570988" y="0"/>
                  </a:lnTo>
                  <a:close/>
                </a:path>
                <a:path w="3561715" h="9525">
                  <a:moveTo>
                    <a:pt x="2638044" y="0"/>
                  </a:moveTo>
                  <a:lnTo>
                    <a:pt x="2599944" y="0"/>
                  </a:lnTo>
                  <a:lnTo>
                    <a:pt x="2599944" y="9144"/>
                  </a:lnTo>
                  <a:lnTo>
                    <a:pt x="2638044" y="9144"/>
                  </a:lnTo>
                  <a:lnTo>
                    <a:pt x="2638044" y="0"/>
                  </a:lnTo>
                  <a:close/>
                </a:path>
                <a:path w="3561715" h="9525">
                  <a:moveTo>
                    <a:pt x="2705100" y="0"/>
                  </a:moveTo>
                  <a:lnTo>
                    <a:pt x="2667000" y="0"/>
                  </a:lnTo>
                  <a:lnTo>
                    <a:pt x="2667000" y="9144"/>
                  </a:lnTo>
                  <a:lnTo>
                    <a:pt x="2705100" y="9144"/>
                  </a:lnTo>
                  <a:lnTo>
                    <a:pt x="2705100" y="0"/>
                  </a:lnTo>
                  <a:close/>
                </a:path>
                <a:path w="3561715" h="9525">
                  <a:moveTo>
                    <a:pt x="2772156" y="0"/>
                  </a:moveTo>
                  <a:lnTo>
                    <a:pt x="2734056" y="0"/>
                  </a:lnTo>
                  <a:lnTo>
                    <a:pt x="2734056" y="9144"/>
                  </a:lnTo>
                  <a:lnTo>
                    <a:pt x="2772156" y="9144"/>
                  </a:lnTo>
                  <a:lnTo>
                    <a:pt x="2772156" y="0"/>
                  </a:lnTo>
                  <a:close/>
                </a:path>
                <a:path w="3561715" h="9525">
                  <a:moveTo>
                    <a:pt x="2837688" y="0"/>
                  </a:moveTo>
                  <a:lnTo>
                    <a:pt x="2799588" y="0"/>
                  </a:lnTo>
                  <a:lnTo>
                    <a:pt x="2799588" y="9144"/>
                  </a:lnTo>
                  <a:lnTo>
                    <a:pt x="2837688" y="9144"/>
                  </a:lnTo>
                  <a:lnTo>
                    <a:pt x="2837688" y="0"/>
                  </a:lnTo>
                  <a:close/>
                </a:path>
                <a:path w="3561715" h="9525">
                  <a:moveTo>
                    <a:pt x="2904744" y="0"/>
                  </a:moveTo>
                  <a:lnTo>
                    <a:pt x="2866644" y="0"/>
                  </a:lnTo>
                  <a:lnTo>
                    <a:pt x="2866644" y="9144"/>
                  </a:lnTo>
                  <a:lnTo>
                    <a:pt x="2904744" y="9144"/>
                  </a:lnTo>
                  <a:lnTo>
                    <a:pt x="2904744" y="0"/>
                  </a:lnTo>
                  <a:close/>
                </a:path>
                <a:path w="3561715" h="9525">
                  <a:moveTo>
                    <a:pt x="2971800" y="0"/>
                  </a:moveTo>
                  <a:lnTo>
                    <a:pt x="2933700" y="0"/>
                  </a:lnTo>
                  <a:lnTo>
                    <a:pt x="2933700" y="9144"/>
                  </a:lnTo>
                  <a:lnTo>
                    <a:pt x="2971800" y="9144"/>
                  </a:lnTo>
                  <a:lnTo>
                    <a:pt x="2971800" y="0"/>
                  </a:lnTo>
                  <a:close/>
                </a:path>
                <a:path w="3561715" h="9525">
                  <a:moveTo>
                    <a:pt x="3038856" y="0"/>
                  </a:moveTo>
                  <a:lnTo>
                    <a:pt x="3000756" y="0"/>
                  </a:lnTo>
                  <a:lnTo>
                    <a:pt x="3000756" y="9144"/>
                  </a:lnTo>
                  <a:lnTo>
                    <a:pt x="3038856" y="9144"/>
                  </a:lnTo>
                  <a:lnTo>
                    <a:pt x="3038856" y="0"/>
                  </a:lnTo>
                  <a:close/>
                </a:path>
                <a:path w="3561715" h="9525">
                  <a:moveTo>
                    <a:pt x="3104388" y="0"/>
                  </a:moveTo>
                  <a:lnTo>
                    <a:pt x="3066288" y="0"/>
                  </a:lnTo>
                  <a:lnTo>
                    <a:pt x="3066288" y="9144"/>
                  </a:lnTo>
                  <a:lnTo>
                    <a:pt x="3104388" y="9144"/>
                  </a:lnTo>
                  <a:lnTo>
                    <a:pt x="3104388" y="0"/>
                  </a:lnTo>
                  <a:close/>
                </a:path>
                <a:path w="3561715" h="9525">
                  <a:moveTo>
                    <a:pt x="3171444" y="0"/>
                  </a:moveTo>
                  <a:lnTo>
                    <a:pt x="3133344" y="0"/>
                  </a:lnTo>
                  <a:lnTo>
                    <a:pt x="3133344" y="9144"/>
                  </a:lnTo>
                  <a:lnTo>
                    <a:pt x="3171444" y="9144"/>
                  </a:lnTo>
                  <a:lnTo>
                    <a:pt x="3171444" y="0"/>
                  </a:lnTo>
                  <a:close/>
                </a:path>
                <a:path w="3561715" h="9525">
                  <a:moveTo>
                    <a:pt x="3238500" y="0"/>
                  </a:moveTo>
                  <a:lnTo>
                    <a:pt x="3200400" y="0"/>
                  </a:lnTo>
                  <a:lnTo>
                    <a:pt x="3200400" y="9144"/>
                  </a:lnTo>
                  <a:lnTo>
                    <a:pt x="3238500" y="9144"/>
                  </a:lnTo>
                  <a:lnTo>
                    <a:pt x="3238500" y="0"/>
                  </a:lnTo>
                  <a:close/>
                </a:path>
                <a:path w="3561715" h="9525">
                  <a:moveTo>
                    <a:pt x="3305556" y="0"/>
                  </a:moveTo>
                  <a:lnTo>
                    <a:pt x="3267456" y="0"/>
                  </a:lnTo>
                  <a:lnTo>
                    <a:pt x="3267456" y="9144"/>
                  </a:lnTo>
                  <a:lnTo>
                    <a:pt x="3305556" y="9144"/>
                  </a:lnTo>
                  <a:lnTo>
                    <a:pt x="3305556" y="0"/>
                  </a:lnTo>
                  <a:close/>
                </a:path>
                <a:path w="3561715" h="9525">
                  <a:moveTo>
                    <a:pt x="3371088" y="0"/>
                  </a:moveTo>
                  <a:lnTo>
                    <a:pt x="3332988" y="0"/>
                  </a:lnTo>
                  <a:lnTo>
                    <a:pt x="3332988" y="9144"/>
                  </a:lnTo>
                  <a:lnTo>
                    <a:pt x="3371088" y="9144"/>
                  </a:lnTo>
                  <a:lnTo>
                    <a:pt x="3371088" y="0"/>
                  </a:lnTo>
                  <a:close/>
                </a:path>
                <a:path w="3561715" h="9525">
                  <a:moveTo>
                    <a:pt x="3438144" y="0"/>
                  </a:moveTo>
                  <a:lnTo>
                    <a:pt x="3400044" y="0"/>
                  </a:lnTo>
                  <a:lnTo>
                    <a:pt x="3400044" y="9144"/>
                  </a:lnTo>
                  <a:lnTo>
                    <a:pt x="3438144" y="9144"/>
                  </a:lnTo>
                  <a:lnTo>
                    <a:pt x="3438144" y="0"/>
                  </a:lnTo>
                  <a:close/>
                </a:path>
                <a:path w="3561715" h="9525">
                  <a:moveTo>
                    <a:pt x="3505200" y="0"/>
                  </a:moveTo>
                  <a:lnTo>
                    <a:pt x="3467100" y="0"/>
                  </a:lnTo>
                  <a:lnTo>
                    <a:pt x="3467100" y="9144"/>
                  </a:lnTo>
                  <a:lnTo>
                    <a:pt x="3505200" y="9144"/>
                  </a:lnTo>
                  <a:lnTo>
                    <a:pt x="3505200" y="0"/>
                  </a:lnTo>
                  <a:close/>
                </a:path>
                <a:path w="3561715" h="9525">
                  <a:moveTo>
                    <a:pt x="3561588" y="0"/>
                  </a:moveTo>
                  <a:lnTo>
                    <a:pt x="3534156" y="0"/>
                  </a:lnTo>
                  <a:lnTo>
                    <a:pt x="3534156" y="9144"/>
                  </a:lnTo>
                  <a:lnTo>
                    <a:pt x="3561588" y="9144"/>
                  </a:lnTo>
                  <a:lnTo>
                    <a:pt x="3561588" y="0"/>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pic>
          <p:nvPicPr>
            <p:cNvPr id="6" name="object 6"/>
            <p:cNvPicPr/>
            <p:nvPr/>
          </p:nvPicPr>
          <p:blipFill>
            <a:blip r:embed="rId2" cstate="print"/>
            <a:stretch>
              <a:fillRect/>
            </a:stretch>
          </p:blipFill>
          <p:spPr>
            <a:xfrm>
              <a:off x="2362199" y="5379719"/>
              <a:ext cx="6324599" cy="1630679"/>
            </a:xfrm>
            <a:prstGeom prst="rect">
              <a:avLst/>
            </a:prstGeom>
          </p:spPr>
        </p:pic>
        <p:sp>
          <p:nvSpPr>
            <p:cNvPr id="7" name="object 7"/>
            <p:cNvSpPr/>
            <p:nvPr/>
          </p:nvSpPr>
          <p:spPr>
            <a:xfrm>
              <a:off x="2357627" y="5375148"/>
              <a:ext cx="6335395" cy="1641475"/>
            </a:xfrm>
            <a:custGeom>
              <a:avLst/>
              <a:gdLst/>
              <a:ahLst/>
              <a:cxnLst/>
              <a:rect l="l" t="t" r="r" b="b"/>
              <a:pathLst>
                <a:path w="6335395" h="1641475">
                  <a:moveTo>
                    <a:pt x="6335268" y="1635252"/>
                  </a:moveTo>
                  <a:lnTo>
                    <a:pt x="6335268" y="4572"/>
                  </a:lnTo>
                  <a:lnTo>
                    <a:pt x="6333744" y="1524"/>
                  </a:lnTo>
                  <a:lnTo>
                    <a:pt x="6329172" y="0"/>
                  </a:lnTo>
                  <a:lnTo>
                    <a:pt x="4572" y="0"/>
                  </a:lnTo>
                  <a:lnTo>
                    <a:pt x="1524" y="1524"/>
                  </a:lnTo>
                  <a:lnTo>
                    <a:pt x="0" y="4572"/>
                  </a:lnTo>
                  <a:lnTo>
                    <a:pt x="0" y="1635252"/>
                  </a:lnTo>
                  <a:lnTo>
                    <a:pt x="1524" y="1639824"/>
                  </a:lnTo>
                  <a:lnTo>
                    <a:pt x="4572" y="1641348"/>
                  </a:lnTo>
                  <a:lnTo>
                    <a:pt x="4572" y="9144"/>
                  </a:lnTo>
                  <a:lnTo>
                    <a:pt x="10668" y="4572"/>
                  </a:lnTo>
                  <a:lnTo>
                    <a:pt x="10668" y="9144"/>
                  </a:lnTo>
                  <a:lnTo>
                    <a:pt x="6324600" y="9144"/>
                  </a:lnTo>
                  <a:lnTo>
                    <a:pt x="6324600" y="4572"/>
                  </a:lnTo>
                  <a:lnTo>
                    <a:pt x="6329172" y="9144"/>
                  </a:lnTo>
                  <a:lnTo>
                    <a:pt x="6329172" y="1641348"/>
                  </a:lnTo>
                  <a:lnTo>
                    <a:pt x="6333744" y="1639824"/>
                  </a:lnTo>
                  <a:lnTo>
                    <a:pt x="6335268" y="1635252"/>
                  </a:lnTo>
                  <a:close/>
                </a:path>
                <a:path w="6335395" h="1641475">
                  <a:moveTo>
                    <a:pt x="10668" y="9144"/>
                  </a:moveTo>
                  <a:lnTo>
                    <a:pt x="10668" y="4572"/>
                  </a:lnTo>
                  <a:lnTo>
                    <a:pt x="4572" y="9144"/>
                  </a:lnTo>
                  <a:lnTo>
                    <a:pt x="10668" y="9144"/>
                  </a:lnTo>
                  <a:close/>
                </a:path>
                <a:path w="6335395" h="1641475">
                  <a:moveTo>
                    <a:pt x="10668" y="1630680"/>
                  </a:moveTo>
                  <a:lnTo>
                    <a:pt x="10668" y="9144"/>
                  </a:lnTo>
                  <a:lnTo>
                    <a:pt x="4572" y="9144"/>
                  </a:lnTo>
                  <a:lnTo>
                    <a:pt x="4572" y="1630680"/>
                  </a:lnTo>
                  <a:lnTo>
                    <a:pt x="10668" y="1630680"/>
                  </a:lnTo>
                  <a:close/>
                </a:path>
                <a:path w="6335395" h="1641475">
                  <a:moveTo>
                    <a:pt x="6329172" y="1630680"/>
                  </a:moveTo>
                  <a:lnTo>
                    <a:pt x="4572" y="1630680"/>
                  </a:lnTo>
                  <a:lnTo>
                    <a:pt x="10668" y="1635252"/>
                  </a:lnTo>
                  <a:lnTo>
                    <a:pt x="10668" y="1641348"/>
                  </a:lnTo>
                  <a:lnTo>
                    <a:pt x="6324600" y="1641348"/>
                  </a:lnTo>
                  <a:lnTo>
                    <a:pt x="6324600" y="1635252"/>
                  </a:lnTo>
                  <a:lnTo>
                    <a:pt x="6329172" y="1630680"/>
                  </a:lnTo>
                  <a:close/>
                </a:path>
                <a:path w="6335395" h="1641475">
                  <a:moveTo>
                    <a:pt x="10668" y="1641348"/>
                  </a:moveTo>
                  <a:lnTo>
                    <a:pt x="10668" y="1635252"/>
                  </a:lnTo>
                  <a:lnTo>
                    <a:pt x="4572" y="1630680"/>
                  </a:lnTo>
                  <a:lnTo>
                    <a:pt x="4572" y="1641348"/>
                  </a:lnTo>
                  <a:lnTo>
                    <a:pt x="10668" y="1641348"/>
                  </a:lnTo>
                  <a:close/>
                </a:path>
                <a:path w="6335395" h="1641475">
                  <a:moveTo>
                    <a:pt x="6329172" y="9144"/>
                  </a:moveTo>
                  <a:lnTo>
                    <a:pt x="6324600" y="4572"/>
                  </a:lnTo>
                  <a:lnTo>
                    <a:pt x="6324600" y="9144"/>
                  </a:lnTo>
                  <a:lnTo>
                    <a:pt x="6329172" y="9144"/>
                  </a:lnTo>
                  <a:close/>
                </a:path>
                <a:path w="6335395" h="1641475">
                  <a:moveTo>
                    <a:pt x="6329172" y="1630680"/>
                  </a:moveTo>
                  <a:lnTo>
                    <a:pt x="6329172" y="9144"/>
                  </a:lnTo>
                  <a:lnTo>
                    <a:pt x="6324600" y="9144"/>
                  </a:lnTo>
                  <a:lnTo>
                    <a:pt x="6324600" y="1630680"/>
                  </a:lnTo>
                  <a:lnTo>
                    <a:pt x="6329172" y="1630680"/>
                  </a:lnTo>
                  <a:close/>
                </a:path>
                <a:path w="6335395" h="1641475">
                  <a:moveTo>
                    <a:pt x="6329172" y="1641348"/>
                  </a:moveTo>
                  <a:lnTo>
                    <a:pt x="6329172" y="1630680"/>
                  </a:lnTo>
                  <a:lnTo>
                    <a:pt x="6324600" y="1635252"/>
                  </a:lnTo>
                  <a:lnTo>
                    <a:pt x="6324600" y="1641348"/>
                  </a:lnTo>
                  <a:lnTo>
                    <a:pt x="6329172" y="1641348"/>
                  </a:lnTo>
                  <a:close/>
                </a:path>
              </a:pathLst>
            </a:custGeom>
            <a:solidFill>
              <a:srgbClr val="FADA7A"/>
            </a:solidFill>
          </p:spPr>
          <p:txBody>
            <a:bodyPr wrap="square" lIns="0" tIns="0" rIns="0" bIns="0" rtlCol="0"/>
            <a:lstStyle/>
            <a:p>
              <a:pPr defTabSz="806867"/>
              <a:endParaRPr sz="1588" kern="0">
                <a:solidFill>
                  <a:sysClr val="windowText" lastClr="000000"/>
                </a:solidFill>
              </a:endParaRPr>
            </a:p>
          </p:txBody>
        </p:sp>
      </p:grpSp>
      <p:sp>
        <p:nvSpPr>
          <p:cNvPr id="8" name="object 8"/>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9" name="object 9"/>
          <p:cNvSpPr txBox="1"/>
          <p:nvPr/>
        </p:nvSpPr>
        <p:spPr>
          <a:xfrm>
            <a:off x="2534764" y="1496208"/>
            <a:ext cx="6561044" cy="4675797"/>
          </a:xfrm>
          <a:prstGeom prst="rect">
            <a:avLst/>
          </a:prstGeom>
        </p:spPr>
        <p:txBody>
          <a:bodyPr vert="horz" wrap="square" lIns="0" tIns="11206" rIns="0" bIns="0" rtlCol="0">
            <a:spAutoFit/>
          </a:bodyPr>
          <a:lstStyle/>
          <a:p>
            <a:pPr marL="465629" marR="160253" indent="-454983" defTabSz="806867">
              <a:spcBef>
                <a:spcPts val="88"/>
              </a:spcBef>
              <a:buClr>
                <a:srgbClr val="717BA3"/>
              </a:buClr>
              <a:buSzPct val="75000"/>
              <a:buFontTx/>
              <a:buAutoNum type="arabicPeriod"/>
              <a:tabLst>
                <a:tab pos="465629" algn="l"/>
              </a:tabLst>
            </a:pPr>
            <a:r>
              <a:rPr sz="2294" u="heavy" kern="0" spc="101" dirty="0">
                <a:solidFill>
                  <a:sysClr val="windowText" lastClr="000000"/>
                </a:solidFill>
                <a:uFill>
                  <a:solidFill>
                    <a:srgbClr val="000000"/>
                  </a:solidFill>
                </a:uFill>
                <a:latin typeface="Gill Sans MT"/>
                <a:cs typeface="Gill Sans MT"/>
              </a:rPr>
              <a:t>Do</a:t>
            </a:r>
            <a:r>
              <a:rPr sz="2294" u="heavy" kern="0" spc="-9" dirty="0">
                <a:solidFill>
                  <a:sysClr val="windowText" lastClr="000000"/>
                </a:solidFill>
                <a:uFill>
                  <a:solidFill>
                    <a:srgbClr val="000000"/>
                  </a:solidFill>
                </a:uFill>
                <a:latin typeface="Gill Sans MT"/>
                <a:cs typeface="Gill Sans MT"/>
              </a:rPr>
              <a:t> </a:t>
            </a:r>
            <a:r>
              <a:rPr sz="2294" u="heavy" kern="0" spc="146" dirty="0">
                <a:solidFill>
                  <a:sysClr val="windowText" lastClr="000000"/>
                </a:solidFill>
                <a:uFill>
                  <a:solidFill>
                    <a:srgbClr val="000000"/>
                  </a:solidFill>
                </a:uFill>
                <a:latin typeface="Gill Sans MT"/>
                <a:cs typeface="Gill Sans MT"/>
              </a:rPr>
              <a:t>not</a:t>
            </a:r>
            <a:r>
              <a:rPr sz="2294" u="heavy" kern="0" spc="-18" dirty="0">
                <a:solidFill>
                  <a:sysClr val="windowText" lastClr="000000"/>
                </a:solidFill>
                <a:uFill>
                  <a:solidFill>
                    <a:srgbClr val="000000"/>
                  </a:solidFill>
                </a:uFill>
                <a:latin typeface="Gill Sans MT"/>
                <a:cs typeface="Gill Sans MT"/>
              </a:rPr>
              <a:t> </a:t>
            </a:r>
            <a:r>
              <a:rPr sz="2294" u="heavy" kern="0" spc="141" dirty="0">
                <a:solidFill>
                  <a:sysClr val="windowText" lastClr="000000"/>
                </a:solidFill>
                <a:uFill>
                  <a:solidFill>
                    <a:srgbClr val="000000"/>
                  </a:solidFill>
                </a:uFill>
                <a:latin typeface="Gill Sans MT"/>
                <a:cs typeface="Gill Sans MT"/>
              </a:rPr>
              <a:t>invent</a:t>
            </a:r>
            <a:r>
              <a:rPr sz="2294" u="heavy" kern="0" spc="-57" dirty="0">
                <a:solidFill>
                  <a:sysClr val="windowText" lastClr="000000"/>
                </a:solidFill>
                <a:uFill>
                  <a:solidFill>
                    <a:srgbClr val="000000"/>
                  </a:solidFill>
                </a:uFill>
                <a:latin typeface="Gill Sans MT"/>
                <a:cs typeface="Gill Sans MT"/>
              </a:rPr>
              <a:t> </a:t>
            </a:r>
            <a:r>
              <a:rPr sz="2294" u="heavy" kern="0" spc="168" dirty="0">
                <a:solidFill>
                  <a:sysClr val="windowText" lastClr="000000"/>
                </a:solidFill>
                <a:uFill>
                  <a:solidFill>
                    <a:srgbClr val="000000"/>
                  </a:solidFill>
                </a:uFill>
                <a:latin typeface="Gill Sans MT"/>
                <a:cs typeface="Gill Sans MT"/>
              </a:rPr>
              <a:t>the</a:t>
            </a:r>
            <a:r>
              <a:rPr sz="2294" u="heavy" kern="0" spc="-13" dirty="0">
                <a:solidFill>
                  <a:sysClr val="windowText" lastClr="000000"/>
                </a:solidFill>
                <a:uFill>
                  <a:solidFill>
                    <a:srgbClr val="000000"/>
                  </a:solidFill>
                </a:uFill>
                <a:latin typeface="Gill Sans MT"/>
                <a:cs typeface="Gill Sans MT"/>
              </a:rPr>
              <a:t> </a:t>
            </a:r>
            <a:r>
              <a:rPr sz="2294" u="heavy" kern="0" spc="119" dirty="0">
                <a:solidFill>
                  <a:sysClr val="windowText" lastClr="000000"/>
                </a:solidFill>
                <a:uFill>
                  <a:solidFill>
                    <a:srgbClr val="000000"/>
                  </a:solidFill>
                </a:uFill>
                <a:latin typeface="Gill Sans MT"/>
                <a:cs typeface="Gill Sans MT"/>
              </a:rPr>
              <a:t>wheel</a:t>
            </a:r>
            <a:r>
              <a:rPr sz="2294" kern="0" spc="119" dirty="0">
                <a:solidFill>
                  <a:sysClr val="windowText" lastClr="000000"/>
                </a:solidFill>
                <a:latin typeface="Gill Sans MT"/>
                <a:cs typeface="Gill Sans MT"/>
              </a:rPr>
              <a:t>!</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Reuse</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other's</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people </a:t>
            </a:r>
            <a:r>
              <a:rPr sz="2294" kern="0" dirty="0">
                <a:solidFill>
                  <a:sysClr val="windowText" lastClr="000000"/>
                </a:solidFill>
                <a:latin typeface="Gill Sans MT"/>
                <a:cs typeface="Gill Sans MT"/>
              </a:rPr>
              <a:t>JavaScript</a:t>
            </a:r>
            <a:r>
              <a:rPr sz="2294" kern="0" spc="-11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libraries.</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Google</a:t>
            </a:r>
            <a:r>
              <a:rPr sz="2294" kern="0" spc="-57"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them!</a:t>
            </a:r>
            <a:endParaRPr sz="2294" kern="0">
              <a:solidFill>
                <a:sysClr val="windowText" lastClr="000000"/>
              </a:solidFill>
              <a:latin typeface="Gill Sans MT"/>
              <a:cs typeface="Gill Sans MT"/>
            </a:endParaRPr>
          </a:p>
          <a:p>
            <a:pPr marL="707689" lvl="1" indent="-454422" defTabSz="806867">
              <a:spcBef>
                <a:spcPts val="459"/>
              </a:spcBef>
              <a:buClr>
                <a:srgbClr val="9FB8CD"/>
              </a:buClr>
              <a:buSzPct val="76086"/>
              <a:buFont typeface="Arial Narrow"/>
              <a:buChar char="►"/>
              <a:tabLst>
                <a:tab pos="707689" algn="l"/>
              </a:tabLst>
            </a:pPr>
            <a:r>
              <a:rPr sz="2030" u="heavy" kern="0" spc="-9" dirty="0">
                <a:solidFill>
                  <a:srgbClr val="B292CA"/>
                </a:solidFill>
                <a:uFill>
                  <a:solidFill>
                    <a:srgbClr val="B191CA"/>
                  </a:solidFill>
                </a:uFill>
                <a:latin typeface="Gill Sans MT"/>
                <a:cs typeface="Gill Sans MT"/>
                <a:hlinkClick r:id="rId3"/>
              </a:rPr>
              <a:t>www.HotScripts.com</a:t>
            </a:r>
            <a:endParaRPr sz="2030" kern="0">
              <a:solidFill>
                <a:sysClr val="windowText" lastClr="000000"/>
              </a:solidFill>
              <a:latin typeface="Gill Sans MT"/>
              <a:cs typeface="Gill Sans MT"/>
            </a:endParaRPr>
          </a:p>
          <a:p>
            <a:pPr marL="707689" lvl="1" indent="-454422" defTabSz="806867">
              <a:spcBef>
                <a:spcPts val="441"/>
              </a:spcBef>
              <a:buClr>
                <a:srgbClr val="9FB8CD"/>
              </a:buClr>
              <a:buSzPct val="76086"/>
              <a:buFont typeface="Arial Narrow"/>
              <a:buChar char="►"/>
              <a:tabLst>
                <a:tab pos="707689" algn="l"/>
              </a:tabLst>
            </a:pPr>
            <a:r>
              <a:rPr sz="2030" u="heavy" kern="0" spc="-9" dirty="0">
                <a:solidFill>
                  <a:srgbClr val="B292CA"/>
                </a:solidFill>
                <a:uFill>
                  <a:solidFill>
                    <a:srgbClr val="B191CA"/>
                  </a:solidFill>
                </a:uFill>
                <a:latin typeface="Gill Sans MT"/>
                <a:cs typeface="Gill Sans MT"/>
                <a:hlinkClick r:id="rId4"/>
              </a:rPr>
              <a:t>www.JavaScriptKit.com</a:t>
            </a:r>
            <a:endParaRPr sz="2030" kern="0">
              <a:solidFill>
                <a:sysClr val="windowText" lastClr="000000"/>
              </a:solidFill>
              <a:latin typeface="Gill Sans MT"/>
              <a:cs typeface="Gill Sans MT"/>
            </a:endParaRPr>
          </a:p>
          <a:p>
            <a:pPr marL="465629" indent="-454422" defTabSz="806867">
              <a:spcBef>
                <a:spcPts val="521"/>
              </a:spcBef>
              <a:buClr>
                <a:srgbClr val="717BA3"/>
              </a:buClr>
              <a:buSzPct val="75000"/>
              <a:buFontTx/>
              <a:buAutoNum type="arabicPeriod"/>
              <a:tabLst>
                <a:tab pos="465629" algn="l"/>
              </a:tabLst>
            </a:pPr>
            <a:r>
              <a:rPr sz="2294" kern="0" dirty="0">
                <a:solidFill>
                  <a:sysClr val="windowText" lastClr="000000"/>
                </a:solidFill>
                <a:latin typeface="Gill Sans MT"/>
                <a:cs typeface="Gill Sans MT"/>
              </a:rPr>
              <a:t>Reuse</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your</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own</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functions:</a:t>
            </a:r>
            <a:endParaRPr sz="2294" kern="0">
              <a:solidFill>
                <a:sysClr val="windowText" lastClr="000000"/>
              </a:solidFill>
              <a:latin typeface="Gill Sans MT"/>
              <a:cs typeface="Gill Sans MT"/>
            </a:endParaRPr>
          </a:p>
          <a:p>
            <a:pPr marL="495326" marR="926216" indent="-242060" defTabSz="806867">
              <a:lnSpc>
                <a:spcPct val="120800"/>
              </a:lnSpc>
              <a:spcBef>
                <a:spcPts val="13"/>
              </a:spcBef>
            </a:pPr>
            <a:r>
              <a:rPr sz="1765" kern="0" dirty="0">
                <a:solidFill>
                  <a:srgbClr val="454552"/>
                </a:solidFill>
                <a:latin typeface="Gill Sans MT"/>
                <a:cs typeface="Gill Sans MT"/>
              </a:rPr>
              <a:t>&lt;form</a:t>
            </a:r>
            <a:r>
              <a:rPr sz="1765" kern="0" spc="18" dirty="0">
                <a:solidFill>
                  <a:srgbClr val="454552"/>
                </a:solidFill>
                <a:latin typeface="Gill Sans MT"/>
                <a:cs typeface="Gill Sans MT"/>
              </a:rPr>
              <a:t> </a:t>
            </a:r>
            <a:r>
              <a:rPr sz="1765" kern="0" spc="-9" dirty="0">
                <a:solidFill>
                  <a:srgbClr val="454552"/>
                </a:solidFill>
                <a:latin typeface="Gill Sans MT"/>
                <a:cs typeface="Gill Sans MT"/>
              </a:rPr>
              <a:t>name=”frmLoanCalc”</a:t>
            </a:r>
            <a:r>
              <a:rPr sz="1765" kern="0" spc="-4" dirty="0">
                <a:solidFill>
                  <a:srgbClr val="454552"/>
                </a:solidFill>
                <a:latin typeface="Gill Sans MT"/>
                <a:cs typeface="Gill Sans MT"/>
              </a:rPr>
              <a:t> </a:t>
            </a:r>
            <a:r>
              <a:rPr sz="1765" kern="0" spc="-9" dirty="0">
                <a:solidFill>
                  <a:srgbClr val="454552"/>
                </a:solidFill>
                <a:latin typeface="Gill Sans MT"/>
                <a:cs typeface="Gill Sans MT"/>
              </a:rPr>
              <a:t>onsubmit=”calculateLoan(</a:t>
            </a:r>
            <a:r>
              <a:rPr sz="1765" kern="0" spc="13" dirty="0">
                <a:solidFill>
                  <a:srgbClr val="454552"/>
                </a:solidFill>
                <a:latin typeface="Gill Sans MT"/>
                <a:cs typeface="Gill Sans MT"/>
              </a:rPr>
              <a:t> </a:t>
            </a:r>
            <a:r>
              <a:rPr sz="1765" kern="0" spc="-22" dirty="0">
                <a:solidFill>
                  <a:srgbClr val="454552"/>
                </a:solidFill>
                <a:latin typeface="Gill Sans MT"/>
                <a:cs typeface="Gill Sans MT"/>
              </a:rPr>
              <a:t>)”&gt; </a:t>
            </a:r>
            <a:r>
              <a:rPr sz="1765" kern="0" spc="-9" dirty="0">
                <a:solidFill>
                  <a:srgbClr val="454552"/>
                </a:solidFill>
                <a:latin typeface="Gill Sans MT"/>
                <a:cs typeface="Gill Sans MT"/>
              </a:rPr>
              <a:t>Loan</a:t>
            </a:r>
            <a:r>
              <a:rPr sz="1765" kern="0" spc="-199" dirty="0">
                <a:solidFill>
                  <a:srgbClr val="454552"/>
                </a:solidFill>
                <a:latin typeface="Gill Sans MT"/>
                <a:cs typeface="Gill Sans MT"/>
              </a:rPr>
              <a:t> </a:t>
            </a:r>
            <a:r>
              <a:rPr sz="1765" kern="0" spc="-9" dirty="0">
                <a:solidFill>
                  <a:srgbClr val="454552"/>
                </a:solidFill>
                <a:latin typeface="Gill Sans MT"/>
                <a:cs typeface="Gill Sans MT"/>
              </a:rPr>
              <a:t>Amount:</a:t>
            </a:r>
            <a:r>
              <a:rPr sz="1765" kern="0" spc="-199" dirty="0">
                <a:solidFill>
                  <a:srgbClr val="454552"/>
                </a:solidFill>
                <a:latin typeface="Gill Sans MT"/>
                <a:cs typeface="Gill Sans MT"/>
              </a:rPr>
              <a:t> </a:t>
            </a:r>
            <a:r>
              <a:rPr sz="1765" kern="0" dirty="0">
                <a:solidFill>
                  <a:srgbClr val="454552"/>
                </a:solidFill>
                <a:latin typeface="Gill Sans MT"/>
                <a:cs typeface="Gill Sans MT"/>
              </a:rPr>
              <a:t>&lt;input</a:t>
            </a:r>
            <a:r>
              <a:rPr sz="1765" kern="0" spc="-35" dirty="0">
                <a:solidFill>
                  <a:srgbClr val="454552"/>
                </a:solidFill>
                <a:latin typeface="Gill Sans MT"/>
                <a:cs typeface="Gill Sans MT"/>
              </a:rPr>
              <a:t> </a:t>
            </a:r>
            <a:r>
              <a:rPr sz="1765" kern="0" dirty="0">
                <a:solidFill>
                  <a:srgbClr val="454552"/>
                </a:solidFill>
                <a:latin typeface="Gill Sans MT"/>
                <a:cs typeface="Gill Sans MT"/>
              </a:rPr>
              <a:t>type="text"</a:t>
            </a:r>
            <a:r>
              <a:rPr sz="1765" kern="0" spc="-26" dirty="0">
                <a:solidFill>
                  <a:srgbClr val="454552"/>
                </a:solidFill>
                <a:latin typeface="Gill Sans MT"/>
                <a:cs typeface="Gill Sans MT"/>
              </a:rPr>
              <a:t> </a:t>
            </a:r>
            <a:r>
              <a:rPr sz="1765" kern="0" spc="-9" dirty="0">
                <a:solidFill>
                  <a:srgbClr val="454552"/>
                </a:solidFill>
                <a:latin typeface="Gill Sans MT"/>
                <a:cs typeface="Gill Sans MT"/>
              </a:rPr>
              <a:t>name="txtAmount"/&gt; </a:t>
            </a:r>
            <a:r>
              <a:rPr sz="1765" kern="0" spc="-18" dirty="0">
                <a:solidFill>
                  <a:srgbClr val="454552"/>
                </a:solidFill>
                <a:latin typeface="Gill Sans MT"/>
                <a:cs typeface="Gill Sans MT"/>
              </a:rPr>
              <a:t>Repayment:</a:t>
            </a:r>
            <a:r>
              <a:rPr sz="1765" kern="0" spc="-216" dirty="0">
                <a:solidFill>
                  <a:srgbClr val="454552"/>
                </a:solidFill>
                <a:latin typeface="Gill Sans MT"/>
                <a:cs typeface="Gill Sans MT"/>
              </a:rPr>
              <a:t> </a:t>
            </a:r>
            <a:r>
              <a:rPr sz="1765" kern="0" dirty="0">
                <a:solidFill>
                  <a:srgbClr val="454552"/>
                </a:solidFill>
                <a:latin typeface="Gill Sans MT"/>
                <a:cs typeface="Gill Sans MT"/>
              </a:rPr>
              <a:t>&lt;input</a:t>
            </a:r>
            <a:r>
              <a:rPr sz="1765" kern="0" spc="-22" dirty="0">
                <a:solidFill>
                  <a:srgbClr val="454552"/>
                </a:solidFill>
                <a:latin typeface="Gill Sans MT"/>
                <a:cs typeface="Gill Sans MT"/>
              </a:rPr>
              <a:t> </a:t>
            </a:r>
            <a:r>
              <a:rPr sz="1765" kern="0" dirty="0">
                <a:solidFill>
                  <a:srgbClr val="454552"/>
                </a:solidFill>
                <a:latin typeface="Gill Sans MT"/>
                <a:cs typeface="Gill Sans MT"/>
              </a:rPr>
              <a:t>type="text"</a:t>
            </a:r>
            <a:r>
              <a:rPr sz="1765" kern="0" spc="-13" dirty="0">
                <a:solidFill>
                  <a:srgbClr val="454552"/>
                </a:solidFill>
                <a:latin typeface="Gill Sans MT"/>
                <a:cs typeface="Gill Sans MT"/>
              </a:rPr>
              <a:t> </a:t>
            </a:r>
            <a:r>
              <a:rPr sz="1765" kern="0" spc="-9" dirty="0">
                <a:solidFill>
                  <a:srgbClr val="454552"/>
                </a:solidFill>
                <a:latin typeface="Gill Sans MT"/>
                <a:cs typeface="Gill Sans MT"/>
              </a:rPr>
              <a:t>name="txtRepayment"/&gt; </a:t>
            </a:r>
            <a:r>
              <a:rPr sz="1765" kern="0" dirty="0">
                <a:solidFill>
                  <a:srgbClr val="454552"/>
                </a:solidFill>
                <a:latin typeface="Gill Sans MT"/>
                <a:cs typeface="Gill Sans MT"/>
              </a:rPr>
              <a:t>Interest</a:t>
            </a:r>
            <a:r>
              <a:rPr sz="1765" kern="0" spc="-53" dirty="0">
                <a:solidFill>
                  <a:srgbClr val="454552"/>
                </a:solidFill>
                <a:latin typeface="Gill Sans MT"/>
                <a:cs typeface="Gill Sans MT"/>
              </a:rPr>
              <a:t> </a:t>
            </a:r>
            <a:r>
              <a:rPr sz="1765" kern="0" spc="-9" dirty="0">
                <a:solidFill>
                  <a:srgbClr val="454552"/>
                </a:solidFill>
                <a:latin typeface="Gill Sans MT"/>
                <a:cs typeface="Gill Sans MT"/>
              </a:rPr>
              <a:t>rate:</a:t>
            </a:r>
            <a:r>
              <a:rPr sz="1765" kern="0" spc="-202" dirty="0">
                <a:solidFill>
                  <a:srgbClr val="454552"/>
                </a:solidFill>
                <a:latin typeface="Gill Sans MT"/>
                <a:cs typeface="Gill Sans MT"/>
              </a:rPr>
              <a:t> </a:t>
            </a:r>
            <a:r>
              <a:rPr sz="1765" kern="0" dirty="0">
                <a:solidFill>
                  <a:srgbClr val="454552"/>
                </a:solidFill>
                <a:latin typeface="Gill Sans MT"/>
                <a:cs typeface="Gill Sans MT"/>
              </a:rPr>
              <a:t>&lt;input</a:t>
            </a:r>
            <a:r>
              <a:rPr sz="1765" kern="0" spc="-62" dirty="0">
                <a:solidFill>
                  <a:srgbClr val="454552"/>
                </a:solidFill>
                <a:latin typeface="Gill Sans MT"/>
                <a:cs typeface="Gill Sans MT"/>
              </a:rPr>
              <a:t> </a:t>
            </a:r>
            <a:r>
              <a:rPr sz="1765" kern="0" dirty="0">
                <a:solidFill>
                  <a:srgbClr val="454552"/>
                </a:solidFill>
                <a:latin typeface="Gill Sans MT"/>
                <a:cs typeface="Gill Sans MT"/>
              </a:rPr>
              <a:t>type="text"</a:t>
            </a:r>
            <a:r>
              <a:rPr sz="1765" kern="0" spc="-53" dirty="0">
                <a:solidFill>
                  <a:srgbClr val="454552"/>
                </a:solidFill>
                <a:latin typeface="Gill Sans MT"/>
                <a:cs typeface="Gill Sans MT"/>
              </a:rPr>
              <a:t> </a:t>
            </a:r>
            <a:r>
              <a:rPr sz="1765" kern="0" spc="-9" dirty="0">
                <a:solidFill>
                  <a:srgbClr val="454552"/>
                </a:solidFill>
                <a:latin typeface="Gill Sans MT"/>
                <a:cs typeface="Gill Sans MT"/>
              </a:rPr>
              <a:t>name="txtInterest"/&gt;</a:t>
            </a:r>
            <a:endParaRPr sz="1765" kern="0">
              <a:solidFill>
                <a:sysClr val="windowText" lastClr="000000"/>
              </a:solidFill>
              <a:latin typeface="Gill Sans MT"/>
              <a:cs typeface="Gill Sans MT"/>
            </a:endParaRPr>
          </a:p>
          <a:p>
            <a:pPr marL="1288745" defTabSz="806867">
              <a:spcBef>
                <a:spcPts val="953"/>
              </a:spcBef>
            </a:pPr>
            <a:r>
              <a:rPr sz="1765" kern="0" dirty="0">
                <a:solidFill>
                  <a:sysClr val="windowText" lastClr="000000"/>
                </a:solidFill>
                <a:latin typeface="Gill Sans MT"/>
                <a:cs typeface="Gill Sans MT"/>
              </a:rPr>
              <a:t>function</a:t>
            </a:r>
            <a:r>
              <a:rPr sz="1765" kern="0" spc="-40" dirty="0">
                <a:solidFill>
                  <a:sysClr val="windowText" lastClr="000000"/>
                </a:solidFill>
                <a:latin typeface="Gill Sans MT"/>
                <a:cs typeface="Gill Sans MT"/>
              </a:rPr>
              <a:t> </a:t>
            </a:r>
            <a:r>
              <a:rPr sz="1765" kern="0" spc="115" dirty="0">
                <a:solidFill>
                  <a:sysClr val="windowText" lastClr="000000"/>
                </a:solidFill>
                <a:latin typeface="Gill Sans MT"/>
                <a:cs typeface="Gill Sans MT"/>
              </a:rPr>
              <a:t>calculateLoan()</a:t>
            </a:r>
            <a:r>
              <a:rPr sz="1765" kern="0" spc="-35" dirty="0">
                <a:solidFill>
                  <a:sysClr val="windowText" lastClr="000000"/>
                </a:solidFill>
                <a:latin typeface="Gill Sans MT"/>
                <a:cs typeface="Gill Sans MT"/>
              </a:rPr>
              <a:t> </a:t>
            </a:r>
            <a:r>
              <a:rPr sz="1765" kern="0" spc="-44" dirty="0">
                <a:solidFill>
                  <a:sysClr val="windowText" lastClr="000000"/>
                </a:solidFill>
                <a:latin typeface="Gill Sans MT"/>
                <a:cs typeface="Gill Sans MT"/>
              </a:rPr>
              <a:t>{</a:t>
            </a:r>
            <a:endParaRPr sz="1765" kern="0">
              <a:solidFill>
                <a:sysClr val="windowText" lastClr="000000"/>
              </a:solidFill>
              <a:latin typeface="Gill Sans MT"/>
              <a:cs typeface="Gill Sans MT"/>
            </a:endParaRPr>
          </a:p>
          <a:p>
            <a:pPr marL="1471411" marR="4483" algn="just" defTabSz="806867"/>
            <a:r>
              <a:rPr sz="1765" kern="0" dirty="0">
                <a:solidFill>
                  <a:sysClr val="windowText" lastClr="000000"/>
                </a:solidFill>
                <a:latin typeface="Gill Sans MT"/>
                <a:cs typeface="Gill Sans MT"/>
              </a:rPr>
              <a:t>loanAmount</a:t>
            </a:r>
            <a:r>
              <a:rPr sz="1765" kern="0" spc="-53"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t>
            </a:r>
            <a:r>
              <a:rPr sz="1765" kern="0" spc="-31" dirty="0">
                <a:solidFill>
                  <a:sysClr val="windowText" lastClr="000000"/>
                </a:solidFill>
                <a:latin typeface="Gill Sans MT"/>
                <a:cs typeface="Gill Sans MT"/>
              </a:rPr>
              <a:t> </a:t>
            </a:r>
            <a:r>
              <a:rPr sz="1765" kern="0" spc="-9" dirty="0">
                <a:solidFill>
                  <a:sysClr val="windowText" lastClr="000000"/>
                </a:solidFill>
                <a:latin typeface="Gill Sans MT"/>
                <a:cs typeface="Gill Sans MT"/>
              </a:rPr>
              <a:t>document.frmLoanCalc.txtAmount.value loanValue</a:t>
            </a:r>
            <a:r>
              <a:rPr sz="1765" kern="0" spc="-62"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t>
            </a:r>
            <a:r>
              <a:rPr sz="1765" kern="0" spc="-35" dirty="0">
                <a:solidFill>
                  <a:sysClr val="windowText" lastClr="000000"/>
                </a:solidFill>
                <a:latin typeface="Gill Sans MT"/>
                <a:cs typeface="Gill Sans MT"/>
              </a:rPr>
              <a:t> </a:t>
            </a:r>
            <a:r>
              <a:rPr sz="1765" kern="0" spc="-9" dirty="0">
                <a:solidFill>
                  <a:sysClr val="windowText" lastClr="000000"/>
                </a:solidFill>
                <a:latin typeface="Gill Sans MT"/>
                <a:cs typeface="Gill Sans MT"/>
              </a:rPr>
              <a:t>document.frmLoanCalc.txtRepayment.value </a:t>
            </a:r>
            <a:r>
              <a:rPr sz="1765" kern="0" dirty="0">
                <a:solidFill>
                  <a:sysClr val="windowText" lastClr="000000"/>
                </a:solidFill>
                <a:latin typeface="Gill Sans MT"/>
                <a:cs typeface="Gill Sans MT"/>
              </a:rPr>
              <a:t>interestRate</a:t>
            </a:r>
            <a:r>
              <a:rPr sz="1765" kern="0" spc="-79" dirty="0">
                <a:solidFill>
                  <a:sysClr val="windowText" lastClr="000000"/>
                </a:solidFill>
                <a:latin typeface="Gill Sans MT"/>
                <a:cs typeface="Gill Sans MT"/>
              </a:rPr>
              <a:t> </a:t>
            </a:r>
            <a:r>
              <a:rPr sz="1765" kern="0" dirty="0">
                <a:solidFill>
                  <a:sysClr val="windowText" lastClr="000000"/>
                </a:solidFill>
                <a:latin typeface="Gill Sans MT"/>
                <a:cs typeface="Gill Sans MT"/>
              </a:rPr>
              <a:t>=</a:t>
            </a:r>
            <a:r>
              <a:rPr sz="1765" kern="0" spc="-49" dirty="0">
                <a:solidFill>
                  <a:sysClr val="windowText" lastClr="000000"/>
                </a:solidFill>
                <a:latin typeface="Gill Sans MT"/>
                <a:cs typeface="Gill Sans MT"/>
              </a:rPr>
              <a:t> </a:t>
            </a:r>
            <a:r>
              <a:rPr sz="1765" kern="0" spc="-9" dirty="0">
                <a:solidFill>
                  <a:sysClr val="windowText" lastClr="000000"/>
                </a:solidFill>
                <a:latin typeface="Gill Sans MT"/>
                <a:cs typeface="Gill Sans MT"/>
              </a:rPr>
              <a:t>document.frmLoanCalc.txtInterest.value</a:t>
            </a:r>
            <a:endParaRPr sz="1765" kern="0">
              <a:solidFill>
                <a:sysClr val="windowText" lastClr="000000"/>
              </a:solidFill>
              <a:latin typeface="Gill Sans MT"/>
              <a:cs typeface="Gill Sans MT"/>
            </a:endParaRPr>
          </a:p>
          <a:p>
            <a:pPr marL="1288745" algn="just" defTabSz="806867"/>
            <a:r>
              <a:rPr sz="1765" kern="0" dirty="0">
                <a:solidFill>
                  <a:sysClr val="windowText" lastClr="000000"/>
                </a:solidFill>
                <a:latin typeface="Gill Sans MT"/>
                <a:cs typeface="Gill Sans MT"/>
              </a:rPr>
              <a:t>/*…</a:t>
            </a:r>
            <a:r>
              <a:rPr sz="1765" kern="0" spc="-57" dirty="0">
                <a:solidFill>
                  <a:sysClr val="windowText" lastClr="000000"/>
                </a:solidFill>
                <a:latin typeface="Gill Sans MT"/>
                <a:cs typeface="Gill Sans MT"/>
              </a:rPr>
              <a:t> </a:t>
            </a:r>
            <a:r>
              <a:rPr sz="1765" kern="0" dirty="0">
                <a:solidFill>
                  <a:sysClr val="windowText" lastClr="000000"/>
                </a:solidFill>
                <a:latin typeface="Gill Sans MT"/>
                <a:cs typeface="Gill Sans MT"/>
              </a:rPr>
              <a:t>more</a:t>
            </a:r>
            <a:r>
              <a:rPr sz="1765" kern="0" spc="-53" dirty="0">
                <a:solidFill>
                  <a:sysClr val="windowText" lastClr="000000"/>
                </a:solidFill>
                <a:latin typeface="Gill Sans MT"/>
                <a:cs typeface="Gill Sans MT"/>
              </a:rPr>
              <a:t> </a:t>
            </a:r>
            <a:r>
              <a:rPr sz="1765" kern="0" dirty="0">
                <a:solidFill>
                  <a:sysClr val="windowText" lastClr="000000"/>
                </a:solidFill>
                <a:latin typeface="Gill Sans MT"/>
                <a:cs typeface="Gill Sans MT"/>
              </a:rPr>
              <a:t>code</a:t>
            </a:r>
            <a:r>
              <a:rPr sz="1765" kern="0" spc="-35" dirty="0">
                <a:solidFill>
                  <a:sysClr val="windowText" lastClr="000000"/>
                </a:solidFill>
                <a:latin typeface="Gill Sans MT"/>
                <a:cs typeface="Gill Sans MT"/>
              </a:rPr>
              <a:t> </a:t>
            </a:r>
            <a:r>
              <a:rPr sz="1765" kern="0" spc="-22" dirty="0">
                <a:solidFill>
                  <a:sysClr val="windowText" lastClr="000000"/>
                </a:solidFill>
                <a:latin typeface="Gill Sans MT"/>
                <a:cs typeface="Gill Sans MT"/>
              </a:rPr>
              <a:t>…*/</a:t>
            </a:r>
            <a:endParaRPr sz="1765" kern="0">
              <a:solidFill>
                <a:sysClr val="windowText" lastClr="000000"/>
              </a:solidFill>
              <a:latin typeface="Gill Sans MT"/>
              <a:cs typeface="Gill Sans MT"/>
            </a:endParaRPr>
          </a:p>
        </p:txBody>
      </p:sp>
      <p:sp>
        <p:nvSpPr>
          <p:cNvPr id="11" name="Footer Placeholder 10">
            <a:extLst>
              <a:ext uri="{FF2B5EF4-FFF2-40B4-BE49-F238E27FC236}">
                <a16:creationId xmlns:a16="http://schemas.microsoft.com/office/drawing/2014/main" id="{6B3F7645-C201-6593-483D-B7AEE6177D07}"/>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76841225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Tips</a:t>
            </a:r>
            <a:r>
              <a:rPr spc="-71" dirty="0"/>
              <a:t> </a:t>
            </a:r>
            <a:r>
              <a:rPr dirty="0"/>
              <a:t>when</a:t>
            </a:r>
            <a:r>
              <a:rPr spc="-44" dirty="0"/>
              <a:t> </a:t>
            </a:r>
            <a:r>
              <a:rPr dirty="0"/>
              <a:t>using</a:t>
            </a:r>
            <a:r>
              <a:rPr spc="-66" dirty="0"/>
              <a:t> </a:t>
            </a:r>
            <a:r>
              <a:rPr dirty="0"/>
              <a:t>JavaScript</a:t>
            </a:r>
            <a:r>
              <a:rPr spc="-49" dirty="0"/>
              <a:t> </a:t>
            </a:r>
            <a:r>
              <a:rPr spc="-9" dirty="0"/>
              <a:t>(Cont'd)</a:t>
            </a:r>
          </a:p>
        </p:txBody>
      </p:sp>
      <p:grpSp>
        <p:nvGrpSpPr>
          <p:cNvPr id="3" name="object 3"/>
          <p:cNvGrpSpPr/>
          <p:nvPr/>
        </p:nvGrpSpPr>
        <p:grpSpPr>
          <a:xfrm>
            <a:off x="2061876" y="2887083"/>
            <a:ext cx="8068235" cy="3567952"/>
            <a:chOff x="457193" y="3272027"/>
            <a:chExt cx="9144000" cy="4043679"/>
          </a:xfrm>
        </p:grpSpPr>
        <p:pic>
          <p:nvPicPr>
            <p:cNvPr id="4" name="object 4"/>
            <p:cNvPicPr/>
            <p:nvPr/>
          </p:nvPicPr>
          <p:blipFill>
            <a:blip r:embed="rId2" cstate="print"/>
            <a:stretch>
              <a:fillRect/>
            </a:stretch>
          </p:blipFill>
          <p:spPr>
            <a:xfrm>
              <a:off x="1447793" y="3276599"/>
              <a:ext cx="6324605" cy="609599"/>
            </a:xfrm>
            <a:prstGeom prst="rect">
              <a:avLst/>
            </a:prstGeom>
          </p:spPr>
        </p:pic>
        <p:sp>
          <p:nvSpPr>
            <p:cNvPr id="5" name="object 5"/>
            <p:cNvSpPr/>
            <p:nvPr/>
          </p:nvSpPr>
          <p:spPr>
            <a:xfrm>
              <a:off x="1443221" y="3272027"/>
              <a:ext cx="6335395" cy="614680"/>
            </a:xfrm>
            <a:custGeom>
              <a:avLst/>
              <a:gdLst/>
              <a:ahLst/>
              <a:cxnLst/>
              <a:rect l="l" t="t" r="r" b="b"/>
              <a:pathLst>
                <a:path w="6335395" h="614679">
                  <a:moveTo>
                    <a:pt x="6335273" y="614171"/>
                  </a:moveTo>
                  <a:lnTo>
                    <a:pt x="6335273" y="4571"/>
                  </a:lnTo>
                  <a:lnTo>
                    <a:pt x="6333749" y="1523"/>
                  </a:lnTo>
                  <a:lnTo>
                    <a:pt x="6329177" y="0"/>
                  </a:lnTo>
                  <a:lnTo>
                    <a:pt x="4571" y="0"/>
                  </a:lnTo>
                  <a:lnTo>
                    <a:pt x="1523" y="1523"/>
                  </a:lnTo>
                  <a:lnTo>
                    <a:pt x="0" y="4571"/>
                  </a:lnTo>
                  <a:lnTo>
                    <a:pt x="0" y="614171"/>
                  </a:lnTo>
                  <a:lnTo>
                    <a:pt x="4571" y="614171"/>
                  </a:lnTo>
                  <a:lnTo>
                    <a:pt x="4571" y="10667"/>
                  </a:lnTo>
                  <a:lnTo>
                    <a:pt x="10667" y="4571"/>
                  </a:lnTo>
                  <a:lnTo>
                    <a:pt x="10667" y="10667"/>
                  </a:lnTo>
                  <a:lnTo>
                    <a:pt x="6324605" y="10667"/>
                  </a:lnTo>
                  <a:lnTo>
                    <a:pt x="6324605" y="4571"/>
                  </a:lnTo>
                  <a:lnTo>
                    <a:pt x="6329177" y="10667"/>
                  </a:lnTo>
                  <a:lnTo>
                    <a:pt x="6329177" y="614171"/>
                  </a:lnTo>
                  <a:lnTo>
                    <a:pt x="6335273" y="614171"/>
                  </a:lnTo>
                  <a:close/>
                </a:path>
                <a:path w="6335395" h="614679">
                  <a:moveTo>
                    <a:pt x="10667" y="10667"/>
                  </a:moveTo>
                  <a:lnTo>
                    <a:pt x="10667" y="4571"/>
                  </a:lnTo>
                  <a:lnTo>
                    <a:pt x="4571" y="10667"/>
                  </a:lnTo>
                  <a:lnTo>
                    <a:pt x="10667" y="10667"/>
                  </a:lnTo>
                  <a:close/>
                </a:path>
                <a:path w="6335395" h="614679">
                  <a:moveTo>
                    <a:pt x="10667" y="614171"/>
                  </a:moveTo>
                  <a:lnTo>
                    <a:pt x="10667" y="10667"/>
                  </a:lnTo>
                  <a:lnTo>
                    <a:pt x="4571" y="10667"/>
                  </a:lnTo>
                  <a:lnTo>
                    <a:pt x="4571" y="614171"/>
                  </a:lnTo>
                  <a:lnTo>
                    <a:pt x="10667" y="614171"/>
                  </a:lnTo>
                  <a:close/>
                </a:path>
                <a:path w="6335395" h="614679">
                  <a:moveTo>
                    <a:pt x="6329177" y="10667"/>
                  </a:moveTo>
                  <a:lnTo>
                    <a:pt x="6324605" y="4571"/>
                  </a:lnTo>
                  <a:lnTo>
                    <a:pt x="6324605" y="10667"/>
                  </a:lnTo>
                  <a:lnTo>
                    <a:pt x="6329177" y="10667"/>
                  </a:lnTo>
                  <a:close/>
                </a:path>
                <a:path w="6335395" h="614679">
                  <a:moveTo>
                    <a:pt x="6329177" y="614171"/>
                  </a:moveTo>
                  <a:lnTo>
                    <a:pt x="6329177" y="10667"/>
                  </a:lnTo>
                  <a:lnTo>
                    <a:pt x="6324605" y="10667"/>
                  </a:lnTo>
                  <a:lnTo>
                    <a:pt x="6324605" y="614171"/>
                  </a:lnTo>
                  <a:lnTo>
                    <a:pt x="6329177" y="614171"/>
                  </a:lnTo>
                  <a:close/>
                </a:path>
              </a:pathLst>
            </a:custGeom>
            <a:solidFill>
              <a:srgbClr val="FADA7A"/>
            </a:solidFill>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457193" y="3886199"/>
              <a:ext cx="9144000" cy="3429000"/>
            </a:xfrm>
            <a:custGeom>
              <a:avLst/>
              <a:gdLst/>
              <a:ahLst/>
              <a:cxnLst/>
              <a:rect l="l" t="t" r="r" b="b"/>
              <a:pathLst>
                <a:path w="9144000" h="3429000">
                  <a:moveTo>
                    <a:pt x="9144005" y="3428999"/>
                  </a:moveTo>
                  <a:lnTo>
                    <a:pt x="9144005" y="0"/>
                  </a:lnTo>
                  <a:lnTo>
                    <a:pt x="0" y="0"/>
                  </a:lnTo>
                  <a:lnTo>
                    <a:pt x="0" y="3428999"/>
                  </a:lnTo>
                  <a:lnTo>
                    <a:pt x="9144005" y="3428999"/>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914387" y="6806196"/>
              <a:ext cx="4706620" cy="9525"/>
            </a:xfrm>
            <a:custGeom>
              <a:avLst/>
              <a:gdLst/>
              <a:ahLst/>
              <a:cxnLst/>
              <a:rect l="l" t="t" r="r" b="b"/>
              <a:pathLst>
                <a:path w="4706620" h="9525">
                  <a:moveTo>
                    <a:pt x="38100" y="0"/>
                  </a:moveTo>
                  <a:lnTo>
                    <a:pt x="0" y="0"/>
                  </a:lnTo>
                  <a:lnTo>
                    <a:pt x="0" y="9144"/>
                  </a:lnTo>
                  <a:lnTo>
                    <a:pt x="38100" y="9144"/>
                  </a:lnTo>
                  <a:lnTo>
                    <a:pt x="38100" y="0"/>
                  </a:lnTo>
                  <a:close/>
                </a:path>
                <a:path w="4706620" h="9525">
                  <a:moveTo>
                    <a:pt x="105156" y="0"/>
                  </a:moveTo>
                  <a:lnTo>
                    <a:pt x="67056" y="0"/>
                  </a:lnTo>
                  <a:lnTo>
                    <a:pt x="67056" y="9144"/>
                  </a:lnTo>
                  <a:lnTo>
                    <a:pt x="105156" y="9144"/>
                  </a:lnTo>
                  <a:lnTo>
                    <a:pt x="105156" y="0"/>
                  </a:lnTo>
                  <a:close/>
                </a:path>
                <a:path w="4706620" h="9525">
                  <a:moveTo>
                    <a:pt x="172212" y="0"/>
                  </a:moveTo>
                  <a:lnTo>
                    <a:pt x="134112" y="0"/>
                  </a:lnTo>
                  <a:lnTo>
                    <a:pt x="134112" y="9144"/>
                  </a:lnTo>
                  <a:lnTo>
                    <a:pt x="172212" y="9144"/>
                  </a:lnTo>
                  <a:lnTo>
                    <a:pt x="172212" y="0"/>
                  </a:lnTo>
                  <a:close/>
                </a:path>
                <a:path w="4706620" h="9525">
                  <a:moveTo>
                    <a:pt x="239268" y="0"/>
                  </a:moveTo>
                  <a:lnTo>
                    <a:pt x="201168" y="0"/>
                  </a:lnTo>
                  <a:lnTo>
                    <a:pt x="201168" y="9144"/>
                  </a:lnTo>
                  <a:lnTo>
                    <a:pt x="239268" y="9144"/>
                  </a:lnTo>
                  <a:lnTo>
                    <a:pt x="239268" y="0"/>
                  </a:lnTo>
                  <a:close/>
                </a:path>
                <a:path w="4706620" h="9525">
                  <a:moveTo>
                    <a:pt x="304800" y="0"/>
                  </a:moveTo>
                  <a:lnTo>
                    <a:pt x="266700" y="0"/>
                  </a:lnTo>
                  <a:lnTo>
                    <a:pt x="266700" y="9144"/>
                  </a:lnTo>
                  <a:lnTo>
                    <a:pt x="304800" y="9144"/>
                  </a:lnTo>
                  <a:lnTo>
                    <a:pt x="304800" y="0"/>
                  </a:lnTo>
                  <a:close/>
                </a:path>
                <a:path w="4706620" h="9525">
                  <a:moveTo>
                    <a:pt x="371856" y="0"/>
                  </a:moveTo>
                  <a:lnTo>
                    <a:pt x="333756" y="0"/>
                  </a:lnTo>
                  <a:lnTo>
                    <a:pt x="333756" y="9144"/>
                  </a:lnTo>
                  <a:lnTo>
                    <a:pt x="371856" y="9144"/>
                  </a:lnTo>
                  <a:lnTo>
                    <a:pt x="371856" y="0"/>
                  </a:lnTo>
                  <a:close/>
                </a:path>
                <a:path w="4706620" h="9525">
                  <a:moveTo>
                    <a:pt x="438912" y="0"/>
                  </a:moveTo>
                  <a:lnTo>
                    <a:pt x="400812" y="0"/>
                  </a:lnTo>
                  <a:lnTo>
                    <a:pt x="400812" y="9144"/>
                  </a:lnTo>
                  <a:lnTo>
                    <a:pt x="438912" y="9144"/>
                  </a:lnTo>
                  <a:lnTo>
                    <a:pt x="438912" y="0"/>
                  </a:lnTo>
                  <a:close/>
                </a:path>
                <a:path w="4706620" h="9525">
                  <a:moveTo>
                    <a:pt x="505968" y="0"/>
                  </a:moveTo>
                  <a:lnTo>
                    <a:pt x="467868" y="0"/>
                  </a:lnTo>
                  <a:lnTo>
                    <a:pt x="467868" y="9144"/>
                  </a:lnTo>
                  <a:lnTo>
                    <a:pt x="505968" y="9144"/>
                  </a:lnTo>
                  <a:lnTo>
                    <a:pt x="505968" y="0"/>
                  </a:lnTo>
                  <a:close/>
                </a:path>
                <a:path w="4706620" h="9525">
                  <a:moveTo>
                    <a:pt x="571500" y="0"/>
                  </a:moveTo>
                  <a:lnTo>
                    <a:pt x="533400" y="0"/>
                  </a:lnTo>
                  <a:lnTo>
                    <a:pt x="533400" y="9144"/>
                  </a:lnTo>
                  <a:lnTo>
                    <a:pt x="571500" y="9144"/>
                  </a:lnTo>
                  <a:lnTo>
                    <a:pt x="571500" y="0"/>
                  </a:lnTo>
                  <a:close/>
                </a:path>
                <a:path w="4706620" h="9525">
                  <a:moveTo>
                    <a:pt x="638568" y="0"/>
                  </a:moveTo>
                  <a:lnTo>
                    <a:pt x="600456" y="0"/>
                  </a:lnTo>
                  <a:lnTo>
                    <a:pt x="600456" y="9144"/>
                  </a:lnTo>
                  <a:lnTo>
                    <a:pt x="638568" y="9144"/>
                  </a:lnTo>
                  <a:lnTo>
                    <a:pt x="638568" y="0"/>
                  </a:lnTo>
                  <a:close/>
                </a:path>
                <a:path w="4706620" h="9525">
                  <a:moveTo>
                    <a:pt x="705624" y="0"/>
                  </a:moveTo>
                  <a:lnTo>
                    <a:pt x="667524" y="0"/>
                  </a:lnTo>
                  <a:lnTo>
                    <a:pt x="667524" y="9144"/>
                  </a:lnTo>
                  <a:lnTo>
                    <a:pt x="705624" y="9144"/>
                  </a:lnTo>
                  <a:lnTo>
                    <a:pt x="705624" y="0"/>
                  </a:lnTo>
                  <a:close/>
                </a:path>
                <a:path w="4706620" h="9525">
                  <a:moveTo>
                    <a:pt x="772680" y="0"/>
                  </a:moveTo>
                  <a:lnTo>
                    <a:pt x="734580" y="0"/>
                  </a:lnTo>
                  <a:lnTo>
                    <a:pt x="734580" y="9144"/>
                  </a:lnTo>
                  <a:lnTo>
                    <a:pt x="772680" y="9144"/>
                  </a:lnTo>
                  <a:lnTo>
                    <a:pt x="772680" y="0"/>
                  </a:lnTo>
                  <a:close/>
                </a:path>
                <a:path w="4706620" h="9525">
                  <a:moveTo>
                    <a:pt x="838212" y="0"/>
                  </a:moveTo>
                  <a:lnTo>
                    <a:pt x="800112" y="0"/>
                  </a:lnTo>
                  <a:lnTo>
                    <a:pt x="800112" y="9144"/>
                  </a:lnTo>
                  <a:lnTo>
                    <a:pt x="838212" y="9144"/>
                  </a:lnTo>
                  <a:lnTo>
                    <a:pt x="838212" y="0"/>
                  </a:lnTo>
                  <a:close/>
                </a:path>
                <a:path w="4706620" h="9525">
                  <a:moveTo>
                    <a:pt x="905268" y="0"/>
                  </a:moveTo>
                  <a:lnTo>
                    <a:pt x="867168" y="0"/>
                  </a:lnTo>
                  <a:lnTo>
                    <a:pt x="867168" y="9144"/>
                  </a:lnTo>
                  <a:lnTo>
                    <a:pt x="905268" y="9144"/>
                  </a:lnTo>
                  <a:lnTo>
                    <a:pt x="905268" y="0"/>
                  </a:lnTo>
                  <a:close/>
                </a:path>
                <a:path w="4706620" h="9525">
                  <a:moveTo>
                    <a:pt x="972324" y="0"/>
                  </a:moveTo>
                  <a:lnTo>
                    <a:pt x="934224" y="0"/>
                  </a:lnTo>
                  <a:lnTo>
                    <a:pt x="934224" y="9144"/>
                  </a:lnTo>
                  <a:lnTo>
                    <a:pt x="972324" y="9144"/>
                  </a:lnTo>
                  <a:lnTo>
                    <a:pt x="972324" y="0"/>
                  </a:lnTo>
                  <a:close/>
                </a:path>
                <a:path w="4706620" h="9525">
                  <a:moveTo>
                    <a:pt x="1039380" y="0"/>
                  </a:moveTo>
                  <a:lnTo>
                    <a:pt x="1001280" y="0"/>
                  </a:lnTo>
                  <a:lnTo>
                    <a:pt x="1001280" y="9144"/>
                  </a:lnTo>
                  <a:lnTo>
                    <a:pt x="1039380" y="9144"/>
                  </a:lnTo>
                  <a:lnTo>
                    <a:pt x="1039380" y="0"/>
                  </a:lnTo>
                  <a:close/>
                </a:path>
                <a:path w="4706620" h="9525">
                  <a:moveTo>
                    <a:pt x="1104912" y="0"/>
                  </a:moveTo>
                  <a:lnTo>
                    <a:pt x="1066812" y="0"/>
                  </a:lnTo>
                  <a:lnTo>
                    <a:pt x="1066812" y="9144"/>
                  </a:lnTo>
                  <a:lnTo>
                    <a:pt x="1104912" y="9144"/>
                  </a:lnTo>
                  <a:lnTo>
                    <a:pt x="1104912" y="0"/>
                  </a:lnTo>
                  <a:close/>
                </a:path>
                <a:path w="4706620" h="9525">
                  <a:moveTo>
                    <a:pt x="1171968" y="0"/>
                  </a:moveTo>
                  <a:lnTo>
                    <a:pt x="1133868" y="0"/>
                  </a:lnTo>
                  <a:lnTo>
                    <a:pt x="1133868" y="9144"/>
                  </a:lnTo>
                  <a:lnTo>
                    <a:pt x="1171968" y="9144"/>
                  </a:lnTo>
                  <a:lnTo>
                    <a:pt x="1171968" y="0"/>
                  </a:lnTo>
                  <a:close/>
                </a:path>
                <a:path w="4706620" h="9525">
                  <a:moveTo>
                    <a:pt x="1239024" y="0"/>
                  </a:moveTo>
                  <a:lnTo>
                    <a:pt x="1200924" y="0"/>
                  </a:lnTo>
                  <a:lnTo>
                    <a:pt x="1200924" y="9144"/>
                  </a:lnTo>
                  <a:lnTo>
                    <a:pt x="1239024" y="9144"/>
                  </a:lnTo>
                  <a:lnTo>
                    <a:pt x="1239024" y="0"/>
                  </a:lnTo>
                  <a:close/>
                </a:path>
                <a:path w="4706620" h="9525">
                  <a:moveTo>
                    <a:pt x="1306080" y="0"/>
                  </a:moveTo>
                  <a:lnTo>
                    <a:pt x="1267980" y="0"/>
                  </a:lnTo>
                  <a:lnTo>
                    <a:pt x="1267980" y="9144"/>
                  </a:lnTo>
                  <a:lnTo>
                    <a:pt x="1306080" y="9144"/>
                  </a:lnTo>
                  <a:lnTo>
                    <a:pt x="1306080" y="0"/>
                  </a:lnTo>
                  <a:close/>
                </a:path>
                <a:path w="4706620" h="9525">
                  <a:moveTo>
                    <a:pt x="1371612" y="0"/>
                  </a:moveTo>
                  <a:lnTo>
                    <a:pt x="1333512" y="0"/>
                  </a:lnTo>
                  <a:lnTo>
                    <a:pt x="1333512" y="9144"/>
                  </a:lnTo>
                  <a:lnTo>
                    <a:pt x="1371612" y="9144"/>
                  </a:lnTo>
                  <a:lnTo>
                    <a:pt x="1371612" y="0"/>
                  </a:lnTo>
                  <a:close/>
                </a:path>
                <a:path w="4706620" h="9525">
                  <a:moveTo>
                    <a:pt x="1438668" y="0"/>
                  </a:moveTo>
                  <a:lnTo>
                    <a:pt x="1400568" y="0"/>
                  </a:lnTo>
                  <a:lnTo>
                    <a:pt x="1400568" y="9144"/>
                  </a:lnTo>
                  <a:lnTo>
                    <a:pt x="1438668" y="9144"/>
                  </a:lnTo>
                  <a:lnTo>
                    <a:pt x="1438668" y="0"/>
                  </a:lnTo>
                  <a:close/>
                </a:path>
                <a:path w="4706620" h="9525">
                  <a:moveTo>
                    <a:pt x="1505724" y="0"/>
                  </a:moveTo>
                  <a:lnTo>
                    <a:pt x="1467624" y="0"/>
                  </a:lnTo>
                  <a:lnTo>
                    <a:pt x="1467624" y="9144"/>
                  </a:lnTo>
                  <a:lnTo>
                    <a:pt x="1505724" y="9144"/>
                  </a:lnTo>
                  <a:lnTo>
                    <a:pt x="1505724" y="0"/>
                  </a:lnTo>
                  <a:close/>
                </a:path>
                <a:path w="4706620" h="9525">
                  <a:moveTo>
                    <a:pt x="1572780" y="0"/>
                  </a:moveTo>
                  <a:lnTo>
                    <a:pt x="1534680" y="0"/>
                  </a:lnTo>
                  <a:lnTo>
                    <a:pt x="1534680" y="9144"/>
                  </a:lnTo>
                  <a:lnTo>
                    <a:pt x="1572780" y="9144"/>
                  </a:lnTo>
                  <a:lnTo>
                    <a:pt x="1572780" y="0"/>
                  </a:lnTo>
                  <a:close/>
                </a:path>
                <a:path w="4706620" h="9525">
                  <a:moveTo>
                    <a:pt x="1638312" y="0"/>
                  </a:moveTo>
                  <a:lnTo>
                    <a:pt x="1600212" y="0"/>
                  </a:lnTo>
                  <a:lnTo>
                    <a:pt x="1600212" y="9144"/>
                  </a:lnTo>
                  <a:lnTo>
                    <a:pt x="1638312" y="9144"/>
                  </a:lnTo>
                  <a:lnTo>
                    <a:pt x="1638312" y="0"/>
                  </a:lnTo>
                  <a:close/>
                </a:path>
                <a:path w="4706620" h="9525">
                  <a:moveTo>
                    <a:pt x="1705368" y="0"/>
                  </a:moveTo>
                  <a:lnTo>
                    <a:pt x="1667268" y="0"/>
                  </a:lnTo>
                  <a:lnTo>
                    <a:pt x="1667268" y="9144"/>
                  </a:lnTo>
                  <a:lnTo>
                    <a:pt x="1705368" y="9144"/>
                  </a:lnTo>
                  <a:lnTo>
                    <a:pt x="1705368" y="0"/>
                  </a:lnTo>
                  <a:close/>
                </a:path>
                <a:path w="4706620" h="9525">
                  <a:moveTo>
                    <a:pt x="1772424" y="0"/>
                  </a:moveTo>
                  <a:lnTo>
                    <a:pt x="1734324" y="0"/>
                  </a:lnTo>
                  <a:lnTo>
                    <a:pt x="1734324" y="9144"/>
                  </a:lnTo>
                  <a:lnTo>
                    <a:pt x="1772424" y="9144"/>
                  </a:lnTo>
                  <a:lnTo>
                    <a:pt x="1772424" y="0"/>
                  </a:lnTo>
                  <a:close/>
                </a:path>
                <a:path w="4706620" h="9525">
                  <a:moveTo>
                    <a:pt x="1839480" y="0"/>
                  </a:moveTo>
                  <a:lnTo>
                    <a:pt x="1801380" y="0"/>
                  </a:lnTo>
                  <a:lnTo>
                    <a:pt x="1801380" y="9144"/>
                  </a:lnTo>
                  <a:lnTo>
                    <a:pt x="1839480" y="9144"/>
                  </a:lnTo>
                  <a:lnTo>
                    <a:pt x="1839480" y="0"/>
                  </a:lnTo>
                  <a:close/>
                </a:path>
                <a:path w="4706620" h="9525">
                  <a:moveTo>
                    <a:pt x="1905012" y="0"/>
                  </a:moveTo>
                  <a:lnTo>
                    <a:pt x="1866912" y="0"/>
                  </a:lnTo>
                  <a:lnTo>
                    <a:pt x="1866912" y="9144"/>
                  </a:lnTo>
                  <a:lnTo>
                    <a:pt x="1905012" y="9144"/>
                  </a:lnTo>
                  <a:lnTo>
                    <a:pt x="1905012" y="0"/>
                  </a:lnTo>
                  <a:close/>
                </a:path>
                <a:path w="4706620" h="9525">
                  <a:moveTo>
                    <a:pt x="1972068" y="0"/>
                  </a:moveTo>
                  <a:lnTo>
                    <a:pt x="1933968" y="0"/>
                  </a:lnTo>
                  <a:lnTo>
                    <a:pt x="1933968" y="9144"/>
                  </a:lnTo>
                  <a:lnTo>
                    <a:pt x="1972068" y="9144"/>
                  </a:lnTo>
                  <a:lnTo>
                    <a:pt x="1972068" y="0"/>
                  </a:lnTo>
                  <a:close/>
                </a:path>
                <a:path w="4706620" h="9525">
                  <a:moveTo>
                    <a:pt x="2039124" y="0"/>
                  </a:moveTo>
                  <a:lnTo>
                    <a:pt x="2001024" y="0"/>
                  </a:lnTo>
                  <a:lnTo>
                    <a:pt x="2001024" y="9144"/>
                  </a:lnTo>
                  <a:lnTo>
                    <a:pt x="2039124" y="9144"/>
                  </a:lnTo>
                  <a:lnTo>
                    <a:pt x="2039124" y="0"/>
                  </a:lnTo>
                  <a:close/>
                </a:path>
                <a:path w="4706620" h="9525">
                  <a:moveTo>
                    <a:pt x="2106180" y="0"/>
                  </a:moveTo>
                  <a:lnTo>
                    <a:pt x="2068080" y="0"/>
                  </a:lnTo>
                  <a:lnTo>
                    <a:pt x="2068080" y="9144"/>
                  </a:lnTo>
                  <a:lnTo>
                    <a:pt x="2106180" y="9144"/>
                  </a:lnTo>
                  <a:lnTo>
                    <a:pt x="2106180" y="0"/>
                  </a:lnTo>
                  <a:close/>
                </a:path>
                <a:path w="4706620" h="9525">
                  <a:moveTo>
                    <a:pt x="2171712" y="0"/>
                  </a:moveTo>
                  <a:lnTo>
                    <a:pt x="2133612" y="0"/>
                  </a:lnTo>
                  <a:lnTo>
                    <a:pt x="2133612" y="9144"/>
                  </a:lnTo>
                  <a:lnTo>
                    <a:pt x="2171712" y="9144"/>
                  </a:lnTo>
                  <a:lnTo>
                    <a:pt x="2171712" y="0"/>
                  </a:lnTo>
                  <a:close/>
                </a:path>
                <a:path w="4706620" h="9525">
                  <a:moveTo>
                    <a:pt x="2238768" y="0"/>
                  </a:moveTo>
                  <a:lnTo>
                    <a:pt x="2200668" y="0"/>
                  </a:lnTo>
                  <a:lnTo>
                    <a:pt x="2200668" y="9144"/>
                  </a:lnTo>
                  <a:lnTo>
                    <a:pt x="2238768" y="9144"/>
                  </a:lnTo>
                  <a:lnTo>
                    <a:pt x="2238768" y="0"/>
                  </a:lnTo>
                  <a:close/>
                </a:path>
                <a:path w="4706620" h="9525">
                  <a:moveTo>
                    <a:pt x="2305824" y="0"/>
                  </a:moveTo>
                  <a:lnTo>
                    <a:pt x="2267724" y="0"/>
                  </a:lnTo>
                  <a:lnTo>
                    <a:pt x="2267724" y="9144"/>
                  </a:lnTo>
                  <a:lnTo>
                    <a:pt x="2305824" y="9144"/>
                  </a:lnTo>
                  <a:lnTo>
                    <a:pt x="2305824" y="0"/>
                  </a:lnTo>
                  <a:close/>
                </a:path>
                <a:path w="4706620" h="9525">
                  <a:moveTo>
                    <a:pt x="2372880" y="0"/>
                  </a:moveTo>
                  <a:lnTo>
                    <a:pt x="2334780" y="0"/>
                  </a:lnTo>
                  <a:lnTo>
                    <a:pt x="2334780" y="9144"/>
                  </a:lnTo>
                  <a:lnTo>
                    <a:pt x="2372880" y="9144"/>
                  </a:lnTo>
                  <a:lnTo>
                    <a:pt x="2372880" y="0"/>
                  </a:lnTo>
                  <a:close/>
                </a:path>
                <a:path w="4706620" h="9525">
                  <a:moveTo>
                    <a:pt x="2438412" y="0"/>
                  </a:moveTo>
                  <a:lnTo>
                    <a:pt x="2400312" y="0"/>
                  </a:lnTo>
                  <a:lnTo>
                    <a:pt x="2400312" y="9144"/>
                  </a:lnTo>
                  <a:lnTo>
                    <a:pt x="2438412" y="9144"/>
                  </a:lnTo>
                  <a:lnTo>
                    <a:pt x="2438412" y="0"/>
                  </a:lnTo>
                  <a:close/>
                </a:path>
                <a:path w="4706620" h="9525">
                  <a:moveTo>
                    <a:pt x="2505468" y="0"/>
                  </a:moveTo>
                  <a:lnTo>
                    <a:pt x="2467368" y="0"/>
                  </a:lnTo>
                  <a:lnTo>
                    <a:pt x="2467368" y="9144"/>
                  </a:lnTo>
                  <a:lnTo>
                    <a:pt x="2505468" y="9144"/>
                  </a:lnTo>
                  <a:lnTo>
                    <a:pt x="2505468" y="0"/>
                  </a:lnTo>
                  <a:close/>
                </a:path>
                <a:path w="4706620" h="9525">
                  <a:moveTo>
                    <a:pt x="2572524" y="0"/>
                  </a:moveTo>
                  <a:lnTo>
                    <a:pt x="2534424" y="0"/>
                  </a:lnTo>
                  <a:lnTo>
                    <a:pt x="2534424" y="9144"/>
                  </a:lnTo>
                  <a:lnTo>
                    <a:pt x="2572524" y="9144"/>
                  </a:lnTo>
                  <a:lnTo>
                    <a:pt x="2572524" y="0"/>
                  </a:lnTo>
                  <a:close/>
                </a:path>
                <a:path w="4706620" h="9525">
                  <a:moveTo>
                    <a:pt x="2639580" y="0"/>
                  </a:moveTo>
                  <a:lnTo>
                    <a:pt x="2601480" y="0"/>
                  </a:lnTo>
                  <a:lnTo>
                    <a:pt x="2601480" y="9144"/>
                  </a:lnTo>
                  <a:lnTo>
                    <a:pt x="2639580" y="9144"/>
                  </a:lnTo>
                  <a:lnTo>
                    <a:pt x="2639580" y="0"/>
                  </a:lnTo>
                  <a:close/>
                </a:path>
                <a:path w="4706620" h="9525">
                  <a:moveTo>
                    <a:pt x="2705112" y="0"/>
                  </a:moveTo>
                  <a:lnTo>
                    <a:pt x="2667012" y="0"/>
                  </a:lnTo>
                  <a:lnTo>
                    <a:pt x="2667012" y="9144"/>
                  </a:lnTo>
                  <a:lnTo>
                    <a:pt x="2705112" y="9144"/>
                  </a:lnTo>
                  <a:lnTo>
                    <a:pt x="2705112" y="0"/>
                  </a:lnTo>
                  <a:close/>
                </a:path>
                <a:path w="4706620" h="9525">
                  <a:moveTo>
                    <a:pt x="2772168" y="0"/>
                  </a:moveTo>
                  <a:lnTo>
                    <a:pt x="2734068" y="0"/>
                  </a:lnTo>
                  <a:lnTo>
                    <a:pt x="2734068" y="9144"/>
                  </a:lnTo>
                  <a:lnTo>
                    <a:pt x="2772168" y="9144"/>
                  </a:lnTo>
                  <a:lnTo>
                    <a:pt x="2772168" y="0"/>
                  </a:lnTo>
                  <a:close/>
                </a:path>
                <a:path w="4706620" h="9525">
                  <a:moveTo>
                    <a:pt x="2839224" y="0"/>
                  </a:moveTo>
                  <a:lnTo>
                    <a:pt x="2801124" y="0"/>
                  </a:lnTo>
                  <a:lnTo>
                    <a:pt x="2801124" y="9144"/>
                  </a:lnTo>
                  <a:lnTo>
                    <a:pt x="2839224" y="9144"/>
                  </a:lnTo>
                  <a:lnTo>
                    <a:pt x="2839224" y="0"/>
                  </a:lnTo>
                  <a:close/>
                </a:path>
                <a:path w="4706620" h="9525">
                  <a:moveTo>
                    <a:pt x="2906280" y="0"/>
                  </a:moveTo>
                  <a:lnTo>
                    <a:pt x="2868180" y="0"/>
                  </a:lnTo>
                  <a:lnTo>
                    <a:pt x="2868180" y="9144"/>
                  </a:lnTo>
                  <a:lnTo>
                    <a:pt x="2906280" y="9144"/>
                  </a:lnTo>
                  <a:lnTo>
                    <a:pt x="2906280" y="0"/>
                  </a:lnTo>
                  <a:close/>
                </a:path>
                <a:path w="4706620" h="9525">
                  <a:moveTo>
                    <a:pt x="2971812" y="0"/>
                  </a:moveTo>
                  <a:lnTo>
                    <a:pt x="2933712" y="0"/>
                  </a:lnTo>
                  <a:lnTo>
                    <a:pt x="2933712" y="9144"/>
                  </a:lnTo>
                  <a:lnTo>
                    <a:pt x="2971812" y="9144"/>
                  </a:lnTo>
                  <a:lnTo>
                    <a:pt x="2971812" y="0"/>
                  </a:lnTo>
                  <a:close/>
                </a:path>
                <a:path w="4706620" h="9525">
                  <a:moveTo>
                    <a:pt x="3038868" y="0"/>
                  </a:moveTo>
                  <a:lnTo>
                    <a:pt x="3000768" y="0"/>
                  </a:lnTo>
                  <a:lnTo>
                    <a:pt x="3000768" y="9144"/>
                  </a:lnTo>
                  <a:lnTo>
                    <a:pt x="3038868" y="9144"/>
                  </a:lnTo>
                  <a:lnTo>
                    <a:pt x="3038868" y="0"/>
                  </a:lnTo>
                  <a:close/>
                </a:path>
                <a:path w="4706620" h="9525">
                  <a:moveTo>
                    <a:pt x="3105924" y="0"/>
                  </a:moveTo>
                  <a:lnTo>
                    <a:pt x="3067824" y="0"/>
                  </a:lnTo>
                  <a:lnTo>
                    <a:pt x="3067824" y="9144"/>
                  </a:lnTo>
                  <a:lnTo>
                    <a:pt x="3105924" y="9144"/>
                  </a:lnTo>
                  <a:lnTo>
                    <a:pt x="3105924" y="0"/>
                  </a:lnTo>
                  <a:close/>
                </a:path>
                <a:path w="4706620" h="9525">
                  <a:moveTo>
                    <a:pt x="3172980" y="0"/>
                  </a:moveTo>
                  <a:lnTo>
                    <a:pt x="3134880" y="0"/>
                  </a:lnTo>
                  <a:lnTo>
                    <a:pt x="3134880" y="9144"/>
                  </a:lnTo>
                  <a:lnTo>
                    <a:pt x="3172980" y="9144"/>
                  </a:lnTo>
                  <a:lnTo>
                    <a:pt x="3172980" y="0"/>
                  </a:lnTo>
                  <a:close/>
                </a:path>
                <a:path w="4706620" h="9525">
                  <a:moveTo>
                    <a:pt x="3238512" y="0"/>
                  </a:moveTo>
                  <a:lnTo>
                    <a:pt x="3200412" y="0"/>
                  </a:lnTo>
                  <a:lnTo>
                    <a:pt x="3200412" y="9144"/>
                  </a:lnTo>
                  <a:lnTo>
                    <a:pt x="3238512" y="9144"/>
                  </a:lnTo>
                  <a:lnTo>
                    <a:pt x="3238512" y="0"/>
                  </a:lnTo>
                  <a:close/>
                </a:path>
                <a:path w="4706620" h="9525">
                  <a:moveTo>
                    <a:pt x="3305568" y="0"/>
                  </a:moveTo>
                  <a:lnTo>
                    <a:pt x="3267468" y="0"/>
                  </a:lnTo>
                  <a:lnTo>
                    <a:pt x="3267468" y="9144"/>
                  </a:lnTo>
                  <a:lnTo>
                    <a:pt x="3305568" y="9144"/>
                  </a:lnTo>
                  <a:lnTo>
                    <a:pt x="3305568" y="0"/>
                  </a:lnTo>
                  <a:close/>
                </a:path>
                <a:path w="4706620" h="9525">
                  <a:moveTo>
                    <a:pt x="3372624" y="0"/>
                  </a:moveTo>
                  <a:lnTo>
                    <a:pt x="3334524" y="0"/>
                  </a:lnTo>
                  <a:lnTo>
                    <a:pt x="3334524" y="9144"/>
                  </a:lnTo>
                  <a:lnTo>
                    <a:pt x="3372624" y="9144"/>
                  </a:lnTo>
                  <a:lnTo>
                    <a:pt x="3372624" y="0"/>
                  </a:lnTo>
                  <a:close/>
                </a:path>
                <a:path w="4706620" h="9525">
                  <a:moveTo>
                    <a:pt x="3439680" y="0"/>
                  </a:moveTo>
                  <a:lnTo>
                    <a:pt x="3401580" y="0"/>
                  </a:lnTo>
                  <a:lnTo>
                    <a:pt x="3401580" y="9144"/>
                  </a:lnTo>
                  <a:lnTo>
                    <a:pt x="3439680" y="9144"/>
                  </a:lnTo>
                  <a:lnTo>
                    <a:pt x="3439680" y="0"/>
                  </a:lnTo>
                  <a:close/>
                </a:path>
                <a:path w="4706620" h="9525">
                  <a:moveTo>
                    <a:pt x="3505212" y="0"/>
                  </a:moveTo>
                  <a:lnTo>
                    <a:pt x="3467112" y="0"/>
                  </a:lnTo>
                  <a:lnTo>
                    <a:pt x="3467112" y="9144"/>
                  </a:lnTo>
                  <a:lnTo>
                    <a:pt x="3505212" y="9144"/>
                  </a:lnTo>
                  <a:lnTo>
                    <a:pt x="3505212" y="0"/>
                  </a:lnTo>
                  <a:close/>
                </a:path>
                <a:path w="4706620" h="9525">
                  <a:moveTo>
                    <a:pt x="3572268" y="0"/>
                  </a:moveTo>
                  <a:lnTo>
                    <a:pt x="3534168" y="0"/>
                  </a:lnTo>
                  <a:lnTo>
                    <a:pt x="3534168" y="9144"/>
                  </a:lnTo>
                  <a:lnTo>
                    <a:pt x="3572268" y="9144"/>
                  </a:lnTo>
                  <a:lnTo>
                    <a:pt x="3572268" y="0"/>
                  </a:lnTo>
                  <a:close/>
                </a:path>
                <a:path w="4706620" h="9525">
                  <a:moveTo>
                    <a:pt x="3639324" y="0"/>
                  </a:moveTo>
                  <a:lnTo>
                    <a:pt x="3601224" y="0"/>
                  </a:lnTo>
                  <a:lnTo>
                    <a:pt x="3601224" y="9144"/>
                  </a:lnTo>
                  <a:lnTo>
                    <a:pt x="3639324" y="9144"/>
                  </a:lnTo>
                  <a:lnTo>
                    <a:pt x="3639324" y="0"/>
                  </a:lnTo>
                  <a:close/>
                </a:path>
                <a:path w="4706620" h="9525">
                  <a:moveTo>
                    <a:pt x="3706380" y="0"/>
                  </a:moveTo>
                  <a:lnTo>
                    <a:pt x="3668280" y="0"/>
                  </a:lnTo>
                  <a:lnTo>
                    <a:pt x="3668280" y="9144"/>
                  </a:lnTo>
                  <a:lnTo>
                    <a:pt x="3706380" y="9144"/>
                  </a:lnTo>
                  <a:lnTo>
                    <a:pt x="3706380" y="0"/>
                  </a:lnTo>
                  <a:close/>
                </a:path>
                <a:path w="4706620" h="9525">
                  <a:moveTo>
                    <a:pt x="3771912" y="0"/>
                  </a:moveTo>
                  <a:lnTo>
                    <a:pt x="3733812" y="0"/>
                  </a:lnTo>
                  <a:lnTo>
                    <a:pt x="3733812" y="9144"/>
                  </a:lnTo>
                  <a:lnTo>
                    <a:pt x="3771912" y="9144"/>
                  </a:lnTo>
                  <a:lnTo>
                    <a:pt x="3771912" y="0"/>
                  </a:lnTo>
                  <a:close/>
                </a:path>
                <a:path w="4706620" h="9525">
                  <a:moveTo>
                    <a:pt x="3838968" y="0"/>
                  </a:moveTo>
                  <a:lnTo>
                    <a:pt x="3800868" y="0"/>
                  </a:lnTo>
                  <a:lnTo>
                    <a:pt x="3800868" y="9144"/>
                  </a:lnTo>
                  <a:lnTo>
                    <a:pt x="3838968" y="9144"/>
                  </a:lnTo>
                  <a:lnTo>
                    <a:pt x="3838968" y="0"/>
                  </a:lnTo>
                  <a:close/>
                </a:path>
                <a:path w="4706620" h="9525">
                  <a:moveTo>
                    <a:pt x="3906024" y="0"/>
                  </a:moveTo>
                  <a:lnTo>
                    <a:pt x="3867924" y="0"/>
                  </a:lnTo>
                  <a:lnTo>
                    <a:pt x="3867924" y="9144"/>
                  </a:lnTo>
                  <a:lnTo>
                    <a:pt x="3906024" y="9144"/>
                  </a:lnTo>
                  <a:lnTo>
                    <a:pt x="3906024" y="0"/>
                  </a:lnTo>
                  <a:close/>
                </a:path>
                <a:path w="4706620" h="9525">
                  <a:moveTo>
                    <a:pt x="3973080" y="0"/>
                  </a:moveTo>
                  <a:lnTo>
                    <a:pt x="3934980" y="0"/>
                  </a:lnTo>
                  <a:lnTo>
                    <a:pt x="3934980" y="9144"/>
                  </a:lnTo>
                  <a:lnTo>
                    <a:pt x="3973080" y="9144"/>
                  </a:lnTo>
                  <a:lnTo>
                    <a:pt x="3973080" y="0"/>
                  </a:lnTo>
                  <a:close/>
                </a:path>
                <a:path w="4706620" h="9525">
                  <a:moveTo>
                    <a:pt x="4038612" y="0"/>
                  </a:moveTo>
                  <a:lnTo>
                    <a:pt x="4000512" y="0"/>
                  </a:lnTo>
                  <a:lnTo>
                    <a:pt x="4000512" y="9144"/>
                  </a:lnTo>
                  <a:lnTo>
                    <a:pt x="4038612" y="9144"/>
                  </a:lnTo>
                  <a:lnTo>
                    <a:pt x="4038612" y="0"/>
                  </a:lnTo>
                  <a:close/>
                </a:path>
                <a:path w="4706620" h="9525">
                  <a:moveTo>
                    <a:pt x="4105668" y="0"/>
                  </a:moveTo>
                  <a:lnTo>
                    <a:pt x="4067568" y="0"/>
                  </a:lnTo>
                  <a:lnTo>
                    <a:pt x="4067568" y="9144"/>
                  </a:lnTo>
                  <a:lnTo>
                    <a:pt x="4105668" y="9144"/>
                  </a:lnTo>
                  <a:lnTo>
                    <a:pt x="4105668" y="0"/>
                  </a:lnTo>
                  <a:close/>
                </a:path>
                <a:path w="4706620" h="9525">
                  <a:moveTo>
                    <a:pt x="4172724" y="0"/>
                  </a:moveTo>
                  <a:lnTo>
                    <a:pt x="4134624" y="0"/>
                  </a:lnTo>
                  <a:lnTo>
                    <a:pt x="4134624" y="9144"/>
                  </a:lnTo>
                  <a:lnTo>
                    <a:pt x="4172724" y="9144"/>
                  </a:lnTo>
                  <a:lnTo>
                    <a:pt x="4172724" y="0"/>
                  </a:lnTo>
                  <a:close/>
                </a:path>
                <a:path w="4706620" h="9525">
                  <a:moveTo>
                    <a:pt x="4239780" y="0"/>
                  </a:moveTo>
                  <a:lnTo>
                    <a:pt x="4201680" y="0"/>
                  </a:lnTo>
                  <a:lnTo>
                    <a:pt x="4201680" y="9144"/>
                  </a:lnTo>
                  <a:lnTo>
                    <a:pt x="4239780" y="9144"/>
                  </a:lnTo>
                  <a:lnTo>
                    <a:pt x="4239780" y="0"/>
                  </a:lnTo>
                  <a:close/>
                </a:path>
                <a:path w="4706620" h="9525">
                  <a:moveTo>
                    <a:pt x="4305312" y="0"/>
                  </a:moveTo>
                  <a:lnTo>
                    <a:pt x="4267212" y="0"/>
                  </a:lnTo>
                  <a:lnTo>
                    <a:pt x="4267212" y="9144"/>
                  </a:lnTo>
                  <a:lnTo>
                    <a:pt x="4305312" y="9144"/>
                  </a:lnTo>
                  <a:lnTo>
                    <a:pt x="4305312" y="0"/>
                  </a:lnTo>
                  <a:close/>
                </a:path>
                <a:path w="4706620" h="9525">
                  <a:moveTo>
                    <a:pt x="4372368" y="0"/>
                  </a:moveTo>
                  <a:lnTo>
                    <a:pt x="4334268" y="0"/>
                  </a:lnTo>
                  <a:lnTo>
                    <a:pt x="4334268" y="9144"/>
                  </a:lnTo>
                  <a:lnTo>
                    <a:pt x="4372368" y="9144"/>
                  </a:lnTo>
                  <a:lnTo>
                    <a:pt x="4372368" y="0"/>
                  </a:lnTo>
                  <a:close/>
                </a:path>
                <a:path w="4706620" h="9525">
                  <a:moveTo>
                    <a:pt x="4439424" y="0"/>
                  </a:moveTo>
                  <a:lnTo>
                    <a:pt x="4401324" y="0"/>
                  </a:lnTo>
                  <a:lnTo>
                    <a:pt x="4401324" y="9144"/>
                  </a:lnTo>
                  <a:lnTo>
                    <a:pt x="4439424" y="9144"/>
                  </a:lnTo>
                  <a:lnTo>
                    <a:pt x="4439424" y="0"/>
                  </a:lnTo>
                  <a:close/>
                </a:path>
                <a:path w="4706620" h="9525">
                  <a:moveTo>
                    <a:pt x="4506480" y="0"/>
                  </a:moveTo>
                  <a:lnTo>
                    <a:pt x="4468380" y="0"/>
                  </a:lnTo>
                  <a:lnTo>
                    <a:pt x="4468380" y="9144"/>
                  </a:lnTo>
                  <a:lnTo>
                    <a:pt x="4506480" y="9144"/>
                  </a:lnTo>
                  <a:lnTo>
                    <a:pt x="4506480" y="0"/>
                  </a:lnTo>
                  <a:close/>
                </a:path>
                <a:path w="4706620" h="9525">
                  <a:moveTo>
                    <a:pt x="4572012" y="0"/>
                  </a:moveTo>
                  <a:lnTo>
                    <a:pt x="4533912" y="0"/>
                  </a:lnTo>
                  <a:lnTo>
                    <a:pt x="4533912" y="9144"/>
                  </a:lnTo>
                  <a:lnTo>
                    <a:pt x="4572012" y="9144"/>
                  </a:lnTo>
                  <a:lnTo>
                    <a:pt x="4572012" y="0"/>
                  </a:lnTo>
                  <a:close/>
                </a:path>
                <a:path w="4706620" h="9525">
                  <a:moveTo>
                    <a:pt x="4639068" y="0"/>
                  </a:moveTo>
                  <a:lnTo>
                    <a:pt x="4600968" y="0"/>
                  </a:lnTo>
                  <a:lnTo>
                    <a:pt x="4600968" y="9144"/>
                  </a:lnTo>
                  <a:lnTo>
                    <a:pt x="4639068" y="9144"/>
                  </a:lnTo>
                  <a:lnTo>
                    <a:pt x="4639068" y="0"/>
                  </a:lnTo>
                  <a:close/>
                </a:path>
                <a:path w="4706620" h="9525">
                  <a:moveTo>
                    <a:pt x="4706124" y="0"/>
                  </a:moveTo>
                  <a:lnTo>
                    <a:pt x="4668024" y="0"/>
                  </a:lnTo>
                  <a:lnTo>
                    <a:pt x="4668024" y="9144"/>
                  </a:lnTo>
                  <a:lnTo>
                    <a:pt x="4706124" y="9144"/>
                  </a:lnTo>
                  <a:lnTo>
                    <a:pt x="4706124" y="0"/>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object 8"/>
            <p:cNvSpPr/>
            <p:nvPr/>
          </p:nvSpPr>
          <p:spPr>
            <a:xfrm>
              <a:off x="911339" y="6806196"/>
              <a:ext cx="8232775" cy="274320"/>
            </a:xfrm>
            <a:custGeom>
              <a:avLst/>
              <a:gdLst/>
              <a:ahLst/>
              <a:cxnLst/>
              <a:rect l="l" t="t" r="r" b="b"/>
              <a:pathLst>
                <a:path w="8232775" h="274320">
                  <a:moveTo>
                    <a:pt x="121920" y="179819"/>
                  </a:moveTo>
                  <a:lnTo>
                    <a:pt x="0" y="83807"/>
                  </a:lnTo>
                  <a:lnTo>
                    <a:pt x="0" y="274307"/>
                  </a:lnTo>
                  <a:lnTo>
                    <a:pt x="121920" y="179819"/>
                  </a:lnTo>
                  <a:close/>
                </a:path>
                <a:path w="8232775" h="274320">
                  <a:moveTo>
                    <a:pt x="4709172" y="0"/>
                  </a:moveTo>
                  <a:lnTo>
                    <a:pt x="4671072" y="0"/>
                  </a:lnTo>
                  <a:lnTo>
                    <a:pt x="4671072" y="9144"/>
                  </a:lnTo>
                  <a:lnTo>
                    <a:pt x="4709172" y="9144"/>
                  </a:lnTo>
                  <a:lnTo>
                    <a:pt x="4709172" y="0"/>
                  </a:lnTo>
                  <a:close/>
                </a:path>
                <a:path w="8232775" h="274320">
                  <a:moveTo>
                    <a:pt x="4776228" y="0"/>
                  </a:moveTo>
                  <a:lnTo>
                    <a:pt x="4738128" y="0"/>
                  </a:lnTo>
                  <a:lnTo>
                    <a:pt x="4738128" y="9144"/>
                  </a:lnTo>
                  <a:lnTo>
                    <a:pt x="4776228" y="9144"/>
                  </a:lnTo>
                  <a:lnTo>
                    <a:pt x="4776228" y="0"/>
                  </a:lnTo>
                  <a:close/>
                </a:path>
                <a:path w="8232775" h="274320">
                  <a:moveTo>
                    <a:pt x="4841760" y="0"/>
                  </a:moveTo>
                  <a:lnTo>
                    <a:pt x="4803660" y="0"/>
                  </a:lnTo>
                  <a:lnTo>
                    <a:pt x="4803660" y="9144"/>
                  </a:lnTo>
                  <a:lnTo>
                    <a:pt x="4841760" y="9144"/>
                  </a:lnTo>
                  <a:lnTo>
                    <a:pt x="4841760" y="0"/>
                  </a:lnTo>
                  <a:close/>
                </a:path>
                <a:path w="8232775" h="274320">
                  <a:moveTo>
                    <a:pt x="4908816" y="0"/>
                  </a:moveTo>
                  <a:lnTo>
                    <a:pt x="4870716" y="0"/>
                  </a:lnTo>
                  <a:lnTo>
                    <a:pt x="4870716" y="9144"/>
                  </a:lnTo>
                  <a:lnTo>
                    <a:pt x="4908816" y="9144"/>
                  </a:lnTo>
                  <a:lnTo>
                    <a:pt x="4908816" y="0"/>
                  </a:lnTo>
                  <a:close/>
                </a:path>
                <a:path w="8232775" h="274320">
                  <a:moveTo>
                    <a:pt x="4975872" y="0"/>
                  </a:moveTo>
                  <a:lnTo>
                    <a:pt x="4937772" y="0"/>
                  </a:lnTo>
                  <a:lnTo>
                    <a:pt x="4937772" y="9144"/>
                  </a:lnTo>
                  <a:lnTo>
                    <a:pt x="4975872" y="9144"/>
                  </a:lnTo>
                  <a:lnTo>
                    <a:pt x="4975872" y="0"/>
                  </a:lnTo>
                  <a:close/>
                </a:path>
                <a:path w="8232775" h="274320">
                  <a:moveTo>
                    <a:pt x="5042928" y="0"/>
                  </a:moveTo>
                  <a:lnTo>
                    <a:pt x="5004828" y="0"/>
                  </a:lnTo>
                  <a:lnTo>
                    <a:pt x="5004828" y="9144"/>
                  </a:lnTo>
                  <a:lnTo>
                    <a:pt x="5042928" y="9144"/>
                  </a:lnTo>
                  <a:lnTo>
                    <a:pt x="5042928" y="0"/>
                  </a:lnTo>
                  <a:close/>
                </a:path>
                <a:path w="8232775" h="274320">
                  <a:moveTo>
                    <a:pt x="5108460" y="0"/>
                  </a:moveTo>
                  <a:lnTo>
                    <a:pt x="5070360" y="0"/>
                  </a:lnTo>
                  <a:lnTo>
                    <a:pt x="5070360" y="9144"/>
                  </a:lnTo>
                  <a:lnTo>
                    <a:pt x="5108460" y="9144"/>
                  </a:lnTo>
                  <a:lnTo>
                    <a:pt x="5108460" y="0"/>
                  </a:lnTo>
                  <a:close/>
                </a:path>
                <a:path w="8232775" h="274320">
                  <a:moveTo>
                    <a:pt x="5175516" y="0"/>
                  </a:moveTo>
                  <a:lnTo>
                    <a:pt x="5137416" y="0"/>
                  </a:lnTo>
                  <a:lnTo>
                    <a:pt x="5137416" y="9144"/>
                  </a:lnTo>
                  <a:lnTo>
                    <a:pt x="5175516" y="9144"/>
                  </a:lnTo>
                  <a:lnTo>
                    <a:pt x="5175516" y="0"/>
                  </a:lnTo>
                  <a:close/>
                </a:path>
                <a:path w="8232775" h="274320">
                  <a:moveTo>
                    <a:pt x="5242572" y="0"/>
                  </a:moveTo>
                  <a:lnTo>
                    <a:pt x="5204472" y="0"/>
                  </a:lnTo>
                  <a:lnTo>
                    <a:pt x="5204472" y="9144"/>
                  </a:lnTo>
                  <a:lnTo>
                    <a:pt x="5242572" y="9144"/>
                  </a:lnTo>
                  <a:lnTo>
                    <a:pt x="5242572" y="0"/>
                  </a:lnTo>
                  <a:close/>
                </a:path>
                <a:path w="8232775" h="274320">
                  <a:moveTo>
                    <a:pt x="5309628" y="0"/>
                  </a:moveTo>
                  <a:lnTo>
                    <a:pt x="5271528" y="0"/>
                  </a:lnTo>
                  <a:lnTo>
                    <a:pt x="5271528" y="9144"/>
                  </a:lnTo>
                  <a:lnTo>
                    <a:pt x="5309628" y="9144"/>
                  </a:lnTo>
                  <a:lnTo>
                    <a:pt x="5309628" y="0"/>
                  </a:lnTo>
                  <a:close/>
                </a:path>
                <a:path w="8232775" h="274320">
                  <a:moveTo>
                    <a:pt x="5375160" y="0"/>
                  </a:moveTo>
                  <a:lnTo>
                    <a:pt x="5337060" y="0"/>
                  </a:lnTo>
                  <a:lnTo>
                    <a:pt x="5337060" y="9144"/>
                  </a:lnTo>
                  <a:lnTo>
                    <a:pt x="5375160" y="9144"/>
                  </a:lnTo>
                  <a:lnTo>
                    <a:pt x="5375160" y="0"/>
                  </a:lnTo>
                  <a:close/>
                </a:path>
                <a:path w="8232775" h="274320">
                  <a:moveTo>
                    <a:pt x="5442216" y="0"/>
                  </a:moveTo>
                  <a:lnTo>
                    <a:pt x="5404116" y="0"/>
                  </a:lnTo>
                  <a:lnTo>
                    <a:pt x="5404116" y="9144"/>
                  </a:lnTo>
                  <a:lnTo>
                    <a:pt x="5442216" y="9144"/>
                  </a:lnTo>
                  <a:lnTo>
                    <a:pt x="5442216" y="0"/>
                  </a:lnTo>
                  <a:close/>
                </a:path>
                <a:path w="8232775" h="274320">
                  <a:moveTo>
                    <a:pt x="5509272" y="0"/>
                  </a:moveTo>
                  <a:lnTo>
                    <a:pt x="5471172" y="0"/>
                  </a:lnTo>
                  <a:lnTo>
                    <a:pt x="5471172" y="9144"/>
                  </a:lnTo>
                  <a:lnTo>
                    <a:pt x="5509272" y="9144"/>
                  </a:lnTo>
                  <a:lnTo>
                    <a:pt x="5509272" y="0"/>
                  </a:lnTo>
                  <a:close/>
                </a:path>
                <a:path w="8232775" h="274320">
                  <a:moveTo>
                    <a:pt x="5576328" y="0"/>
                  </a:moveTo>
                  <a:lnTo>
                    <a:pt x="5538228" y="0"/>
                  </a:lnTo>
                  <a:lnTo>
                    <a:pt x="5538228" y="9144"/>
                  </a:lnTo>
                  <a:lnTo>
                    <a:pt x="5576328" y="9144"/>
                  </a:lnTo>
                  <a:lnTo>
                    <a:pt x="5576328" y="0"/>
                  </a:lnTo>
                  <a:close/>
                </a:path>
                <a:path w="8232775" h="274320">
                  <a:moveTo>
                    <a:pt x="5641860" y="0"/>
                  </a:moveTo>
                  <a:lnTo>
                    <a:pt x="5603760" y="0"/>
                  </a:lnTo>
                  <a:lnTo>
                    <a:pt x="5603760" y="9144"/>
                  </a:lnTo>
                  <a:lnTo>
                    <a:pt x="5641860" y="9144"/>
                  </a:lnTo>
                  <a:lnTo>
                    <a:pt x="5641860" y="0"/>
                  </a:lnTo>
                  <a:close/>
                </a:path>
                <a:path w="8232775" h="274320">
                  <a:moveTo>
                    <a:pt x="5708916" y="0"/>
                  </a:moveTo>
                  <a:lnTo>
                    <a:pt x="5670816" y="0"/>
                  </a:lnTo>
                  <a:lnTo>
                    <a:pt x="5670816" y="9144"/>
                  </a:lnTo>
                  <a:lnTo>
                    <a:pt x="5708916" y="9144"/>
                  </a:lnTo>
                  <a:lnTo>
                    <a:pt x="5708916" y="0"/>
                  </a:lnTo>
                  <a:close/>
                </a:path>
                <a:path w="8232775" h="274320">
                  <a:moveTo>
                    <a:pt x="5775972" y="0"/>
                  </a:moveTo>
                  <a:lnTo>
                    <a:pt x="5737872" y="0"/>
                  </a:lnTo>
                  <a:lnTo>
                    <a:pt x="5737872" y="9144"/>
                  </a:lnTo>
                  <a:lnTo>
                    <a:pt x="5775972" y="9144"/>
                  </a:lnTo>
                  <a:lnTo>
                    <a:pt x="5775972" y="0"/>
                  </a:lnTo>
                  <a:close/>
                </a:path>
                <a:path w="8232775" h="274320">
                  <a:moveTo>
                    <a:pt x="5843028" y="0"/>
                  </a:moveTo>
                  <a:lnTo>
                    <a:pt x="5804928" y="0"/>
                  </a:lnTo>
                  <a:lnTo>
                    <a:pt x="5804928" y="9144"/>
                  </a:lnTo>
                  <a:lnTo>
                    <a:pt x="5843028" y="9144"/>
                  </a:lnTo>
                  <a:lnTo>
                    <a:pt x="5843028" y="0"/>
                  </a:lnTo>
                  <a:close/>
                </a:path>
                <a:path w="8232775" h="274320">
                  <a:moveTo>
                    <a:pt x="5908560" y="0"/>
                  </a:moveTo>
                  <a:lnTo>
                    <a:pt x="5870460" y="0"/>
                  </a:lnTo>
                  <a:lnTo>
                    <a:pt x="5870460" y="9144"/>
                  </a:lnTo>
                  <a:lnTo>
                    <a:pt x="5908560" y="9144"/>
                  </a:lnTo>
                  <a:lnTo>
                    <a:pt x="5908560" y="0"/>
                  </a:lnTo>
                  <a:close/>
                </a:path>
                <a:path w="8232775" h="274320">
                  <a:moveTo>
                    <a:pt x="5975616" y="0"/>
                  </a:moveTo>
                  <a:lnTo>
                    <a:pt x="5937516" y="0"/>
                  </a:lnTo>
                  <a:lnTo>
                    <a:pt x="5937516" y="9144"/>
                  </a:lnTo>
                  <a:lnTo>
                    <a:pt x="5975616" y="9144"/>
                  </a:lnTo>
                  <a:lnTo>
                    <a:pt x="5975616" y="0"/>
                  </a:lnTo>
                  <a:close/>
                </a:path>
                <a:path w="8232775" h="274320">
                  <a:moveTo>
                    <a:pt x="6042672" y="0"/>
                  </a:moveTo>
                  <a:lnTo>
                    <a:pt x="6004572" y="0"/>
                  </a:lnTo>
                  <a:lnTo>
                    <a:pt x="6004572" y="9144"/>
                  </a:lnTo>
                  <a:lnTo>
                    <a:pt x="6042672" y="9144"/>
                  </a:lnTo>
                  <a:lnTo>
                    <a:pt x="6042672" y="0"/>
                  </a:lnTo>
                  <a:close/>
                </a:path>
                <a:path w="8232775" h="274320">
                  <a:moveTo>
                    <a:pt x="6109728" y="0"/>
                  </a:moveTo>
                  <a:lnTo>
                    <a:pt x="6071628" y="0"/>
                  </a:lnTo>
                  <a:lnTo>
                    <a:pt x="6071628" y="9144"/>
                  </a:lnTo>
                  <a:lnTo>
                    <a:pt x="6109728" y="9144"/>
                  </a:lnTo>
                  <a:lnTo>
                    <a:pt x="6109728" y="0"/>
                  </a:lnTo>
                  <a:close/>
                </a:path>
                <a:path w="8232775" h="274320">
                  <a:moveTo>
                    <a:pt x="6175260" y="0"/>
                  </a:moveTo>
                  <a:lnTo>
                    <a:pt x="6137160" y="0"/>
                  </a:lnTo>
                  <a:lnTo>
                    <a:pt x="6137160" y="9144"/>
                  </a:lnTo>
                  <a:lnTo>
                    <a:pt x="6175260" y="9144"/>
                  </a:lnTo>
                  <a:lnTo>
                    <a:pt x="6175260" y="0"/>
                  </a:lnTo>
                  <a:close/>
                </a:path>
                <a:path w="8232775" h="274320">
                  <a:moveTo>
                    <a:pt x="6242316" y="0"/>
                  </a:moveTo>
                  <a:lnTo>
                    <a:pt x="6204216" y="0"/>
                  </a:lnTo>
                  <a:lnTo>
                    <a:pt x="6204216" y="9144"/>
                  </a:lnTo>
                  <a:lnTo>
                    <a:pt x="6242316" y="9144"/>
                  </a:lnTo>
                  <a:lnTo>
                    <a:pt x="6242316" y="0"/>
                  </a:lnTo>
                  <a:close/>
                </a:path>
                <a:path w="8232775" h="274320">
                  <a:moveTo>
                    <a:pt x="6309372" y="0"/>
                  </a:moveTo>
                  <a:lnTo>
                    <a:pt x="6271272" y="0"/>
                  </a:lnTo>
                  <a:lnTo>
                    <a:pt x="6271272" y="9144"/>
                  </a:lnTo>
                  <a:lnTo>
                    <a:pt x="6309372" y="9144"/>
                  </a:lnTo>
                  <a:lnTo>
                    <a:pt x="6309372" y="0"/>
                  </a:lnTo>
                  <a:close/>
                </a:path>
                <a:path w="8232775" h="274320">
                  <a:moveTo>
                    <a:pt x="6376429" y="0"/>
                  </a:moveTo>
                  <a:lnTo>
                    <a:pt x="6338329" y="0"/>
                  </a:lnTo>
                  <a:lnTo>
                    <a:pt x="6338329" y="9144"/>
                  </a:lnTo>
                  <a:lnTo>
                    <a:pt x="6376429" y="9144"/>
                  </a:lnTo>
                  <a:lnTo>
                    <a:pt x="6376429" y="0"/>
                  </a:lnTo>
                  <a:close/>
                </a:path>
                <a:path w="8232775" h="274320">
                  <a:moveTo>
                    <a:pt x="6441961" y="0"/>
                  </a:moveTo>
                  <a:lnTo>
                    <a:pt x="6403861" y="0"/>
                  </a:lnTo>
                  <a:lnTo>
                    <a:pt x="6403861" y="9144"/>
                  </a:lnTo>
                  <a:lnTo>
                    <a:pt x="6441961" y="9144"/>
                  </a:lnTo>
                  <a:lnTo>
                    <a:pt x="6441961" y="0"/>
                  </a:lnTo>
                  <a:close/>
                </a:path>
                <a:path w="8232775" h="274320">
                  <a:moveTo>
                    <a:pt x="6509017" y="0"/>
                  </a:moveTo>
                  <a:lnTo>
                    <a:pt x="6470917" y="0"/>
                  </a:lnTo>
                  <a:lnTo>
                    <a:pt x="6470917" y="9144"/>
                  </a:lnTo>
                  <a:lnTo>
                    <a:pt x="6509017" y="9144"/>
                  </a:lnTo>
                  <a:lnTo>
                    <a:pt x="6509017" y="0"/>
                  </a:lnTo>
                  <a:close/>
                </a:path>
                <a:path w="8232775" h="274320">
                  <a:moveTo>
                    <a:pt x="6576073" y="0"/>
                  </a:moveTo>
                  <a:lnTo>
                    <a:pt x="6537973" y="0"/>
                  </a:lnTo>
                  <a:lnTo>
                    <a:pt x="6537973" y="9144"/>
                  </a:lnTo>
                  <a:lnTo>
                    <a:pt x="6576073" y="9144"/>
                  </a:lnTo>
                  <a:lnTo>
                    <a:pt x="6576073" y="0"/>
                  </a:lnTo>
                  <a:close/>
                </a:path>
                <a:path w="8232775" h="274320">
                  <a:moveTo>
                    <a:pt x="6643129" y="0"/>
                  </a:moveTo>
                  <a:lnTo>
                    <a:pt x="6605029" y="0"/>
                  </a:lnTo>
                  <a:lnTo>
                    <a:pt x="6605029" y="9144"/>
                  </a:lnTo>
                  <a:lnTo>
                    <a:pt x="6643129" y="9144"/>
                  </a:lnTo>
                  <a:lnTo>
                    <a:pt x="6643129" y="0"/>
                  </a:lnTo>
                  <a:close/>
                </a:path>
                <a:path w="8232775" h="274320">
                  <a:moveTo>
                    <a:pt x="6708661" y="0"/>
                  </a:moveTo>
                  <a:lnTo>
                    <a:pt x="6670561" y="0"/>
                  </a:lnTo>
                  <a:lnTo>
                    <a:pt x="6670561" y="9144"/>
                  </a:lnTo>
                  <a:lnTo>
                    <a:pt x="6708661" y="9144"/>
                  </a:lnTo>
                  <a:lnTo>
                    <a:pt x="6708661" y="0"/>
                  </a:lnTo>
                  <a:close/>
                </a:path>
                <a:path w="8232775" h="274320">
                  <a:moveTo>
                    <a:pt x="6775717" y="0"/>
                  </a:moveTo>
                  <a:lnTo>
                    <a:pt x="6737617" y="0"/>
                  </a:lnTo>
                  <a:lnTo>
                    <a:pt x="6737617" y="9144"/>
                  </a:lnTo>
                  <a:lnTo>
                    <a:pt x="6775717" y="9144"/>
                  </a:lnTo>
                  <a:lnTo>
                    <a:pt x="6775717" y="0"/>
                  </a:lnTo>
                  <a:close/>
                </a:path>
                <a:path w="8232775" h="274320">
                  <a:moveTo>
                    <a:pt x="6842773" y="0"/>
                  </a:moveTo>
                  <a:lnTo>
                    <a:pt x="6804673" y="0"/>
                  </a:lnTo>
                  <a:lnTo>
                    <a:pt x="6804673" y="9144"/>
                  </a:lnTo>
                  <a:lnTo>
                    <a:pt x="6842773" y="9144"/>
                  </a:lnTo>
                  <a:lnTo>
                    <a:pt x="6842773" y="0"/>
                  </a:lnTo>
                  <a:close/>
                </a:path>
                <a:path w="8232775" h="274320">
                  <a:moveTo>
                    <a:pt x="6909829" y="0"/>
                  </a:moveTo>
                  <a:lnTo>
                    <a:pt x="6871729" y="0"/>
                  </a:lnTo>
                  <a:lnTo>
                    <a:pt x="6871729" y="9144"/>
                  </a:lnTo>
                  <a:lnTo>
                    <a:pt x="6909829" y="9144"/>
                  </a:lnTo>
                  <a:lnTo>
                    <a:pt x="6909829" y="0"/>
                  </a:lnTo>
                  <a:close/>
                </a:path>
                <a:path w="8232775" h="274320">
                  <a:moveTo>
                    <a:pt x="6975361" y="0"/>
                  </a:moveTo>
                  <a:lnTo>
                    <a:pt x="6937261" y="0"/>
                  </a:lnTo>
                  <a:lnTo>
                    <a:pt x="6937261" y="9144"/>
                  </a:lnTo>
                  <a:lnTo>
                    <a:pt x="6975361" y="9144"/>
                  </a:lnTo>
                  <a:lnTo>
                    <a:pt x="6975361" y="0"/>
                  </a:lnTo>
                  <a:close/>
                </a:path>
                <a:path w="8232775" h="274320">
                  <a:moveTo>
                    <a:pt x="7042417" y="0"/>
                  </a:moveTo>
                  <a:lnTo>
                    <a:pt x="7004317" y="0"/>
                  </a:lnTo>
                  <a:lnTo>
                    <a:pt x="7004317" y="9144"/>
                  </a:lnTo>
                  <a:lnTo>
                    <a:pt x="7042417" y="9144"/>
                  </a:lnTo>
                  <a:lnTo>
                    <a:pt x="7042417" y="0"/>
                  </a:lnTo>
                  <a:close/>
                </a:path>
                <a:path w="8232775" h="274320">
                  <a:moveTo>
                    <a:pt x="7109473" y="0"/>
                  </a:moveTo>
                  <a:lnTo>
                    <a:pt x="7071373" y="0"/>
                  </a:lnTo>
                  <a:lnTo>
                    <a:pt x="7071373" y="9144"/>
                  </a:lnTo>
                  <a:lnTo>
                    <a:pt x="7109473" y="9144"/>
                  </a:lnTo>
                  <a:lnTo>
                    <a:pt x="7109473" y="0"/>
                  </a:lnTo>
                  <a:close/>
                </a:path>
                <a:path w="8232775" h="274320">
                  <a:moveTo>
                    <a:pt x="7176529" y="0"/>
                  </a:moveTo>
                  <a:lnTo>
                    <a:pt x="7138429" y="0"/>
                  </a:lnTo>
                  <a:lnTo>
                    <a:pt x="7138429" y="9144"/>
                  </a:lnTo>
                  <a:lnTo>
                    <a:pt x="7176529" y="9144"/>
                  </a:lnTo>
                  <a:lnTo>
                    <a:pt x="7176529" y="0"/>
                  </a:lnTo>
                  <a:close/>
                </a:path>
                <a:path w="8232775" h="274320">
                  <a:moveTo>
                    <a:pt x="7242061" y="0"/>
                  </a:moveTo>
                  <a:lnTo>
                    <a:pt x="7203961" y="0"/>
                  </a:lnTo>
                  <a:lnTo>
                    <a:pt x="7203961" y="9144"/>
                  </a:lnTo>
                  <a:lnTo>
                    <a:pt x="7242061" y="9144"/>
                  </a:lnTo>
                  <a:lnTo>
                    <a:pt x="7242061" y="0"/>
                  </a:lnTo>
                  <a:close/>
                </a:path>
                <a:path w="8232775" h="274320">
                  <a:moveTo>
                    <a:pt x="7309117" y="0"/>
                  </a:moveTo>
                  <a:lnTo>
                    <a:pt x="7271017" y="0"/>
                  </a:lnTo>
                  <a:lnTo>
                    <a:pt x="7271017" y="9144"/>
                  </a:lnTo>
                  <a:lnTo>
                    <a:pt x="7309117" y="9144"/>
                  </a:lnTo>
                  <a:lnTo>
                    <a:pt x="7309117" y="0"/>
                  </a:lnTo>
                  <a:close/>
                </a:path>
                <a:path w="8232775" h="274320">
                  <a:moveTo>
                    <a:pt x="7376173" y="0"/>
                  </a:moveTo>
                  <a:lnTo>
                    <a:pt x="7338073" y="0"/>
                  </a:lnTo>
                  <a:lnTo>
                    <a:pt x="7338073" y="9144"/>
                  </a:lnTo>
                  <a:lnTo>
                    <a:pt x="7376173" y="9144"/>
                  </a:lnTo>
                  <a:lnTo>
                    <a:pt x="7376173" y="0"/>
                  </a:lnTo>
                  <a:close/>
                </a:path>
                <a:path w="8232775" h="274320">
                  <a:moveTo>
                    <a:pt x="7443229" y="0"/>
                  </a:moveTo>
                  <a:lnTo>
                    <a:pt x="7405129" y="0"/>
                  </a:lnTo>
                  <a:lnTo>
                    <a:pt x="7405129" y="9144"/>
                  </a:lnTo>
                  <a:lnTo>
                    <a:pt x="7443229" y="9144"/>
                  </a:lnTo>
                  <a:lnTo>
                    <a:pt x="7443229" y="0"/>
                  </a:lnTo>
                  <a:close/>
                </a:path>
                <a:path w="8232775" h="274320">
                  <a:moveTo>
                    <a:pt x="7508761" y="0"/>
                  </a:moveTo>
                  <a:lnTo>
                    <a:pt x="7470661" y="0"/>
                  </a:lnTo>
                  <a:lnTo>
                    <a:pt x="7470661" y="9144"/>
                  </a:lnTo>
                  <a:lnTo>
                    <a:pt x="7508761" y="9144"/>
                  </a:lnTo>
                  <a:lnTo>
                    <a:pt x="7508761" y="0"/>
                  </a:lnTo>
                  <a:close/>
                </a:path>
                <a:path w="8232775" h="274320">
                  <a:moveTo>
                    <a:pt x="7575817" y="0"/>
                  </a:moveTo>
                  <a:lnTo>
                    <a:pt x="7537717" y="0"/>
                  </a:lnTo>
                  <a:lnTo>
                    <a:pt x="7537717" y="9144"/>
                  </a:lnTo>
                  <a:lnTo>
                    <a:pt x="7575817" y="9144"/>
                  </a:lnTo>
                  <a:lnTo>
                    <a:pt x="7575817" y="0"/>
                  </a:lnTo>
                  <a:close/>
                </a:path>
                <a:path w="8232775" h="274320">
                  <a:moveTo>
                    <a:pt x="7642873" y="0"/>
                  </a:moveTo>
                  <a:lnTo>
                    <a:pt x="7604773" y="0"/>
                  </a:lnTo>
                  <a:lnTo>
                    <a:pt x="7604773" y="9144"/>
                  </a:lnTo>
                  <a:lnTo>
                    <a:pt x="7642873" y="9144"/>
                  </a:lnTo>
                  <a:lnTo>
                    <a:pt x="7642873" y="0"/>
                  </a:lnTo>
                  <a:close/>
                </a:path>
                <a:path w="8232775" h="274320">
                  <a:moveTo>
                    <a:pt x="7709929" y="0"/>
                  </a:moveTo>
                  <a:lnTo>
                    <a:pt x="7671829" y="0"/>
                  </a:lnTo>
                  <a:lnTo>
                    <a:pt x="7671829" y="9144"/>
                  </a:lnTo>
                  <a:lnTo>
                    <a:pt x="7709929" y="9144"/>
                  </a:lnTo>
                  <a:lnTo>
                    <a:pt x="7709929" y="0"/>
                  </a:lnTo>
                  <a:close/>
                </a:path>
                <a:path w="8232775" h="274320">
                  <a:moveTo>
                    <a:pt x="7775461" y="0"/>
                  </a:moveTo>
                  <a:lnTo>
                    <a:pt x="7737361" y="0"/>
                  </a:lnTo>
                  <a:lnTo>
                    <a:pt x="7737361" y="9144"/>
                  </a:lnTo>
                  <a:lnTo>
                    <a:pt x="7775461" y="9144"/>
                  </a:lnTo>
                  <a:lnTo>
                    <a:pt x="7775461" y="0"/>
                  </a:lnTo>
                  <a:close/>
                </a:path>
                <a:path w="8232775" h="274320">
                  <a:moveTo>
                    <a:pt x="7842517" y="0"/>
                  </a:moveTo>
                  <a:lnTo>
                    <a:pt x="7804417" y="0"/>
                  </a:lnTo>
                  <a:lnTo>
                    <a:pt x="7804417" y="9144"/>
                  </a:lnTo>
                  <a:lnTo>
                    <a:pt x="7842517" y="9144"/>
                  </a:lnTo>
                  <a:lnTo>
                    <a:pt x="7842517" y="0"/>
                  </a:lnTo>
                  <a:close/>
                </a:path>
                <a:path w="8232775" h="274320">
                  <a:moveTo>
                    <a:pt x="7909573" y="0"/>
                  </a:moveTo>
                  <a:lnTo>
                    <a:pt x="7871473" y="0"/>
                  </a:lnTo>
                  <a:lnTo>
                    <a:pt x="7871473" y="9144"/>
                  </a:lnTo>
                  <a:lnTo>
                    <a:pt x="7909573" y="9144"/>
                  </a:lnTo>
                  <a:lnTo>
                    <a:pt x="7909573" y="0"/>
                  </a:lnTo>
                  <a:close/>
                </a:path>
                <a:path w="8232775" h="274320">
                  <a:moveTo>
                    <a:pt x="7976629" y="0"/>
                  </a:moveTo>
                  <a:lnTo>
                    <a:pt x="7938529" y="0"/>
                  </a:lnTo>
                  <a:lnTo>
                    <a:pt x="7938529" y="9144"/>
                  </a:lnTo>
                  <a:lnTo>
                    <a:pt x="7976629" y="9144"/>
                  </a:lnTo>
                  <a:lnTo>
                    <a:pt x="7976629" y="0"/>
                  </a:lnTo>
                  <a:close/>
                </a:path>
                <a:path w="8232775" h="274320">
                  <a:moveTo>
                    <a:pt x="8042161" y="0"/>
                  </a:moveTo>
                  <a:lnTo>
                    <a:pt x="8004061" y="0"/>
                  </a:lnTo>
                  <a:lnTo>
                    <a:pt x="8004061" y="9144"/>
                  </a:lnTo>
                  <a:lnTo>
                    <a:pt x="8042161" y="9144"/>
                  </a:lnTo>
                  <a:lnTo>
                    <a:pt x="8042161" y="0"/>
                  </a:lnTo>
                  <a:close/>
                </a:path>
                <a:path w="8232775" h="274320">
                  <a:moveTo>
                    <a:pt x="8109217" y="0"/>
                  </a:moveTo>
                  <a:lnTo>
                    <a:pt x="8071117" y="0"/>
                  </a:lnTo>
                  <a:lnTo>
                    <a:pt x="8071117" y="9144"/>
                  </a:lnTo>
                  <a:lnTo>
                    <a:pt x="8109217" y="9144"/>
                  </a:lnTo>
                  <a:lnTo>
                    <a:pt x="8109217" y="0"/>
                  </a:lnTo>
                  <a:close/>
                </a:path>
                <a:path w="8232775" h="274320">
                  <a:moveTo>
                    <a:pt x="8176273" y="0"/>
                  </a:moveTo>
                  <a:lnTo>
                    <a:pt x="8138173" y="0"/>
                  </a:lnTo>
                  <a:lnTo>
                    <a:pt x="8138173" y="9144"/>
                  </a:lnTo>
                  <a:lnTo>
                    <a:pt x="8176273" y="9144"/>
                  </a:lnTo>
                  <a:lnTo>
                    <a:pt x="8176273" y="0"/>
                  </a:lnTo>
                  <a:close/>
                </a:path>
                <a:path w="8232775" h="274320">
                  <a:moveTo>
                    <a:pt x="8232661" y="0"/>
                  </a:moveTo>
                  <a:lnTo>
                    <a:pt x="8205229" y="0"/>
                  </a:lnTo>
                  <a:lnTo>
                    <a:pt x="8205229" y="9144"/>
                  </a:lnTo>
                  <a:lnTo>
                    <a:pt x="8232661" y="9144"/>
                  </a:lnTo>
                  <a:lnTo>
                    <a:pt x="8232661" y="0"/>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pic>
          <p:nvPicPr>
            <p:cNvPr id="9" name="object 9"/>
            <p:cNvPicPr/>
            <p:nvPr/>
          </p:nvPicPr>
          <p:blipFill>
            <a:blip r:embed="rId3" cstate="print"/>
            <a:stretch>
              <a:fillRect/>
            </a:stretch>
          </p:blipFill>
          <p:spPr>
            <a:xfrm>
              <a:off x="914393" y="5442203"/>
              <a:ext cx="8229605" cy="1415795"/>
            </a:xfrm>
            <a:prstGeom prst="rect">
              <a:avLst/>
            </a:prstGeom>
          </p:spPr>
        </p:pic>
        <p:sp>
          <p:nvSpPr>
            <p:cNvPr id="10" name="object 10"/>
            <p:cNvSpPr/>
            <p:nvPr/>
          </p:nvSpPr>
          <p:spPr>
            <a:xfrm>
              <a:off x="909821" y="5437632"/>
              <a:ext cx="8240395" cy="1426845"/>
            </a:xfrm>
            <a:custGeom>
              <a:avLst/>
              <a:gdLst/>
              <a:ahLst/>
              <a:cxnLst/>
              <a:rect l="l" t="t" r="r" b="b"/>
              <a:pathLst>
                <a:path w="8240395" h="1426845">
                  <a:moveTo>
                    <a:pt x="8240274" y="1420368"/>
                  </a:moveTo>
                  <a:lnTo>
                    <a:pt x="8240274" y="6096"/>
                  </a:lnTo>
                  <a:lnTo>
                    <a:pt x="8238750" y="1524"/>
                  </a:lnTo>
                  <a:lnTo>
                    <a:pt x="8234178" y="0"/>
                  </a:lnTo>
                  <a:lnTo>
                    <a:pt x="4572" y="0"/>
                  </a:lnTo>
                  <a:lnTo>
                    <a:pt x="1524" y="1524"/>
                  </a:lnTo>
                  <a:lnTo>
                    <a:pt x="0" y="6096"/>
                  </a:lnTo>
                  <a:lnTo>
                    <a:pt x="0" y="1420368"/>
                  </a:lnTo>
                  <a:lnTo>
                    <a:pt x="1524" y="1424940"/>
                  </a:lnTo>
                  <a:lnTo>
                    <a:pt x="4572" y="1426464"/>
                  </a:lnTo>
                  <a:lnTo>
                    <a:pt x="4572" y="10668"/>
                  </a:lnTo>
                  <a:lnTo>
                    <a:pt x="10668" y="6096"/>
                  </a:lnTo>
                  <a:lnTo>
                    <a:pt x="10668" y="10668"/>
                  </a:lnTo>
                  <a:lnTo>
                    <a:pt x="8229606" y="10668"/>
                  </a:lnTo>
                  <a:lnTo>
                    <a:pt x="8229606" y="6096"/>
                  </a:lnTo>
                  <a:lnTo>
                    <a:pt x="8234178" y="10668"/>
                  </a:lnTo>
                  <a:lnTo>
                    <a:pt x="8234178" y="1426464"/>
                  </a:lnTo>
                  <a:lnTo>
                    <a:pt x="8238750" y="1424940"/>
                  </a:lnTo>
                  <a:lnTo>
                    <a:pt x="8240274" y="1420368"/>
                  </a:lnTo>
                  <a:close/>
                </a:path>
                <a:path w="8240395" h="1426845">
                  <a:moveTo>
                    <a:pt x="10668" y="10668"/>
                  </a:moveTo>
                  <a:lnTo>
                    <a:pt x="10668" y="6096"/>
                  </a:lnTo>
                  <a:lnTo>
                    <a:pt x="4572" y="10668"/>
                  </a:lnTo>
                  <a:lnTo>
                    <a:pt x="10668" y="10668"/>
                  </a:lnTo>
                  <a:close/>
                </a:path>
                <a:path w="8240395" h="1426845">
                  <a:moveTo>
                    <a:pt x="10668" y="1415796"/>
                  </a:moveTo>
                  <a:lnTo>
                    <a:pt x="10668" y="10668"/>
                  </a:lnTo>
                  <a:lnTo>
                    <a:pt x="4572" y="10668"/>
                  </a:lnTo>
                  <a:lnTo>
                    <a:pt x="4572" y="1415796"/>
                  </a:lnTo>
                  <a:lnTo>
                    <a:pt x="10668" y="1415796"/>
                  </a:lnTo>
                  <a:close/>
                </a:path>
                <a:path w="8240395" h="1426845">
                  <a:moveTo>
                    <a:pt x="8234178" y="1415796"/>
                  </a:moveTo>
                  <a:lnTo>
                    <a:pt x="4572" y="1415796"/>
                  </a:lnTo>
                  <a:lnTo>
                    <a:pt x="10668" y="1420368"/>
                  </a:lnTo>
                  <a:lnTo>
                    <a:pt x="10668" y="1426464"/>
                  </a:lnTo>
                  <a:lnTo>
                    <a:pt x="8229606" y="1426464"/>
                  </a:lnTo>
                  <a:lnTo>
                    <a:pt x="8229606" y="1420368"/>
                  </a:lnTo>
                  <a:lnTo>
                    <a:pt x="8234178" y="1415796"/>
                  </a:lnTo>
                  <a:close/>
                </a:path>
                <a:path w="8240395" h="1426845">
                  <a:moveTo>
                    <a:pt x="10668" y="1426464"/>
                  </a:moveTo>
                  <a:lnTo>
                    <a:pt x="10668" y="1420368"/>
                  </a:lnTo>
                  <a:lnTo>
                    <a:pt x="4572" y="1415796"/>
                  </a:lnTo>
                  <a:lnTo>
                    <a:pt x="4572" y="1426464"/>
                  </a:lnTo>
                  <a:lnTo>
                    <a:pt x="10668" y="1426464"/>
                  </a:lnTo>
                  <a:close/>
                </a:path>
                <a:path w="8240395" h="1426845">
                  <a:moveTo>
                    <a:pt x="8234178" y="10668"/>
                  </a:moveTo>
                  <a:lnTo>
                    <a:pt x="8229606" y="6096"/>
                  </a:lnTo>
                  <a:lnTo>
                    <a:pt x="8229606" y="10668"/>
                  </a:lnTo>
                  <a:lnTo>
                    <a:pt x="8234178" y="10668"/>
                  </a:lnTo>
                  <a:close/>
                </a:path>
                <a:path w="8240395" h="1426845">
                  <a:moveTo>
                    <a:pt x="8234178" y="1415796"/>
                  </a:moveTo>
                  <a:lnTo>
                    <a:pt x="8234178" y="10668"/>
                  </a:lnTo>
                  <a:lnTo>
                    <a:pt x="8229606" y="10668"/>
                  </a:lnTo>
                  <a:lnTo>
                    <a:pt x="8229606" y="1415796"/>
                  </a:lnTo>
                  <a:lnTo>
                    <a:pt x="8234178" y="1415796"/>
                  </a:lnTo>
                  <a:close/>
                </a:path>
                <a:path w="8240395" h="1426845">
                  <a:moveTo>
                    <a:pt x="8234178" y="1426464"/>
                  </a:moveTo>
                  <a:lnTo>
                    <a:pt x="8234178" y="1415796"/>
                  </a:lnTo>
                  <a:lnTo>
                    <a:pt x="8229606" y="1420368"/>
                  </a:lnTo>
                  <a:lnTo>
                    <a:pt x="8229606" y="1426464"/>
                  </a:lnTo>
                  <a:lnTo>
                    <a:pt x="8234178" y="1426464"/>
                  </a:lnTo>
                  <a:close/>
                </a:path>
              </a:pathLst>
            </a:custGeom>
            <a:solidFill>
              <a:srgbClr val="FADA7A"/>
            </a:solidFill>
          </p:spPr>
          <p:txBody>
            <a:bodyPr wrap="square" lIns="0" tIns="0" rIns="0" bIns="0" rtlCol="0"/>
            <a:lstStyle/>
            <a:p>
              <a:pPr defTabSz="806867"/>
              <a:endParaRPr sz="1588" kern="0">
                <a:solidFill>
                  <a:sysClr val="windowText" lastClr="000000"/>
                </a:solidFill>
              </a:endParaRPr>
            </a:p>
          </p:txBody>
        </p:sp>
        <p:pic>
          <p:nvPicPr>
            <p:cNvPr id="11" name="object 11"/>
            <p:cNvPicPr/>
            <p:nvPr/>
          </p:nvPicPr>
          <p:blipFill>
            <a:blip r:embed="rId4" cstate="print"/>
            <a:stretch>
              <a:fillRect/>
            </a:stretch>
          </p:blipFill>
          <p:spPr>
            <a:xfrm>
              <a:off x="1447793" y="3886199"/>
              <a:ext cx="6324605" cy="1022603"/>
            </a:xfrm>
            <a:prstGeom prst="rect">
              <a:avLst/>
            </a:prstGeom>
          </p:spPr>
        </p:pic>
        <p:sp>
          <p:nvSpPr>
            <p:cNvPr id="12" name="object 12"/>
            <p:cNvSpPr/>
            <p:nvPr/>
          </p:nvSpPr>
          <p:spPr>
            <a:xfrm>
              <a:off x="1443221" y="3886199"/>
              <a:ext cx="6335395" cy="1027430"/>
            </a:xfrm>
            <a:custGeom>
              <a:avLst/>
              <a:gdLst/>
              <a:ahLst/>
              <a:cxnLst/>
              <a:rect l="l" t="t" r="r" b="b"/>
              <a:pathLst>
                <a:path w="6335395" h="1027429">
                  <a:moveTo>
                    <a:pt x="10667" y="1018031"/>
                  </a:moveTo>
                  <a:lnTo>
                    <a:pt x="10667" y="0"/>
                  </a:lnTo>
                  <a:lnTo>
                    <a:pt x="0" y="0"/>
                  </a:lnTo>
                  <a:lnTo>
                    <a:pt x="0" y="1022603"/>
                  </a:lnTo>
                  <a:lnTo>
                    <a:pt x="1523" y="1025651"/>
                  </a:lnTo>
                  <a:lnTo>
                    <a:pt x="4571" y="1027175"/>
                  </a:lnTo>
                  <a:lnTo>
                    <a:pt x="4571" y="1018031"/>
                  </a:lnTo>
                  <a:lnTo>
                    <a:pt x="10667" y="1018031"/>
                  </a:lnTo>
                  <a:close/>
                </a:path>
                <a:path w="6335395" h="1027429">
                  <a:moveTo>
                    <a:pt x="6329177" y="1018031"/>
                  </a:moveTo>
                  <a:lnTo>
                    <a:pt x="4571" y="1018031"/>
                  </a:lnTo>
                  <a:lnTo>
                    <a:pt x="10667" y="1022603"/>
                  </a:lnTo>
                  <a:lnTo>
                    <a:pt x="10667" y="1027175"/>
                  </a:lnTo>
                  <a:lnTo>
                    <a:pt x="6324605" y="1027175"/>
                  </a:lnTo>
                  <a:lnTo>
                    <a:pt x="6324605" y="1022603"/>
                  </a:lnTo>
                  <a:lnTo>
                    <a:pt x="6329177" y="1018031"/>
                  </a:lnTo>
                  <a:close/>
                </a:path>
                <a:path w="6335395" h="1027429">
                  <a:moveTo>
                    <a:pt x="10667" y="1027175"/>
                  </a:moveTo>
                  <a:lnTo>
                    <a:pt x="10667" y="1022603"/>
                  </a:lnTo>
                  <a:lnTo>
                    <a:pt x="4571" y="1018031"/>
                  </a:lnTo>
                  <a:lnTo>
                    <a:pt x="4571" y="1027175"/>
                  </a:lnTo>
                  <a:lnTo>
                    <a:pt x="10667" y="1027175"/>
                  </a:lnTo>
                  <a:close/>
                </a:path>
                <a:path w="6335395" h="1027429">
                  <a:moveTo>
                    <a:pt x="6335273" y="1022603"/>
                  </a:moveTo>
                  <a:lnTo>
                    <a:pt x="6335273" y="0"/>
                  </a:lnTo>
                  <a:lnTo>
                    <a:pt x="6324605" y="0"/>
                  </a:lnTo>
                  <a:lnTo>
                    <a:pt x="6324605" y="1018031"/>
                  </a:lnTo>
                  <a:lnTo>
                    <a:pt x="6329177" y="1018031"/>
                  </a:lnTo>
                  <a:lnTo>
                    <a:pt x="6329177" y="1027175"/>
                  </a:lnTo>
                  <a:lnTo>
                    <a:pt x="6333749" y="1025651"/>
                  </a:lnTo>
                  <a:lnTo>
                    <a:pt x="6335273" y="1022603"/>
                  </a:lnTo>
                  <a:close/>
                </a:path>
                <a:path w="6335395" h="1027429">
                  <a:moveTo>
                    <a:pt x="6329177" y="1027175"/>
                  </a:moveTo>
                  <a:lnTo>
                    <a:pt x="6329177" y="1018031"/>
                  </a:lnTo>
                  <a:lnTo>
                    <a:pt x="6324605" y="1022603"/>
                  </a:lnTo>
                  <a:lnTo>
                    <a:pt x="6324605" y="1027175"/>
                  </a:lnTo>
                  <a:lnTo>
                    <a:pt x="6329177" y="1027175"/>
                  </a:lnTo>
                  <a:close/>
                </a:path>
              </a:pathLst>
            </a:custGeom>
            <a:solidFill>
              <a:srgbClr val="FADA7A"/>
            </a:solidFill>
          </p:spPr>
          <p:txBody>
            <a:bodyPr wrap="square" lIns="0" tIns="0" rIns="0" bIns="0" rtlCol="0"/>
            <a:lstStyle/>
            <a:p>
              <a:pPr defTabSz="806867"/>
              <a:endParaRPr sz="1588" kern="0">
                <a:solidFill>
                  <a:sysClr val="windowText" lastClr="000000"/>
                </a:solidFill>
              </a:endParaRPr>
            </a:p>
          </p:txBody>
        </p:sp>
      </p:grpSp>
      <p:sp>
        <p:nvSpPr>
          <p:cNvPr id="13" name="object 13"/>
          <p:cNvSpPr txBox="1">
            <a:spLocks noGrp="1"/>
          </p:cNvSpPr>
          <p:nvPr>
            <p:ph type="body" idx="1"/>
          </p:nvPr>
        </p:nvSpPr>
        <p:spPr>
          <a:xfrm>
            <a:off x="2556744" y="1482679"/>
            <a:ext cx="7794954" cy="4332166"/>
          </a:xfrm>
          <a:prstGeom prst="rect">
            <a:avLst/>
          </a:prstGeom>
        </p:spPr>
        <p:txBody>
          <a:bodyPr vert="horz" wrap="square" lIns="0" tIns="11766" rIns="0" bIns="0" rtlCol="0">
            <a:spAutoFit/>
          </a:bodyPr>
          <a:lstStyle/>
          <a:p>
            <a:pPr marL="495326" marR="1426025" indent="-242060">
              <a:lnSpc>
                <a:spcPct val="120800"/>
              </a:lnSpc>
              <a:spcBef>
                <a:spcPts val="93"/>
              </a:spcBef>
            </a:pPr>
            <a:r>
              <a:rPr dirty="0">
                <a:solidFill>
                  <a:srgbClr val="454552"/>
                </a:solidFill>
                <a:latin typeface="Gill Sans MT"/>
                <a:cs typeface="Gill Sans MT"/>
              </a:rPr>
              <a:t>&lt;form</a:t>
            </a:r>
            <a:r>
              <a:rPr spc="18" dirty="0">
                <a:solidFill>
                  <a:srgbClr val="454552"/>
                </a:solidFill>
                <a:latin typeface="Gill Sans MT"/>
                <a:cs typeface="Gill Sans MT"/>
              </a:rPr>
              <a:t> </a:t>
            </a:r>
            <a:r>
              <a:rPr spc="-9" dirty="0">
                <a:solidFill>
                  <a:srgbClr val="454552"/>
                </a:solidFill>
                <a:latin typeface="Gill Sans MT"/>
                <a:cs typeface="Gill Sans MT"/>
              </a:rPr>
              <a:t>name=”frmLoanCalc”</a:t>
            </a:r>
            <a:r>
              <a:rPr spc="-4" dirty="0">
                <a:solidFill>
                  <a:srgbClr val="454552"/>
                </a:solidFill>
                <a:latin typeface="Gill Sans MT"/>
                <a:cs typeface="Gill Sans MT"/>
              </a:rPr>
              <a:t> </a:t>
            </a:r>
            <a:r>
              <a:rPr spc="-9" dirty="0">
                <a:solidFill>
                  <a:srgbClr val="454552"/>
                </a:solidFill>
                <a:latin typeface="Gill Sans MT"/>
                <a:cs typeface="Gill Sans MT"/>
              </a:rPr>
              <a:t>onsubmit=”calculateLoan(</a:t>
            </a:r>
            <a:r>
              <a:rPr spc="13" dirty="0">
                <a:solidFill>
                  <a:srgbClr val="454552"/>
                </a:solidFill>
                <a:latin typeface="Gill Sans MT"/>
                <a:cs typeface="Gill Sans MT"/>
              </a:rPr>
              <a:t> </a:t>
            </a:r>
            <a:r>
              <a:rPr spc="-22" dirty="0">
                <a:solidFill>
                  <a:srgbClr val="454552"/>
                </a:solidFill>
                <a:latin typeface="Gill Sans MT"/>
                <a:cs typeface="Gill Sans MT"/>
              </a:rPr>
              <a:t>)”&gt; </a:t>
            </a:r>
            <a:r>
              <a:rPr spc="-9" dirty="0">
                <a:solidFill>
                  <a:srgbClr val="454552"/>
                </a:solidFill>
                <a:latin typeface="Gill Sans MT"/>
                <a:cs typeface="Gill Sans MT"/>
              </a:rPr>
              <a:t>Loan</a:t>
            </a:r>
            <a:r>
              <a:rPr spc="-199" dirty="0">
                <a:solidFill>
                  <a:srgbClr val="454552"/>
                </a:solidFill>
                <a:latin typeface="Gill Sans MT"/>
                <a:cs typeface="Gill Sans MT"/>
              </a:rPr>
              <a:t> </a:t>
            </a:r>
            <a:r>
              <a:rPr spc="-9" dirty="0">
                <a:solidFill>
                  <a:srgbClr val="454552"/>
                </a:solidFill>
                <a:latin typeface="Gill Sans MT"/>
                <a:cs typeface="Gill Sans MT"/>
              </a:rPr>
              <a:t>Amount:</a:t>
            </a:r>
            <a:r>
              <a:rPr spc="-199" dirty="0">
                <a:solidFill>
                  <a:srgbClr val="454552"/>
                </a:solidFill>
                <a:latin typeface="Gill Sans MT"/>
                <a:cs typeface="Gill Sans MT"/>
              </a:rPr>
              <a:t> </a:t>
            </a:r>
            <a:r>
              <a:rPr dirty="0">
                <a:solidFill>
                  <a:srgbClr val="454552"/>
                </a:solidFill>
                <a:latin typeface="Gill Sans MT"/>
                <a:cs typeface="Gill Sans MT"/>
              </a:rPr>
              <a:t>&lt;input</a:t>
            </a:r>
            <a:r>
              <a:rPr spc="-35" dirty="0">
                <a:solidFill>
                  <a:srgbClr val="454552"/>
                </a:solidFill>
                <a:latin typeface="Gill Sans MT"/>
                <a:cs typeface="Gill Sans MT"/>
              </a:rPr>
              <a:t> </a:t>
            </a:r>
            <a:r>
              <a:rPr dirty="0">
                <a:solidFill>
                  <a:srgbClr val="454552"/>
                </a:solidFill>
                <a:latin typeface="Gill Sans MT"/>
                <a:cs typeface="Gill Sans MT"/>
              </a:rPr>
              <a:t>type="text"</a:t>
            </a:r>
            <a:r>
              <a:rPr spc="-26" dirty="0">
                <a:solidFill>
                  <a:srgbClr val="454552"/>
                </a:solidFill>
                <a:latin typeface="Gill Sans MT"/>
                <a:cs typeface="Gill Sans MT"/>
              </a:rPr>
              <a:t> </a:t>
            </a:r>
            <a:r>
              <a:rPr spc="-9" dirty="0">
                <a:solidFill>
                  <a:srgbClr val="454552"/>
                </a:solidFill>
                <a:latin typeface="Gill Sans MT"/>
                <a:cs typeface="Gill Sans MT"/>
              </a:rPr>
              <a:t>name="txtAmount1"/&gt; </a:t>
            </a:r>
            <a:r>
              <a:rPr spc="-18" dirty="0">
                <a:solidFill>
                  <a:srgbClr val="454552"/>
                </a:solidFill>
                <a:latin typeface="Gill Sans MT"/>
                <a:cs typeface="Gill Sans MT"/>
              </a:rPr>
              <a:t>Repayment:</a:t>
            </a:r>
            <a:r>
              <a:rPr spc="-221" dirty="0">
                <a:solidFill>
                  <a:srgbClr val="454552"/>
                </a:solidFill>
                <a:latin typeface="Gill Sans MT"/>
                <a:cs typeface="Gill Sans MT"/>
              </a:rPr>
              <a:t> </a:t>
            </a:r>
            <a:r>
              <a:rPr dirty="0">
                <a:solidFill>
                  <a:srgbClr val="454552"/>
                </a:solidFill>
                <a:latin typeface="Gill Sans MT"/>
                <a:cs typeface="Gill Sans MT"/>
              </a:rPr>
              <a:t>&lt;input</a:t>
            </a:r>
            <a:r>
              <a:rPr spc="-31" dirty="0">
                <a:solidFill>
                  <a:srgbClr val="454552"/>
                </a:solidFill>
                <a:latin typeface="Gill Sans MT"/>
                <a:cs typeface="Gill Sans MT"/>
              </a:rPr>
              <a:t> </a:t>
            </a:r>
            <a:r>
              <a:rPr dirty="0">
                <a:solidFill>
                  <a:srgbClr val="454552"/>
                </a:solidFill>
                <a:latin typeface="Gill Sans MT"/>
                <a:cs typeface="Gill Sans MT"/>
              </a:rPr>
              <a:t>type="text"</a:t>
            </a:r>
            <a:r>
              <a:rPr spc="-26" dirty="0">
                <a:solidFill>
                  <a:srgbClr val="454552"/>
                </a:solidFill>
                <a:latin typeface="Gill Sans MT"/>
                <a:cs typeface="Gill Sans MT"/>
              </a:rPr>
              <a:t> </a:t>
            </a:r>
            <a:r>
              <a:rPr dirty="0">
                <a:solidFill>
                  <a:srgbClr val="454552"/>
                </a:solidFill>
                <a:latin typeface="Gill Sans MT"/>
                <a:cs typeface="Gill Sans MT"/>
              </a:rPr>
              <a:t>name="</a:t>
            </a:r>
            <a:r>
              <a:rPr spc="-26" dirty="0">
                <a:solidFill>
                  <a:srgbClr val="454552"/>
                </a:solidFill>
                <a:latin typeface="Gill Sans MT"/>
                <a:cs typeface="Gill Sans MT"/>
              </a:rPr>
              <a:t> </a:t>
            </a:r>
            <a:r>
              <a:rPr spc="-9" dirty="0">
                <a:solidFill>
                  <a:srgbClr val="454552"/>
                </a:solidFill>
                <a:latin typeface="Gill Sans MT"/>
                <a:cs typeface="Gill Sans MT"/>
              </a:rPr>
              <a:t>txtAmount2"/&gt; </a:t>
            </a:r>
            <a:r>
              <a:rPr dirty="0">
                <a:solidFill>
                  <a:srgbClr val="454552"/>
                </a:solidFill>
                <a:latin typeface="Gill Sans MT"/>
                <a:cs typeface="Gill Sans MT"/>
              </a:rPr>
              <a:t>Interest</a:t>
            </a:r>
            <a:r>
              <a:rPr spc="-53" dirty="0">
                <a:solidFill>
                  <a:srgbClr val="454552"/>
                </a:solidFill>
                <a:latin typeface="Gill Sans MT"/>
                <a:cs typeface="Gill Sans MT"/>
              </a:rPr>
              <a:t> </a:t>
            </a:r>
            <a:r>
              <a:rPr spc="-9" dirty="0">
                <a:solidFill>
                  <a:srgbClr val="454552"/>
                </a:solidFill>
                <a:latin typeface="Gill Sans MT"/>
                <a:cs typeface="Gill Sans MT"/>
              </a:rPr>
              <a:t>rate:</a:t>
            </a:r>
            <a:r>
              <a:rPr spc="-202" dirty="0">
                <a:solidFill>
                  <a:srgbClr val="454552"/>
                </a:solidFill>
                <a:latin typeface="Gill Sans MT"/>
                <a:cs typeface="Gill Sans MT"/>
              </a:rPr>
              <a:t> </a:t>
            </a:r>
            <a:r>
              <a:rPr dirty="0">
                <a:solidFill>
                  <a:srgbClr val="454552"/>
                </a:solidFill>
                <a:latin typeface="Gill Sans MT"/>
                <a:cs typeface="Gill Sans MT"/>
              </a:rPr>
              <a:t>&lt;input</a:t>
            </a:r>
            <a:r>
              <a:rPr spc="-66" dirty="0">
                <a:solidFill>
                  <a:srgbClr val="454552"/>
                </a:solidFill>
                <a:latin typeface="Gill Sans MT"/>
                <a:cs typeface="Gill Sans MT"/>
              </a:rPr>
              <a:t> </a:t>
            </a:r>
            <a:r>
              <a:rPr dirty="0">
                <a:solidFill>
                  <a:srgbClr val="454552"/>
                </a:solidFill>
                <a:latin typeface="Gill Sans MT"/>
                <a:cs typeface="Gill Sans MT"/>
              </a:rPr>
              <a:t>type="text"</a:t>
            </a:r>
            <a:r>
              <a:rPr spc="-53" dirty="0">
                <a:solidFill>
                  <a:srgbClr val="454552"/>
                </a:solidFill>
                <a:latin typeface="Gill Sans MT"/>
                <a:cs typeface="Gill Sans MT"/>
              </a:rPr>
              <a:t> </a:t>
            </a:r>
            <a:r>
              <a:rPr dirty="0">
                <a:solidFill>
                  <a:srgbClr val="454552"/>
                </a:solidFill>
                <a:latin typeface="Gill Sans MT"/>
                <a:cs typeface="Gill Sans MT"/>
              </a:rPr>
              <a:t>name="</a:t>
            </a:r>
            <a:r>
              <a:rPr spc="-49" dirty="0">
                <a:solidFill>
                  <a:srgbClr val="454552"/>
                </a:solidFill>
                <a:latin typeface="Gill Sans MT"/>
                <a:cs typeface="Gill Sans MT"/>
              </a:rPr>
              <a:t> </a:t>
            </a:r>
            <a:r>
              <a:rPr dirty="0">
                <a:solidFill>
                  <a:srgbClr val="454552"/>
                </a:solidFill>
                <a:latin typeface="Gill Sans MT"/>
                <a:cs typeface="Gill Sans MT"/>
              </a:rPr>
              <a:t>txtRate</a:t>
            </a:r>
            <a:r>
              <a:rPr spc="-49" dirty="0">
                <a:solidFill>
                  <a:srgbClr val="454552"/>
                </a:solidFill>
                <a:latin typeface="Gill Sans MT"/>
                <a:cs typeface="Gill Sans MT"/>
              </a:rPr>
              <a:t> </a:t>
            </a:r>
            <a:r>
              <a:rPr spc="-22" dirty="0">
                <a:solidFill>
                  <a:srgbClr val="454552"/>
                </a:solidFill>
                <a:latin typeface="Gill Sans MT"/>
                <a:cs typeface="Gill Sans MT"/>
              </a:rPr>
              <a:t>"/&gt;</a:t>
            </a:r>
          </a:p>
          <a:p>
            <a:pPr marL="481879">
              <a:spcBef>
                <a:spcPts val="1324"/>
              </a:spcBef>
            </a:pPr>
            <a:r>
              <a:rPr dirty="0">
                <a:latin typeface="Gill Sans MT"/>
                <a:cs typeface="Gill Sans MT"/>
              </a:rPr>
              <a:t>function</a:t>
            </a:r>
            <a:r>
              <a:rPr spc="-40" dirty="0">
                <a:latin typeface="Gill Sans MT"/>
                <a:cs typeface="Gill Sans MT"/>
              </a:rPr>
              <a:t> </a:t>
            </a:r>
            <a:r>
              <a:rPr spc="115" dirty="0">
                <a:latin typeface="Gill Sans MT"/>
                <a:cs typeface="Gill Sans MT"/>
              </a:rPr>
              <a:t>calculateLoan()</a:t>
            </a:r>
            <a:r>
              <a:rPr spc="-35" dirty="0">
                <a:latin typeface="Gill Sans MT"/>
                <a:cs typeface="Gill Sans MT"/>
              </a:rPr>
              <a:t> </a:t>
            </a:r>
            <a:r>
              <a:rPr spc="-44" dirty="0">
                <a:latin typeface="Gill Sans MT"/>
                <a:cs typeface="Gill Sans MT"/>
              </a:rPr>
              <a:t>{</a:t>
            </a:r>
          </a:p>
          <a:p>
            <a:pPr marL="664544" marR="1237195"/>
            <a:r>
              <a:rPr dirty="0">
                <a:latin typeface="Gill Sans MT"/>
                <a:cs typeface="Gill Sans MT"/>
              </a:rPr>
              <a:t>loanAmount</a:t>
            </a:r>
            <a:r>
              <a:rPr spc="-53" dirty="0">
                <a:latin typeface="Gill Sans MT"/>
                <a:cs typeface="Gill Sans MT"/>
              </a:rPr>
              <a:t> </a:t>
            </a:r>
            <a:r>
              <a:rPr dirty="0">
                <a:latin typeface="Gill Sans MT"/>
                <a:cs typeface="Gill Sans MT"/>
              </a:rPr>
              <a:t>=</a:t>
            </a:r>
            <a:r>
              <a:rPr spc="-31" dirty="0">
                <a:latin typeface="Gill Sans MT"/>
                <a:cs typeface="Gill Sans MT"/>
              </a:rPr>
              <a:t> </a:t>
            </a:r>
            <a:r>
              <a:rPr spc="-9" dirty="0">
                <a:latin typeface="Gill Sans MT"/>
                <a:cs typeface="Gill Sans MT"/>
              </a:rPr>
              <a:t>document.frmLoanCalc.txtAmount1.value loanValue</a:t>
            </a:r>
            <a:r>
              <a:rPr spc="-62" dirty="0">
                <a:latin typeface="Gill Sans MT"/>
                <a:cs typeface="Gill Sans MT"/>
              </a:rPr>
              <a:t> </a:t>
            </a:r>
            <a:r>
              <a:rPr dirty="0">
                <a:latin typeface="Gill Sans MT"/>
                <a:cs typeface="Gill Sans MT"/>
              </a:rPr>
              <a:t>=</a:t>
            </a:r>
            <a:r>
              <a:rPr spc="-35" dirty="0">
                <a:latin typeface="Gill Sans MT"/>
                <a:cs typeface="Gill Sans MT"/>
              </a:rPr>
              <a:t> </a:t>
            </a:r>
            <a:r>
              <a:rPr spc="-9" dirty="0">
                <a:latin typeface="Gill Sans MT"/>
                <a:cs typeface="Gill Sans MT"/>
              </a:rPr>
              <a:t>document.frmLoanCalc.txtAmount2.value </a:t>
            </a:r>
            <a:r>
              <a:rPr dirty="0">
                <a:latin typeface="Gill Sans MT"/>
                <a:cs typeface="Gill Sans MT"/>
              </a:rPr>
              <a:t>interestRate</a:t>
            </a:r>
            <a:r>
              <a:rPr spc="-79" dirty="0">
                <a:latin typeface="Gill Sans MT"/>
                <a:cs typeface="Gill Sans MT"/>
              </a:rPr>
              <a:t> </a:t>
            </a:r>
            <a:r>
              <a:rPr dirty="0">
                <a:latin typeface="Gill Sans MT"/>
                <a:cs typeface="Gill Sans MT"/>
              </a:rPr>
              <a:t>=</a:t>
            </a:r>
            <a:r>
              <a:rPr spc="-49" dirty="0">
                <a:latin typeface="Gill Sans MT"/>
                <a:cs typeface="Gill Sans MT"/>
              </a:rPr>
              <a:t> </a:t>
            </a:r>
            <a:r>
              <a:rPr spc="-9" dirty="0">
                <a:latin typeface="Gill Sans MT"/>
                <a:cs typeface="Gill Sans MT"/>
              </a:rPr>
              <a:t>document.frmLoanCalc.txtRate.value</a:t>
            </a:r>
          </a:p>
          <a:p>
            <a:pPr marL="481879"/>
            <a:r>
              <a:rPr dirty="0">
                <a:latin typeface="Gill Sans MT"/>
                <a:cs typeface="Gill Sans MT"/>
              </a:rPr>
              <a:t>/*…</a:t>
            </a:r>
            <a:r>
              <a:rPr spc="-57" dirty="0">
                <a:latin typeface="Gill Sans MT"/>
                <a:cs typeface="Gill Sans MT"/>
              </a:rPr>
              <a:t> </a:t>
            </a:r>
            <a:r>
              <a:rPr dirty="0">
                <a:latin typeface="Gill Sans MT"/>
                <a:cs typeface="Gill Sans MT"/>
              </a:rPr>
              <a:t>more</a:t>
            </a:r>
            <a:r>
              <a:rPr spc="-53" dirty="0">
                <a:latin typeface="Gill Sans MT"/>
                <a:cs typeface="Gill Sans MT"/>
              </a:rPr>
              <a:t> </a:t>
            </a:r>
            <a:r>
              <a:rPr dirty="0">
                <a:latin typeface="Gill Sans MT"/>
                <a:cs typeface="Gill Sans MT"/>
              </a:rPr>
              <a:t>code</a:t>
            </a:r>
            <a:r>
              <a:rPr spc="-35" dirty="0">
                <a:latin typeface="Gill Sans MT"/>
                <a:cs typeface="Gill Sans MT"/>
              </a:rPr>
              <a:t> </a:t>
            </a:r>
            <a:r>
              <a:rPr spc="-22" dirty="0">
                <a:latin typeface="Gill Sans MT"/>
                <a:cs typeface="Gill Sans MT"/>
              </a:rPr>
              <a:t>…*/</a:t>
            </a:r>
          </a:p>
          <a:p>
            <a:pPr marL="253266">
              <a:spcBef>
                <a:spcPts val="1319"/>
              </a:spcBef>
            </a:pPr>
            <a:r>
              <a:rPr u="sng" spc="137" dirty="0">
                <a:solidFill>
                  <a:srgbClr val="C00000"/>
                </a:solidFill>
                <a:uFill>
                  <a:solidFill>
                    <a:srgbClr val="BF0000"/>
                  </a:solidFill>
                </a:uFill>
                <a:latin typeface="Gill Sans MT"/>
                <a:cs typeface="Gill Sans MT"/>
              </a:rPr>
              <a:t>Better</a:t>
            </a:r>
            <a:r>
              <a:rPr spc="-207" dirty="0">
                <a:solidFill>
                  <a:srgbClr val="C00000"/>
                </a:solidFill>
                <a:latin typeface="Gill Sans MT"/>
                <a:cs typeface="Gill Sans MT"/>
              </a:rPr>
              <a:t> </a:t>
            </a:r>
            <a:r>
              <a:rPr u="sng" spc="101" dirty="0">
                <a:solidFill>
                  <a:srgbClr val="C00000"/>
                </a:solidFill>
                <a:uFill>
                  <a:solidFill>
                    <a:srgbClr val="BF0000"/>
                  </a:solidFill>
                </a:uFill>
                <a:latin typeface="Gill Sans MT"/>
                <a:cs typeface="Gill Sans MT"/>
              </a:rPr>
              <a:t>Approach</a:t>
            </a:r>
            <a:r>
              <a:rPr spc="101" dirty="0">
                <a:solidFill>
                  <a:srgbClr val="454552"/>
                </a:solidFill>
                <a:latin typeface="Gill Sans MT"/>
                <a:cs typeface="Gill Sans MT"/>
              </a:rPr>
              <a:t>:</a:t>
            </a:r>
          </a:p>
          <a:p>
            <a:pPr marL="11206">
              <a:spcBef>
                <a:spcPts val="1010"/>
              </a:spcBef>
            </a:pPr>
            <a:r>
              <a:rPr sz="1941" dirty="0">
                <a:latin typeface="Gill Sans MT"/>
                <a:cs typeface="Gill Sans MT"/>
              </a:rPr>
              <a:t>function</a:t>
            </a:r>
            <a:r>
              <a:rPr sz="1941" spc="18" dirty="0">
                <a:latin typeface="Gill Sans MT"/>
                <a:cs typeface="Gill Sans MT"/>
              </a:rPr>
              <a:t> </a:t>
            </a:r>
            <a:r>
              <a:rPr sz="1941" spc="71" dirty="0">
                <a:latin typeface="Gill Sans MT"/>
                <a:cs typeface="Gill Sans MT"/>
              </a:rPr>
              <a:t>calculateLoan(loanAmount,</a:t>
            </a:r>
            <a:r>
              <a:rPr sz="1941" spc="-163" dirty="0">
                <a:latin typeface="Gill Sans MT"/>
                <a:cs typeface="Gill Sans MT"/>
              </a:rPr>
              <a:t> </a:t>
            </a:r>
            <a:r>
              <a:rPr sz="1941" spc="-26" dirty="0">
                <a:latin typeface="Gill Sans MT"/>
                <a:cs typeface="Gill Sans MT"/>
              </a:rPr>
              <a:t>repaymentPeriod,</a:t>
            </a:r>
            <a:r>
              <a:rPr sz="1941" spc="-132" dirty="0">
                <a:latin typeface="Gill Sans MT"/>
                <a:cs typeface="Gill Sans MT"/>
              </a:rPr>
              <a:t> </a:t>
            </a:r>
            <a:r>
              <a:rPr sz="1941" spc="-9" dirty="0">
                <a:latin typeface="Gill Sans MT"/>
                <a:cs typeface="Gill Sans MT"/>
              </a:rPr>
              <a:t>interestRate){</a:t>
            </a:r>
            <a:endParaRPr sz="1941" dirty="0">
              <a:latin typeface="Gill Sans MT"/>
              <a:cs typeface="Gill Sans MT"/>
            </a:endParaRPr>
          </a:p>
          <a:p>
            <a:pPr marL="11206">
              <a:lnSpc>
                <a:spcPts val="2325"/>
              </a:lnSpc>
            </a:pPr>
            <a:r>
              <a:rPr sz="1941" dirty="0">
                <a:latin typeface="Gill Sans MT"/>
                <a:cs typeface="Gill Sans MT"/>
              </a:rPr>
              <a:t>/*…</a:t>
            </a:r>
            <a:r>
              <a:rPr sz="1941" spc="-66" dirty="0">
                <a:latin typeface="Gill Sans MT"/>
                <a:cs typeface="Gill Sans MT"/>
              </a:rPr>
              <a:t> </a:t>
            </a:r>
            <a:r>
              <a:rPr sz="1941" dirty="0">
                <a:latin typeface="Gill Sans MT"/>
                <a:cs typeface="Gill Sans MT"/>
              </a:rPr>
              <a:t>more</a:t>
            </a:r>
            <a:r>
              <a:rPr sz="1941" spc="-26" dirty="0">
                <a:latin typeface="Gill Sans MT"/>
                <a:cs typeface="Gill Sans MT"/>
              </a:rPr>
              <a:t> </a:t>
            </a:r>
            <a:r>
              <a:rPr sz="1941" dirty="0">
                <a:latin typeface="Gill Sans MT"/>
                <a:cs typeface="Gill Sans MT"/>
              </a:rPr>
              <a:t>code</a:t>
            </a:r>
            <a:r>
              <a:rPr sz="1941" spc="-40" dirty="0">
                <a:latin typeface="Gill Sans MT"/>
                <a:cs typeface="Gill Sans MT"/>
              </a:rPr>
              <a:t> </a:t>
            </a:r>
            <a:r>
              <a:rPr sz="1941" spc="-22" dirty="0">
                <a:latin typeface="Gill Sans MT"/>
                <a:cs typeface="Gill Sans MT"/>
              </a:rPr>
              <a:t>…*/</a:t>
            </a:r>
            <a:endParaRPr sz="1941" dirty="0">
              <a:latin typeface="Gill Sans MT"/>
              <a:cs typeface="Gill Sans MT"/>
            </a:endParaRPr>
          </a:p>
          <a:p>
            <a:pPr marL="11206">
              <a:lnSpc>
                <a:spcPts val="2537"/>
              </a:lnSpc>
            </a:pPr>
            <a:r>
              <a:rPr sz="2118" spc="-44" dirty="0">
                <a:latin typeface="Gill Sans MT"/>
                <a:cs typeface="Gill Sans MT"/>
              </a:rPr>
              <a:t>}</a:t>
            </a:r>
            <a:endParaRPr sz="2118" dirty="0">
              <a:latin typeface="Gill Sans MT"/>
              <a:cs typeface="Gill Sans MT"/>
            </a:endParaRPr>
          </a:p>
        </p:txBody>
      </p:sp>
      <p:sp>
        <p:nvSpPr>
          <p:cNvPr id="14" name="Footer Placeholder 13">
            <a:extLst>
              <a:ext uri="{FF2B5EF4-FFF2-40B4-BE49-F238E27FC236}">
                <a16:creationId xmlns:a16="http://schemas.microsoft.com/office/drawing/2014/main" id="{711E4E8E-E302-F729-9365-E3F7A1E69D62}"/>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224948745"/>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Tips</a:t>
            </a:r>
            <a:r>
              <a:rPr spc="-71" dirty="0"/>
              <a:t> </a:t>
            </a:r>
            <a:r>
              <a:rPr dirty="0"/>
              <a:t>when</a:t>
            </a:r>
            <a:r>
              <a:rPr spc="-44" dirty="0"/>
              <a:t> </a:t>
            </a:r>
            <a:r>
              <a:rPr dirty="0"/>
              <a:t>using</a:t>
            </a:r>
            <a:r>
              <a:rPr spc="-66" dirty="0"/>
              <a:t> </a:t>
            </a:r>
            <a:r>
              <a:rPr dirty="0"/>
              <a:t>JavaScript</a:t>
            </a:r>
            <a:r>
              <a:rPr spc="-49" dirty="0"/>
              <a:t> </a:t>
            </a:r>
            <a:r>
              <a:rPr spc="-9" dirty="0"/>
              <a:t>(Cont'd)</a:t>
            </a:r>
          </a:p>
        </p:txBody>
      </p:sp>
      <p:sp>
        <p:nvSpPr>
          <p:cNvPr id="3" name="object 3"/>
          <p:cNvSpPr txBox="1"/>
          <p:nvPr/>
        </p:nvSpPr>
        <p:spPr>
          <a:xfrm>
            <a:off x="2534764" y="1431465"/>
            <a:ext cx="6621556" cy="2680606"/>
          </a:xfrm>
          <a:prstGeom prst="rect">
            <a:avLst/>
          </a:prstGeom>
        </p:spPr>
        <p:txBody>
          <a:bodyPr vert="horz" wrap="square" lIns="0" tIns="76200" rIns="0" bIns="0" rtlCol="0">
            <a:spAutoFit/>
          </a:bodyPr>
          <a:lstStyle/>
          <a:p>
            <a:pPr marL="465629" indent="-454422" defTabSz="806867">
              <a:spcBef>
                <a:spcPts val="600"/>
              </a:spcBef>
              <a:buClr>
                <a:srgbClr val="717BA3"/>
              </a:buClr>
              <a:buSzPct val="75000"/>
              <a:buFontTx/>
              <a:buAutoNum type="arabicPeriod" startAt="3"/>
              <a:tabLst>
                <a:tab pos="465629" algn="l"/>
              </a:tabLst>
            </a:pPr>
            <a:r>
              <a:rPr sz="2294" kern="0" dirty="0">
                <a:solidFill>
                  <a:sysClr val="windowText" lastClr="000000"/>
                </a:solidFill>
                <a:latin typeface="Gill Sans MT"/>
                <a:cs typeface="Gill Sans MT"/>
              </a:rPr>
              <a:t>Use</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External</a:t>
            </a:r>
            <a:r>
              <a:rPr sz="2294" kern="0" spc="-7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JavaScript</a:t>
            </a:r>
            <a:r>
              <a:rPr sz="2294" kern="0" spc="-7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files!</a:t>
            </a:r>
            <a:endParaRPr sz="2294" kern="0">
              <a:solidFill>
                <a:sysClr val="windowText" lastClr="000000"/>
              </a:solidFill>
              <a:latin typeface="Gill Sans MT"/>
              <a:cs typeface="Gill Sans MT"/>
            </a:endParaRPr>
          </a:p>
          <a:p>
            <a:pPr marL="707689" lvl="1" indent="-454422" defTabSz="806867">
              <a:spcBef>
                <a:spcPts val="454"/>
              </a:spcBef>
              <a:buClr>
                <a:srgbClr val="9FB8CD"/>
              </a:buClr>
              <a:buSzPct val="76086"/>
              <a:buFont typeface="Arial Narrow"/>
              <a:buChar char="►"/>
              <a:tabLst>
                <a:tab pos="707689" algn="l"/>
              </a:tabLst>
            </a:pPr>
            <a:r>
              <a:rPr sz="2030" kern="0" dirty="0">
                <a:solidFill>
                  <a:srgbClr val="454552"/>
                </a:solidFill>
                <a:latin typeface="Gill Sans MT"/>
                <a:cs typeface="Gill Sans MT"/>
              </a:rPr>
              <a:t>&lt;script</a:t>
            </a:r>
            <a:r>
              <a:rPr sz="2030" kern="0" spc="-31" dirty="0">
                <a:solidFill>
                  <a:srgbClr val="454552"/>
                </a:solidFill>
                <a:latin typeface="Gill Sans MT"/>
                <a:cs typeface="Gill Sans MT"/>
              </a:rPr>
              <a:t> </a:t>
            </a:r>
            <a:r>
              <a:rPr sz="2030" kern="0" spc="-9" dirty="0">
                <a:solidFill>
                  <a:srgbClr val="454552"/>
                </a:solidFill>
                <a:latin typeface="Gill Sans MT"/>
                <a:cs typeface="Gill Sans MT"/>
              </a:rPr>
              <a:t>type="text/javascript"</a:t>
            </a:r>
            <a:r>
              <a:rPr sz="2030" kern="0" spc="-40" dirty="0">
                <a:solidFill>
                  <a:srgbClr val="454552"/>
                </a:solidFill>
                <a:latin typeface="Gill Sans MT"/>
                <a:cs typeface="Gill Sans MT"/>
              </a:rPr>
              <a:t> </a:t>
            </a:r>
            <a:r>
              <a:rPr sz="2030" kern="0" spc="-9" dirty="0">
                <a:solidFill>
                  <a:srgbClr val="454552"/>
                </a:solidFill>
                <a:latin typeface="Gill Sans MT"/>
                <a:cs typeface="Gill Sans MT"/>
              </a:rPr>
              <a:t>src="js/script.js"&gt;&lt;/script&gt;</a:t>
            </a:r>
            <a:endParaRPr sz="2030" kern="0">
              <a:solidFill>
                <a:sysClr val="windowText" lastClr="000000"/>
              </a:solidFill>
              <a:latin typeface="Gill Sans MT"/>
              <a:cs typeface="Gill Sans MT"/>
            </a:endParaRPr>
          </a:p>
          <a:p>
            <a:pPr marL="465629" marR="587220" indent="-454983" defTabSz="806867">
              <a:spcBef>
                <a:spcPts val="521"/>
              </a:spcBef>
              <a:buClr>
                <a:srgbClr val="717BA3"/>
              </a:buClr>
              <a:buSzPct val="75000"/>
              <a:buFontTx/>
              <a:buAutoNum type="arabicPeriod" startAt="3"/>
              <a:tabLst>
                <a:tab pos="465629" algn="l"/>
              </a:tabLst>
            </a:pPr>
            <a:r>
              <a:rPr sz="2294" kern="0" dirty="0">
                <a:solidFill>
                  <a:sysClr val="windowText" lastClr="000000"/>
                </a:solidFill>
                <a:latin typeface="Gill Sans MT"/>
                <a:cs typeface="Gill Sans MT"/>
              </a:rPr>
              <a:t>Place</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your</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scripts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script</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folder:</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Folders</a:t>
            </a:r>
            <a:r>
              <a:rPr sz="2294" kern="0" spc="-40"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are </a:t>
            </a:r>
            <a:r>
              <a:rPr sz="2294" kern="0" dirty="0">
                <a:solidFill>
                  <a:sysClr val="windowText" lastClr="000000"/>
                </a:solidFill>
                <a:latin typeface="Gill Sans MT"/>
                <a:cs typeface="Gill Sans MT"/>
              </a:rPr>
              <a:t>commonly</a:t>
            </a:r>
            <a:r>
              <a:rPr sz="2294" kern="0" spc="-9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named:</a:t>
            </a:r>
            <a:endParaRPr sz="2294" kern="0">
              <a:solidFill>
                <a:sysClr val="windowText" lastClr="000000"/>
              </a:solidFill>
              <a:latin typeface="Gill Sans MT"/>
              <a:cs typeface="Gill Sans MT"/>
            </a:endParaRPr>
          </a:p>
          <a:p>
            <a:pPr marL="707689" lvl="1" indent="-454422" defTabSz="806867">
              <a:spcBef>
                <a:spcPts val="454"/>
              </a:spcBef>
              <a:buClr>
                <a:srgbClr val="9FB8CD"/>
              </a:buClr>
              <a:buSzPct val="76086"/>
              <a:buFont typeface="Arial Narrow"/>
              <a:buChar char="►"/>
              <a:tabLst>
                <a:tab pos="707689" algn="l"/>
              </a:tabLst>
            </a:pPr>
            <a:r>
              <a:rPr sz="2030" kern="0" spc="-22" dirty="0">
                <a:solidFill>
                  <a:srgbClr val="454552"/>
                </a:solidFill>
                <a:latin typeface="Gill Sans MT"/>
                <a:cs typeface="Gill Sans MT"/>
              </a:rPr>
              <a:t>js</a:t>
            </a:r>
            <a:endParaRPr sz="2030" kern="0">
              <a:solidFill>
                <a:sysClr val="windowText" lastClr="000000"/>
              </a:solidFill>
              <a:latin typeface="Gill Sans MT"/>
              <a:cs typeface="Gill Sans MT"/>
            </a:endParaRPr>
          </a:p>
          <a:p>
            <a:pPr marL="707689" lvl="1" indent="-454422" defTabSz="806867">
              <a:spcBef>
                <a:spcPts val="432"/>
              </a:spcBef>
              <a:buClr>
                <a:srgbClr val="9FB8CD"/>
              </a:buClr>
              <a:buSzPct val="76086"/>
              <a:buFont typeface="Arial Narrow"/>
              <a:buChar char="►"/>
              <a:tabLst>
                <a:tab pos="707689" algn="l"/>
              </a:tabLst>
            </a:pPr>
            <a:r>
              <a:rPr sz="2030" kern="0" spc="-9" dirty="0">
                <a:solidFill>
                  <a:srgbClr val="454552"/>
                </a:solidFill>
                <a:latin typeface="Gill Sans MT"/>
                <a:cs typeface="Gill Sans MT"/>
              </a:rPr>
              <a:t>script</a:t>
            </a:r>
            <a:endParaRPr sz="2030" kern="0">
              <a:solidFill>
                <a:sysClr val="windowText" lastClr="000000"/>
              </a:solidFill>
              <a:latin typeface="Gill Sans MT"/>
              <a:cs typeface="Gill Sans MT"/>
            </a:endParaRPr>
          </a:p>
          <a:p>
            <a:pPr marL="707689" lvl="1" indent="-454422" defTabSz="806867">
              <a:spcBef>
                <a:spcPts val="446"/>
              </a:spcBef>
              <a:buClr>
                <a:srgbClr val="9FB8CD"/>
              </a:buClr>
              <a:buSzPct val="76086"/>
              <a:buFont typeface="Arial Narrow"/>
              <a:buChar char="►"/>
              <a:tabLst>
                <a:tab pos="707689" algn="l"/>
              </a:tabLst>
            </a:pPr>
            <a:r>
              <a:rPr sz="2030" kern="0" spc="-9" dirty="0">
                <a:solidFill>
                  <a:srgbClr val="454552"/>
                </a:solidFill>
                <a:latin typeface="Gill Sans MT"/>
                <a:cs typeface="Gill Sans MT"/>
              </a:rPr>
              <a:t>javascript</a:t>
            </a:r>
            <a:endParaRPr sz="2030"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DBAA3AC3-B69B-C478-98E7-A5880D87BD0E}"/>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297060060"/>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67672" y="3844064"/>
            <a:ext cx="2850776" cy="445922"/>
          </a:xfrm>
          <a:prstGeom prst="rect">
            <a:avLst/>
          </a:prstGeom>
        </p:spPr>
        <p:txBody>
          <a:bodyPr vert="horz" wrap="square" lIns="0" tIns="11206" rIns="0" bIns="0" rtlCol="0">
            <a:spAutoFit/>
          </a:bodyPr>
          <a:lstStyle/>
          <a:p>
            <a:pPr marL="11206">
              <a:spcBef>
                <a:spcPts val="88"/>
              </a:spcBef>
            </a:pPr>
            <a:r>
              <a:rPr dirty="0">
                <a:solidFill>
                  <a:srgbClr val="000000"/>
                </a:solidFill>
              </a:rPr>
              <a:t>Form</a:t>
            </a:r>
            <a:r>
              <a:rPr spc="-57" dirty="0">
                <a:solidFill>
                  <a:srgbClr val="000000"/>
                </a:solidFill>
              </a:rPr>
              <a:t> </a:t>
            </a:r>
            <a:r>
              <a:rPr spc="-9" dirty="0">
                <a:solidFill>
                  <a:srgbClr val="000000"/>
                </a:solidFill>
              </a:rPr>
              <a:t>Validation</a:t>
            </a:r>
          </a:p>
        </p:txBody>
      </p:sp>
      <p:sp>
        <p:nvSpPr>
          <p:cNvPr id="3" name="Footer Placeholder 2">
            <a:extLst>
              <a:ext uri="{FF2B5EF4-FFF2-40B4-BE49-F238E27FC236}">
                <a16:creationId xmlns:a16="http://schemas.microsoft.com/office/drawing/2014/main" id="{4BAB4221-A3D8-0B14-DB3F-BFD095590D7C}"/>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2810886127"/>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Form</a:t>
            </a:r>
            <a:r>
              <a:rPr spc="-57" dirty="0"/>
              <a:t> </a:t>
            </a:r>
            <a:r>
              <a:rPr spc="-9" dirty="0"/>
              <a:t>Validation</a:t>
            </a:r>
          </a:p>
        </p:txBody>
      </p:sp>
      <p:sp>
        <p:nvSpPr>
          <p:cNvPr id="3" name="object 3"/>
          <p:cNvSpPr txBox="1"/>
          <p:nvPr/>
        </p:nvSpPr>
        <p:spPr>
          <a:xfrm>
            <a:off x="2534765" y="1496209"/>
            <a:ext cx="6932519" cy="2674993"/>
          </a:xfrm>
          <a:prstGeom prst="rect">
            <a:avLst/>
          </a:prstGeom>
        </p:spPr>
        <p:txBody>
          <a:bodyPr vert="horz" wrap="square" lIns="0" tIns="11206" rIns="0" bIns="0" rtlCol="0">
            <a:spAutoFit/>
          </a:bodyPr>
          <a:lstStyle/>
          <a:p>
            <a:pPr marL="251585" marR="495887" indent="-240939" defTabSz="806867">
              <a:spcBef>
                <a:spcPts val="88"/>
              </a:spcBef>
              <a:buClr>
                <a:srgbClr val="717BA3"/>
              </a:buClr>
              <a:buSzPct val="75000"/>
              <a:buFont typeface="Arial Narrow"/>
              <a:buChar char="►"/>
              <a:tabLst>
                <a:tab pos="251585" algn="l"/>
              </a:tabLst>
            </a:pPr>
            <a:r>
              <a:rPr sz="2294" kern="0" spc="-106" dirty="0">
                <a:solidFill>
                  <a:sysClr val="windowText" lastClr="000000"/>
                </a:solidFill>
                <a:latin typeface="Gill Sans MT"/>
                <a:cs typeface="Gill Sans MT"/>
              </a:rPr>
              <a:t>You</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cannot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check</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whether</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user</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entered</a:t>
            </a:r>
            <a:r>
              <a:rPr sz="2294" kern="0" spc="-53"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correct information</a:t>
            </a:r>
            <a:endParaRPr sz="2294" kern="0">
              <a:solidFill>
                <a:sysClr val="windowText" lastClr="000000"/>
              </a:solidFill>
              <a:latin typeface="Gill Sans MT"/>
              <a:cs typeface="Gill Sans MT"/>
            </a:endParaRPr>
          </a:p>
          <a:p>
            <a:pPr marL="251585" marR="760920" indent="-240939" defTabSz="806867">
              <a:spcBef>
                <a:spcPts val="529"/>
              </a:spcBef>
              <a:buClr>
                <a:srgbClr val="717BA3"/>
              </a:buClr>
              <a:buSzPct val="75000"/>
              <a:buFont typeface="Arial Narrow"/>
              <a:buChar char="►"/>
              <a:tabLst>
                <a:tab pos="251585" algn="l"/>
              </a:tabLst>
            </a:pPr>
            <a:r>
              <a:rPr sz="2294" kern="0" spc="-62" dirty="0">
                <a:solidFill>
                  <a:sysClr val="windowText" lastClr="000000"/>
                </a:solidFill>
                <a:latin typeface="Gill Sans MT"/>
                <a:cs typeface="Gill Sans MT"/>
              </a:rPr>
              <a:t>However,</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you</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can</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check</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that</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user</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entered</a:t>
            </a:r>
            <a:r>
              <a:rPr sz="2294" kern="0" spc="-31"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dirty="0">
                <a:solidFill>
                  <a:sysClr val="windowText" lastClr="000000"/>
                </a:solidFill>
                <a:latin typeface="Gill Sans MT"/>
                <a:cs typeface="Gill Sans MT"/>
              </a:rPr>
              <a:t>information</a:t>
            </a:r>
            <a:r>
              <a:rPr sz="2294" kern="0" spc="-8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correct</a:t>
            </a:r>
            <a:r>
              <a:rPr sz="2294" kern="0" spc="-7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format.</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Form</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are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usually</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validated</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using</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a:t>
            </a:r>
            <a:r>
              <a:rPr sz="2294" kern="0" spc="-35" dirty="0">
                <a:solidFill>
                  <a:sysClr val="windowText" lastClr="000000"/>
                </a:solidFill>
                <a:latin typeface="Gill Sans MT"/>
                <a:cs typeface="Gill Sans MT"/>
              </a:rPr>
              <a:t> </a:t>
            </a:r>
            <a:r>
              <a:rPr sz="2294" kern="0" spc="180" dirty="0">
                <a:solidFill>
                  <a:srgbClr val="C00000"/>
                </a:solidFill>
                <a:latin typeface="Gill Sans MT"/>
                <a:cs typeface="Gill Sans MT"/>
              </a:rPr>
              <a:t>onsubmit</a:t>
            </a:r>
            <a:r>
              <a:rPr sz="2294" kern="0" spc="-44" dirty="0">
                <a:solidFill>
                  <a:srgbClr val="C00000"/>
                </a:solidFill>
                <a:latin typeface="Gill Sans MT"/>
                <a:cs typeface="Gill Sans MT"/>
              </a:rPr>
              <a:t> </a:t>
            </a:r>
            <a:r>
              <a:rPr sz="2294" kern="0" spc="-9" dirty="0">
                <a:solidFill>
                  <a:sysClr val="windowText" lastClr="000000"/>
                </a:solidFill>
                <a:latin typeface="Gill Sans MT"/>
                <a:cs typeface="Gill Sans MT"/>
              </a:rPr>
              <a:t>event.</a:t>
            </a:r>
            <a:endParaRPr sz="2294" kern="0">
              <a:solidFill>
                <a:sysClr val="windowText" lastClr="000000"/>
              </a:solidFill>
              <a:latin typeface="Gill Sans MT"/>
              <a:cs typeface="Gill Sans MT"/>
            </a:endParaRPr>
          </a:p>
          <a:p>
            <a:pPr marL="251585" marR="4483" indent="-24093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The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JavaScript</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function</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must</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return</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true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so</a:t>
            </a:r>
            <a:r>
              <a:rPr sz="2294" kern="0" spc="-40" dirty="0">
                <a:solidFill>
                  <a:sysClr val="windowText" lastClr="000000"/>
                </a:solidFill>
                <a:latin typeface="Gill Sans MT"/>
                <a:cs typeface="Gill Sans MT"/>
              </a:rPr>
              <a:t> </a:t>
            </a:r>
            <a:r>
              <a:rPr sz="2294" kern="0" spc="168" dirty="0">
                <a:solidFill>
                  <a:sysClr val="windowText" lastClr="000000"/>
                </a:solidFill>
                <a:latin typeface="Gill Sans MT"/>
                <a:cs typeface="Gill Sans MT"/>
              </a:rPr>
              <a:t>the</a:t>
            </a:r>
            <a:r>
              <a:rPr sz="2294" kern="0" spc="-49" dirty="0">
                <a:solidFill>
                  <a:sysClr val="windowText" lastClr="000000"/>
                </a:solidFill>
                <a:latin typeface="Gill Sans MT"/>
                <a:cs typeface="Gill Sans MT"/>
              </a:rPr>
              <a:t> </a:t>
            </a:r>
            <a:r>
              <a:rPr sz="2294" kern="0" spc="159" dirty="0">
                <a:solidFill>
                  <a:sysClr val="windowText" lastClr="000000"/>
                </a:solidFill>
                <a:latin typeface="Gill Sans MT"/>
                <a:cs typeface="Gill Sans MT"/>
              </a:rPr>
              <a:t>form </a:t>
            </a:r>
            <a:r>
              <a:rPr sz="2294" kern="0" spc="185" dirty="0">
                <a:solidFill>
                  <a:sysClr val="windowText" lastClr="000000"/>
                </a:solidFill>
                <a:latin typeface="Gill Sans MT"/>
                <a:cs typeface="Gill Sans MT"/>
              </a:rPr>
              <a:t>can</a:t>
            </a:r>
            <a:r>
              <a:rPr sz="2294" kern="0" spc="-31" dirty="0">
                <a:solidFill>
                  <a:sysClr val="windowText" lastClr="000000"/>
                </a:solidFill>
                <a:latin typeface="Gill Sans MT"/>
                <a:cs typeface="Gill Sans MT"/>
              </a:rPr>
              <a:t> </a:t>
            </a:r>
            <a:r>
              <a:rPr sz="2294" kern="0" spc="168" dirty="0">
                <a:solidFill>
                  <a:sysClr val="windowText" lastClr="000000"/>
                </a:solidFill>
                <a:latin typeface="Gill Sans MT"/>
                <a:cs typeface="Gill Sans MT"/>
              </a:rPr>
              <a:t>be</a:t>
            </a:r>
            <a:r>
              <a:rPr sz="2294" kern="0" spc="4" dirty="0">
                <a:solidFill>
                  <a:sysClr val="windowText" lastClr="000000"/>
                </a:solidFill>
                <a:latin typeface="Gill Sans MT"/>
                <a:cs typeface="Gill Sans MT"/>
              </a:rPr>
              <a:t> </a:t>
            </a:r>
            <a:r>
              <a:rPr sz="2294" kern="0" spc="163" dirty="0">
                <a:solidFill>
                  <a:sysClr val="windowText" lastClr="000000"/>
                </a:solidFill>
                <a:latin typeface="Gill Sans MT"/>
                <a:cs typeface="Gill Sans MT"/>
              </a:rPr>
              <a:t>submitted.</a:t>
            </a:r>
            <a:r>
              <a:rPr sz="2294" kern="0" spc="-26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Otherwise,</a:t>
            </a:r>
            <a:r>
              <a:rPr sz="2294" kern="0" spc="-23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it</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will</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not</a:t>
            </a:r>
            <a:r>
              <a:rPr sz="2294" kern="0" spc="-1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be </a:t>
            </a:r>
            <a:r>
              <a:rPr sz="2294" kern="0" spc="-9" dirty="0">
                <a:solidFill>
                  <a:sysClr val="windowText" lastClr="000000"/>
                </a:solidFill>
                <a:latin typeface="Gill Sans MT"/>
                <a:cs typeface="Gill Sans MT"/>
              </a:rPr>
              <a:t>submitted.</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073BB451-6909-78A1-D6AC-4E745168E68F}"/>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816316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85F7D45-B191-F93D-1A50-D83B6F1548A9}"/>
              </a:ext>
            </a:extLst>
          </p:cNvPr>
          <p:cNvSpPr>
            <a:spLocks noGrp="1"/>
          </p:cNvSpPr>
          <p:nvPr>
            <p:ph type="title"/>
          </p:nvPr>
        </p:nvSpPr>
        <p:spPr>
          <a:xfrm>
            <a:off x="609600" y="474452"/>
            <a:ext cx="10972800" cy="793631"/>
          </a:xfrm>
        </p:spPr>
        <p:txBody>
          <a:bodyPr/>
          <a:lstStyle/>
          <a:p>
            <a:pPr eaLnBrk="1" hangingPunct="1"/>
            <a:r>
              <a:rPr lang="en-US" altLang="en-US" dirty="0"/>
              <a:t>UI Events</a:t>
            </a:r>
          </a:p>
        </p:txBody>
      </p:sp>
      <p:sp>
        <p:nvSpPr>
          <p:cNvPr id="30723" name="Content Placeholder 2">
            <a:extLst>
              <a:ext uri="{FF2B5EF4-FFF2-40B4-BE49-F238E27FC236}">
                <a16:creationId xmlns:a16="http://schemas.microsoft.com/office/drawing/2014/main" id="{84160455-312C-6FF7-66D9-CD3585D7DCBD}"/>
              </a:ext>
            </a:extLst>
          </p:cNvPr>
          <p:cNvSpPr>
            <a:spLocks noGrp="1"/>
          </p:cNvSpPr>
          <p:nvPr>
            <p:ph sz="quarter" idx="1"/>
          </p:nvPr>
        </p:nvSpPr>
        <p:spPr>
          <a:xfrm>
            <a:off x="1981200" y="1268083"/>
            <a:ext cx="8229600" cy="4888243"/>
          </a:xfrm>
        </p:spPr>
        <p:txBody>
          <a:bodyPr/>
          <a:lstStyle/>
          <a:p>
            <a:pPr eaLnBrk="1" hangingPunct="1"/>
            <a:r>
              <a:rPr lang="en-US" altLang="en-US" dirty="0"/>
              <a:t>Allows you to associate an event with a script.</a:t>
            </a:r>
          </a:p>
          <a:p>
            <a:pPr lvl="1" eaLnBrk="1" hangingPunct="1"/>
            <a:r>
              <a:rPr lang="en-US" altLang="en-US" dirty="0"/>
              <a:t>Event: key press, mouse move over an element</a:t>
            </a:r>
          </a:p>
          <a:p>
            <a:pPr lvl="1" eaLnBrk="1" hangingPunct="1"/>
            <a:r>
              <a:rPr lang="en-US" altLang="en-US" dirty="0"/>
              <a:t>Script: piece of programming code</a:t>
            </a:r>
          </a:p>
          <a:p>
            <a:pPr lvl="1" eaLnBrk="1" hangingPunct="1"/>
            <a:endParaRPr lang="en-US" altLang="en-US" dirty="0"/>
          </a:p>
          <a:p>
            <a:pPr lvl="1" eaLnBrk="1" hangingPunct="1"/>
            <a:r>
              <a:rPr lang="en-US" altLang="en-US" dirty="0"/>
              <a:t>Example: </a:t>
            </a:r>
          </a:p>
          <a:p>
            <a:pPr lvl="2" eaLnBrk="1" hangingPunct="1"/>
            <a:r>
              <a:rPr lang="en-US" altLang="en-US" dirty="0"/>
              <a:t>When someone moves a mouse over the content of a certain element, the element change color.</a:t>
            </a:r>
          </a:p>
        </p:txBody>
      </p:sp>
      <p:sp>
        <p:nvSpPr>
          <p:cNvPr id="2" name="Footer Placeholder 1">
            <a:extLst>
              <a:ext uri="{FF2B5EF4-FFF2-40B4-BE49-F238E27FC236}">
                <a16:creationId xmlns:a16="http://schemas.microsoft.com/office/drawing/2014/main" id="{CBAE1BBA-456E-B9B1-2F42-F48FA0959DD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66452675"/>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Checking</a:t>
            </a:r>
            <a:r>
              <a:rPr spc="-62" dirty="0"/>
              <a:t> </a:t>
            </a:r>
            <a:r>
              <a:rPr dirty="0"/>
              <a:t>Text</a:t>
            </a:r>
            <a:r>
              <a:rPr spc="-40" dirty="0"/>
              <a:t> </a:t>
            </a:r>
            <a:r>
              <a:rPr spc="-9" dirty="0"/>
              <a:t>Fields</a:t>
            </a:r>
          </a:p>
        </p:txBody>
      </p:sp>
      <p:grpSp>
        <p:nvGrpSpPr>
          <p:cNvPr id="3" name="object 3"/>
          <p:cNvGrpSpPr/>
          <p:nvPr/>
        </p:nvGrpSpPr>
        <p:grpSpPr>
          <a:xfrm>
            <a:off x="2532524" y="1613647"/>
            <a:ext cx="7553325" cy="4245349"/>
            <a:chOff x="990593" y="1828800"/>
            <a:chExt cx="8560435" cy="4811395"/>
          </a:xfrm>
        </p:grpSpPr>
        <p:pic>
          <p:nvPicPr>
            <p:cNvPr id="4" name="object 4"/>
            <p:cNvPicPr/>
            <p:nvPr/>
          </p:nvPicPr>
          <p:blipFill>
            <a:blip r:embed="rId2" cstate="print"/>
            <a:stretch>
              <a:fillRect/>
            </a:stretch>
          </p:blipFill>
          <p:spPr>
            <a:xfrm>
              <a:off x="990593" y="1828800"/>
              <a:ext cx="7572756" cy="2057399"/>
            </a:xfrm>
            <a:prstGeom prst="rect">
              <a:avLst/>
            </a:prstGeom>
          </p:spPr>
        </p:pic>
        <p:sp>
          <p:nvSpPr>
            <p:cNvPr id="5" name="object 5"/>
            <p:cNvSpPr/>
            <p:nvPr/>
          </p:nvSpPr>
          <p:spPr>
            <a:xfrm>
              <a:off x="7086599" y="3124199"/>
              <a:ext cx="2455545" cy="646430"/>
            </a:xfrm>
            <a:custGeom>
              <a:avLst/>
              <a:gdLst/>
              <a:ahLst/>
              <a:cxnLst/>
              <a:rect l="l" t="t" r="r" b="b"/>
              <a:pathLst>
                <a:path w="2455545" h="646429">
                  <a:moveTo>
                    <a:pt x="2455163" y="646175"/>
                  </a:moveTo>
                  <a:lnTo>
                    <a:pt x="2455163" y="0"/>
                  </a:lnTo>
                  <a:lnTo>
                    <a:pt x="0" y="0"/>
                  </a:lnTo>
                  <a:lnTo>
                    <a:pt x="0" y="646175"/>
                  </a:lnTo>
                  <a:lnTo>
                    <a:pt x="2455163" y="646175"/>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6" name="object 6"/>
            <p:cNvSpPr/>
            <p:nvPr/>
          </p:nvSpPr>
          <p:spPr>
            <a:xfrm>
              <a:off x="7077455" y="3115055"/>
              <a:ext cx="2473960" cy="666115"/>
            </a:xfrm>
            <a:custGeom>
              <a:avLst/>
              <a:gdLst/>
              <a:ahLst/>
              <a:cxnLst/>
              <a:rect l="l" t="t" r="r" b="b"/>
              <a:pathLst>
                <a:path w="2473959" h="666114">
                  <a:moveTo>
                    <a:pt x="2473451" y="9143"/>
                  </a:moveTo>
                  <a:lnTo>
                    <a:pt x="2473451" y="4571"/>
                  </a:lnTo>
                  <a:lnTo>
                    <a:pt x="2468879" y="0"/>
                  </a:lnTo>
                  <a:lnTo>
                    <a:pt x="4571" y="0"/>
                  </a:lnTo>
                  <a:lnTo>
                    <a:pt x="0" y="4571"/>
                  </a:lnTo>
                  <a:lnTo>
                    <a:pt x="0" y="661415"/>
                  </a:lnTo>
                  <a:lnTo>
                    <a:pt x="4571" y="665987"/>
                  </a:lnTo>
                  <a:lnTo>
                    <a:pt x="9143" y="665987"/>
                  </a:lnTo>
                  <a:lnTo>
                    <a:pt x="9143" y="9143"/>
                  </a:lnTo>
                  <a:lnTo>
                    <a:pt x="2473451" y="9143"/>
                  </a:lnTo>
                  <a:close/>
                </a:path>
                <a:path w="2473959" h="666114">
                  <a:moveTo>
                    <a:pt x="2473451" y="661415"/>
                  </a:moveTo>
                  <a:lnTo>
                    <a:pt x="2473451" y="655319"/>
                  </a:lnTo>
                  <a:lnTo>
                    <a:pt x="9143" y="655319"/>
                  </a:lnTo>
                  <a:lnTo>
                    <a:pt x="9143" y="665987"/>
                  </a:lnTo>
                  <a:lnTo>
                    <a:pt x="2468879" y="665987"/>
                  </a:lnTo>
                  <a:lnTo>
                    <a:pt x="2473451" y="661415"/>
                  </a:lnTo>
                  <a:close/>
                </a:path>
                <a:path w="2473959" h="666114">
                  <a:moveTo>
                    <a:pt x="2473451" y="655319"/>
                  </a:moveTo>
                  <a:lnTo>
                    <a:pt x="2473451" y="9143"/>
                  </a:lnTo>
                  <a:lnTo>
                    <a:pt x="2464307" y="9143"/>
                  </a:lnTo>
                  <a:lnTo>
                    <a:pt x="2464307" y="655319"/>
                  </a:lnTo>
                  <a:lnTo>
                    <a:pt x="2473451" y="655319"/>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7086599" y="3124199"/>
              <a:ext cx="2455545" cy="646430"/>
            </a:xfrm>
            <a:custGeom>
              <a:avLst/>
              <a:gdLst/>
              <a:ahLst/>
              <a:cxnLst/>
              <a:rect l="l" t="t" r="r" b="b"/>
              <a:pathLst>
                <a:path w="2455545" h="646429">
                  <a:moveTo>
                    <a:pt x="2455163" y="646175"/>
                  </a:moveTo>
                  <a:lnTo>
                    <a:pt x="2455163" y="0"/>
                  </a:lnTo>
                  <a:lnTo>
                    <a:pt x="0" y="0"/>
                  </a:lnTo>
                  <a:lnTo>
                    <a:pt x="0" y="646175"/>
                  </a:lnTo>
                  <a:lnTo>
                    <a:pt x="2455163" y="646175"/>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8" name="object 8"/>
            <p:cNvSpPr/>
            <p:nvPr/>
          </p:nvSpPr>
          <p:spPr>
            <a:xfrm>
              <a:off x="7077456" y="3115068"/>
              <a:ext cx="2473960" cy="771525"/>
            </a:xfrm>
            <a:custGeom>
              <a:avLst/>
              <a:gdLst/>
              <a:ahLst/>
              <a:cxnLst/>
              <a:rect l="l" t="t" r="r" b="b"/>
              <a:pathLst>
                <a:path w="2473959" h="771525">
                  <a:moveTo>
                    <a:pt x="2458199" y="694931"/>
                  </a:moveTo>
                  <a:lnTo>
                    <a:pt x="2457704" y="694931"/>
                  </a:lnTo>
                  <a:lnTo>
                    <a:pt x="2457704" y="687959"/>
                  </a:lnTo>
                  <a:lnTo>
                    <a:pt x="2453894" y="687959"/>
                  </a:lnTo>
                  <a:lnTo>
                    <a:pt x="2453894" y="685787"/>
                  </a:lnTo>
                  <a:lnTo>
                    <a:pt x="19304" y="685787"/>
                  </a:lnTo>
                  <a:lnTo>
                    <a:pt x="14224" y="685787"/>
                  </a:lnTo>
                  <a:lnTo>
                    <a:pt x="14224" y="687819"/>
                  </a:lnTo>
                  <a:lnTo>
                    <a:pt x="9144" y="687819"/>
                  </a:lnTo>
                  <a:lnTo>
                    <a:pt x="9144" y="771131"/>
                  </a:lnTo>
                  <a:lnTo>
                    <a:pt x="14224" y="771131"/>
                  </a:lnTo>
                  <a:lnTo>
                    <a:pt x="19304" y="771131"/>
                  </a:lnTo>
                  <a:lnTo>
                    <a:pt x="19304" y="694931"/>
                  </a:lnTo>
                  <a:lnTo>
                    <a:pt x="2447531" y="694931"/>
                  </a:lnTo>
                  <a:lnTo>
                    <a:pt x="2447531" y="771131"/>
                  </a:lnTo>
                  <a:lnTo>
                    <a:pt x="2458199" y="771131"/>
                  </a:lnTo>
                  <a:lnTo>
                    <a:pt x="2458199" y="694931"/>
                  </a:lnTo>
                  <a:close/>
                </a:path>
                <a:path w="2473959" h="771525">
                  <a:moveTo>
                    <a:pt x="2473452" y="4572"/>
                  </a:moveTo>
                  <a:lnTo>
                    <a:pt x="2468880" y="0"/>
                  </a:lnTo>
                  <a:lnTo>
                    <a:pt x="2455164" y="0"/>
                  </a:lnTo>
                  <a:lnTo>
                    <a:pt x="2455164" y="19812"/>
                  </a:lnTo>
                  <a:lnTo>
                    <a:pt x="2455164" y="646176"/>
                  </a:lnTo>
                  <a:lnTo>
                    <a:pt x="19812" y="646176"/>
                  </a:lnTo>
                  <a:lnTo>
                    <a:pt x="19812" y="19812"/>
                  </a:lnTo>
                  <a:lnTo>
                    <a:pt x="2455164" y="19812"/>
                  </a:lnTo>
                  <a:lnTo>
                    <a:pt x="2455164" y="0"/>
                  </a:lnTo>
                  <a:lnTo>
                    <a:pt x="4572" y="0"/>
                  </a:lnTo>
                  <a:lnTo>
                    <a:pt x="0" y="4572"/>
                  </a:lnTo>
                  <a:lnTo>
                    <a:pt x="0" y="661416"/>
                  </a:lnTo>
                  <a:lnTo>
                    <a:pt x="4572" y="665988"/>
                  </a:lnTo>
                  <a:lnTo>
                    <a:pt x="9144" y="665988"/>
                  </a:lnTo>
                  <a:lnTo>
                    <a:pt x="19812" y="665988"/>
                  </a:lnTo>
                  <a:lnTo>
                    <a:pt x="2455164" y="665988"/>
                  </a:lnTo>
                  <a:lnTo>
                    <a:pt x="2464308" y="665988"/>
                  </a:lnTo>
                  <a:lnTo>
                    <a:pt x="2468880" y="665988"/>
                  </a:lnTo>
                  <a:lnTo>
                    <a:pt x="2473452" y="661416"/>
                  </a:lnTo>
                  <a:lnTo>
                    <a:pt x="2473452" y="4572"/>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9" name="object 9"/>
            <p:cNvSpPr/>
            <p:nvPr/>
          </p:nvSpPr>
          <p:spPr>
            <a:xfrm>
              <a:off x="7097267" y="3809999"/>
              <a:ext cx="2428240" cy="76200"/>
            </a:xfrm>
            <a:custGeom>
              <a:avLst/>
              <a:gdLst/>
              <a:ahLst/>
              <a:cxnLst/>
              <a:rect l="l" t="t" r="r" b="b"/>
              <a:pathLst>
                <a:path w="2428240" h="76200">
                  <a:moveTo>
                    <a:pt x="0" y="0"/>
                  </a:moveTo>
                  <a:lnTo>
                    <a:pt x="0" y="76199"/>
                  </a:lnTo>
                  <a:lnTo>
                    <a:pt x="2427731" y="76199"/>
                  </a:lnTo>
                  <a:lnTo>
                    <a:pt x="2427731" y="0"/>
                  </a:lnTo>
                  <a:lnTo>
                    <a:pt x="0"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10" name="object 10"/>
            <p:cNvSpPr/>
            <p:nvPr/>
          </p:nvSpPr>
          <p:spPr>
            <a:xfrm>
              <a:off x="7086599" y="3800855"/>
              <a:ext cx="2449195" cy="85725"/>
            </a:xfrm>
            <a:custGeom>
              <a:avLst/>
              <a:gdLst/>
              <a:ahLst/>
              <a:cxnLst/>
              <a:rect l="l" t="t" r="r" b="b"/>
              <a:pathLst>
                <a:path w="2449195" h="85725">
                  <a:moveTo>
                    <a:pt x="2449067" y="85343"/>
                  </a:moveTo>
                  <a:lnTo>
                    <a:pt x="2449067" y="4571"/>
                  </a:lnTo>
                  <a:lnTo>
                    <a:pt x="2444495" y="0"/>
                  </a:lnTo>
                  <a:lnTo>
                    <a:pt x="4571" y="0"/>
                  </a:lnTo>
                  <a:lnTo>
                    <a:pt x="0" y="4571"/>
                  </a:lnTo>
                  <a:lnTo>
                    <a:pt x="0" y="85343"/>
                  </a:lnTo>
                  <a:lnTo>
                    <a:pt x="10667" y="85343"/>
                  </a:lnTo>
                  <a:lnTo>
                    <a:pt x="10667" y="19811"/>
                  </a:lnTo>
                  <a:lnTo>
                    <a:pt x="19811" y="9143"/>
                  </a:lnTo>
                  <a:lnTo>
                    <a:pt x="19811" y="19811"/>
                  </a:lnTo>
                  <a:lnTo>
                    <a:pt x="2429255" y="19811"/>
                  </a:lnTo>
                  <a:lnTo>
                    <a:pt x="2429255" y="9143"/>
                  </a:lnTo>
                  <a:lnTo>
                    <a:pt x="2438399" y="19811"/>
                  </a:lnTo>
                  <a:lnTo>
                    <a:pt x="2438399" y="85343"/>
                  </a:lnTo>
                  <a:lnTo>
                    <a:pt x="2449067" y="85343"/>
                  </a:lnTo>
                  <a:close/>
                </a:path>
                <a:path w="2449195" h="85725">
                  <a:moveTo>
                    <a:pt x="19811" y="19811"/>
                  </a:moveTo>
                  <a:lnTo>
                    <a:pt x="19811" y="9143"/>
                  </a:lnTo>
                  <a:lnTo>
                    <a:pt x="10667" y="19811"/>
                  </a:lnTo>
                  <a:lnTo>
                    <a:pt x="19811" y="19811"/>
                  </a:lnTo>
                  <a:close/>
                </a:path>
                <a:path w="2449195" h="85725">
                  <a:moveTo>
                    <a:pt x="19811" y="85343"/>
                  </a:moveTo>
                  <a:lnTo>
                    <a:pt x="19811" y="19811"/>
                  </a:lnTo>
                  <a:lnTo>
                    <a:pt x="10667" y="19811"/>
                  </a:lnTo>
                  <a:lnTo>
                    <a:pt x="10667" y="85343"/>
                  </a:lnTo>
                  <a:lnTo>
                    <a:pt x="19811" y="85343"/>
                  </a:lnTo>
                  <a:close/>
                </a:path>
                <a:path w="2449195" h="85725">
                  <a:moveTo>
                    <a:pt x="2438399" y="19811"/>
                  </a:moveTo>
                  <a:lnTo>
                    <a:pt x="2429255" y="9143"/>
                  </a:lnTo>
                  <a:lnTo>
                    <a:pt x="2429255" y="19811"/>
                  </a:lnTo>
                  <a:lnTo>
                    <a:pt x="2438399" y="19811"/>
                  </a:lnTo>
                  <a:close/>
                </a:path>
                <a:path w="2449195" h="85725">
                  <a:moveTo>
                    <a:pt x="2438399" y="85343"/>
                  </a:moveTo>
                  <a:lnTo>
                    <a:pt x="2438399" y="19811"/>
                  </a:lnTo>
                  <a:lnTo>
                    <a:pt x="2429255" y="19811"/>
                  </a:lnTo>
                  <a:lnTo>
                    <a:pt x="2429255" y="85343"/>
                  </a:lnTo>
                  <a:lnTo>
                    <a:pt x="2438399" y="85343"/>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pic>
          <p:nvPicPr>
            <p:cNvPr id="11" name="object 11"/>
            <p:cNvPicPr/>
            <p:nvPr/>
          </p:nvPicPr>
          <p:blipFill>
            <a:blip r:embed="rId3" cstate="print"/>
            <a:stretch>
              <a:fillRect/>
            </a:stretch>
          </p:blipFill>
          <p:spPr>
            <a:xfrm>
              <a:off x="990593" y="3886199"/>
              <a:ext cx="7572756" cy="2753551"/>
            </a:xfrm>
            <a:prstGeom prst="rect">
              <a:avLst/>
            </a:prstGeom>
          </p:spPr>
        </p:pic>
        <p:sp>
          <p:nvSpPr>
            <p:cNvPr id="12" name="object 12"/>
            <p:cNvSpPr/>
            <p:nvPr/>
          </p:nvSpPr>
          <p:spPr>
            <a:xfrm>
              <a:off x="7086600" y="3886199"/>
              <a:ext cx="2449195" cy="581025"/>
            </a:xfrm>
            <a:custGeom>
              <a:avLst/>
              <a:gdLst/>
              <a:ahLst/>
              <a:cxnLst/>
              <a:rect l="l" t="t" r="r" b="b"/>
              <a:pathLst>
                <a:path w="2449195" h="581025">
                  <a:moveTo>
                    <a:pt x="2449055" y="0"/>
                  </a:moveTo>
                  <a:lnTo>
                    <a:pt x="2438387" y="0"/>
                  </a:lnTo>
                  <a:lnTo>
                    <a:pt x="2438387" y="569976"/>
                  </a:lnTo>
                  <a:lnTo>
                    <a:pt x="10160" y="569976"/>
                  </a:lnTo>
                  <a:lnTo>
                    <a:pt x="10160" y="0"/>
                  </a:lnTo>
                  <a:lnTo>
                    <a:pt x="5080" y="0"/>
                  </a:lnTo>
                  <a:lnTo>
                    <a:pt x="0" y="0"/>
                  </a:lnTo>
                  <a:lnTo>
                    <a:pt x="0" y="578624"/>
                  </a:lnTo>
                  <a:lnTo>
                    <a:pt x="5080" y="578624"/>
                  </a:lnTo>
                  <a:lnTo>
                    <a:pt x="5080" y="580644"/>
                  </a:lnTo>
                  <a:lnTo>
                    <a:pt x="10160" y="580644"/>
                  </a:lnTo>
                  <a:lnTo>
                    <a:pt x="2444750" y="580644"/>
                  </a:lnTo>
                  <a:lnTo>
                    <a:pt x="2444750" y="578485"/>
                  </a:lnTo>
                  <a:lnTo>
                    <a:pt x="2448560" y="578485"/>
                  </a:lnTo>
                  <a:lnTo>
                    <a:pt x="2448560" y="569976"/>
                  </a:lnTo>
                  <a:lnTo>
                    <a:pt x="2449055" y="569976"/>
                  </a:lnTo>
                  <a:lnTo>
                    <a:pt x="2449055" y="0"/>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3" name="object 13"/>
            <p:cNvSpPr/>
            <p:nvPr/>
          </p:nvSpPr>
          <p:spPr>
            <a:xfrm>
              <a:off x="7097267" y="3886199"/>
              <a:ext cx="2428240" cy="570230"/>
            </a:xfrm>
            <a:custGeom>
              <a:avLst/>
              <a:gdLst/>
              <a:ahLst/>
              <a:cxnLst/>
              <a:rect l="l" t="t" r="r" b="b"/>
              <a:pathLst>
                <a:path w="2428240" h="570229">
                  <a:moveTo>
                    <a:pt x="2427731" y="569975"/>
                  </a:moveTo>
                  <a:lnTo>
                    <a:pt x="2427731" y="0"/>
                  </a:lnTo>
                  <a:lnTo>
                    <a:pt x="0" y="0"/>
                  </a:lnTo>
                  <a:lnTo>
                    <a:pt x="0" y="569975"/>
                  </a:lnTo>
                  <a:lnTo>
                    <a:pt x="2427731" y="569975"/>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14" name="object 14"/>
            <p:cNvSpPr/>
            <p:nvPr/>
          </p:nvSpPr>
          <p:spPr>
            <a:xfrm>
              <a:off x="7086599" y="3886199"/>
              <a:ext cx="2449195" cy="581025"/>
            </a:xfrm>
            <a:custGeom>
              <a:avLst/>
              <a:gdLst/>
              <a:ahLst/>
              <a:cxnLst/>
              <a:rect l="l" t="t" r="r" b="b"/>
              <a:pathLst>
                <a:path w="2449195" h="581025">
                  <a:moveTo>
                    <a:pt x="19811" y="560831"/>
                  </a:moveTo>
                  <a:lnTo>
                    <a:pt x="19811" y="0"/>
                  </a:lnTo>
                  <a:lnTo>
                    <a:pt x="0" y="0"/>
                  </a:lnTo>
                  <a:lnTo>
                    <a:pt x="0" y="576071"/>
                  </a:lnTo>
                  <a:lnTo>
                    <a:pt x="4571" y="580643"/>
                  </a:lnTo>
                  <a:lnTo>
                    <a:pt x="10667" y="580643"/>
                  </a:lnTo>
                  <a:lnTo>
                    <a:pt x="10667" y="560831"/>
                  </a:lnTo>
                  <a:lnTo>
                    <a:pt x="19811" y="560831"/>
                  </a:lnTo>
                  <a:close/>
                </a:path>
                <a:path w="2449195" h="581025">
                  <a:moveTo>
                    <a:pt x="2438399" y="560831"/>
                  </a:moveTo>
                  <a:lnTo>
                    <a:pt x="10667" y="560831"/>
                  </a:lnTo>
                  <a:lnTo>
                    <a:pt x="19811" y="569975"/>
                  </a:lnTo>
                  <a:lnTo>
                    <a:pt x="19811" y="580643"/>
                  </a:lnTo>
                  <a:lnTo>
                    <a:pt x="2429255" y="580643"/>
                  </a:lnTo>
                  <a:lnTo>
                    <a:pt x="2429255" y="569975"/>
                  </a:lnTo>
                  <a:lnTo>
                    <a:pt x="2438399" y="560831"/>
                  </a:lnTo>
                  <a:close/>
                </a:path>
                <a:path w="2449195" h="581025">
                  <a:moveTo>
                    <a:pt x="19811" y="580643"/>
                  </a:moveTo>
                  <a:lnTo>
                    <a:pt x="19811" y="569975"/>
                  </a:lnTo>
                  <a:lnTo>
                    <a:pt x="10667" y="560831"/>
                  </a:lnTo>
                  <a:lnTo>
                    <a:pt x="10667" y="580643"/>
                  </a:lnTo>
                  <a:lnTo>
                    <a:pt x="19811" y="580643"/>
                  </a:lnTo>
                  <a:close/>
                </a:path>
                <a:path w="2449195" h="581025">
                  <a:moveTo>
                    <a:pt x="2449067" y="576071"/>
                  </a:moveTo>
                  <a:lnTo>
                    <a:pt x="2449067" y="0"/>
                  </a:lnTo>
                  <a:lnTo>
                    <a:pt x="2429255" y="0"/>
                  </a:lnTo>
                  <a:lnTo>
                    <a:pt x="2429255" y="560831"/>
                  </a:lnTo>
                  <a:lnTo>
                    <a:pt x="2438399" y="560831"/>
                  </a:lnTo>
                  <a:lnTo>
                    <a:pt x="2438399" y="580643"/>
                  </a:lnTo>
                  <a:lnTo>
                    <a:pt x="2444495" y="580643"/>
                  </a:lnTo>
                  <a:lnTo>
                    <a:pt x="2449067" y="576071"/>
                  </a:lnTo>
                  <a:close/>
                </a:path>
                <a:path w="2449195" h="581025">
                  <a:moveTo>
                    <a:pt x="2438399" y="580643"/>
                  </a:moveTo>
                  <a:lnTo>
                    <a:pt x="2438399" y="560831"/>
                  </a:lnTo>
                  <a:lnTo>
                    <a:pt x="2429255" y="569975"/>
                  </a:lnTo>
                  <a:lnTo>
                    <a:pt x="2429255" y="580643"/>
                  </a:lnTo>
                  <a:lnTo>
                    <a:pt x="2438399" y="580643"/>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5" name="object 15"/>
            <p:cNvSpPr/>
            <p:nvPr/>
          </p:nvSpPr>
          <p:spPr>
            <a:xfrm>
              <a:off x="7097267" y="4571999"/>
              <a:ext cx="2287905" cy="646430"/>
            </a:xfrm>
            <a:custGeom>
              <a:avLst/>
              <a:gdLst/>
              <a:ahLst/>
              <a:cxnLst/>
              <a:rect l="l" t="t" r="r" b="b"/>
              <a:pathLst>
                <a:path w="2287904" h="646429">
                  <a:moveTo>
                    <a:pt x="2287523" y="646175"/>
                  </a:moveTo>
                  <a:lnTo>
                    <a:pt x="2287523" y="0"/>
                  </a:lnTo>
                  <a:lnTo>
                    <a:pt x="0" y="0"/>
                  </a:lnTo>
                  <a:lnTo>
                    <a:pt x="0" y="646175"/>
                  </a:lnTo>
                  <a:lnTo>
                    <a:pt x="2287523" y="646175"/>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16" name="object 16"/>
            <p:cNvSpPr/>
            <p:nvPr/>
          </p:nvSpPr>
          <p:spPr>
            <a:xfrm>
              <a:off x="7086599" y="4562855"/>
              <a:ext cx="2307590" cy="666115"/>
            </a:xfrm>
            <a:custGeom>
              <a:avLst/>
              <a:gdLst/>
              <a:ahLst/>
              <a:cxnLst/>
              <a:rect l="l" t="t" r="r" b="b"/>
              <a:pathLst>
                <a:path w="2307590" h="666114">
                  <a:moveTo>
                    <a:pt x="2307335" y="9143"/>
                  </a:moveTo>
                  <a:lnTo>
                    <a:pt x="2307335" y="4571"/>
                  </a:lnTo>
                  <a:lnTo>
                    <a:pt x="2302763" y="0"/>
                  </a:lnTo>
                  <a:lnTo>
                    <a:pt x="4571" y="0"/>
                  </a:lnTo>
                  <a:lnTo>
                    <a:pt x="0" y="4571"/>
                  </a:lnTo>
                  <a:lnTo>
                    <a:pt x="0" y="661415"/>
                  </a:lnTo>
                  <a:lnTo>
                    <a:pt x="4571" y="665987"/>
                  </a:lnTo>
                  <a:lnTo>
                    <a:pt x="10667" y="665987"/>
                  </a:lnTo>
                  <a:lnTo>
                    <a:pt x="10667" y="9143"/>
                  </a:lnTo>
                  <a:lnTo>
                    <a:pt x="2307335" y="9143"/>
                  </a:lnTo>
                  <a:close/>
                </a:path>
                <a:path w="2307590" h="666114">
                  <a:moveTo>
                    <a:pt x="2307335" y="661415"/>
                  </a:moveTo>
                  <a:lnTo>
                    <a:pt x="2307335" y="655319"/>
                  </a:lnTo>
                  <a:lnTo>
                    <a:pt x="10667" y="655319"/>
                  </a:lnTo>
                  <a:lnTo>
                    <a:pt x="10667" y="665987"/>
                  </a:lnTo>
                  <a:lnTo>
                    <a:pt x="2302763" y="665987"/>
                  </a:lnTo>
                  <a:lnTo>
                    <a:pt x="2307335" y="661415"/>
                  </a:lnTo>
                  <a:close/>
                </a:path>
                <a:path w="2307590" h="666114">
                  <a:moveTo>
                    <a:pt x="2307335" y="655319"/>
                  </a:moveTo>
                  <a:lnTo>
                    <a:pt x="2307335" y="9143"/>
                  </a:lnTo>
                  <a:lnTo>
                    <a:pt x="2298191" y="9143"/>
                  </a:lnTo>
                  <a:lnTo>
                    <a:pt x="2298191" y="655319"/>
                  </a:lnTo>
                  <a:lnTo>
                    <a:pt x="2307335" y="655319"/>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7" name="object 17"/>
            <p:cNvSpPr/>
            <p:nvPr/>
          </p:nvSpPr>
          <p:spPr>
            <a:xfrm>
              <a:off x="7097267" y="4571999"/>
              <a:ext cx="2287905" cy="646430"/>
            </a:xfrm>
            <a:custGeom>
              <a:avLst/>
              <a:gdLst/>
              <a:ahLst/>
              <a:cxnLst/>
              <a:rect l="l" t="t" r="r" b="b"/>
              <a:pathLst>
                <a:path w="2287904" h="646429">
                  <a:moveTo>
                    <a:pt x="2287523" y="646175"/>
                  </a:moveTo>
                  <a:lnTo>
                    <a:pt x="2287523" y="0"/>
                  </a:lnTo>
                  <a:lnTo>
                    <a:pt x="0" y="0"/>
                  </a:lnTo>
                  <a:lnTo>
                    <a:pt x="0" y="646175"/>
                  </a:lnTo>
                  <a:lnTo>
                    <a:pt x="2287523" y="646175"/>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18" name="object 18"/>
            <p:cNvSpPr/>
            <p:nvPr/>
          </p:nvSpPr>
          <p:spPr>
            <a:xfrm>
              <a:off x="7086600" y="4562856"/>
              <a:ext cx="2307590" cy="666115"/>
            </a:xfrm>
            <a:custGeom>
              <a:avLst/>
              <a:gdLst/>
              <a:ahLst/>
              <a:cxnLst/>
              <a:rect l="l" t="t" r="r" b="b"/>
              <a:pathLst>
                <a:path w="2307590" h="666114">
                  <a:moveTo>
                    <a:pt x="2307336" y="661416"/>
                  </a:moveTo>
                  <a:lnTo>
                    <a:pt x="2307336" y="4572"/>
                  </a:lnTo>
                  <a:lnTo>
                    <a:pt x="2302764" y="0"/>
                  </a:lnTo>
                  <a:lnTo>
                    <a:pt x="4572" y="0"/>
                  </a:lnTo>
                  <a:lnTo>
                    <a:pt x="0" y="4572"/>
                  </a:lnTo>
                  <a:lnTo>
                    <a:pt x="0" y="661416"/>
                  </a:lnTo>
                  <a:lnTo>
                    <a:pt x="4572" y="665988"/>
                  </a:lnTo>
                  <a:lnTo>
                    <a:pt x="10668" y="665988"/>
                  </a:lnTo>
                  <a:lnTo>
                    <a:pt x="10668" y="19812"/>
                  </a:lnTo>
                  <a:lnTo>
                    <a:pt x="19812" y="9144"/>
                  </a:lnTo>
                  <a:lnTo>
                    <a:pt x="19812" y="19812"/>
                  </a:lnTo>
                  <a:lnTo>
                    <a:pt x="2289048" y="19812"/>
                  </a:lnTo>
                  <a:lnTo>
                    <a:pt x="2289048" y="9144"/>
                  </a:lnTo>
                  <a:lnTo>
                    <a:pt x="2298192" y="19812"/>
                  </a:lnTo>
                  <a:lnTo>
                    <a:pt x="2298192" y="665988"/>
                  </a:lnTo>
                  <a:lnTo>
                    <a:pt x="2302764" y="665988"/>
                  </a:lnTo>
                  <a:lnTo>
                    <a:pt x="2307336" y="661416"/>
                  </a:lnTo>
                  <a:close/>
                </a:path>
                <a:path w="2307590" h="666114">
                  <a:moveTo>
                    <a:pt x="19812" y="19812"/>
                  </a:moveTo>
                  <a:lnTo>
                    <a:pt x="19812" y="9144"/>
                  </a:lnTo>
                  <a:lnTo>
                    <a:pt x="10668" y="19812"/>
                  </a:lnTo>
                  <a:lnTo>
                    <a:pt x="19812" y="19812"/>
                  </a:lnTo>
                  <a:close/>
                </a:path>
                <a:path w="2307590" h="666114">
                  <a:moveTo>
                    <a:pt x="19812" y="646176"/>
                  </a:moveTo>
                  <a:lnTo>
                    <a:pt x="19812" y="19812"/>
                  </a:lnTo>
                  <a:lnTo>
                    <a:pt x="10668" y="19812"/>
                  </a:lnTo>
                  <a:lnTo>
                    <a:pt x="10668" y="646176"/>
                  </a:lnTo>
                  <a:lnTo>
                    <a:pt x="19812" y="646176"/>
                  </a:lnTo>
                  <a:close/>
                </a:path>
                <a:path w="2307590" h="666114">
                  <a:moveTo>
                    <a:pt x="2298192" y="646176"/>
                  </a:moveTo>
                  <a:lnTo>
                    <a:pt x="10668" y="646176"/>
                  </a:lnTo>
                  <a:lnTo>
                    <a:pt x="19812" y="655320"/>
                  </a:lnTo>
                  <a:lnTo>
                    <a:pt x="19812" y="665988"/>
                  </a:lnTo>
                  <a:lnTo>
                    <a:pt x="2289048" y="665988"/>
                  </a:lnTo>
                  <a:lnTo>
                    <a:pt x="2289048" y="655320"/>
                  </a:lnTo>
                  <a:lnTo>
                    <a:pt x="2298192" y="646176"/>
                  </a:lnTo>
                  <a:close/>
                </a:path>
                <a:path w="2307590" h="666114">
                  <a:moveTo>
                    <a:pt x="19812" y="665988"/>
                  </a:moveTo>
                  <a:lnTo>
                    <a:pt x="19812" y="655320"/>
                  </a:lnTo>
                  <a:lnTo>
                    <a:pt x="10668" y="646176"/>
                  </a:lnTo>
                  <a:lnTo>
                    <a:pt x="10668" y="665988"/>
                  </a:lnTo>
                  <a:lnTo>
                    <a:pt x="19812" y="665988"/>
                  </a:lnTo>
                  <a:close/>
                </a:path>
                <a:path w="2307590" h="666114">
                  <a:moveTo>
                    <a:pt x="2298192" y="19812"/>
                  </a:moveTo>
                  <a:lnTo>
                    <a:pt x="2289048" y="9144"/>
                  </a:lnTo>
                  <a:lnTo>
                    <a:pt x="2289048" y="19812"/>
                  </a:lnTo>
                  <a:lnTo>
                    <a:pt x="2298192" y="19812"/>
                  </a:lnTo>
                  <a:close/>
                </a:path>
                <a:path w="2307590" h="666114">
                  <a:moveTo>
                    <a:pt x="2298192" y="646176"/>
                  </a:moveTo>
                  <a:lnTo>
                    <a:pt x="2298192" y="19812"/>
                  </a:lnTo>
                  <a:lnTo>
                    <a:pt x="2289048" y="19812"/>
                  </a:lnTo>
                  <a:lnTo>
                    <a:pt x="2289048" y="646176"/>
                  </a:lnTo>
                  <a:lnTo>
                    <a:pt x="2298192" y="646176"/>
                  </a:lnTo>
                  <a:close/>
                </a:path>
                <a:path w="2307590" h="666114">
                  <a:moveTo>
                    <a:pt x="2298192" y="665988"/>
                  </a:moveTo>
                  <a:lnTo>
                    <a:pt x="2298192" y="646176"/>
                  </a:lnTo>
                  <a:lnTo>
                    <a:pt x="2289048" y="655320"/>
                  </a:lnTo>
                  <a:lnTo>
                    <a:pt x="2289048" y="665988"/>
                  </a:lnTo>
                  <a:lnTo>
                    <a:pt x="2298192" y="665988"/>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grpSp>
      <p:sp>
        <p:nvSpPr>
          <p:cNvPr id="19" name="object 19"/>
          <p:cNvSpPr txBox="1"/>
          <p:nvPr/>
        </p:nvSpPr>
        <p:spPr>
          <a:xfrm>
            <a:off x="7980827" y="2777713"/>
            <a:ext cx="1957668" cy="1798087"/>
          </a:xfrm>
          <a:prstGeom prst="rect">
            <a:avLst/>
          </a:prstGeom>
        </p:spPr>
        <p:txBody>
          <a:bodyPr vert="horz" wrap="square" lIns="0" tIns="11206" rIns="0" bIns="0" rtlCol="0">
            <a:spAutoFit/>
          </a:bodyPr>
          <a:lstStyle/>
          <a:p>
            <a:pPr marL="66118" marR="4483" indent="-55472" defTabSz="806867">
              <a:spcBef>
                <a:spcPts val="88"/>
              </a:spcBef>
            </a:pPr>
            <a:r>
              <a:rPr sz="1588" kern="0" spc="137" dirty="0">
                <a:solidFill>
                  <a:srgbClr val="C00000"/>
                </a:solidFill>
                <a:latin typeface="Gill Sans MT"/>
                <a:cs typeface="Gill Sans MT"/>
              </a:rPr>
              <a:t>Username</a:t>
            </a:r>
            <a:r>
              <a:rPr sz="1588" kern="0" dirty="0">
                <a:solidFill>
                  <a:srgbClr val="C00000"/>
                </a:solidFill>
                <a:latin typeface="Gill Sans MT"/>
                <a:cs typeface="Gill Sans MT"/>
              </a:rPr>
              <a:t> </a:t>
            </a:r>
            <a:r>
              <a:rPr sz="1588" kern="0" spc="93" dirty="0">
                <a:solidFill>
                  <a:srgbClr val="C00000"/>
                </a:solidFill>
                <a:latin typeface="Gill Sans MT"/>
                <a:cs typeface="Gill Sans MT"/>
              </a:rPr>
              <a:t>should</a:t>
            </a:r>
            <a:r>
              <a:rPr sz="1588" kern="0" spc="31" dirty="0">
                <a:solidFill>
                  <a:srgbClr val="C00000"/>
                </a:solidFill>
                <a:latin typeface="Gill Sans MT"/>
                <a:cs typeface="Gill Sans MT"/>
              </a:rPr>
              <a:t> </a:t>
            </a:r>
            <a:r>
              <a:rPr sz="1588" kern="0" spc="93" dirty="0">
                <a:solidFill>
                  <a:srgbClr val="C00000"/>
                </a:solidFill>
                <a:latin typeface="Gill Sans MT"/>
                <a:cs typeface="Gill Sans MT"/>
              </a:rPr>
              <a:t>be </a:t>
            </a:r>
            <a:r>
              <a:rPr sz="1588" kern="0" spc="71" dirty="0">
                <a:solidFill>
                  <a:srgbClr val="C00000"/>
                </a:solidFill>
                <a:latin typeface="Gill Sans MT"/>
                <a:cs typeface="Gill Sans MT"/>
              </a:rPr>
              <a:t>of</a:t>
            </a:r>
            <a:r>
              <a:rPr sz="1588" kern="0" spc="9" dirty="0">
                <a:solidFill>
                  <a:srgbClr val="C00000"/>
                </a:solidFill>
                <a:latin typeface="Gill Sans MT"/>
                <a:cs typeface="Gill Sans MT"/>
              </a:rPr>
              <a:t> </a:t>
            </a:r>
            <a:r>
              <a:rPr sz="1588" kern="0" spc="168" dirty="0">
                <a:solidFill>
                  <a:srgbClr val="C00000"/>
                </a:solidFill>
                <a:latin typeface="Gill Sans MT"/>
                <a:cs typeface="Gill Sans MT"/>
              </a:rPr>
              <a:t>a</a:t>
            </a:r>
            <a:r>
              <a:rPr sz="1588" kern="0" spc="4" dirty="0">
                <a:solidFill>
                  <a:srgbClr val="C00000"/>
                </a:solidFill>
                <a:latin typeface="Gill Sans MT"/>
                <a:cs typeface="Gill Sans MT"/>
              </a:rPr>
              <a:t> </a:t>
            </a:r>
            <a:r>
              <a:rPr sz="1588" kern="0" spc="176" dirty="0">
                <a:solidFill>
                  <a:srgbClr val="C00000"/>
                </a:solidFill>
                <a:latin typeface="Gill Sans MT"/>
                <a:cs typeface="Gill Sans MT"/>
              </a:rPr>
              <a:t>minimum</a:t>
            </a:r>
            <a:r>
              <a:rPr sz="1588" kern="0" spc="-13" dirty="0">
                <a:solidFill>
                  <a:srgbClr val="C00000"/>
                </a:solidFill>
                <a:latin typeface="Gill Sans MT"/>
                <a:cs typeface="Gill Sans MT"/>
              </a:rPr>
              <a:t> </a:t>
            </a:r>
            <a:r>
              <a:rPr sz="1588" kern="0" spc="75" dirty="0">
                <a:solidFill>
                  <a:srgbClr val="C00000"/>
                </a:solidFill>
                <a:latin typeface="Gill Sans MT"/>
                <a:cs typeface="Gill Sans MT"/>
              </a:rPr>
              <a:t>size</a:t>
            </a:r>
            <a:endParaRPr sz="1588" kern="0">
              <a:solidFill>
                <a:sysClr val="windowText" lastClr="000000"/>
              </a:solidFill>
              <a:latin typeface="Gill Sans MT"/>
              <a:cs typeface="Gill Sans MT"/>
            </a:endParaRPr>
          </a:p>
          <a:p>
            <a:pPr marL="73963" marR="98057" indent="-55472" defTabSz="806867">
              <a:spcBef>
                <a:spcPts val="953"/>
              </a:spcBef>
            </a:pPr>
            <a:r>
              <a:rPr sz="1588" kern="0" spc="93" dirty="0">
                <a:solidFill>
                  <a:srgbClr val="C00000"/>
                </a:solidFill>
                <a:latin typeface="Gill Sans MT"/>
                <a:cs typeface="Gill Sans MT"/>
              </a:rPr>
              <a:t>Password</a:t>
            </a:r>
            <a:r>
              <a:rPr sz="1588" kern="0" spc="-18" dirty="0">
                <a:solidFill>
                  <a:srgbClr val="C00000"/>
                </a:solidFill>
                <a:latin typeface="Gill Sans MT"/>
                <a:cs typeface="Gill Sans MT"/>
              </a:rPr>
              <a:t> </a:t>
            </a:r>
            <a:r>
              <a:rPr sz="1588" kern="0" spc="93" dirty="0">
                <a:solidFill>
                  <a:srgbClr val="C00000"/>
                </a:solidFill>
                <a:latin typeface="Gill Sans MT"/>
                <a:cs typeface="Gill Sans MT"/>
              </a:rPr>
              <a:t>should</a:t>
            </a:r>
            <a:r>
              <a:rPr sz="1588" kern="0" spc="31" dirty="0">
                <a:solidFill>
                  <a:srgbClr val="C00000"/>
                </a:solidFill>
                <a:latin typeface="Gill Sans MT"/>
                <a:cs typeface="Gill Sans MT"/>
              </a:rPr>
              <a:t> </a:t>
            </a:r>
            <a:r>
              <a:rPr sz="1588" kern="0" spc="93" dirty="0">
                <a:solidFill>
                  <a:srgbClr val="C00000"/>
                </a:solidFill>
                <a:latin typeface="Gill Sans MT"/>
                <a:cs typeface="Gill Sans MT"/>
              </a:rPr>
              <a:t>be </a:t>
            </a:r>
            <a:r>
              <a:rPr sz="1588" kern="0" spc="71" dirty="0">
                <a:solidFill>
                  <a:srgbClr val="C00000"/>
                </a:solidFill>
                <a:latin typeface="Gill Sans MT"/>
                <a:cs typeface="Gill Sans MT"/>
              </a:rPr>
              <a:t>of</a:t>
            </a:r>
            <a:r>
              <a:rPr sz="1588" kern="0" spc="9" dirty="0">
                <a:solidFill>
                  <a:srgbClr val="C00000"/>
                </a:solidFill>
                <a:latin typeface="Gill Sans MT"/>
                <a:cs typeface="Gill Sans MT"/>
              </a:rPr>
              <a:t> </a:t>
            </a:r>
            <a:r>
              <a:rPr sz="1588" kern="0" spc="168" dirty="0">
                <a:solidFill>
                  <a:srgbClr val="C00000"/>
                </a:solidFill>
                <a:latin typeface="Gill Sans MT"/>
                <a:cs typeface="Gill Sans MT"/>
              </a:rPr>
              <a:t>a</a:t>
            </a:r>
            <a:r>
              <a:rPr sz="1588" kern="0" spc="4" dirty="0">
                <a:solidFill>
                  <a:srgbClr val="C00000"/>
                </a:solidFill>
                <a:latin typeface="Gill Sans MT"/>
                <a:cs typeface="Gill Sans MT"/>
              </a:rPr>
              <a:t> </a:t>
            </a:r>
            <a:r>
              <a:rPr sz="1588" kern="0" spc="176" dirty="0">
                <a:solidFill>
                  <a:srgbClr val="C00000"/>
                </a:solidFill>
                <a:latin typeface="Gill Sans MT"/>
                <a:cs typeface="Gill Sans MT"/>
              </a:rPr>
              <a:t>minimum</a:t>
            </a:r>
            <a:r>
              <a:rPr sz="1588" kern="0" spc="-13" dirty="0">
                <a:solidFill>
                  <a:srgbClr val="C00000"/>
                </a:solidFill>
                <a:latin typeface="Gill Sans MT"/>
                <a:cs typeface="Gill Sans MT"/>
              </a:rPr>
              <a:t> </a:t>
            </a:r>
            <a:r>
              <a:rPr sz="1588" kern="0" spc="75" dirty="0">
                <a:solidFill>
                  <a:srgbClr val="C00000"/>
                </a:solidFill>
                <a:latin typeface="Gill Sans MT"/>
                <a:cs typeface="Gill Sans MT"/>
              </a:rPr>
              <a:t>size</a:t>
            </a:r>
            <a:endParaRPr sz="1588" kern="0">
              <a:solidFill>
                <a:sysClr val="windowText" lastClr="000000"/>
              </a:solidFill>
              <a:latin typeface="Gill Sans MT"/>
              <a:cs typeface="Gill Sans MT"/>
            </a:endParaRPr>
          </a:p>
          <a:p>
            <a:pPr marL="19051" marR="297532" defTabSz="806867">
              <a:spcBef>
                <a:spcPts val="1482"/>
              </a:spcBef>
            </a:pPr>
            <a:r>
              <a:rPr sz="1588" kern="0" spc="93" dirty="0">
                <a:solidFill>
                  <a:srgbClr val="C00000"/>
                </a:solidFill>
                <a:latin typeface="Gill Sans MT"/>
                <a:cs typeface="Gill Sans MT"/>
              </a:rPr>
              <a:t>Passwords</a:t>
            </a:r>
            <a:r>
              <a:rPr sz="1588" kern="0" spc="-35" dirty="0">
                <a:solidFill>
                  <a:srgbClr val="C00000"/>
                </a:solidFill>
                <a:latin typeface="Gill Sans MT"/>
                <a:cs typeface="Gill Sans MT"/>
              </a:rPr>
              <a:t> </a:t>
            </a:r>
            <a:r>
              <a:rPr sz="1588" kern="0" spc="84" dirty="0">
                <a:solidFill>
                  <a:srgbClr val="C00000"/>
                </a:solidFill>
                <a:latin typeface="Gill Sans MT"/>
                <a:cs typeface="Gill Sans MT"/>
              </a:rPr>
              <a:t>should </a:t>
            </a:r>
            <a:r>
              <a:rPr sz="1588" kern="0" spc="150" dirty="0">
                <a:solidFill>
                  <a:srgbClr val="C00000"/>
                </a:solidFill>
                <a:latin typeface="Gill Sans MT"/>
                <a:cs typeface="Gill Sans MT"/>
              </a:rPr>
              <a:t>match</a:t>
            </a:r>
            <a:endParaRPr sz="1588" kern="0">
              <a:solidFill>
                <a:sysClr val="windowText" lastClr="000000"/>
              </a:solidFill>
              <a:latin typeface="Gill Sans MT"/>
              <a:cs typeface="Gill Sans MT"/>
            </a:endParaRPr>
          </a:p>
        </p:txBody>
      </p:sp>
      <p:sp>
        <p:nvSpPr>
          <p:cNvPr id="20" name="object 20"/>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21" name="object 21"/>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22" name="Footer Placeholder 21">
            <a:extLst>
              <a:ext uri="{FF2B5EF4-FFF2-40B4-BE49-F238E27FC236}">
                <a16:creationId xmlns:a16="http://schemas.microsoft.com/office/drawing/2014/main" id="{C53A0107-3BFE-5F32-784F-D7638944A547}"/>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30847190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Let's</a:t>
            </a:r>
            <a:r>
              <a:rPr spc="-66" dirty="0"/>
              <a:t> </a:t>
            </a:r>
            <a:r>
              <a:rPr dirty="0"/>
              <a:t>Create</a:t>
            </a:r>
            <a:r>
              <a:rPr spc="-40" dirty="0"/>
              <a:t> </a:t>
            </a:r>
            <a:r>
              <a:rPr dirty="0"/>
              <a:t>our</a:t>
            </a:r>
            <a:r>
              <a:rPr spc="-62" dirty="0"/>
              <a:t> </a:t>
            </a:r>
            <a:r>
              <a:rPr dirty="0"/>
              <a:t>Validate</a:t>
            </a:r>
            <a:r>
              <a:rPr spc="-40" dirty="0"/>
              <a:t> </a:t>
            </a:r>
            <a:r>
              <a:rPr spc="-9" dirty="0"/>
              <a:t>function</a:t>
            </a:r>
          </a:p>
        </p:txBody>
      </p:sp>
      <p:sp>
        <p:nvSpPr>
          <p:cNvPr id="3" name="object 3"/>
          <p:cNvSpPr txBox="1"/>
          <p:nvPr/>
        </p:nvSpPr>
        <p:spPr>
          <a:xfrm>
            <a:off x="2534765" y="1481417"/>
            <a:ext cx="3384737" cy="282928"/>
          </a:xfrm>
          <a:prstGeom prst="rect">
            <a:avLst/>
          </a:prstGeom>
        </p:spPr>
        <p:txBody>
          <a:bodyPr vert="horz" wrap="square" lIns="0" tIns="11206" rIns="0" bIns="0" rtlCol="0">
            <a:spAutoFit/>
          </a:bodyPr>
          <a:lstStyle/>
          <a:p>
            <a:pPr marL="11206" defTabSz="806867">
              <a:spcBef>
                <a:spcPts val="88"/>
              </a:spcBef>
            </a:pPr>
            <a:r>
              <a:rPr sz="1765" kern="0" dirty="0">
                <a:solidFill>
                  <a:sysClr val="windowText" lastClr="000000"/>
                </a:solidFill>
                <a:latin typeface="Courier New"/>
                <a:cs typeface="Courier New"/>
              </a:rPr>
              <a:t>function</a:t>
            </a:r>
            <a:r>
              <a:rPr sz="1765" kern="0" spc="-49" dirty="0">
                <a:solidFill>
                  <a:sysClr val="windowText" lastClr="000000"/>
                </a:solidFill>
                <a:latin typeface="Courier New"/>
                <a:cs typeface="Courier New"/>
              </a:rPr>
              <a:t> </a:t>
            </a:r>
            <a:r>
              <a:rPr sz="1765" b="1" kern="0" dirty="0">
                <a:solidFill>
                  <a:sysClr val="windowText" lastClr="000000"/>
                </a:solidFill>
                <a:latin typeface="Courier New"/>
                <a:cs typeface="Courier New"/>
              </a:rPr>
              <a:t>validate</a:t>
            </a:r>
            <a:r>
              <a:rPr sz="1765" kern="0" dirty="0">
                <a:solidFill>
                  <a:sysClr val="windowText" lastClr="000000"/>
                </a:solidFill>
                <a:latin typeface="Courier New"/>
                <a:cs typeface="Courier New"/>
              </a:rPr>
              <a:t>(form)</a:t>
            </a:r>
            <a:r>
              <a:rPr sz="1765" kern="0" spc="-49" dirty="0">
                <a:solidFill>
                  <a:sysClr val="windowText" lastClr="000000"/>
                </a:solidFill>
                <a:latin typeface="Courier New"/>
                <a:cs typeface="Courier New"/>
              </a:rPr>
              <a:t> </a:t>
            </a:r>
            <a:r>
              <a:rPr sz="1765" kern="0" spc="-44" dirty="0">
                <a:solidFill>
                  <a:sysClr val="windowText" lastClr="000000"/>
                </a:solidFill>
                <a:latin typeface="Courier New"/>
                <a:cs typeface="Courier New"/>
              </a:rPr>
              <a:t>{</a:t>
            </a:r>
            <a:endParaRPr sz="1765" kern="0">
              <a:solidFill>
                <a:sysClr val="windowText" lastClr="000000"/>
              </a:solidFill>
              <a:latin typeface="Courier New"/>
              <a:cs typeface="Courier New"/>
            </a:endParaRPr>
          </a:p>
        </p:txBody>
      </p:sp>
      <p:sp>
        <p:nvSpPr>
          <p:cNvPr id="4" name="object 4"/>
          <p:cNvSpPr txBox="1"/>
          <p:nvPr/>
        </p:nvSpPr>
        <p:spPr>
          <a:xfrm>
            <a:off x="2776817" y="1752240"/>
            <a:ext cx="6074148" cy="1340956"/>
          </a:xfrm>
          <a:prstGeom prst="rect">
            <a:avLst/>
          </a:prstGeom>
        </p:spPr>
        <p:txBody>
          <a:bodyPr vert="horz" wrap="square" lIns="0" tIns="66115" rIns="0" bIns="0" rtlCol="0">
            <a:spAutoFit/>
          </a:bodyPr>
          <a:lstStyle/>
          <a:p>
            <a:pPr marL="11206" defTabSz="806867">
              <a:spcBef>
                <a:spcPts val="521"/>
              </a:spcBef>
            </a:pPr>
            <a:r>
              <a:rPr sz="1765" kern="0" dirty="0">
                <a:solidFill>
                  <a:srgbClr val="454552"/>
                </a:solidFill>
                <a:latin typeface="Courier New"/>
                <a:cs typeface="Courier New"/>
              </a:rPr>
              <a:t>var</a:t>
            </a:r>
            <a:r>
              <a:rPr sz="1765" kern="0" spc="-22" dirty="0">
                <a:solidFill>
                  <a:srgbClr val="454552"/>
                </a:solidFill>
                <a:latin typeface="Courier New"/>
                <a:cs typeface="Courier New"/>
              </a:rPr>
              <a:t> </a:t>
            </a:r>
            <a:r>
              <a:rPr sz="1765" kern="0" dirty="0">
                <a:solidFill>
                  <a:srgbClr val="454552"/>
                </a:solidFill>
                <a:latin typeface="Courier New"/>
                <a:cs typeface="Courier New"/>
              </a:rPr>
              <a:t>returnValue</a:t>
            </a:r>
            <a:r>
              <a:rPr sz="1765" kern="0" spc="-22" dirty="0">
                <a:solidFill>
                  <a:srgbClr val="454552"/>
                </a:solidFill>
                <a:latin typeface="Courier New"/>
                <a:cs typeface="Courier New"/>
              </a:rPr>
              <a:t> </a:t>
            </a:r>
            <a:r>
              <a:rPr sz="1765" kern="0" dirty="0">
                <a:solidFill>
                  <a:srgbClr val="454552"/>
                </a:solidFill>
                <a:latin typeface="Courier New"/>
                <a:cs typeface="Courier New"/>
              </a:rPr>
              <a:t>=</a:t>
            </a:r>
            <a:r>
              <a:rPr sz="1765" kern="0" spc="-22" dirty="0">
                <a:solidFill>
                  <a:srgbClr val="454552"/>
                </a:solidFill>
                <a:latin typeface="Courier New"/>
                <a:cs typeface="Courier New"/>
              </a:rPr>
              <a:t> </a:t>
            </a:r>
            <a:r>
              <a:rPr sz="1765" kern="0" spc="-9" dirty="0">
                <a:solidFill>
                  <a:srgbClr val="454552"/>
                </a:solidFill>
                <a:latin typeface="Courier New"/>
                <a:cs typeface="Courier New"/>
              </a:rPr>
              <a:t>true;</a:t>
            </a:r>
            <a:endParaRPr sz="1765" kern="0">
              <a:solidFill>
                <a:sysClr val="windowText" lastClr="000000"/>
              </a:solidFill>
              <a:latin typeface="Courier New"/>
              <a:cs typeface="Courier New"/>
            </a:endParaRPr>
          </a:p>
          <a:p>
            <a:pPr marL="11206" marR="4483" defTabSz="806867">
              <a:lnSpc>
                <a:spcPts val="2559"/>
              </a:lnSpc>
              <a:spcBef>
                <a:spcPts val="150"/>
              </a:spcBef>
            </a:pPr>
            <a:r>
              <a:rPr sz="1765" kern="0" dirty="0">
                <a:solidFill>
                  <a:srgbClr val="454552"/>
                </a:solidFill>
                <a:latin typeface="Courier New"/>
                <a:cs typeface="Courier New"/>
              </a:rPr>
              <a:t>var</a:t>
            </a:r>
            <a:r>
              <a:rPr sz="1765" kern="0" spc="-18" dirty="0">
                <a:solidFill>
                  <a:srgbClr val="454552"/>
                </a:solidFill>
                <a:latin typeface="Courier New"/>
                <a:cs typeface="Courier New"/>
              </a:rPr>
              <a:t> </a:t>
            </a:r>
            <a:r>
              <a:rPr sz="1765" kern="0" dirty="0">
                <a:solidFill>
                  <a:srgbClr val="454552"/>
                </a:solidFill>
                <a:latin typeface="Courier New"/>
                <a:cs typeface="Courier New"/>
              </a:rPr>
              <a:t>username</a:t>
            </a:r>
            <a:r>
              <a:rPr sz="1765" kern="0" spc="-18" dirty="0">
                <a:solidFill>
                  <a:srgbClr val="454552"/>
                </a:solidFill>
                <a:latin typeface="Courier New"/>
                <a:cs typeface="Courier New"/>
              </a:rPr>
              <a:t> </a:t>
            </a:r>
            <a:r>
              <a:rPr sz="1765" kern="0" dirty="0">
                <a:solidFill>
                  <a:srgbClr val="454552"/>
                </a:solidFill>
                <a:latin typeface="Courier New"/>
                <a:cs typeface="Courier New"/>
              </a:rPr>
              <a:t>=</a:t>
            </a:r>
            <a:r>
              <a:rPr sz="1765" kern="0" spc="-18" dirty="0">
                <a:solidFill>
                  <a:srgbClr val="454552"/>
                </a:solidFill>
                <a:latin typeface="Courier New"/>
                <a:cs typeface="Courier New"/>
              </a:rPr>
              <a:t> </a:t>
            </a:r>
            <a:r>
              <a:rPr sz="1765" kern="0" spc="-9" dirty="0">
                <a:solidFill>
                  <a:srgbClr val="454552"/>
                </a:solidFill>
                <a:latin typeface="Courier New"/>
                <a:cs typeface="Courier New"/>
              </a:rPr>
              <a:t>frmRegister.txtUserName.value; </a:t>
            </a:r>
            <a:r>
              <a:rPr sz="1765" kern="0" spc="-22" dirty="0">
                <a:solidFill>
                  <a:srgbClr val="454552"/>
                </a:solidFill>
                <a:latin typeface="Courier New"/>
                <a:cs typeface="Courier New"/>
              </a:rPr>
              <a:t>var</a:t>
            </a:r>
            <a:endParaRPr sz="1765" kern="0">
              <a:solidFill>
                <a:sysClr val="windowText" lastClr="000000"/>
              </a:solidFill>
              <a:latin typeface="Courier New"/>
              <a:cs typeface="Courier New"/>
            </a:endParaRPr>
          </a:p>
          <a:p>
            <a:pPr marL="11206" defTabSz="806867">
              <a:spcBef>
                <a:spcPts val="291"/>
              </a:spcBef>
            </a:pPr>
            <a:r>
              <a:rPr sz="1765" kern="0" spc="-22" dirty="0">
                <a:solidFill>
                  <a:srgbClr val="454552"/>
                </a:solidFill>
                <a:latin typeface="Courier New"/>
                <a:cs typeface="Courier New"/>
              </a:rPr>
              <a:t>var</a:t>
            </a:r>
            <a:endParaRPr sz="1765" kern="0">
              <a:solidFill>
                <a:sysClr val="windowText" lastClr="000000"/>
              </a:solidFill>
              <a:latin typeface="Courier New"/>
              <a:cs typeface="Courier New"/>
            </a:endParaRPr>
          </a:p>
        </p:txBody>
      </p:sp>
      <p:sp>
        <p:nvSpPr>
          <p:cNvPr id="5" name="object 5"/>
          <p:cNvSpPr txBox="1"/>
          <p:nvPr/>
        </p:nvSpPr>
        <p:spPr>
          <a:xfrm>
            <a:off x="3314699" y="2400388"/>
            <a:ext cx="1502149" cy="654440"/>
          </a:xfrm>
          <a:prstGeom prst="rect">
            <a:avLst/>
          </a:prstGeom>
        </p:spPr>
        <p:txBody>
          <a:bodyPr vert="horz" wrap="square" lIns="0" tIns="11206" rIns="0" bIns="0" rtlCol="0">
            <a:spAutoFit/>
          </a:bodyPr>
          <a:lstStyle/>
          <a:p>
            <a:pPr marL="11206" marR="4483" defTabSz="806867">
              <a:lnSpc>
                <a:spcPct val="121000"/>
              </a:lnSpc>
              <a:spcBef>
                <a:spcPts val="88"/>
              </a:spcBef>
            </a:pPr>
            <a:r>
              <a:rPr sz="1765" kern="0" dirty="0">
                <a:solidFill>
                  <a:srgbClr val="454552"/>
                </a:solidFill>
                <a:latin typeface="Courier New"/>
                <a:cs typeface="Courier New"/>
              </a:rPr>
              <a:t>password1</a:t>
            </a:r>
            <a:r>
              <a:rPr sz="1765" kern="0" spc="-40" dirty="0">
                <a:solidFill>
                  <a:srgbClr val="454552"/>
                </a:solidFill>
                <a:latin typeface="Courier New"/>
                <a:cs typeface="Courier New"/>
              </a:rPr>
              <a:t> </a:t>
            </a:r>
            <a:r>
              <a:rPr sz="1765" kern="0" spc="-44" dirty="0">
                <a:solidFill>
                  <a:srgbClr val="454552"/>
                </a:solidFill>
                <a:latin typeface="Courier New"/>
                <a:cs typeface="Courier New"/>
              </a:rPr>
              <a:t>= </a:t>
            </a:r>
            <a:r>
              <a:rPr sz="1765" kern="0" dirty="0">
                <a:solidFill>
                  <a:srgbClr val="454552"/>
                </a:solidFill>
                <a:latin typeface="Courier New"/>
                <a:cs typeface="Courier New"/>
              </a:rPr>
              <a:t>password2</a:t>
            </a:r>
            <a:r>
              <a:rPr sz="1765" kern="0" spc="-40" dirty="0">
                <a:solidFill>
                  <a:srgbClr val="454552"/>
                </a:solidFill>
                <a:latin typeface="Courier New"/>
                <a:cs typeface="Courier New"/>
              </a:rPr>
              <a:t> </a:t>
            </a:r>
            <a:r>
              <a:rPr sz="1765" kern="0" spc="-44" dirty="0">
                <a:solidFill>
                  <a:srgbClr val="454552"/>
                </a:solidFill>
                <a:latin typeface="Courier New"/>
                <a:cs typeface="Courier New"/>
              </a:rPr>
              <a:t>=</a:t>
            </a:r>
            <a:endParaRPr sz="1765" kern="0">
              <a:solidFill>
                <a:sysClr val="windowText" lastClr="000000"/>
              </a:solidFill>
              <a:latin typeface="Courier New"/>
              <a:cs typeface="Courier New"/>
            </a:endParaRPr>
          </a:p>
        </p:txBody>
      </p:sp>
      <p:sp>
        <p:nvSpPr>
          <p:cNvPr id="6" name="object 6"/>
          <p:cNvSpPr txBox="1"/>
          <p:nvPr/>
        </p:nvSpPr>
        <p:spPr>
          <a:xfrm>
            <a:off x="4928347" y="2400389"/>
            <a:ext cx="4191560" cy="992274"/>
          </a:xfrm>
          <a:prstGeom prst="rect">
            <a:avLst/>
          </a:prstGeom>
        </p:spPr>
        <p:txBody>
          <a:bodyPr vert="horz" wrap="square" lIns="0" tIns="5603" rIns="0" bIns="0" rtlCol="0">
            <a:spAutoFit/>
          </a:bodyPr>
          <a:lstStyle/>
          <a:p>
            <a:pPr marL="11206" marR="4483" defTabSz="806867">
              <a:lnSpc>
                <a:spcPct val="123000"/>
              </a:lnSpc>
              <a:spcBef>
                <a:spcPts val="44"/>
              </a:spcBef>
            </a:pPr>
            <a:r>
              <a:rPr sz="1765" kern="0" spc="-9" dirty="0">
                <a:solidFill>
                  <a:srgbClr val="454552"/>
                </a:solidFill>
                <a:latin typeface="Courier New"/>
                <a:cs typeface="Courier New"/>
              </a:rPr>
              <a:t>frmRegister.txtPassword.value; frmRegister.txtPassword2.value; </a:t>
            </a:r>
            <a:r>
              <a:rPr sz="1765" b="1" kern="0" dirty="0">
                <a:solidFill>
                  <a:srgbClr val="C00000"/>
                </a:solidFill>
                <a:latin typeface="Courier New"/>
                <a:cs typeface="Courier New"/>
              </a:rPr>
              <a:t>should</a:t>
            </a:r>
            <a:r>
              <a:rPr sz="1765" b="1" kern="0" spc="-22" dirty="0">
                <a:solidFill>
                  <a:srgbClr val="C00000"/>
                </a:solidFill>
                <a:latin typeface="Courier New"/>
                <a:cs typeface="Courier New"/>
              </a:rPr>
              <a:t> </a:t>
            </a:r>
            <a:r>
              <a:rPr sz="1765" b="1" kern="0" dirty="0">
                <a:solidFill>
                  <a:srgbClr val="C00000"/>
                </a:solidFill>
                <a:latin typeface="Courier New"/>
                <a:cs typeface="Courier New"/>
              </a:rPr>
              <a:t>be</a:t>
            </a:r>
            <a:r>
              <a:rPr sz="1765" b="1" kern="0" spc="-18" dirty="0">
                <a:solidFill>
                  <a:srgbClr val="C00000"/>
                </a:solidFill>
                <a:latin typeface="Courier New"/>
                <a:cs typeface="Courier New"/>
              </a:rPr>
              <a:t> </a:t>
            </a:r>
            <a:r>
              <a:rPr sz="1765" b="1" kern="0" dirty="0">
                <a:solidFill>
                  <a:srgbClr val="C00000"/>
                </a:solidFill>
                <a:latin typeface="Courier New"/>
                <a:cs typeface="Courier New"/>
              </a:rPr>
              <a:t>longer</a:t>
            </a:r>
            <a:r>
              <a:rPr sz="1765" b="1" kern="0" spc="-22" dirty="0">
                <a:solidFill>
                  <a:srgbClr val="C00000"/>
                </a:solidFill>
                <a:latin typeface="Courier New"/>
                <a:cs typeface="Courier New"/>
              </a:rPr>
              <a:t> </a:t>
            </a:r>
            <a:r>
              <a:rPr sz="1765" b="1" kern="0" dirty="0">
                <a:solidFill>
                  <a:srgbClr val="C00000"/>
                </a:solidFill>
                <a:latin typeface="Courier New"/>
                <a:cs typeface="Courier New"/>
              </a:rPr>
              <a:t>than</a:t>
            </a:r>
            <a:r>
              <a:rPr sz="1765" b="1" kern="0" spc="-18" dirty="0">
                <a:solidFill>
                  <a:srgbClr val="C00000"/>
                </a:solidFill>
                <a:latin typeface="Courier New"/>
                <a:cs typeface="Courier New"/>
              </a:rPr>
              <a:t> </a:t>
            </a:r>
            <a:r>
              <a:rPr sz="1765" b="1" kern="0" spc="-22" dirty="0">
                <a:solidFill>
                  <a:srgbClr val="C00000"/>
                </a:solidFill>
                <a:latin typeface="Courier New"/>
                <a:cs typeface="Courier New"/>
              </a:rPr>
              <a:t>six</a:t>
            </a:r>
            <a:endParaRPr sz="1765" kern="0">
              <a:solidFill>
                <a:sysClr val="windowText" lastClr="000000"/>
              </a:solidFill>
              <a:latin typeface="Courier New"/>
              <a:cs typeface="Courier New"/>
            </a:endParaRPr>
          </a:p>
        </p:txBody>
      </p:sp>
      <p:sp>
        <p:nvSpPr>
          <p:cNvPr id="7" name="object 7"/>
          <p:cNvSpPr txBox="1"/>
          <p:nvPr/>
        </p:nvSpPr>
        <p:spPr>
          <a:xfrm>
            <a:off x="2534765" y="3117923"/>
            <a:ext cx="2308972" cy="554541"/>
          </a:xfrm>
          <a:prstGeom prst="rect">
            <a:avLst/>
          </a:prstGeom>
        </p:spPr>
        <p:txBody>
          <a:bodyPr vert="horz" wrap="square" lIns="0" tIns="11206" rIns="0" bIns="0" rtlCol="0">
            <a:spAutoFit/>
          </a:bodyPr>
          <a:lstStyle/>
          <a:p>
            <a:pPr marL="251585" marR="4483" indent="-240939" defTabSz="806867">
              <a:spcBef>
                <a:spcPts val="88"/>
              </a:spcBef>
            </a:pPr>
            <a:r>
              <a:rPr sz="1765" kern="0" dirty="0">
                <a:solidFill>
                  <a:srgbClr val="C00000"/>
                </a:solidFill>
                <a:latin typeface="Courier New"/>
                <a:cs typeface="Courier New"/>
              </a:rPr>
              <a:t>/*</a:t>
            </a:r>
            <a:r>
              <a:rPr sz="1765" b="1" kern="0" dirty="0">
                <a:solidFill>
                  <a:srgbClr val="C00000"/>
                </a:solidFill>
                <a:latin typeface="Courier New"/>
                <a:cs typeface="Courier New"/>
              </a:rPr>
              <a:t>username</a:t>
            </a:r>
            <a:r>
              <a:rPr sz="1765" b="1" kern="0" spc="-44" dirty="0">
                <a:solidFill>
                  <a:srgbClr val="C00000"/>
                </a:solidFill>
                <a:latin typeface="Courier New"/>
                <a:cs typeface="Courier New"/>
              </a:rPr>
              <a:t> </a:t>
            </a:r>
            <a:r>
              <a:rPr sz="1765" b="1" kern="0" spc="-9" dirty="0">
                <a:solidFill>
                  <a:srgbClr val="C00000"/>
                </a:solidFill>
                <a:latin typeface="Courier New"/>
                <a:cs typeface="Courier New"/>
              </a:rPr>
              <a:t>length characters*/</a:t>
            </a:r>
            <a:endParaRPr sz="1765" kern="0">
              <a:solidFill>
                <a:sysClr val="windowText" lastClr="000000"/>
              </a:solidFill>
              <a:latin typeface="Courier New"/>
              <a:cs typeface="Courier New"/>
            </a:endParaRPr>
          </a:p>
        </p:txBody>
      </p:sp>
      <p:sp>
        <p:nvSpPr>
          <p:cNvPr id="8" name="object 8"/>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9" name="object 9"/>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10" name="object 10"/>
          <p:cNvSpPr txBox="1"/>
          <p:nvPr/>
        </p:nvSpPr>
        <p:spPr>
          <a:xfrm>
            <a:off x="2776817" y="3710939"/>
            <a:ext cx="3384737" cy="282928"/>
          </a:xfrm>
          <a:prstGeom prst="rect">
            <a:avLst/>
          </a:prstGeom>
        </p:spPr>
        <p:txBody>
          <a:bodyPr vert="horz" wrap="square" lIns="0" tIns="11206" rIns="0" bIns="0" rtlCol="0">
            <a:spAutoFit/>
          </a:bodyPr>
          <a:lstStyle/>
          <a:p>
            <a:pPr marL="11206" defTabSz="806867">
              <a:spcBef>
                <a:spcPts val="88"/>
              </a:spcBef>
            </a:pPr>
            <a:r>
              <a:rPr sz="1765" kern="0" dirty="0">
                <a:solidFill>
                  <a:srgbClr val="454552"/>
                </a:solidFill>
                <a:latin typeface="Courier New"/>
                <a:cs typeface="Courier New"/>
              </a:rPr>
              <a:t>if(username.length</a:t>
            </a:r>
            <a:r>
              <a:rPr sz="1765" kern="0" spc="-40" dirty="0">
                <a:solidFill>
                  <a:srgbClr val="454552"/>
                </a:solidFill>
                <a:latin typeface="Courier New"/>
                <a:cs typeface="Courier New"/>
              </a:rPr>
              <a:t> </a:t>
            </a:r>
            <a:r>
              <a:rPr sz="1765" kern="0" dirty="0">
                <a:solidFill>
                  <a:srgbClr val="454552"/>
                </a:solidFill>
                <a:latin typeface="Courier New"/>
                <a:cs typeface="Courier New"/>
              </a:rPr>
              <a:t>&lt;</a:t>
            </a:r>
            <a:r>
              <a:rPr sz="1765" kern="0" spc="-31" dirty="0">
                <a:solidFill>
                  <a:srgbClr val="454552"/>
                </a:solidFill>
                <a:latin typeface="Courier New"/>
                <a:cs typeface="Courier New"/>
              </a:rPr>
              <a:t> </a:t>
            </a:r>
            <a:r>
              <a:rPr sz="1765" kern="0" dirty="0">
                <a:solidFill>
                  <a:srgbClr val="454552"/>
                </a:solidFill>
                <a:latin typeface="Courier New"/>
                <a:cs typeface="Courier New"/>
              </a:rPr>
              <a:t>6)</a:t>
            </a:r>
            <a:r>
              <a:rPr sz="1765" kern="0" spc="-31" dirty="0">
                <a:solidFill>
                  <a:srgbClr val="454552"/>
                </a:solidFill>
                <a:latin typeface="Courier New"/>
                <a:cs typeface="Courier New"/>
              </a:rPr>
              <a:t> </a:t>
            </a:r>
            <a:r>
              <a:rPr sz="1765" kern="0" spc="-44" dirty="0">
                <a:solidFill>
                  <a:srgbClr val="454552"/>
                </a:solidFill>
                <a:latin typeface="Courier New"/>
                <a:cs typeface="Courier New"/>
              </a:rPr>
              <a:t>{</a:t>
            </a:r>
            <a:endParaRPr sz="1765" kern="0">
              <a:solidFill>
                <a:sysClr val="windowText" lastClr="000000"/>
              </a:solidFill>
              <a:latin typeface="Courier New"/>
              <a:cs typeface="Courier New"/>
            </a:endParaRPr>
          </a:p>
        </p:txBody>
      </p:sp>
      <p:sp>
        <p:nvSpPr>
          <p:cNvPr id="11" name="object 11"/>
          <p:cNvSpPr txBox="1"/>
          <p:nvPr/>
        </p:nvSpPr>
        <p:spPr>
          <a:xfrm>
            <a:off x="3059205" y="3980418"/>
            <a:ext cx="1569384" cy="934026"/>
          </a:xfrm>
          <a:prstGeom prst="rect">
            <a:avLst/>
          </a:prstGeom>
        </p:spPr>
        <p:txBody>
          <a:bodyPr vert="horz" wrap="square" lIns="0" tIns="67235" rIns="0" bIns="0" rtlCol="0">
            <a:spAutoFit/>
          </a:bodyPr>
          <a:lstStyle/>
          <a:p>
            <a:pPr marL="11206" defTabSz="806867">
              <a:spcBef>
                <a:spcPts val="529"/>
              </a:spcBef>
            </a:pPr>
            <a:r>
              <a:rPr sz="1765" kern="0" spc="-9" dirty="0">
                <a:solidFill>
                  <a:sysClr val="windowText" lastClr="000000"/>
                </a:solidFill>
                <a:latin typeface="Courier New"/>
                <a:cs typeface="Courier New"/>
              </a:rPr>
              <a:t>returnValue</a:t>
            </a:r>
            <a:endParaRPr sz="1765" kern="0">
              <a:solidFill>
                <a:sysClr val="windowText" lastClr="000000"/>
              </a:solidFill>
              <a:latin typeface="Courier New"/>
              <a:cs typeface="Courier New"/>
            </a:endParaRPr>
          </a:p>
          <a:p>
            <a:pPr marL="212363" marR="4483" indent="-201717" defTabSz="806867">
              <a:spcBef>
                <a:spcPts val="446"/>
              </a:spcBef>
            </a:pPr>
            <a:r>
              <a:rPr sz="1765" kern="0" spc="-9" dirty="0">
                <a:solidFill>
                  <a:sysClr val="windowText" lastClr="000000"/>
                </a:solidFill>
                <a:latin typeface="Courier New"/>
                <a:cs typeface="Courier New"/>
              </a:rPr>
              <a:t>alert(“Your characters</a:t>
            </a:r>
            <a:endParaRPr sz="1765" kern="0">
              <a:solidFill>
                <a:sysClr val="windowText" lastClr="000000"/>
              </a:solidFill>
              <a:latin typeface="Courier New"/>
              <a:cs typeface="Courier New"/>
            </a:endParaRPr>
          </a:p>
        </p:txBody>
      </p:sp>
      <p:sp>
        <p:nvSpPr>
          <p:cNvPr id="12" name="object 12"/>
          <p:cNvSpPr txBox="1"/>
          <p:nvPr/>
        </p:nvSpPr>
        <p:spPr>
          <a:xfrm>
            <a:off x="4672852" y="3980418"/>
            <a:ext cx="3788149" cy="934026"/>
          </a:xfrm>
          <a:prstGeom prst="rect">
            <a:avLst/>
          </a:prstGeom>
        </p:spPr>
        <p:txBody>
          <a:bodyPr vert="horz" wrap="square" lIns="0" tIns="67235" rIns="0" bIns="0" rtlCol="0">
            <a:spAutoFit/>
          </a:bodyPr>
          <a:lstStyle/>
          <a:p>
            <a:pPr marL="11206" defTabSz="806867">
              <a:spcBef>
                <a:spcPts val="529"/>
              </a:spcBef>
            </a:pPr>
            <a:r>
              <a:rPr sz="1765" kern="0" dirty="0">
                <a:solidFill>
                  <a:sysClr val="windowText" lastClr="000000"/>
                </a:solidFill>
                <a:latin typeface="Courier New"/>
                <a:cs typeface="Courier New"/>
              </a:rPr>
              <a:t>=</a:t>
            </a:r>
            <a:r>
              <a:rPr sz="1765" kern="0" spc="-4"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false;</a:t>
            </a:r>
            <a:endParaRPr sz="1765" kern="0">
              <a:solidFill>
                <a:sysClr val="windowText" lastClr="000000"/>
              </a:solidFill>
              <a:latin typeface="Courier New"/>
              <a:cs typeface="Courier New"/>
            </a:endParaRPr>
          </a:p>
          <a:p>
            <a:pPr marL="77885" marR="4483" indent="-67239" defTabSz="806867">
              <a:spcBef>
                <a:spcPts val="446"/>
              </a:spcBef>
            </a:pPr>
            <a:r>
              <a:rPr sz="1765" kern="0" dirty="0">
                <a:solidFill>
                  <a:sysClr val="windowText" lastClr="000000"/>
                </a:solidFill>
                <a:latin typeface="Courier New"/>
                <a:cs typeface="Courier New"/>
              </a:rPr>
              <a:t>username</a:t>
            </a:r>
            <a:r>
              <a:rPr sz="1765" kern="0" spc="-26" dirty="0">
                <a:solidFill>
                  <a:sysClr val="windowText" lastClr="000000"/>
                </a:solidFill>
                <a:latin typeface="Courier New"/>
                <a:cs typeface="Courier New"/>
              </a:rPr>
              <a:t> </a:t>
            </a:r>
            <a:r>
              <a:rPr sz="1765" kern="0" dirty="0">
                <a:solidFill>
                  <a:sysClr val="windowText" lastClr="000000"/>
                </a:solidFill>
                <a:latin typeface="Courier New"/>
                <a:cs typeface="Courier New"/>
              </a:rPr>
              <a:t>must</a:t>
            </a:r>
            <a:r>
              <a:rPr sz="1765" kern="0" spc="-18" dirty="0">
                <a:solidFill>
                  <a:sysClr val="windowText" lastClr="000000"/>
                </a:solidFill>
                <a:latin typeface="Courier New"/>
                <a:cs typeface="Courier New"/>
              </a:rPr>
              <a:t> </a:t>
            </a:r>
            <a:r>
              <a:rPr sz="1765" kern="0" dirty="0">
                <a:solidFill>
                  <a:sysClr val="windowText" lastClr="000000"/>
                </a:solidFill>
                <a:latin typeface="Courier New"/>
                <a:cs typeface="Courier New"/>
              </a:rPr>
              <a:t>be</a:t>
            </a:r>
            <a:r>
              <a:rPr sz="1765" kern="0" spc="-18" dirty="0">
                <a:solidFill>
                  <a:sysClr val="windowText" lastClr="000000"/>
                </a:solidFill>
                <a:latin typeface="Courier New"/>
                <a:cs typeface="Courier New"/>
              </a:rPr>
              <a:t> </a:t>
            </a:r>
            <a:r>
              <a:rPr sz="1765" kern="0" dirty="0">
                <a:solidFill>
                  <a:sysClr val="windowText" lastClr="000000"/>
                </a:solidFill>
                <a:latin typeface="Courier New"/>
                <a:cs typeface="Courier New"/>
              </a:rPr>
              <a:t>at</a:t>
            </a:r>
            <a:r>
              <a:rPr sz="1765" kern="0" spc="-18"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least\n6 long.\n</a:t>
            </a:r>
            <a:endParaRPr sz="1765" kern="0">
              <a:solidFill>
                <a:sysClr val="windowText" lastClr="000000"/>
              </a:solidFill>
              <a:latin typeface="Courier New"/>
              <a:cs typeface="Courier New"/>
            </a:endParaRPr>
          </a:p>
        </p:txBody>
      </p:sp>
      <p:sp>
        <p:nvSpPr>
          <p:cNvPr id="13" name="object 13"/>
          <p:cNvSpPr txBox="1"/>
          <p:nvPr/>
        </p:nvSpPr>
        <p:spPr>
          <a:xfrm>
            <a:off x="2776817" y="4898851"/>
            <a:ext cx="4608419" cy="991584"/>
          </a:xfrm>
          <a:prstGeom prst="rect">
            <a:avLst/>
          </a:prstGeom>
        </p:spPr>
        <p:txBody>
          <a:bodyPr vert="horz" wrap="square" lIns="0" tIns="11206" rIns="0" bIns="0" rtlCol="0">
            <a:spAutoFit/>
          </a:bodyPr>
          <a:lstStyle/>
          <a:p>
            <a:pPr marL="293049" marR="4483" defTabSz="806867">
              <a:lnSpc>
                <a:spcPct val="121000"/>
              </a:lnSpc>
              <a:spcBef>
                <a:spcPts val="88"/>
              </a:spcBef>
            </a:pPr>
            <a:r>
              <a:rPr sz="1765" kern="0" dirty="0">
                <a:solidFill>
                  <a:sysClr val="windowText" lastClr="000000"/>
                </a:solidFill>
                <a:latin typeface="Courier New"/>
                <a:cs typeface="Courier New"/>
              </a:rPr>
              <a:t>Please</a:t>
            </a:r>
            <a:r>
              <a:rPr sz="1765" kern="0" spc="-31" dirty="0">
                <a:solidFill>
                  <a:sysClr val="windowText" lastClr="000000"/>
                </a:solidFill>
                <a:latin typeface="Courier New"/>
                <a:cs typeface="Courier New"/>
              </a:rPr>
              <a:t> </a:t>
            </a:r>
            <a:r>
              <a:rPr sz="1765" kern="0" dirty="0">
                <a:solidFill>
                  <a:sysClr val="windowText" lastClr="000000"/>
                </a:solidFill>
                <a:latin typeface="Courier New"/>
                <a:cs typeface="Courier New"/>
              </a:rPr>
              <a:t>try</a:t>
            </a:r>
            <a:r>
              <a:rPr sz="1765" kern="0" spc="-18"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again.”); frmRegister.txtUserName.focus();</a:t>
            </a:r>
            <a:endParaRPr sz="1765" kern="0">
              <a:solidFill>
                <a:sysClr val="windowText" lastClr="000000"/>
              </a:solidFill>
              <a:latin typeface="Courier New"/>
              <a:cs typeface="Courier New"/>
            </a:endParaRPr>
          </a:p>
          <a:p>
            <a:pPr marL="11206" defTabSz="806867">
              <a:spcBef>
                <a:spcPts val="441"/>
              </a:spcBef>
            </a:pPr>
            <a:r>
              <a:rPr sz="1765" kern="0" spc="-44" dirty="0">
                <a:solidFill>
                  <a:srgbClr val="454552"/>
                </a:solidFill>
                <a:latin typeface="Courier New"/>
                <a:cs typeface="Courier New"/>
              </a:rPr>
              <a:t>}</a:t>
            </a:r>
            <a:endParaRPr sz="1765" kern="0">
              <a:solidFill>
                <a:sysClr val="windowText" lastClr="000000"/>
              </a:solidFill>
              <a:latin typeface="Courier New"/>
              <a:cs typeface="Courier New"/>
            </a:endParaRPr>
          </a:p>
        </p:txBody>
      </p:sp>
      <p:sp>
        <p:nvSpPr>
          <p:cNvPr id="14" name="Footer Placeholder 13">
            <a:extLst>
              <a:ext uri="{FF2B5EF4-FFF2-40B4-BE49-F238E27FC236}">
                <a16:creationId xmlns:a16="http://schemas.microsoft.com/office/drawing/2014/main" id="{92AFA88E-86E4-47CD-E650-A1637D164EF7}"/>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228204058"/>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Check</a:t>
            </a:r>
            <a:r>
              <a:rPr spc="-88" dirty="0"/>
              <a:t> </a:t>
            </a:r>
            <a:r>
              <a:rPr dirty="0"/>
              <a:t>password</a:t>
            </a:r>
            <a:r>
              <a:rPr spc="-71" dirty="0"/>
              <a:t> </a:t>
            </a:r>
            <a:r>
              <a:rPr spc="-9" dirty="0"/>
              <a:t>length</a:t>
            </a:r>
          </a:p>
        </p:txBody>
      </p:sp>
      <p:sp>
        <p:nvSpPr>
          <p:cNvPr id="3" name="object 3"/>
          <p:cNvSpPr txBox="1"/>
          <p:nvPr/>
        </p:nvSpPr>
        <p:spPr>
          <a:xfrm>
            <a:off x="2534765" y="1481417"/>
            <a:ext cx="5805206" cy="554541"/>
          </a:xfrm>
          <a:prstGeom prst="rect">
            <a:avLst/>
          </a:prstGeom>
        </p:spPr>
        <p:txBody>
          <a:bodyPr vert="horz" wrap="square" lIns="0" tIns="11206" rIns="0" bIns="0" rtlCol="0">
            <a:spAutoFit/>
          </a:bodyPr>
          <a:lstStyle/>
          <a:p>
            <a:pPr marL="251585" marR="4483" indent="-240939" defTabSz="806867">
              <a:spcBef>
                <a:spcPts val="88"/>
              </a:spcBef>
            </a:pPr>
            <a:r>
              <a:rPr sz="1765" kern="0" dirty="0">
                <a:solidFill>
                  <a:srgbClr val="C00000"/>
                </a:solidFill>
                <a:latin typeface="Courier New"/>
                <a:cs typeface="Courier New"/>
              </a:rPr>
              <a:t>/*</a:t>
            </a:r>
            <a:r>
              <a:rPr sz="1765" b="1" kern="0" dirty="0">
                <a:solidFill>
                  <a:srgbClr val="C00000"/>
                </a:solidFill>
                <a:latin typeface="Courier New"/>
                <a:cs typeface="Courier New"/>
              </a:rPr>
              <a:t>username</a:t>
            </a:r>
            <a:r>
              <a:rPr sz="1765" b="1" kern="0" spc="-26" dirty="0">
                <a:solidFill>
                  <a:srgbClr val="C00000"/>
                </a:solidFill>
                <a:latin typeface="Courier New"/>
                <a:cs typeface="Courier New"/>
              </a:rPr>
              <a:t> </a:t>
            </a:r>
            <a:r>
              <a:rPr sz="1765" b="1" kern="0" dirty="0">
                <a:solidFill>
                  <a:srgbClr val="C00000"/>
                </a:solidFill>
                <a:latin typeface="Courier New"/>
                <a:cs typeface="Courier New"/>
              </a:rPr>
              <a:t>length</a:t>
            </a:r>
            <a:r>
              <a:rPr sz="1765" b="1" kern="0" spc="-26" dirty="0">
                <a:solidFill>
                  <a:srgbClr val="C00000"/>
                </a:solidFill>
                <a:latin typeface="Courier New"/>
                <a:cs typeface="Courier New"/>
              </a:rPr>
              <a:t> </a:t>
            </a:r>
            <a:r>
              <a:rPr sz="1765" b="1" kern="0" dirty="0">
                <a:solidFill>
                  <a:srgbClr val="C00000"/>
                </a:solidFill>
                <a:latin typeface="Courier New"/>
                <a:cs typeface="Courier New"/>
              </a:rPr>
              <a:t>should</a:t>
            </a:r>
            <a:r>
              <a:rPr sz="1765" b="1" kern="0" spc="-22" dirty="0">
                <a:solidFill>
                  <a:srgbClr val="C00000"/>
                </a:solidFill>
                <a:latin typeface="Courier New"/>
                <a:cs typeface="Courier New"/>
              </a:rPr>
              <a:t> </a:t>
            </a:r>
            <a:r>
              <a:rPr sz="1765" b="1" kern="0" dirty="0">
                <a:solidFill>
                  <a:srgbClr val="C00000"/>
                </a:solidFill>
                <a:latin typeface="Courier New"/>
                <a:cs typeface="Courier New"/>
              </a:rPr>
              <a:t>be</a:t>
            </a:r>
            <a:r>
              <a:rPr sz="1765" b="1" kern="0" spc="-26" dirty="0">
                <a:solidFill>
                  <a:srgbClr val="C00000"/>
                </a:solidFill>
                <a:latin typeface="Courier New"/>
                <a:cs typeface="Courier New"/>
              </a:rPr>
              <a:t> </a:t>
            </a:r>
            <a:r>
              <a:rPr sz="1765" b="1" kern="0" dirty="0">
                <a:solidFill>
                  <a:srgbClr val="C00000"/>
                </a:solidFill>
                <a:latin typeface="Courier New"/>
                <a:cs typeface="Courier New"/>
              </a:rPr>
              <a:t>longer</a:t>
            </a:r>
            <a:r>
              <a:rPr sz="1765" b="1" kern="0" spc="-26" dirty="0">
                <a:solidFill>
                  <a:srgbClr val="C00000"/>
                </a:solidFill>
                <a:latin typeface="Courier New"/>
                <a:cs typeface="Courier New"/>
              </a:rPr>
              <a:t> </a:t>
            </a:r>
            <a:r>
              <a:rPr sz="1765" b="1" kern="0" dirty="0">
                <a:solidFill>
                  <a:srgbClr val="C00000"/>
                </a:solidFill>
                <a:latin typeface="Courier New"/>
                <a:cs typeface="Courier New"/>
              </a:rPr>
              <a:t>than</a:t>
            </a:r>
            <a:r>
              <a:rPr sz="1765" b="1" kern="0" spc="-22" dirty="0">
                <a:solidFill>
                  <a:srgbClr val="C00000"/>
                </a:solidFill>
                <a:latin typeface="Courier New"/>
                <a:cs typeface="Courier New"/>
              </a:rPr>
              <a:t> six </a:t>
            </a:r>
            <a:r>
              <a:rPr sz="1765" b="1" kern="0" spc="-9" dirty="0">
                <a:solidFill>
                  <a:srgbClr val="C00000"/>
                </a:solidFill>
                <a:latin typeface="Courier New"/>
                <a:cs typeface="Courier New"/>
              </a:rPr>
              <a:t>characters*/</a:t>
            </a:r>
            <a:endParaRPr sz="1765" kern="0">
              <a:solidFill>
                <a:sysClr val="windowText" lastClr="000000"/>
              </a:solidFill>
              <a:latin typeface="Courier New"/>
              <a:cs typeface="Courier New"/>
            </a:endParaRPr>
          </a:p>
        </p:txBody>
      </p:sp>
      <p:sp>
        <p:nvSpPr>
          <p:cNvPr id="4" name="object 4"/>
          <p:cNvSpPr txBox="1"/>
          <p:nvPr/>
        </p:nvSpPr>
        <p:spPr>
          <a:xfrm>
            <a:off x="2534765" y="2030594"/>
            <a:ext cx="3653678" cy="1269533"/>
          </a:xfrm>
          <a:prstGeom prst="rect">
            <a:avLst/>
          </a:prstGeom>
        </p:spPr>
        <p:txBody>
          <a:bodyPr vert="horz" wrap="square" lIns="0" tIns="11766" rIns="0" bIns="0" rtlCol="0">
            <a:spAutoFit/>
          </a:bodyPr>
          <a:lstStyle/>
          <a:p>
            <a:pPr marL="253266" marR="4483" indent="-242060" defTabSz="806867">
              <a:lnSpc>
                <a:spcPct val="120700"/>
              </a:lnSpc>
              <a:spcBef>
                <a:spcPts val="93"/>
              </a:spcBef>
            </a:pPr>
            <a:r>
              <a:rPr sz="1765" b="1" kern="0" dirty="0">
                <a:solidFill>
                  <a:sysClr val="windowText" lastClr="000000"/>
                </a:solidFill>
                <a:latin typeface="Courier New"/>
                <a:cs typeface="Courier New"/>
              </a:rPr>
              <a:t>if</a:t>
            </a:r>
            <a:r>
              <a:rPr sz="1765" b="1" kern="0" spc="-35" dirty="0">
                <a:solidFill>
                  <a:sysClr val="windowText" lastClr="000000"/>
                </a:solidFill>
                <a:latin typeface="Courier New"/>
                <a:cs typeface="Courier New"/>
              </a:rPr>
              <a:t> </a:t>
            </a:r>
            <a:r>
              <a:rPr sz="1765" b="1" kern="0" dirty="0">
                <a:solidFill>
                  <a:sysClr val="windowText" lastClr="000000"/>
                </a:solidFill>
                <a:latin typeface="Courier New"/>
                <a:cs typeface="Courier New"/>
              </a:rPr>
              <a:t>(password1.length</a:t>
            </a:r>
            <a:r>
              <a:rPr sz="1765" b="1" kern="0" spc="-22" dirty="0">
                <a:solidFill>
                  <a:sysClr val="windowText" lastClr="000000"/>
                </a:solidFill>
                <a:latin typeface="Courier New"/>
                <a:cs typeface="Courier New"/>
              </a:rPr>
              <a:t> </a:t>
            </a:r>
            <a:r>
              <a:rPr sz="1765" b="1" kern="0" dirty="0">
                <a:solidFill>
                  <a:sysClr val="windowText" lastClr="000000"/>
                </a:solidFill>
                <a:latin typeface="Courier New"/>
                <a:cs typeface="Courier New"/>
              </a:rPr>
              <a:t>&lt;</a:t>
            </a:r>
            <a:r>
              <a:rPr sz="1765" b="1" kern="0" spc="-26" dirty="0">
                <a:solidFill>
                  <a:sysClr val="windowText" lastClr="000000"/>
                </a:solidFill>
                <a:latin typeface="Courier New"/>
                <a:cs typeface="Courier New"/>
              </a:rPr>
              <a:t> </a:t>
            </a:r>
            <a:r>
              <a:rPr sz="1765" b="1" kern="0" dirty="0">
                <a:solidFill>
                  <a:sysClr val="windowText" lastClr="000000"/>
                </a:solidFill>
                <a:latin typeface="Courier New"/>
                <a:cs typeface="Courier New"/>
              </a:rPr>
              <a:t>6)</a:t>
            </a:r>
            <a:r>
              <a:rPr sz="1765" b="1" kern="0" spc="-22" dirty="0">
                <a:solidFill>
                  <a:sysClr val="windowText" lastClr="000000"/>
                </a:solidFill>
                <a:latin typeface="Courier New"/>
                <a:cs typeface="Courier New"/>
              </a:rPr>
              <a:t> </a:t>
            </a:r>
            <a:r>
              <a:rPr sz="1765" kern="0" spc="-44" dirty="0">
                <a:solidFill>
                  <a:sysClr val="windowText" lastClr="000000"/>
                </a:solidFill>
                <a:latin typeface="Courier New"/>
                <a:cs typeface="Courier New"/>
              </a:rPr>
              <a:t>{ </a:t>
            </a:r>
            <a:r>
              <a:rPr sz="1765" kern="0" dirty="0">
                <a:solidFill>
                  <a:srgbClr val="454552"/>
                </a:solidFill>
                <a:latin typeface="Courier New"/>
                <a:cs typeface="Courier New"/>
              </a:rPr>
              <a:t>returnValue</a:t>
            </a:r>
            <a:r>
              <a:rPr sz="1765" kern="0" spc="-26" dirty="0">
                <a:solidFill>
                  <a:srgbClr val="454552"/>
                </a:solidFill>
                <a:latin typeface="Courier New"/>
                <a:cs typeface="Courier New"/>
              </a:rPr>
              <a:t> </a:t>
            </a:r>
            <a:r>
              <a:rPr sz="1765" kern="0" dirty="0">
                <a:solidFill>
                  <a:srgbClr val="454552"/>
                </a:solidFill>
                <a:latin typeface="Courier New"/>
                <a:cs typeface="Courier New"/>
              </a:rPr>
              <a:t>=</a:t>
            </a:r>
            <a:r>
              <a:rPr sz="1765" kern="0" spc="-26" dirty="0">
                <a:solidFill>
                  <a:srgbClr val="454552"/>
                </a:solidFill>
                <a:latin typeface="Courier New"/>
                <a:cs typeface="Courier New"/>
              </a:rPr>
              <a:t> </a:t>
            </a:r>
            <a:r>
              <a:rPr sz="1765" kern="0" spc="-9" dirty="0">
                <a:solidFill>
                  <a:srgbClr val="454552"/>
                </a:solidFill>
                <a:latin typeface="Courier New"/>
                <a:cs typeface="Courier New"/>
              </a:rPr>
              <a:t>false; </a:t>
            </a:r>
            <a:r>
              <a:rPr sz="1765" kern="0" dirty="0">
                <a:solidFill>
                  <a:srgbClr val="454552"/>
                </a:solidFill>
                <a:latin typeface="Courier New"/>
                <a:cs typeface="Courier New"/>
              </a:rPr>
              <a:t>alert(“Your</a:t>
            </a:r>
            <a:r>
              <a:rPr sz="1765" kern="0" spc="-49" dirty="0">
                <a:solidFill>
                  <a:srgbClr val="454552"/>
                </a:solidFill>
                <a:latin typeface="Courier New"/>
                <a:cs typeface="Courier New"/>
              </a:rPr>
              <a:t> </a:t>
            </a:r>
            <a:r>
              <a:rPr sz="1765" kern="0" spc="-9" dirty="0">
                <a:solidFill>
                  <a:srgbClr val="454552"/>
                </a:solidFill>
                <a:latin typeface="Courier New"/>
                <a:cs typeface="Courier New"/>
              </a:rPr>
              <a:t>password</a:t>
            </a:r>
            <a:endParaRPr sz="1765" kern="0">
              <a:solidFill>
                <a:sysClr val="windowText" lastClr="000000"/>
              </a:solidFill>
              <a:latin typeface="Courier New"/>
              <a:cs typeface="Courier New"/>
            </a:endParaRPr>
          </a:p>
          <a:p>
            <a:pPr marL="495326" defTabSz="806867"/>
            <a:r>
              <a:rPr sz="1765" kern="0" dirty="0">
                <a:solidFill>
                  <a:srgbClr val="454552"/>
                </a:solidFill>
                <a:latin typeface="Courier New"/>
                <a:cs typeface="Courier New"/>
              </a:rPr>
              <a:t>characters</a:t>
            </a:r>
            <a:r>
              <a:rPr sz="1765" kern="0" spc="-44" dirty="0">
                <a:solidFill>
                  <a:srgbClr val="454552"/>
                </a:solidFill>
                <a:latin typeface="Courier New"/>
                <a:cs typeface="Courier New"/>
              </a:rPr>
              <a:t> </a:t>
            </a:r>
            <a:r>
              <a:rPr sz="1765" kern="0" spc="-9" dirty="0">
                <a:solidFill>
                  <a:srgbClr val="454552"/>
                </a:solidFill>
                <a:latin typeface="Courier New"/>
                <a:cs typeface="Courier New"/>
              </a:rPr>
              <a:t>long.\n</a:t>
            </a:r>
            <a:endParaRPr sz="1765" kern="0">
              <a:solidFill>
                <a:sysClr val="windowText" lastClr="000000"/>
              </a:solidFill>
              <a:latin typeface="Courier New"/>
              <a:cs typeface="Courier New"/>
            </a:endParaRPr>
          </a:p>
        </p:txBody>
      </p:sp>
      <p:sp>
        <p:nvSpPr>
          <p:cNvPr id="5" name="object 5"/>
          <p:cNvSpPr txBox="1"/>
          <p:nvPr/>
        </p:nvSpPr>
        <p:spPr>
          <a:xfrm>
            <a:off x="5573805" y="2736027"/>
            <a:ext cx="1394572" cy="554541"/>
          </a:xfrm>
          <a:prstGeom prst="rect">
            <a:avLst/>
          </a:prstGeom>
        </p:spPr>
        <p:txBody>
          <a:bodyPr vert="horz" wrap="square" lIns="0" tIns="11206" rIns="0" bIns="0" rtlCol="0">
            <a:spAutoFit/>
          </a:bodyPr>
          <a:lstStyle/>
          <a:p>
            <a:pPr marL="11206" marR="4483" indent="26896" defTabSz="806867">
              <a:spcBef>
                <a:spcPts val="88"/>
              </a:spcBef>
            </a:pPr>
            <a:r>
              <a:rPr sz="1765" kern="0" dirty="0">
                <a:solidFill>
                  <a:srgbClr val="454552"/>
                </a:solidFill>
                <a:latin typeface="Courier New"/>
                <a:cs typeface="Courier New"/>
              </a:rPr>
              <a:t>must</a:t>
            </a:r>
            <a:r>
              <a:rPr sz="1765" kern="0" spc="-13" dirty="0">
                <a:solidFill>
                  <a:srgbClr val="454552"/>
                </a:solidFill>
                <a:latin typeface="Courier New"/>
                <a:cs typeface="Courier New"/>
              </a:rPr>
              <a:t> </a:t>
            </a:r>
            <a:r>
              <a:rPr sz="1765" kern="0" dirty="0">
                <a:solidFill>
                  <a:srgbClr val="454552"/>
                </a:solidFill>
                <a:latin typeface="Courier New"/>
                <a:cs typeface="Courier New"/>
              </a:rPr>
              <a:t>be</a:t>
            </a:r>
            <a:r>
              <a:rPr sz="1765" kern="0" spc="-13" dirty="0">
                <a:solidFill>
                  <a:srgbClr val="454552"/>
                </a:solidFill>
                <a:latin typeface="Courier New"/>
                <a:cs typeface="Courier New"/>
              </a:rPr>
              <a:t> </a:t>
            </a:r>
            <a:r>
              <a:rPr sz="1765" kern="0" spc="-22" dirty="0">
                <a:solidFill>
                  <a:srgbClr val="454552"/>
                </a:solidFill>
                <a:latin typeface="Courier New"/>
                <a:cs typeface="Courier New"/>
              </a:rPr>
              <a:t>at </a:t>
            </a:r>
            <a:r>
              <a:rPr sz="1765" kern="0" dirty="0">
                <a:solidFill>
                  <a:srgbClr val="454552"/>
                </a:solidFill>
                <a:latin typeface="Courier New"/>
                <a:cs typeface="Courier New"/>
              </a:rPr>
              <a:t>Please</a:t>
            </a:r>
            <a:r>
              <a:rPr sz="1765" kern="0" spc="-26" dirty="0">
                <a:solidFill>
                  <a:srgbClr val="454552"/>
                </a:solidFill>
                <a:latin typeface="Courier New"/>
                <a:cs typeface="Courier New"/>
              </a:rPr>
              <a:t> </a:t>
            </a:r>
            <a:r>
              <a:rPr sz="1765" kern="0" spc="-22" dirty="0">
                <a:solidFill>
                  <a:srgbClr val="454552"/>
                </a:solidFill>
                <a:latin typeface="Courier New"/>
                <a:cs typeface="Courier New"/>
              </a:rPr>
              <a:t>try</a:t>
            </a:r>
            <a:endParaRPr sz="1765" kern="0">
              <a:solidFill>
                <a:sysClr val="windowText" lastClr="000000"/>
              </a:solidFill>
              <a:latin typeface="Courier New"/>
              <a:cs typeface="Courier New"/>
            </a:endParaRPr>
          </a:p>
        </p:txBody>
      </p:sp>
      <p:sp>
        <p:nvSpPr>
          <p:cNvPr id="6" name="object 6"/>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object 8"/>
          <p:cNvSpPr txBox="1"/>
          <p:nvPr/>
        </p:nvSpPr>
        <p:spPr>
          <a:xfrm>
            <a:off x="2776817" y="3330387"/>
            <a:ext cx="4191560" cy="282928"/>
          </a:xfrm>
          <a:prstGeom prst="rect">
            <a:avLst/>
          </a:prstGeom>
        </p:spPr>
        <p:txBody>
          <a:bodyPr vert="horz" wrap="square" lIns="0" tIns="11206" rIns="0" bIns="0" rtlCol="0">
            <a:spAutoFit/>
          </a:bodyPr>
          <a:lstStyle/>
          <a:p>
            <a:pPr marL="11206" defTabSz="806867">
              <a:spcBef>
                <a:spcPts val="88"/>
              </a:spcBef>
            </a:pPr>
            <a:r>
              <a:rPr sz="1765" kern="0" dirty="0">
                <a:solidFill>
                  <a:srgbClr val="454552"/>
                </a:solidFill>
                <a:latin typeface="Courier New"/>
                <a:cs typeface="Courier New"/>
              </a:rPr>
              <a:t>frmRegister.txtPassword.value</a:t>
            </a:r>
            <a:r>
              <a:rPr sz="1765" kern="0" spc="-137" dirty="0">
                <a:solidFill>
                  <a:srgbClr val="454552"/>
                </a:solidFill>
                <a:latin typeface="Courier New"/>
                <a:cs typeface="Courier New"/>
              </a:rPr>
              <a:t> </a:t>
            </a:r>
            <a:r>
              <a:rPr sz="1765" kern="0" spc="-44" dirty="0">
                <a:solidFill>
                  <a:srgbClr val="454552"/>
                </a:solidFill>
                <a:latin typeface="Courier New"/>
                <a:cs typeface="Courier New"/>
              </a:rPr>
              <a:t>=</a:t>
            </a:r>
            <a:endParaRPr sz="1765" kern="0">
              <a:solidFill>
                <a:sysClr val="windowText" lastClr="000000"/>
              </a:solidFill>
              <a:latin typeface="Courier New"/>
              <a:cs typeface="Courier New"/>
            </a:endParaRPr>
          </a:p>
        </p:txBody>
      </p:sp>
      <p:sp>
        <p:nvSpPr>
          <p:cNvPr id="9" name="object 9"/>
          <p:cNvSpPr txBox="1"/>
          <p:nvPr/>
        </p:nvSpPr>
        <p:spPr>
          <a:xfrm>
            <a:off x="7052982" y="2736027"/>
            <a:ext cx="1233207" cy="877450"/>
          </a:xfrm>
          <a:prstGeom prst="rect">
            <a:avLst/>
          </a:prstGeom>
        </p:spPr>
        <p:txBody>
          <a:bodyPr vert="horz" wrap="square" lIns="0" tIns="11206" rIns="0" bIns="0" rtlCol="0">
            <a:spAutoFit/>
          </a:bodyPr>
          <a:lstStyle/>
          <a:p>
            <a:pPr marL="11206" marR="4483" indent="26896" defTabSz="806867">
              <a:spcBef>
                <a:spcPts val="88"/>
              </a:spcBef>
            </a:pPr>
            <a:r>
              <a:rPr sz="1765" kern="0" spc="-9" dirty="0">
                <a:solidFill>
                  <a:srgbClr val="454552"/>
                </a:solidFill>
                <a:latin typeface="Courier New"/>
                <a:cs typeface="Courier New"/>
              </a:rPr>
              <a:t>least\n6 again.”);</a:t>
            </a:r>
            <a:endParaRPr sz="1765" kern="0">
              <a:solidFill>
                <a:sysClr val="windowText" lastClr="000000"/>
              </a:solidFill>
              <a:latin typeface="Courier New"/>
              <a:cs typeface="Courier New"/>
            </a:endParaRPr>
          </a:p>
          <a:p>
            <a:pPr marL="37542" defTabSz="806867">
              <a:spcBef>
                <a:spcPts val="446"/>
              </a:spcBef>
            </a:pPr>
            <a:r>
              <a:rPr sz="1765" kern="0" spc="-22" dirty="0">
                <a:solidFill>
                  <a:srgbClr val="454552"/>
                </a:solidFill>
                <a:latin typeface="Courier New"/>
                <a:cs typeface="Courier New"/>
              </a:rPr>
              <a:t>"";</a:t>
            </a:r>
            <a:endParaRPr sz="1765" kern="0">
              <a:solidFill>
                <a:sysClr val="windowText" lastClr="000000"/>
              </a:solidFill>
              <a:latin typeface="Courier New"/>
              <a:cs typeface="Courier New"/>
            </a:endParaRPr>
          </a:p>
        </p:txBody>
      </p:sp>
      <p:sp>
        <p:nvSpPr>
          <p:cNvPr id="10" name="object 10"/>
          <p:cNvSpPr txBox="1"/>
          <p:nvPr/>
        </p:nvSpPr>
        <p:spPr>
          <a:xfrm>
            <a:off x="2534765" y="3601210"/>
            <a:ext cx="5105960" cy="1004408"/>
          </a:xfrm>
          <a:prstGeom prst="rect">
            <a:avLst/>
          </a:prstGeom>
        </p:spPr>
        <p:txBody>
          <a:bodyPr vert="horz" wrap="square" lIns="0" tIns="11206" rIns="0" bIns="0" rtlCol="0">
            <a:spAutoFit/>
          </a:bodyPr>
          <a:lstStyle/>
          <a:p>
            <a:pPr marL="253266" marR="4483" defTabSz="806867">
              <a:lnSpc>
                <a:spcPct val="120500"/>
              </a:lnSpc>
              <a:spcBef>
                <a:spcPts val="88"/>
              </a:spcBef>
            </a:pPr>
            <a:r>
              <a:rPr sz="1765" kern="0" dirty="0">
                <a:solidFill>
                  <a:srgbClr val="454552"/>
                </a:solidFill>
                <a:latin typeface="Courier New"/>
                <a:cs typeface="Courier New"/>
              </a:rPr>
              <a:t>frmRegister.txtPassword2.value</a:t>
            </a:r>
            <a:r>
              <a:rPr sz="1765" kern="0" spc="-79" dirty="0">
                <a:solidFill>
                  <a:srgbClr val="454552"/>
                </a:solidFill>
                <a:latin typeface="Courier New"/>
                <a:cs typeface="Courier New"/>
              </a:rPr>
              <a:t> </a:t>
            </a:r>
            <a:r>
              <a:rPr sz="1765" kern="0" dirty="0">
                <a:solidFill>
                  <a:srgbClr val="454552"/>
                </a:solidFill>
                <a:latin typeface="Courier New"/>
                <a:cs typeface="Courier New"/>
              </a:rPr>
              <a:t>=</a:t>
            </a:r>
            <a:r>
              <a:rPr sz="1765" kern="0" spc="-66" dirty="0">
                <a:solidFill>
                  <a:srgbClr val="454552"/>
                </a:solidFill>
                <a:latin typeface="Courier New"/>
                <a:cs typeface="Courier New"/>
              </a:rPr>
              <a:t> </a:t>
            </a:r>
            <a:r>
              <a:rPr sz="1765" kern="0" spc="-22" dirty="0">
                <a:solidFill>
                  <a:srgbClr val="454552"/>
                </a:solidFill>
                <a:latin typeface="Courier New"/>
                <a:cs typeface="Courier New"/>
              </a:rPr>
              <a:t>""; </a:t>
            </a:r>
            <a:r>
              <a:rPr sz="1765" kern="0" spc="-9" dirty="0">
                <a:solidFill>
                  <a:srgbClr val="454552"/>
                </a:solidFill>
                <a:latin typeface="Courier New"/>
                <a:cs typeface="Courier New"/>
              </a:rPr>
              <a:t>frmRegister.txtPassword.focus();</a:t>
            </a:r>
            <a:endParaRPr sz="1765" kern="0">
              <a:solidFill>
                <a:sysClr val="windowText" lastClr="000000"/>
              </a:solidFill>
              <a:latin typeface="Courier New"/>
              <a:cs typeface="Courier New"/>
            </a:endParaRPr>
          </a:p>
          <a:p>
            <a:pPr marL="11206" defTabSz="806867">
              <a:spcBef>
                <a:spcPts val="529"/>
              </a:spcBef>
            </a:pPr>
            <a:r>
              <a:rPr sz="1765" kern="0" spc="-44" dirty="0">
                <a:solidFill>
                  <a:sysClr val="windowText" lastClr="000000"/>
                </a:solidFill>
                <a:latin typeface="Courier New"/>
                <a:cs typeface="Courier New"/>
              </a:rPr>
              <a:t>}</a:t>
            </a:r>
            <a:endParaRPr sz="1765" kern="0">
              <a:solidFill>
                <a:sysClr val="windowText" lastClr="000000"/>
              </a:solidFill>
              <a:latin typeface="Courier New"/>
              <a:cs typeface="Courier New"/>
            </a:endParaRPr>
          </a:p>
        </p:txBody>
      </p:sp>
      <p:sp>
        <p:nvSpPr>
          <p:cNvPr id="11" name="Footer Placeholder 10">
            <a:extLst>
              <a:ext uri="{FF2B5EF4-FFF2-40B4-BE49-F238E27FC236}">
                <a16:creationId xmlns:a16="http://schemas.microsoft.com/office/drawing/2014/main" id="{A051558C-E3D2-AD59-8769-9405DAC05576}"/>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168453873"/>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Passwords</a:t>
            </a:r>
            <a:r>
              <a:rPr spc="-88" dirty="0"/>
              <a:t> </a:t>
            </a:r>
            <a:r>
              <a:rPr dirty="0"/>
              <a:t>should</a:t>
            </a:r>
            <a:r>
              <a:rPr spc="-84" dirty="0"/>
              <a:t> </a:t>
            </a:r>
            <a:r>
              <a:rPr spc="-9" dirty="0"/>
              <a:t>match</a:t>
            </a:r>
          </a:p>
        </p:txBody>
      </p:sp>
      <p:sp>
        <p:nvSpPr>
          <p:cNvPr id="3" name="object 3"/>
          <p:cNvSpPr txBox="1"/>
          <p:nvPr/>
        </p:nvSpPr>
        <p:spPr>
          <a:xfrm>
            <a:off x="2534765" y="1481417"/>
            <a:ext cx="3519207" cy="282928"/>
          </a:xfrm>
          <a:prstGeom prst="rect">
            <a:avLst/>
          </a:prstGeom>
        </p:spPr>
        <p:txBody>
          <a:bodyPr vert="horz" wrap="square" lIns="0" tIns="11206" rIns="0" bIns="0" rtlCol="0">
            <a:spAutoFit/>
          </a:bodyPr>
          <a:lstStyle/>
          <a:p>
            <a:pPr marL="11206" defTabSz="806867">
              <a:spcBef>
                <a:spcPts val="88"/>
              </a:spcBef>
            </a:pPr>
            <a:r>
              <a:rPr sz="1765" kern="0" dirty="0">
                <a:solidFill>
                  <a:srgbClr val="C00000"/>
                </a:solidFill>
                <a:latin typeface="Courier New"/>
                <a:cs typeface="Courier New"/>
              </a:rPr>
              <a:t>/*</a:t>
            </a:r>
            <a:r>
              <a:rPr sz="1765" b="1" kern="0" dirty="0">
                <a:solidFill>
                  <a:srgbClr val="C00000"/>
                </a:solidFill>
                <a:latin typeface="Courier New"/>
                <a:cs typeface="Courier New"/>
              </a:rPr>
              <a:t>passwords</a:t>
            </a:r>
            <a:r>
              <a:rPr sz="1765" b="1" kern="0" spc="-49" dirty="0">
                <a:solidFill>
                  <a:srgbClr val="C00000"/>
                </a:solidFill>
                <a:latin typeface="Courier New"/>
                <a:cs typeface="Courier New"/>
              </a:rPr>
              <a:t> </a:t>
            </a:r>
            <a:r>
              <a:rPr sz="1765" b="1" kern="0" dirty="0">
                <a:solidFill>
                  <a:srgbClr val="C00000"/>
                </a:solidFill>
                <a:latin typeface="Courier New"/>
                <a:cs typeface="Courier New"/>
              </a:rPr>
              <a:t>should</a:t>
            </a:r>
            <a:r>
              <a:rPr sz="1765" b="1" kern="0" spc="-35" dirty="0">
                <a:solidFill>
                  <a:srgbClr val="C00000"/>
                </a:solidFill>
                <a:latin typeface="Courier New"/>
                <a:cs typeface="Courier New"/>
              </a:rPr>
              <a:t> </a:t>
            </a:r>
            <a:r>
              <a:rPr sz="1765" b="1" kern="0" spc="-9" dirty="0">
                <a:solidFill>
                  <a:srgbClr val="C00000"/>
                </a:solidFill>
                <a:latin typeface="Courier New"/>
                <a:cs typeface="Courier New"/>
              </a:rPr>
              <a:t>match*/</a:t>
            </a:r>
            <a:endParaRPr sz="1765" kern="0">
              <a:solidFill>
                <a:sysClr val="windowText" lastClr="000000"/>
              </a:solidFill>
              <a:latin typeface="Courier New"/>
              <a:cs typeface="Courier New"/>
            </a:endParaRPr>
          </a:p>
        </p:txBody>
      </p:sp>
      <p:sp>
        <p:nvSpPr>
          <p:cNvPr id="4" name="object 4"/>
          <p:cNvSpPr txBox="1"/>
          <p:nvPr/>
        </p:nvSpPr>
        <p:spPr>
          <a:xfrm>
            <a:off x="2534765" y="1761653"/>
            <a:ext cx="2981325" cy="1263197"/>
          </a:xfrm>
          <a:prstGeom prst="rect">
            <a:avLst/>
          </a:prstGeom>
        </p:spPr>
        <p:txBody>
          <a:bodyPr vert="horz" wrap="square" lIns="0" tIns="11206" rIns="0" bIns="0" rtlCol="0">
            <a:spAutoFit/>
          </a:bodyPr>
          <a:lstStyle/>
          <a:p>
            <a:pPr marL="253266" marR="4483" indent="-242060" algn="r" defTabSz="806867">
              <a:lnSpc>
                <a:spcPct val="121000"/>
              </a:lnSpc>
              <a:spcBef>
                <a:spcPts val="88"/>
              </a:spcBef>
            </a:pPr>
            <a:r>
              <a:rPr sz="1765" kern="0" dirty="0">
                <a:solidFill>
                  <a:sysClr val="windowText" lastClr="000000"/>
                </a:solidFill>
                <a:latin typeface="Courier New"/>
                <a:cs typeface="Courier New"/>
              </a:rPr>
              <a:t>if</a:t>
            </a:r>
            <a:r>
              <a:rPr sz="1765" kern="0" spc="-49" dirty="0">
                <a:solidFill>
                  <a:sysClr val="windowText" lastClr="000000"/>
                </a:solidFill>
                <a:latin typeface="Courier New"/>
                <a:cs typeface="Courier New"/>
              </a:rPr>
              <a:t> </a:t>
            </a:r>
            <a:r>
              <a:rPr sz="1765" kern="0" dirty="0">
                <a:solidFill>
                  <a:sysClr val="windowText" lastClr="000000"/>
                </a:solidFill>
                <a:latin typeface="Courier New"/>
                <a:cs typeface="Courier New"/>
              </a:rPr>
              <a:t>(password1.value</a:t>
            </a:r>
            <a:r>
              <a:rPr sz="1765" kern="0" spc="-40" dirty="0">
                <a:solidFill>
                  <a:sysClr val="windowText" lastClr="000000"/>
                </a:solidFill>
                <a:latin typeface="Courier New"/>
                <a:cs typeface="Courier New"/>
              </a:rPr>
              <a:t> </a:t>
            </a:r>
            <a:r>
              <a:rPr sz="1765" kern="0" spc="-22" dirty="0">
                <a:solidFill>
                  <a:sysClr val="windowText" lastClr="000000"/>
                </a:solidFill>
                <a:latin typeface="Courier New"/>
                <a:cs typeface="Courier New"/>
              </a:rPr>
              <a:t>!= </a:t>
            </a:r>
            <a:r>
              <a:rPr sz="1765" kern="0" dirty="0">
                <a:solidFill>
                  <a:srgbClr val="454552"/>
                </a:solidFill>
                <a:latin typeface="Courier New"/>
                <a:cs typeface="Courier New"/>
              </a:rPr>
              <a:t>returnValue</a:t>
            </a:r>
            <a:r>
              <a:rPr sz="1765" kern="0" spc="-26" dirty="0">
                <a:solidFill>
                  <a:srgbClr val="454552"/>
                </a:solidFill>
                <a:latin typeface="Courier New"/>
                <a:cs typeface="Courier New"/>
              </a:rPr>
              <a:t> </a:t>
            </a:r>
            <a:r>
              <a:rPr sz="1765" kern="0" dirty="0">
                <a:solidFill>
                  <a:srgbClr val="454552"/>
                </a:solidFill>
                <a:latin typeface="Courier New"/>
                <a:cs typeface="Courier New"/>
              </a:rPr>
              <a:t>=</a:t>
            </a:r>
            <a:r>
              <a:rPr sz="1765" kern="0" spc="-26" dirty="0">
                <a:solidFill>
                  <a:srgbClr val="454552"/>
                </a:solidFill>
                <a:latin typeface="Courier New"/>
                <a:cs typeface="Courier New"/>
              </a:rPr>
              <a:t> </a:t>
            </a:r>
            <a:r>
              <a:rPr sz="1765" kern="0" spc="-9" dirty="0">
                <a:solidFill>
                  <a:srgbClr val="454552"/>
                </a:solidFill>
                <a:latin typeface="Courier New"/>
                <a:cs typeface="Courier New"/>
              </a:rPr>
              <a:t>false;</a:t>
            </a:r>
            <a:endParaRPr sz="1765" kern="0">
              <a:solidFill>
                <a:sysClr val="windowText" lastClr="000000"/>
              </a:solidFill>
              <a:latin typeface="Courier New"/>
              <a:cs typeface="Courier New"/>
            </a:endParaRPr>
          </a:p>
          <a:p>
            <a:pPr marL="495326" marR="30818" indent="-242060" algn="r" defTabSz="806867">
              <a:spcBef>
                <a:spcPts val="432"/>
              </a:spcBef>
            </a:pPr>
            <a:r>
              <a:rPr sz="1765" kern="0" dirty="0">
                <a:solidFill>
                  <a:srgbClr val="454552"/>
                </a:solidFill>
                <a:latin typeface="Courier New"/>
                <a:cs typeface="Courier New"/>
              </a:rPr>
              <a:t>alter(“Your</a:t>
            </a:r>
            <a:r>
              <a:rPr sz="1765" kern="0" spc="-49" dirty="0">
                <a:solidFill>
                  <a:srgbClr val="454552"/>
                </a:solidFill>
                <a:latin typeface="Courier New"/>
                <a:cs typeface="Courier New"/>
              </a:rPr>
              <a:t> </a:t>
            </a:r>
            <a:r>
              <a:rPr sz="1765" kern="0" spc="-9" dirty="0">
                <a:solidFill>
                  <a:srgbClr val="454552"/>
                </a:solidFill>
                <a:latin typeface="Courier New"/>
                <a:cs typeface="Courier New"/>
              </a:rPr>
              <a:t>password </a:t>
            </a:r>
            <a:r>
              <a:rPr sz="1765" kern="0" dirty="0">
                <a:solidFill>
                  <a:srgbClr val="454552"/>
                </a:solidFill>
                <a:latin typeface="Courier New"/>
                <a:cs typeface="Courier New"/>
              </a:rPr>
              <a:t>match.\nPlease</a:t>
            </a:r>
            <a:r>
              <a:rPr sz="1765" kern="0" spc="-71" dirty="0">
                <a:solidFill>
                  <a:srgbClr val="454552"/>
                </a:solidFill>
                <a:latin typeface="Courier New"/>
                <a:cs typeface="Courier New"/>
              </a:rPr>
              <a:t> </a:t>
            </a:r>
            <a:r>
              <a:rPr sz="1765" kern="0" spc="-22" dirty="0">
                <a:solidFill>
                  <a:srgbClr val="454552"/>
                </a:solidFill>
                <a:latin typeface="Courier New"/>
                <a:cs typeface="Courier New"/>
              </a:rPr>
              <a:t>try</a:t>
            </a:r>
            <a:endParaRPr sz="1765" kern="0">
              <a:solidFill>
                <a:sysClr val="windowText" lastClr="000000"/>
              </a:solidFill>
              <a:latin typeface="Courier New"/>
              <a:cs typeface="Courier New"/>
            </a:endParaRPr>
          </a:p>
        </p:txBody>
      </p:sp>
      <p:sp>
        <p:nvSpPr>
          <p:cNvPr id="5" name="object 5"/>
          <p:cNvSpPr txBox="1"/>
          <p:nvPr/>
        </p:nvSpPr>
        <p:spPr>
          <a:xfrm>
            <a:off x="5627587" y="1817594"/>
            <a:ext cx="2443443" cy="282928"/>
          </a:xfrm>
          <a:prstGeom prst="rect">
            <a:avLst/>
          </a:prstGeom>
        </p:spPr>
        <p:txBody>
          <a:bodyPr vert="horz" wrap="square" lIns="0" tIns="11206" rIns="0" bIns="0" rtlCol="0">
            <a:spAutoFit/>
          </a:bodyPr>
          <a:lstStyle/>
          <a:p>
            <a:pPr marL="11206" defTabSz="806867">
              <a:spcBef>
                <a:spcPts val="88"/>
              </a:spcBef>
            </a:pPr>
            <a:r>
              <a:rPr sz="1765" kern="0" dirty="0">
                <a:solidFill>
                  <a:sysClr val="windowText" lastClr="000000"/>
                </a:solidFill>
                <a:latin typeface="Courier New"/>
                <a:cs typeface="Courier New"/>
              </a:rPr>
              <a:t>password2.value)</a:t>
            </a:r>
            <a:r>
              <a:rPr sz="1765" kern="0" spc="-79" dirty="0">
                <a:solidFill>
                  <a:sysClr val="windowText" lastClr="000000"/>
                </a:solidFill>
                <a:latin typeface="Courier New"/>
                <a:cs typeface="Courier New"/>
              </a:rPr>
              <a:t> </a:t>
            </a:r>
            <a:r>
              <a:rPr sz="1765" kern="0" spc="-44" dirty="0">
                <a:solidFill>
                  <a:sysClr val="windowText" lastClr="000000"/>
                </a:solidFill>
                <a:latin typeface="Courier New"/>
                <a:cs typeface="Courier New"/>
              </a:rPr>
              <a:t>{</a:t>
            </a:r>
            <a:endParaRPr sz="1765" kern="0">
              <a:solidFill>
                <a:sysClr val="windowText" lastClr="000000"/>
              </a:solidFill>
              <a:latin typeface="Courier New"/>
              <a:cs typeface="Courier New"/>
            </a:endParaRPr>
          </a:p>
        </p:txBody>
      </p:sp>
      <p:sp>
        <p:nvSpPr>
          <p:cNvPr id="6" name="object 6"/>
          <p:cNvSpPr txBox="1"/>
          <p:nvPr/>
        </p:nvSpPr>
        <p:spPr>
          <a:xfrm>
            <a:off x="5573805" y="2467085"/>
            <a:ext cx="2066925" cy="554541"/>
          </a:xfrm>
          <a:prstGeom prst="rect">
            <a:avLst/>
          </a:prstGeom>
        </p:spPr>
        <p:txBody>
          <a:bodyPr vert="horz" wrap="square" lIns="0" tIns="11206" rIns="0" bIns="0" rtlCol="0">
            <a:spAutoFit/>
          </a:bodyPr>
          <a:lstStyle/>
          <a:p>
            <a:pPr marL="11206" marR="4483" indent="26896" defTabSz="806867">
              <a:spcBef>
                <a:spcPts val="88"/>
              </a:spcBef>
            </a:pPr>
            <a:r>
              <a:rPr sz="1765" kern="0" dirty="0">
                <a:solidFill>
                  <a:srgbClr val="454552"/>
                </a:solidFill>
                <a:latin typeface="Courier New"/>
                <a:cs typeface="Courier New"/>
              </a:rPr>
              <a:t>entries</a:t>
            </a:r>
            <a:r>
              <a:rPr sz="1765" kern="0" spc="-22" dirty="0">
                <a:solidFill>
                  <a:srgbClr val="454552"/>
                </a:solidFill>
                <a:latin typeface="Courier New"/>
                <a:cs typeface="Courier New"/>
              </a:rPr>
              <a:t> </a:t>
            </a:r>
            <a:r>
              <a:rPr sz="1765" kern="0" dirty="0">
                <a:solidFill>
                  <a:srgbClr val="454552"/>
                </a:solidFill>
                <a:latin typeface="Courier New"/>
                <a:cs typeface="Courier New"/>
              </a:rPr>
              <a:t>did</a:t>
            </a:r>
            <a:r>
              <a:rPr sz="1765" kern="0" spc="-22" dirty="0">
                <a:solidFill>
                  <a:srgbClr val="454552"/>
                </a:solidFill>
                <a:latin typeface="Courier New"/>
                <a:cs typeface="Courier New"/>
              </a:rPr>
              <a:t> not </a:t>
            </a:r>
            <a:r>
              <a:rPr sz="1765" kern="0" spc="-9" dirty="0">
                <a:solidFill>
                  <a:srgbClr val="454552"/>
                </a:solidFill>
                <a:latin typeface="Courier New"/>
                <a:cs typeface="Courier New"/>
              </a:rPr>
              <a:t>again.”);</a:t>
            </a:r>
            <a:endParaRPr sz="1765" kern="0">
              <a:solidFill>
                <a:sysClr val="windowText" lastClr="000000"/>
              </a:solidFill>
              <a:latin typeface="Courier New"/>
              <a:cs typeface="Courier New"/>
            </a:endParaRPr>
          </a:p>
        </p:txBody>
      </p:sp>
      <p:sp>
        <p:nvSpPr>
          <p:cNvPr id="7" name="object 7"/>
          <p:cNvSpPr txBox="1"/>
          <p:nvPr/>
        </p:nvSpPr>
        <p:spPr>
          <a:xfrm>
            <a:off x="2534765" y="3005505"/>
            <a:ext cx="5805206" cy="2702233"/>
          </a:xfrm>
          <a:prstGeom prst="rect">
            <a:avLst/>
          </a:prstGeom>
        </p:spPr>
        <p:txBody>
          <a:bodyPr vert="horz" wrap="square" lIns="0" tIns="11766" rIns="0" bIns="0" rtlCol="0">
            <a:spAutoFit/>
          </a:bodyPr>
          <a:lstStyle/>
          <a:p>
            <a:pPr marL="253266" marR="703207" defTabSz="806867">
              <a:lnSpc>
                <a:spcPct val="120700"/>
              </a:lnSpc>
              <a:spcBef>
                <a:spcPts val="93"/>
              </a:spcBef>
            </a:pPr>
            <a:r>
              <a:rPr sz="1765" kern="0" dirty="0">
                <a:solidFill>
                  <a:srgbClr val="454552"/>
                </a:solidFill>
                <a:latin typeface="Courier New"/>
                <a:cs typeface="Courier New"/>
              </a:rPr>
              <a:t>frmRegister.txtPassword.value</a:t>
            </a:r>
            <a:r>
              <a:rPr sz="1765" kern="0" spc="-75" dirty="0">
                <a:solidFill>
                  <a:srgbClr val="454552"/>
                </a:solidFill>
                <a:latin typeface="Courier New"/>
                <a:cs typeface="Courier New"/>
              </a:rPr>
              <a:t> </a:t>
            </a:r>
            <a:r>
              <a:rPr sz="1765" kern="0" dirty="0">
                <a:solidFill>
                  <a:srgbClr val="454552"/>
                </a:solidFill>
                <a:latin typeface="Courier New"/>
                <a:cs typeface="Courier New"/>
              </a:rPr>
              <a:t>=</a:t>
            </a:r>
            <a:r>
              <a:rPr sz="1765" kern="0" spc="-66" dirty="0">
                <a:solidFill>
                  <a:srgbClr val="454552"/>
                </a:solidFill>
                <a:latin typeface="Courier New"/>
                <a:cs typeface="Courier New"/>
              </a:rPr>
              <a:t> </a:t>
            </a:r>
            <a:r>
              <a:rPr sz="1765" kern="0" spc="-22" dirty="0">
                <a:solidFill>
                  <a:srgbClr val="454552"/>
                </a:solidFill>
                <a:latin typeface="Courier New"/>
                <a:cs typeface="Courier New"/>
              </a:rPr>
              <a:t>“”; </a:t>
            </a:r>
            <a:r>
              <a:rPr sz="1765" kern="0" dirty="0">
                <a:solidFill>
                  <a:srgbClr val="454552"/>
                </a:solidFill>
                <a:latin typeface="Courier New"/>
                <a:cs typeface="Courier New"/>
              </a:rPr>
              <a:t>frmRegister.txtPassword2.value</a:t>
            </a:r>
            <a:r>
              <a:rPr sz="1765" kern="0" spc="-79" dirty="0">
                <a:solidFill>
                  <a:srgbClr val="454552"/>
                </a:solidFill>
                <a:latin typeface="Courier New"/>
                <a:cs typeface="Courier New"/>
              </a:rPr>
              <a:t> </a:t>
            </a:r>
            <a:r>
              <a:rPr sz="1765" kern="0" dirty="0">
                <a:solidFill>
                  <a:srgbClr val="454552"/>
                </a:solidFill>
                <a:latin typeface="Courier New"/>
                <a:cs typeface="Courier New"/>
              </a:rPr>
              <a:t>=</a:t>
            </a:r>
            <a:r>
              <a:rPr sz="1765" kern="0" spc="-66" dirty="0">
                <a:solidFill>
                  <a:srgbClr val="454552"/>
                </a:solidFill>
                <a:latin typeface="Courier New"/>
                <a:cs typeface="Courier New"/>
              </a:rPr>
              <a:t> </a:t>
            </a:r>
            <a:r>
              <a:rPr sz="1765" kern="0" spc="-22" dirty="0">
                <a:solidFill>
                  <a:srgbClr val="454552"/>
                </a:solidFill>
                <a:latin typeface="Courier New"/>
                <a:cs typeface="Courier New"/>
              </a:rPr>
              <a:t>“”; </a:t>
            </a:r>
            <a:r>
              <a:rPr sz="1765" kern="0" dirty="0">
                <a:solidFill>
                  <a:srgbClr val="454552"/>
                </a:solidFill>
                <a:latin typeface="Courier New"/>
                <a:cs typeface="Courier New"/>
              </a:rPr>
              <a:t>frm</a:t>
            </a:r>
            <a:r>
              <a:rPr sz="1765" kern="0" spc="-13" dirty="0">
                <a:solidFill>
                  <a:srgbClr val="454552"/>
                </a:solidFill>
                <a:latin typeface="Courier New"/>
                <a:cs typeface="Courier New"/>
              </a:rPr>
              <a:t> </a:t>
            </a:r>
            <a:r>
              <a:rPr sz="1765" kern="0" spc="-9" dirty="0">
                <a:solidFill>
                  <a:srgbClr val="454552"/>
                </a:solidFill>
                <a:latin typeface="Courier New"/>
                <a:cs typeface="Courier New"/>
              </a:rPr>
              <a:t>Register.txtPassword.focus();</a:t>
            </a:r>
            <a:endParaRPr sz="1765" kern="0">
              <a:solidFill>
                <a:sysClr val="windowText" lastClr="000000"/>
              </a:solidFill>
              <a:latin typeface="Courier New"/>
              <a:cs typeface="Courier New"/>
            </a:endParaRPr>
          </a:p>
          <a:p>
            <a:pPr marL="11206" defTabSz="806867">
              <a:spcBef>
                <a:spcPts val="529"/>
              </a:spcBef>
            </a:pPr>
            <a:r>
              <a:rPr sz="1765" kern="0" spc="-44" dirty="0">
                <a:solidFill>
                  <a:sysClr val="windowText" lastClr="000000"/>
                </a:solidFill>
                <a:latin typeface="Courier New"/>
                <a:cs typeface="Courier New"/>
              </a:rPr>
              <a:t>}</a:t>
            </a:r>
            <a:endParaRPr sz="1765" kern="0">
              <a:solidFill>
                <a:sysClr val="windowText" lastClr="000000"/>
              </a:solidFill>
              <a:latin typeface="Courier New"/>
              <a:cs typeface="Courier New"/>
            </a:endParaRPr>
          </a:p>
          <a:p>
            <a:pPr defTabSz="806867">
              <a:spcBef>
                <a:spcPts val="1178"/>
              </a:spcBef>
            </a:pPr>
            <a:endParaRPr sz="1765" kern="0">
              <a:solidFill>
                <a:sysClr val="windowText" lastClr="000000"/>
              </a:solidFill>
              <a:latin typeface="Courier New"/>
              <a:cs typeface="Courier New"/>
            </a:endParaRPr>
          </a:p>
          <a:p>
            <a:pPr marL="11206" defTabSz="806867"/>
            <a:r>
              <a:rPr sz="1765" b="1" kern="0" dirty="0">
                <a:solidFill>
                  <a:srgbClr val="C00000"/>
                </a:solidFill>
                <a:latin typeface="Courier New"/>
                <a:cs typeface="Courier New"/>
              </a:rPr>
              <a:t>/*</a:t>
            </a:r>
            <a:r>
              <a:rPr sz="1765" b="1" kern="0" spc="-35" dirty="0">
                <a:solidFill>
                  <a:srgbClr val="C00000"/>
                </a:solidFill>
                <a:latin typeface="Courier New"/>
                <a:cs typeface="Courier New"/>
              </a:rPr>
              <a:t> </a:t>
            </a:r>
            <a:r>
              <a:rPr sz="1765" b="1" kern="0" dirty="0">
                <a:solidFill>
                  <a:srgbClr val="C00000"/>
                </a:solidFill>
                <a:latin typeface="Courier New"/>
                <a:cs typeface="Courier New"/>
              </a:rPr>
              <a:t>Finally</a:t>
            </a:r>
            <a:r>
              <a:rPr sz="1765" b="1" kern="0" spc="-31" dirty="0">
                <a:solidFill>
                  <a:srgbClr val="C00000"/>
                </a:solidFill>
                <a:latin typeface="Courier New"/>
                <a:cs typeface="Courier New"/>
              </a:rPr>
              <a:t> </a:t>
            </a:r>
            <a:r>
              <a:rPr sz="1765" b="1" kern="0" dirty="0">
                <a:solidFill>
                  <a:srgbClr val="C00000"/>
                </a:solidFill>
                <a:latin typeface="Courier New"/>
                <a:cs typeface="Courier New"/>
              </a:rPr>
              <a:t>return</a:t>
            </a:r>
            <a:r>
              <a:rPr sz="1765" b="1" kern="0" spc="-31" dirty="0">
                <a:solidFill>
                  <a:srgbClr val="C00000"/>
                </a:solidFill>
                <a:latin typeface="Courier New"/>
                <a:cs typeface="Courier New"/>
              </a:rPr>
              <a:t> </a:t>
            </a:r>
            <a:r>
              <a:rPr sz="1765" b="1" kern="0" dirty="0">
                <a:solidFill>
                  <a:srgbClr val="C00000"/>
                </a:solidFill>
                <a:latin typeface="Courier New"/>
                <a:cs typeface="Courier New"/>
              </a:rPr>
              <a:t>variable</a:t>
            </a:r>
            <a:r>
              <a:rPr sz="1765" b="1" kern="0" spc="-31" dirty="0">
                <a:solidFill>
                  <a:srgbClr val="C00000"/>
                </a:solidFill>
                <a:latin typeface="Courier New"/>
                <a:cs typeface="Courier New"/>
              </a:rPr>
              <a:t> </a:t>
            </a:r>
            <a:r>
              <a:rPr sz="1765" b="1" kern="0" dirty="0">
                <a:solidFill>
                  <a:srgbClr val="C00000"/>
                </a:solidFill>
                <a:latin typeface="Courier New"/>
                <a:cs typeface="Courier New"/>
              </a:rPr>
              <a:t>"returnValue"</a:t>
            </a:r>
            <a:r>
              <a:rPr sz="1765" b="1" kern="0" spc="-31" dirty="0">
                <a:solidFill>
                  <a:srgbClr val="C00000"/>
                </a:solidFill>
                <a:latin typeface="Courier New"/>
                <a:cs typeface="Courier New"/>
              </a:rPr>
              <a:t> </a:t>
            </a:r>
            <a:r>
              <a:rPr sz="1765" b="1" kern="0" spc="-22" dirty="0">
                <a:solidFill>
                  <a:srgbClr val="C00000"/>
                </a:solidFill>
                <a:latin typeface="Courier New"/>
                <a:cs typeface="Courier New"/>
              </a:rPr>
              <a:t>*/</a:t>
            </a:r>
            <a:endParaRPr sz="1765" kern="0">
              <a:solidFill>
                <a:sysClr val="windowText" lastClr="000000"/>
              </a:solidFill>
              <a:latin typeface="Courier New"/>
              <a:cs typeface="Courier New"/>
            </a:endParaRPr>
          </a:p>
          <a:p>
            <a:pPr marL="251585" defTabSz="806867">
              <a:spcBef>
                <a:spcPts val="529"/>
              </a:spcBef>
            </a:pPr>
            <a:r>
              <a:rPr sz="1765" kern="0" dirty="0">
                <a:solidFill>
                  <a:sysClr val="windowText" lastClr="000000"/>
                </a:solidFill>
                <a:latin typeface="Courier New"/>
                <a:cs typeface="Courier New"/>
              </a:rPr>
              <a:t>return</a:t>
            </a:r>
            <a:r>
              <a:rPr sz="1765" kern="0" spc="-26"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returnValue;</a:t>
            </a:r>
            <a:endParaRPr sz="1765" kern="0">
              <a:solidFill>
                <a:sysClr val="windowText" lastClr="000000"/>
              </a:solidFill>
              <a:latin typeface="Courier New"/>
              <a:cs typeface="Courier New"/>
            </a:endParaRPr>
          </a:p>
          <a:p>
            <a:pPr marL="11206" defTabSz="806867">
              <a:spcBef>
                <a:spcPts val="529"/>
              </a:spcBef>
            </a:pPr>
            <a:r>
              <a:rPr sz="1765" kern="0" spc="-44" dirty="0">
                <a:solidFill>
                  <a:sysClr val="windowText" lastClr="000000"/>
                </a:solidFill>
                <a:latin typeface="Courier New"/>
                <a:cs typeface="Courier New"/>
              </a:rPr>
              <a:t>}</a:t>
            </a:r>
            <a:endParaRPr sz="1765" kern="0">
              <a:solidFill>
                <a:sysClr val="windowText" lastClr="000000"/>
              </a:solidFill>
              <a:latin typeface="Courier New"/>
              <a:cs typeface="Courier New"/>
            </a:endParaRPr>
          </a:p>
        </p:txBody>
      </p:sp>
      <p:sp>
        <p:nvSpPr>
          <p:cNvPr id="8" name="object 8"/>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9" name="object 9"/>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10" name="Footer Placeholder 9">
            <a:extLst>
              <a:ext uri="{FF2B5EF4-FFF2-40B4-BE49-F238E27FC236}">
                <a16:creationId xmlns:a16="http://schemas.microsoft.com/office/drawing/2014/main" id="{4BEA5054-D0DB-ECAB-59AD-F98E5B3AE2E2}"/>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333470278"/>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Making</a:t>
            </a:r>
            <a:r>
              <a:rPr spc="-88" dirty="0"/>
              <a:t> </a:t>
            </a:r>
            <a:r>
              <a:rPr dirty="0"/>
              <a:t>Required</a:t>
            </a:r>
            <a:r>
              <a:rPr spc="-84" dirty="0"/>
              <a:t> </a:t>
            </a:r>
            <a:r>
              <a:rPr spc="-9" dirty="0"/>
              <a:t>fields!</a:t>
            </a:r>
          </a:p>
        </p:txBody>
      </p:sp>
      <p:sp>
        <p:nvSpPr>
          <p:cNvPr id="3" name="object 3"/>
          <p:cNvSpPr txBox="1"/>
          <p:nvPr/>
        </p:nvSpPr>
        <p:spPr>
          <a:xfrm>
            <a:off x="2534765" y="1429512"/>
            <a:ext cx="6951569" cy="1972674"/>
          </a:xfrm>
          <a:prstGeom prst="rect">
            <a:avLst/>
          </a:prstGeom>
        </p:spPr>
        <p:txBody>
          <a:bodyPr vert="horz" wrap="square" lIns="0" tIns="78441" rIns="0" bIns="0" rtlCol="0">
            <a:spAutoFit/>
          </a:bodyPr>
          <a:lstStyle/>
          <a:p>
            <a:pPr marL="251585" indent="-240379" defTabSz="806867">
              <a:spcBef>
                <a:spcPts val="61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How</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can</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we</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create</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required</a:t>
            </a:r>
            <a:r>
              <a:rPr sz="2294" kern="0" spc="-7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fields</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into</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49"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form?</a:t>
            </a:r>
            <a:endParaRPr sz="2294" kern="0">
              <a:solidFill>
                <a:sysClr val="windowText" lastClr="000000"/>
              </a:solidFill>
              <a:latin typeface="Gill Sans MT"/>
              <a:cs typeface="Gill Sans MT"/>
            </a:endParaRPr>
          </a:p>
          <a:p>
            <a:pPr marL="251585" marR="573772" indent="-240939" defTabSz="806867">
              <a:spcBef>
                <a:spcPts val="529"/>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For</a:t>
            </a:r>
            <a:r>
              <a:rPr sz="2294" kern="0" spc="-10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example,</a:t>
            </a:r>
            <a:r>
              <a:rPr sz="2294" kern="0" spc="-23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registration</a:t>
            </a:r>
            <a:r>
              <a:rPr sz="2294" kern="0" spc="-7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form</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that</a:t>
            </a:r>
            <a:r>
              <a:rPr sz="2294" kern="0" spc="-6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requires</a:t>
            </a:r>
            <a:r>
              <a:rPr sz="2294" kern="0" spc="-79" dirty="0">
                <a:solidFill>
                  <a:sysClr val="windowText" lastClr="000000"/>
                </a:solidFill>
                <a:latin typeface="Gill Sans MT"/>
                <a:cs typeface="Gill Sans MT"/>
              </a:rPr>
              <a:t> </a:t>
            </a:r>
            <a:r>
              <a:rPr sz="2294" kern="0" spc="-18" dirty="0">
                <a:solidFill>
                  <a:sysClr val="windowText" lastClr="000000"/>
                </a:solidFill>
                <a:latin typeface="Gill Sans MT"/>
                <a:cs typeface="Gill Sans MT"/>
              </a:rPr>
              <a:t>your </a:t>
            </a:r>
            <a:r>
              <a:rPr sz="2294" kern="0" dirty="0">
                <a:solidFill>
                  <a:sysClr val="windowText" lastClr="000000"/>
                </a:solidFill>
                <a:latin typeface="Gill Sans MT"/>
                <a:cs typeface="Gill Sans MT"/>
              </a:rPr>
              <a:t>username,</a:t>
            </a:r>
            <a:r>
              <a:rPr sz="2294" kern="0" spc="-25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first</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name,</a:t>
            </a:r>
            <a:r>
              <a:rPr sz="2294" kern="0" spc="-23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last</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name,</a:t>
            </a:r>
            <a:r>
              <a:rPr sz="2294" kern="0" spc="-234"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password</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2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email </a:t>
            </a:r>
            <a:r>
              <a:rPr sz="2294" kern="0" dirty="0">
                <a:solidFill>
                  <a:sysClr val="windowText" lastClr="000000"/>
                </a:solidFill>
                <a:latin typeface="Gill Sans MT"/>
                <a:cs typeface="Gill Sans MT"/>
              </a:rPr>
              <a:t>address</a:t>
            </a:r>
            <a:r>
              <a:rPr sz="2294" kern="0" spc="-8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to</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have</a:t>
            </a:r>
            <a:r>
              <a:rPr sz="2294" kern="0" spc="-6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valid</a:t>
            </a:r>
            <a:r>
              <a:rPr sz="2294" kern="0" spc="-57"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value.</a:t>
            </a:r>
            <a:endParaRPr sz="2294" kern="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 pos="1506151" algn="l"/>
              </a:tabLst>
            </a:pPr>
            <a:r>
              <a:rPr sz="2294" kern="0" spc="-9" dirty="0">
                <a:solidFill>
                  <a:sysClr val="windowText" lastClr="000000"/>
                </a:solidFill>
                <a:latin typeface="Gill Sans MT"/>
                <a:cs typeface="Gill Sans MT"/>
              </a:rPr>
              <a:t>However,</a:t>
            </a:r>
            <a:r>
              <a:rPr sz="2294" kern="0" dirty="0">
                <a:solidFill>
                  <a:sysClr val="windowText" lastClr="000000"/>
                </a:solidFill>
                <a:latin typeface="Gill Sans MT"/>
                <a:cs typeface="Gill Sans MT"/>
              </a:rPr>
              <a:t>	middle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name,</a:t>
            </a:r>
            <a:r>
              <a:rPr sz="2294" kern="0" spc="-23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26"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cell</a:t>
            </a:r>
            <a:r>
              <a:rPr sz="2294" kern="0" spc="-18"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phone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are</a:t>
            </a:r>
            <a:r>
              <a:rPr sz="2294" kern="0" spc="-22" dirty="0">
                <a:solidFill>
                  <a:sysClr val="windowText" lastClr="000000"/>
                </a:solidFill>
                <a:latin typeface="Gill Sans MT"/>
                <a:cs typeface="Gill Sans MT"/>
              </a:rPr>
              <a:t> </a:t>
            </a:r>
            <a:r>
              <a:rPr sz="2294" kern="0" dirty="0">
                <a:solidFill>
                  <a:sysClr val="windowText" lastClr="000000"/>
                </a:solidFill>
                <a:latin typeface="Gill Sans MT"/>
                <a:cs typeface="Gill Sans MT"/>
              </a:rPr>
              <a:t>not</a:t>
            </a:r>
            <a:r>
              <a:rPr sz="2294" kern="0" spc="-35"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required.</a:t>
            </a:r>
            <a:endParaRPr sz="2294" kern="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D879E26C-A7C0-B443-23E5-F25B337E5EEF}"/>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422810292"/>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Making</a:t>
            </a:r>
            <a:r>
              <a:rPr spc="-79" dirty="0"/>
              <a:t> </a:t>
            </a:r>
            <a:r>
              <a:rPr dirty="0"/>
              <a:t>Required</a:t>
            </a:r>
            <a:r>
              <a:rPr spc="-75" dirty="0"/>
              <a:t> </a:t>
            </a:r>
            <a:r>
              <a:rPr dirty="0"/>
              <a:t>Form</a:t>
            </a:r>
            <a:r>
              <a:rPr spc="-66" dirty="0"/>
              <a:t> </a:t>
            </a:r>
            <a:r>
              <a:rPr spc="-9" dirty="0"/>
              <a:t>Fields</a:t>
            </a:r>
          </a:p>
        </p:txBody>
      </p:sp>
      <p:sp>
        <p:nvSpPr>
          <p:cNvPr id="7" name="object 7"/>
          <p:cNvSpPr txBox="1">
            <a:spLocks noGrp="1"/>
          </p:cNvSpPr>
          <p:nvPr>
            <p:ph type="body" idx="1"/>
          </p:nvPr>
        </p:nvSpPr>
        <p:spPr>
          <a:xfrm>
            <a:off x="2254852" y="1613948"/>
            <a:ext cx="8633298" cy="3630103"/>
          </a:xfrm>
          <a:prstGeom prst="rect">
            <a:avLst/>
          </a:prstGeom>
        </p:spPr>
        <p:txBody>
          <a:bodyPr vert="horz" wrap="square" lIns="0" tIns="49664" rIns="0" bIns="0" rtlCol="0">
            <a:spAutoFit/>
          </a:bodyPr>
          <a:lstStyle/>
          <a:p>
            <a:pPr marL="251585" marR="1215903" indent="-240939">
              <a:spcBef>
                <a:spcPts val="88"/>
              </a:spcBef>
            </a:pPr>
            <a:r>
              <a:rPr dirty="0"/>
              <a:t>&lt;</a:t>
            </a:r>
            <a:r>
              <a:rPr b="1" dirty="0">
                <a:latin typeface="Courier New"/>
                <a:cs typeface="Courier New"/>
              </a:rPr>
              <a:t>form</a:t>
            </a:r>
            <a:r>
              <a:rPr b="1" spc="-57" dirty="0"/>
              <a:t> </a:t>
            </a:r>
            <a:r>
              <a:rPr dirty="0"/>
              <a:t>name="frmEnquiry"</a:t>
            </a:r>
            <a:r>
              <a:rPr spc="-49" dirty="0"/>
              <a:t> </a:t>
            </a:r>
            <a:r>
              <a:rPr spc="-9" dirty="0"/>
              <a:t>method="post" </a:t>
            </a:r>
            <a:r>
              <a:rPr dirty="0"/>
              <a:t>action="gotoSomewhere"</a:t>
            </a:r>
            <a:r>
              <a:rPr spc="-106" dirty="0"/>
              <a:t> </a:t>
            </a:r>
            <a:r>
              <a:rPr b="1" spc="-9" dirty="0">
                <a:solidFill>
                  <a:srgbClr val="C00000"/>
                </a:solidFill>
              </a:rPr>
              <a:t>onsubmit="return validate(this)</a:t>
            </a:r>
            <a:r>
              <a:rPr spc="-9" dirty="0"/>
              <a:t>;"&gt;</a:t>
            </a:r>
          </a:p>
          <a:p>
            <a:pPr marL="253266">
              <a:spcBef>
                <a:spcPts val="446"/>
              </a:spcBef>
            </a:pPr>
            <a:r>
              <a:rPr b="1" dirty="0">
                <a:solidFill>
                  <a:srgbClr val="454552"/>
                </a:solidFill>
                <a:latin typeface="Courier New"/>
                <a:cs typeface="Courier New"/>
              </a:rPr>
              <a:t>Name</a:t>
            </a:r>
            <a:r>
              <a:rPr dirty="0">
                <a:solidFill>
                  <a:srgbClr val="454552"/>
                </a:solidFill>
              </a:rPr>
              <a:t>:&lt;input</a:t>
            </a:r>
            <a:r>
              <a:rPr spc="-57" dirty="0">
                <a:solidFill>
                  <a:srgbClr val="454552"/>
                </a:solidFill>
              </a:rPr>
              <a:t> </a:t>
            </a:r>
            <a:r>
              <a:rPr dirty="0">
                <a:solidFill>
                  <a:srgbClr val="454552"/>
                </a:solidFill>
              </a:rPr>
              <a:t>type="text"</a:t>
            </a:r>
            <a:r>
              <a:rPr spc="-49" dirty="0">
                <a:solidFill>
                  <a:srgbClr val="454552"/>
                </a:solidFill>
              </a:rPr>
              <a:t> </a:t>
            </a:r>
            <a:r>
              <a:rPr b="1" spc="-9" dirty="0">
                <a:solidFill>
                  <a:srgbClr val="C00000"/>
                </a:solidFill>
              </a:rPr>
              <a:t>class="required"</a:t>
            </a:r>
          </a:p>
          <a:p>
            <a:pPr marL="495326"/>
            <a:r>
              <a:rPr spc="-9" dirty="0">
                <a:solidFill>
                  <a:srgbClr val="454552"/>
                </a:solidFill>
              </a:rPr>
              <a:t>name="Name"/&gt;</a:t>
            </a:r>
          </a:p>
          <a:p>
            <a:pPr marL="253266">
              <a:spcBef>
                <a:spcPts val="437"/>
              </a:spcBef>
            </a:pPr>
            <a:r>
              <a:rPr b="1" spc="-9" dirty="0">
                <a:solidFill>
                  <a:srgbClr val="454552"/>
                </a:solidFill>
              </a:rPr>
              <a:t>E-</a:t>
            </a:r>
            <a:r>
              <a:rPr b="1" dirty="0">
                <a:solidFill>
                  <a:srgbClr val="454552"/>
                </a:solidFill>
                <a:latin typeface="Courier New"/>
                <a:cs typeface="Courier New"/>
              </a:rPr>
              <a:t>mail</a:t>
            </a:r>
            <a:r>
              <a:rPr dirty="0">
                <a:solidFill>
                  <a:srgbClr val="454552"/>
                </a:solidFill>
              </a:rPr>
              <a:t>:&lt;input</a:t>
            </a:r>
            <a:r>
              <a:rPr spc="-53" dirty="0">
                <a:solidFill>
                  <a:srgbClr val="454552"/>
                </a:solidFill>
              </a:rPr>
              <a:t> </a:t>
            </a:r>
            <a:r>
              <a:rPr dirty="0">
                <a:solidFill>
                  <a:srgbClr val="454552"/>
                </a:solidFill>
              </a:rPr>
              <a:t>type="text"</a:t>
            </a:r>
            <a:r>
              <a:rPr spc="-44" dirty="0">
                <a:solidFill>
                  <a:srgbClr val="454552"/>
                </a:solidFill>
              </a:rPr>
              <a:t> </a:t>
            </a:r>
            <a:r>
              <a:rPr b="1" spc="-9" dirty="0">
                <a:solidFill>
                  <a:srgbClr val="C00000"/>
                </a:solidFill>
              </a:rPr>
              <a:t>class="required"</a:t>
            </a:r>
          </a:p>
          <a:p>
            <a:pPr marL="495326"/>
            <a:r>
              <a:rPr spc="-9" dirty="0">
                <a:solidFill>
                  <a:srgbClr val="454552"/>
                </a:solidFill>
              </a:rPr>
              <a:t>name="E-mail"/&gt;</a:t>
            </a:r>
          </a:p>
          <a:p>
            <a:pPr marL="253266">
              <a:spcBef>
                <a:spcPts val="441"/>
              </a:spcBef>
            </a:pPr>
            <a:r>
              <a:rPr b="1" dirty="0">
                <a:solidFill>
                  <a:srgbClr val="454552"/>
                </a:solidFill>
                <a:latin typeface="Courier New"/>
                <a:cs typeface="Courier New"/>
              </a:rPr>
              <a:t>Please</a:t>
            </a:r>
            <a:r>
              <a:rPr b="1" spc="-31" dirty="0">
                <a:solidFill>
                  <a:srgbClr val="454552"/>
                </a:solidFill>
              </a:rPr>
              <a:t> </a:t>
            </a:r>
            <a:r>
              <a:rPr b="1" dirty="0">
                <a:solidFill>
                  <a:srgbClr val="454552"/>
                </a:solidFill>
                <a:latin typeface="Courier New"/>
                <a:cs typeface="Courier New"/>
              </a:rPr>
              <a:t>enter</a:t>
            </a:r>
            <a:r>
              <a:rPr b="1" spc="-22" dirty="0">
                <a:solidFill>
                  <a:srgbClr val="454552"/>
                </a:solidFill>
              </a:rPr>
              <a:t> </a:t>
            </a:r>
            <a:r>
              <a:rPr b="1" dirty="0">
                <a:solidFill>
                  <a:srgbClr val="454552"/>
                </a:solidFill>
                <a:latin typeface="Courier New"/>
                <a:cs typeface="Courier New"/>
              </a:rPr>
              <a:t>your</a:t>
            </a:r>
            <a:r>
              <a:rPr b="1" spc="-22" dirty="0">
                <a:solidFill>
                  <a:srgbClr val="454552"/>
                </a:solidFill>
              </a:rPr>
              <a:t> </a:t>
            </a:r>
            <a:r>
              <a:rPr b="1" dirty="0">
                <a:solidFill>
                  <a:srgbClr val="454552"/>
                </a:solidFill>
                <a:latin typeface="Courier New"/>
                <a:cs typeface="Courier New"/>
              </a:rPr>
              <a:t>query</a:t>
            </a:r>
            <a:r>
              <a:rPr b="1" spc="-22" dirty="0">
                <a:solidFill>
                  <a:srgbClr val="454552"/>
                </a:solidFill>
              </a:rPr>
              <a:t> </a:t>
            </a:r>
            <a:r>
              <a:rPr b="1" spc="-9" dirty="0">
                <a:solidFill>
                  <a:srgbClr val="454552"/>
                </a:solidFill>
              </a:rPr>
              <a:t>here</a:t>
            </a:r>
            <a:r>
              <a:rPr spc="-9" dirty="0">
                <a:solidFill>
                  <a:srgbClr val="454552"/>
                </a:solidFill>
              </a:rPr>
              <a:t>:</a:t>
            </a:r>
          </a:p>
          <a:p>
            <a:pPr marL="495326" marR="408476" indent="-242060">
              <a:spcBef>
                <a:spcPts val="446"/>
              </a:spcBef>
            </a:pPr>
            <a:r>
              <a:rPr dirty="0">
                <a:solidFill>
                  <a:srgbClr val="454552"/>
                </a:solidFill>
              </a:rPr>
              <a:t>&lt;textarea</a:t>
            </a:r>
            <a:r>
              <a:rPr spc="-49" dirty="0">
                <a:solidFill>
                  <a:srgbClr val="454552"/>
                </a:solidFill>
              </a:rPr>
              <a:t> </a:t>
            </a:r>
            <a:r>
              <a:rPr dirty="0">
                <a:solidFill>
                  <a:srgbClr val="454552"/>
                </a:solidFill>
              </a:rPr>
              <a:t>rows="8"</a:t>
            </a:r>
            <a:r>
              <a:rPr spc="-49" dirty="0">
                <a:solidFill>
                  <a:srgbClr val="454552"/>
                </a:solidFill>
              </a:rPr>
              <a:t> </a:t>
            </a:r>
            <a:r>
              <a:rPr dirty="0">
                <a:solidFill>
                  <a:srgbClr val="454552"/>
                </a:solidFill>
              </a:rPr>
              <a:t>class="required"</a:t>
            </a:r>
            <a:r>
              <a:rPr spc="-49" dirty="0">
                <a:solidFill>
                  <a:srgbClr val="454552"/>
                </a:solidFill>
              </a:rPr>
              <a:t> </a:t>
            </a:r>
            <a:r>
              <a:rPr spc="-9" dirty="0">
                <a:solidFill>
                  <a:srgbClr val="454552"/>
                </a:solidFill>
              </a:rPr>
              <a:t>cols="30" name="query"&gt;&lt;/textarea&gt;</a:t>
            </a:r>
          </a:p>
          <a:p>
            <a:pPr marL="495326" marR="4483" indent="-242060">
              <a:spcBef>
                <a:spcPts val="437"/>
              </a:spcBef>
            </a:pPr>
            <a:r>
              <a:rPr dirty="0">
                <a:solidFill>
                  <a:srgbClr val="454552"/>
                </a:solidFill>
              </a:rPr>
              <a:t>&lt;input</a:t>
            </a:r>
            <a:r>
              <a:rPr spc="-44" dirty="0">
                <a:solidFill>
                  <a:srgbClr val="454552"/>
                </a:solidFill>
              </a:rPr>
              <a:t> </a:t>
            </a:r>
            <a:r>
              <a:rPr dirty="0">
                <a:solidFill>
                  <a:srgbClr val="454552"/>
                </a:solidFill>
              </a:rPr>
              <a:t>type="submit"</a:t>
            </a:r>
            <a:r>
              <a:rPr spc="-44" dirty="0">
                <a:solidFill>
                  <a:srgbClr val="454552"/>
                </a:solidFill>
              </a:rPr>
              <a:t> </a:t>
            </a:r>
            <a:r>
              <a:rPr b="1" dirty="0">
                <a:solidFill>
                  <a:srgbClr val="C00000"/>
                </a:solidFill>
                <a:latin typeface="Courier New"/>
                <a:cs typeface="Courier New"/>
              </a:rPr>
              <a:t>class=""</a:t>
            </a:r>
            <a:r>
              <a:rPr b="1" spc="-44" dirty="0">
                <a:solidFill>
                  <a:srgbClr val="C00000"/>
                </a:solidFill>
              </a:rPr>
              <a:t> </a:t>
            </a:r>
            <a:r>
              <a:rPr dirty="0">
                <a:solidFill>
                  <a:srgbClr val="454552"/>
                </a:solidFill>
              </a:rPr>
              <a:t>value="Submit</a:t>
            </a:r>
            <a:r>
              <a:rPr spc="-44" dirty="0">
                <a:solidFill>
                  <a:srgbClr val="454552"/>
                </a:solidFill>
              </a:rPr>
              <a:t> </a:t>
            </a:r>
            <a:r>
              <a:rPr spc="-18" dirty="0">
                <a:solidFill>
                  <a:srgbClr val="454552"/>
                </a:solidFill>
              </a:rPr>
              <a:t>your </a:t>
            </a:r>
            <a:r>
              <a:rPr spc="-9" dirty="0">
                <a:solidFill>
                  <a:srgbClr val="454552"/>
                </a:solidFill>
              </a:rPr>
              <a:t>form"/&gt;</a:t>
            </a:r>
          </a:p>
          <a:p>
            <a:pPr marL="11206">
              <a:spcBef>
                <a:spcPts val="529"/>
              </a:spcBef>
            </a:pPr>
            <a:r>
              <a:rPr spc="-9" dirty="0"/>
              <a:t>&lt;/</a:t>
            </a:r>
            <a:r>
              <a:rPr b="1" spc="-9" dirty="0"/>
              <a:t>form</a:t>
            </a:r>
            <a:r>
              <a:rPr spc="-9" dirty="0"/>
              <a:t>&gt;</a:t>
            </a:r>
          </a:p>
        </p:txBody>
      </p:sp>
      <p:sp>
        <p:nvSpPr>
          <p:cNvPr id="8" name="Footer Placeholder 7">
            <a:extLst>
              <a:ext uri="{FF2B5EF4-FFF2-40B4-BE49-F238E27FC236}">
                <a16:creationId xmlns:a16="http://schemas.microsoft.com/office/drawing/2014/main" id="{CB13EDF9-5298-3272-527B-6FCBD68420E6}"/>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260681619"/>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4940" y="912606"/>
            <a:ext cx="3468221" cy="445922"/>
          </a:xfrm>
          <a:prstGeom prst="rect">
            <a:avLst/>
          </a:prstGeom>
        </p:spPr>
        <p:txBody>
          <a:bodyPr vert="horz" wrap="square" lIns="0" tIns="11206" rIns="0" bIns="0" rtlCol="0">
            <a:spAutoFit/>
          </a:bodyPr>
          <a:lstStyle/>
          <a:p>
            <a:pPr marL="11206">
              <a:spcBef>
                <a:spcPts val="88"/>
              </a:spcBef>
            </a:pPr>
            <a:r>
              <a:rPr dirty="0"/>
              <a:t>JavaScript</a:t>
            </a:r>
            <a:r>
              <a:rPr spc="-119" dirty="0"/>
              <a:t> </a:t>
            </a:r>
            <a:r>
              <a:rPr spc="-9" dirty="0"/>
              <a:t>function</a:t>
            </a:r>
          </a:p>
        </p:txBody>
      </p:sp>
      <p:sp>
        <p:nvSpPr>
          <p:cNvPr id="3" name="object 3"/>
          <p:cNvSpPr txBox="1"/>
          <p:nvPr/>
        </p:nvSpPr>
        <p:spPr>
          <a:xfrm>
            <a:off x="2534765" y="1349635"/>
            <a:ext cx="5322234" cy="4616731"/>
          </a:xfrm>
          <a:prstGeom prst="rect">
            <a:avLst/>
          </a:prstGeom>
        </p:spPr>
        <p:txBody>
          <a:bodyPr vert="horz" wrap="square" lIns="0" tIns="78441" rIns="0" bIns="0" rtlCol="0">
            <a:spAutoFit/>
          </a:bodyPr>
          <a:lstStyle/>
          <a:p>
            <a:pPr marR="2280519" algn="ctr" defTabSz="806867">
              <a:spcBef>
                <a:spcPts val="618"/>
              </a:spcBef>
            </a:pPr>
            <a:r>
              <a:rPr sz="1588" b="1" kern="0" dirty="0">
                <a:solidFill>
                  <a:sysClr val="windowText" lastClr="000000"/>
                </a:solidFill>
                <a:latin typeface="Courier New"/>
                <a:cs typeface="Courier New"/>
              </a:rPr>
              <a:t>function</a:t>
            </a:r>
            <a:r>
              <a:rPr sz="1588" b="1" kern="0" spc="-75" dirty="0">
                <a:solidFill>
                  <a:sysClr val="windowText" lastClr="000000"/>
                </a:solidFill>
                <a:latin typeface="Courier New"/>
                <a:cs typeface="Courier New"/>
              </a:rPr>
              <a:t> </a:t>
            </a:r>
            <a:r>
              <a:rPr sz="1588" b="1" kern="0" dirty="0">
                <a:solidFill>
                  <a:sysClr val="windowText" lastClr="000000"/>
                </a:solidFill>
                <a:latin typeface="Courier New"/>
                <a:cs typeface="Courier New"/>
              </a:rPr>
              <a:t>validate(form)</a:t>
            </a:r>
            <a:r>
              <a:rPr sz="1588" b="1" kern="0" spc="-62" dirty="0">
                <a:solidFill>
                  <a:sysClr val="windowText" lastClr="000000"/>
                </a:solidFill>
                <a:latin typeface="Courier New"/>
                <a:cs typeface="Courier New"/>
              </a:rPr>
              <a:t> </a:t>
            </a:r>
            <a:r>
              <a:rPr sz="1588" b="1" kern="0" spc="-44" dirty="0">
                <a:solidFill>
                  <a:sysClr val="windowText" lastClr="000000"/>
                </a:solidFill>
                <a:latin typeface="Courier New"/>
                <a:cs typeface="Courier New"/>
              </a:rPr>
              <a:t>{</a:t>
            </a:r>
            <a:endParaRPr sz="1588" kern="0">
              <a:solidFill>
                <a:sysClr val="windowText" lastClr="000000"/>
              </a:solidFill>
              <a:latin typeface="Courier New"/>
              <a:cs typeface="Courier New"/>
            </a:endParaRPr>
          </a:p>
          <a:p>
            <a:pPr marR="2280519" algn="ctr" defTabSz="806867">
              <a:spcBef>
                <a:spcPts val="529"/>
              </a:spcBef>
            </a:pPr>
            <a:r>
              <a:rPr sz="1588" kern="0" dirty="0">
                <a:solidFill>
                  <a:sysClr val="windowText" lastClr="000000"/>
                </a:solidFill>
                <a:latin typeface="Courier New"/>
                <a:cs typeface="Courier New"/>
              </a:rPr>
              <a:t>var</a:t>
            </a:r>
            <a:r>
              <a:rPr sz="1588" kern="0" spc="-26" dirty="0">
                <a:solidFill>
                  <a:sysClr val="windowText" lastClr="000000"/>
                </a:solidFill>
                <a:latin typeface="Courier New"/>
                <a:cs typeface="Courier New"/>
              </a:rPr>
              <a:t> </a:t>
            </a:r>
            <a:r>
              <a:rPr sz="1588" kern="0" spc="-9" dirty="0">
                <a:solidFill>
                  <a:sysClr val="windowText" lastClr="000000"/>
                </a:solidFill>
                <a:latin typeface="Courier New"/>
                <a:cs typeface="Courier New"/>
              </a:rPr>
              <a:t>returnValue=true;</a:t>
            </a:r>
            <a:endParaRPr sz="1588" kern="0">
              <a:solidFill>
                <a:sysClr val="windowText" lastClr="000000"/>
              </a:solidFill>
              <a:latin typeface="Courier New"/>
              <a:cs typeface="Courier New"/>
            </a:endParaRPr>
          </a:p>
          <a:p>
            <a:pPr marR="834883" algn="ctr" defTabSz="806867">
              <a:spcBef>
                <a:spcPts val="529"/>
              </a:spcBef>
            </a:pPr>
            <a:r>
              <a:rPr sz="1588" kern="0" dirty="0">
                <a:solidFill>
                  <a:sysClr val="windowText" lastClr="000000"/>
                </a:solidFill>
                <a:latin typeface="Courier New"/>
                <a:cs typeface="Courier New"/>
              </a:rPr>
              <a:t>var</a:t>
            </a:r>
            <a:r>
              <a:rPr sz="1588" kern="0" spc="-49" dirty="0">
                <a:solidFill>
                  <a:sysClr val="windowText" lastClr="000000"/>
                </a:solidFill>
                <a:latin typeface="Courier New"/>
                <a:cs typeface="Courier New"/>
              </a:rPr>
              <a:t> </a:t>
            </a:r>
            <a:r>
              <a:rPr sz="1588" kern="0" dirty="0">
                <a:solidFill>
                  <a:sysClr val="windowText" lastClr="000000"/>
                </a:solidFill>
                <a:latin typeface="Courier New"/>
                <a:cs typeface="Courier New"/>
              </a:rPr>
              <a:t>formElements</a:t>
            </a:r>
            <a:r>
              <a:rPr sz="1588" kern="0" spc="-40" dirty="0">
                <a:solidFill>
                  <a:sysClr val="windowText" lastClr="000000"/>
                </a:solidFill>
                <a:latin typeface="Courier New"/>
                <a:cs typeface="Courier New"/>
              </a:rPr>
              <a:t> </a:t>
            </a:r>
            <a:r>
              <a:rPr sz="1588" kern="0" dirty="0">
                <a:solidFill>
                  <a:sysClr val="windowText" lastClr="000000"/>
                </a:solidFill>
                <a:latin typeface="Courier New"/>
                <a:cs typeface="Courier New"/>
              </a:rPr>
              <a:t>=</a:t>
            </a:r>
            <a:r>
              <a:rPr sz="1588" kern="0" spc="-40" dirty="0">
                <a:solidFill>
                  <a:sysClr val="windowText" lastClr="000000"/>
                </a:solidFill>
                <a:latin typeface="Courier New"/>
                <a:cs typeface="Courier New"/>
              </a:rPr>
              <a:t> </a:t>
            </a:r>
            <a:r>
              <a:rPr sz="1588" kern="0" spc="-9" dirty="0">
                <a:solidFill>
                  <a:sysClr val="windowText" lastClr="000000"/>
                </a:solidFill>
                <a:latin typeface="Courier New"/>
                <a:cs typeface="Courier New"/>
              </a:rPr>
              <a:t>form.elements;</a:t>
            </a:r>
            <a:endParaRPr sz="1588" kern="0">
              <a:solidFill>
                <a:sysClr val="windowText" lastClr="000000"/>
              </a:solidFill>
              <a:latin typeface="Courier New"/>
              <a:cs typeface="Courier New"/>
            </a:endParaRPr>
          </a:p>
          <a:p>
            <a:pPr defTabSz="806867">
              <a:spcBef>
                <a:spcPts val="1165"/>
              </a:spcBef>
            </a:pPr>
            <a:endParaRPr sz="1588" kern="0">
              <a:solidFill>
                <a:sysClr val="windowText" lastClr="000000"/>
              </a:solidFill>
              <a:latin typeface="Courier New"/>
              <a:cs typeface="Courier New"/>
            </a:endParaRPr>
          </a:p>
          <a:p>
            <a:pPr marL="252706" defTabSz="806867"/>
            <a:r>
              <a:rPr sz="1588" b="1" kern="0" dirty="0">
                <a:solidFill>
                  <a:sysClr val="windowText" lastClr="000000"/>
                </a:solidFill>
                <a:latin typeface="Courier New"/>
                <a:cs typeface="Courier New"/>
              </a:rPr>
              <a:t>for</a:t>
            </a:r>
            <a:r>
              <a:rPr sz="1588" b="1" kern="0" spc="-66" dirty="0">
                <a:solidFill>
                  <a:sysClr val="windowText" lastClr="000000"/>
                </a:solidFill>
                <a:latin typeface="Courier New"/>
                <a:cs typeface="Courier New"/>
              </a:rPr>
              <a:t> </a:t>
            </a:r>
            <a:r>
              <a:rPr sz="1588" b="1" kern="0" dirty="0">
                <a:solidFill>
                  <a:sysClr val="windowText" lastClr="000000"/>
                </a:solidFill>
                <a:latin typeface="Courier New"/>
                <a:cs typeface="Courier New"/>
              </a:rPr>
              <a:t>(var</a:t>
            </a:r>
            <a:r>
              <a:rPr sz="1588" b="1" kern="0" spc="-57" dirty="0">
                <a:solidFill>
                  <a:sysClr val="windowText" lastClr="000000"/>
                </a:solidFill>
                <a:latin typeface="Courier New"/>
                <a:cs typeface="Courier New"/>
              </a:rPr>
              <a:t> </a:t>
            </a:r>
            <a:r>
              <a:rPr sz="1588" b="1" kern="0" dirty="0">
                <a:solidFill>
                  <a:sysClr val="windowText" lastClr="000000"/>
                </a:solidFill>
                <a:latin typeface="Courier New"/>
                <a:cs typeface="Courier New"/>
              </a:rPr>
              <a:t>i=0;</a:t>
            </a:r>
            <a:r>
              <a:rPr sz="1588" b="1" kern="0" spc="-53" dirty="0">
                <a:solidFill>
                  <a:sysClr val="windowText" lastClr="000000"/>
                </a:solidFill>
                <a:latin typeface="Courier New"/>
                <a:cs typeface="Courier New"/>
              </a:rPr>
              <a:t> </a:t>
            </a:r>
            <a:r>
              <a:rPr sz="1588" b="1" kern="0" dirty="0">
                <a:solidFill>
                  <a:sysClr val="windowText" lastClr="000000"/>
                </a:solidFill>
                <a:latin typeface="Courier New"/>
                <a:cs typeface="Courier New"/>
              </a:rPr>
              <a:t>i&lt;formElements.length;</a:t>
            </a:r>
            <a:r>
              <a:rPr sz="1588" b="1" kern="0" spc="-53" dirty="0">
                <a:solidFill>
                  <a:sysClr val="windowText" lastClr="000000"/>
                </a:solidFill>
                <a:latin typeface="Courier New"/>
                <a:cs typeface="Courier New"/>
              </a:rPr>
              <a:t> </a:t>
            </a:r>
            <a:r>
              <a:rPr sz="1588" b="1" kern="0" spc="-9" dirty="0">
                <a:solidFill>
                  <a:sysClr val="windowText" lastClr="000000"/>
                </a:solidFill>
                <a:latin typeface="Courier New"/>
                <a:cs typeface="Courier New"/>
              </a:rPr>
              <a:t>i++){</a:t>
            </a:r>
            <a:endParaRPr sz="1588" kern="0">
              <a:solidFill>
                <a:sysClr val="windowText" lastClr="000000"/>
              </a:solidFill>
              <a:latin typeface="Courier New"/>
              <a:cs typeface="Courier New"/>
            </a:endParaRPr>
          </a:p>
          <a:p>
            <a:pPr marL="613555" defTabSz="806867">
              <a:spcBef>
                <a:spcPts val="529"/>
              </a:spcBef>
            </a:pPr>
            <a:r>
              <a:rPr sz="1588" kern="0" dirty="0">
                <a:solidFill>
                  <a:sysClr val="windowText" lastClr="000000"/>
                </a:solidFill>
                <a:latin typeface="Courier New"/>
                <a:cs typeface="Courier New"/>
              </a:rPr>
              <a:t>currentElement</a:t>
            </a:r>
            <a:r>
              <a:rPr sz="1588" kern="0" spc="-49" dirty="0">
                <a:solidFill>
                  <a:sysClr val="windowText" lastClr="000000"/>
                </a:solidFill>
                <a:latin typeface="Courier New"/>
                <a:cs typeface="Courier New"/>
              </a:rPr>
              <a:t> </a:t>
            </a:r>
            <a:r>
              <a:rPr sz="1588" kern="0" dirty="0">
                <a:solidFill>
                  <a:sysClr val="windowText" lastClr="000000"/>
                </a:solidFill>
                <a:latin typeface="Courier New"/>
                <a:cs typeface="Courier New"/>
              </a:rPr>
              <a:t>=</a:t>
            </a:r>
            <a:r>
              <a:rPr sz="1588" kern="0" spc="-53" dirty="0">
                <a:solidFill>
                  <a:sysClr val="windowText" lastClr="000000"/>
                </a:solidFill>
                <a:latin typeface="Courier New"/>
                <a:cs typeface="Courier New"/>
              </a:rPr>
              <a:t> </a:t>
            </a:r>
            <a:r>
              <a:rPr sz="1588" kern="0" spc="-9" dirty="0">
                <a:solidFill>
                  <a:sysClr val="windowText" lastClr="000000"/>
                </a:solidFill>
                <a:latin typeface="Courier New"/>
                <a:cs typeface="Courier New"/>
              </a:rPr>
              <a:t>formElements[i];</a:t>
            </a:r>
            <a:endParaRPr sz="1588" kern="0">
              <a:solidFill>
                <a:sysClr val="windowText" lastClr="000000"/>
              </a:solidFill>
              <a:latin typeface="Courier New"/>
              <a:cs typeface="Courier New"/>
            </a:endParaRPr>
          </a:p>
          <a:p>
            <a:pPr marL="251585" marR="485801" indent="361409" defTabSz="806867">
              <a:spcBef>
                <a:spcPts val="529"/>
              </a:spcBef>
            </a:pPr>
            <a:r>
              <a:rPr sz="1588" b="1" kern="0" dirty="0">
                <a:solidFill>
                  <a:sysClr val="windowText" lastClr="000000"/>
                </a:solidFill>
                <a:latin typeface="Courier New"/>
                <a:cs typeface="Courier New"/>
              </a:rPr>
              <a:t>if</a:t>
            </a:r>
            <a:r>
              <a:rPr sz="1588" b="1" kern="0" spc="-88" dirty="0">
                <a:solidFill>
                  <a:sysClr val="windowText" lastClr="000000"/>
                </a:solidFill>
                <a:latin typeface="Courier New"/>
                <a:cs typeface="Courier New"/>
              </a:rPr>
              <a:t> </a:t>
            </a:r>
            <a:r>
              <a:rPr sz="1588" b="1" kern="0" dirty="0">
                <a:solidFill>
                  <a:sysClr val="windowText" lastClr="000000"/>
                </a:solidFill>
                <a:latin typeface="Courier New"/>
                <a:cs typeface="Courier New"/>
              </a:rPr>
              <a:t>(currentElement.value==""</a:t>
            </a:r>
            <a:r>
              <a:rPr sz="1588" b="1" kern="0" spc="-84" dirty="0">
                <a:solidFill>
                  <a:sysClr val="windowText" lastClr="000000"/>
                </a:solidFill>
                <a:latin typeface="Courier New"/>
                <a:cs typeface="Courier New"/>
              </a:rPr>
              <a:t> </a:t>
            </a:r>
            <a:r>
              <a:rPr sz="1588" b="1" kern="0" spc="-22" dirty="0">
                <a:solidFill>
                  <a:sysClr val="windowText" lastClr="000000"/>
                </a:solidFill>
                <a:latin typeface="Courier New"/>
                <a:cs typeface="Courier New"/>
              </a:rPr>
              <a:t>&amp;&amp; </a:t>
            </a:r>
            <a:r>
              <a:rPr sz="1588" b="1" kern="0" spc="-9" dirty="0">
                <a:solidFill>
                  <a:srgbClr val="001F5F"/>
                </a:solidFill>
                <a:latin typeface="Courier New"/>
                <a:cs typeface="Courier New"/>
              </a:rPr>
              <a:t>currentElement.className</a:t>
            </a:r>
            <a:r>
              <a:rPr sz="1588" kern="0" spc="-9" dirty="0">
                <a:solidFill>
                  <a:sysClr val="windowText" lastClr="000000"/>
                </a:solidFill>
                <a:latin typeface="Courier New"/>
                <a:cs typeface="Courier New"/>
              </a:rPr>
              <a:t>=="</a:t>
            </a:r>
            <a:r>
              <a:rPr sz="1588" b="1" kern="0" spc="-9" dirty="0">
                <a:solidFill>
                  <a:srgbClr val="FF0000"/>
                </a:solidFill>
                <a:latin typeface="Courier New"/>
                <a:cs typeface="Courier New"/>
              </a:rPr>
              <a:t>required</a:t>
            </a:r>
            <a:r>
              <a:rPr sz="1588" kern="0" spc="-9" dirty="0">
                <a:solidFill>
                  <a:sysClr val="windowText" lastClr="000000"/>
                </a:solidFill>
                <a:latin typeface="Courier New"/>
                <a:cs typeface="Courier New"/>
              </a:rPr>
              <a:t>"){</a:t>
            </a:r>
            <a:endParaRPr sz="1588" kern="0">
              <a:solidFill>
                <a:sysClr val="windowText" lastClr="000000"/>
              </a:solidFill>
              <a:latin typeface="Courier New"/>
              <a:cs typeface="Courier New"/>
            </a:endParaRPr>
          </a:p>
          <a:p>
            <a:pPr marL="855614" marR="364770" indent="-242060" defTabSz="806867">
              <a:lnSpc>
                <a:spcPct val="127800"/>
              </a:lnSpc>
            </a:pPr>
            <a:r>
              <a:rPr sz="1588" kern="0" dirty="0">
                <a:solidFill>
                  <a:sysClr val="windowText" lastClr="000000"/>
                </a:solidFill>
                <a:latin typeface="Courier New"/>
                <a:cs typeface="Courier New"/>
              </a:rPr>
              <a:t>/*Show</a:t>
            </a:r>
            <a:r>
              <a:rPr sz="1588" kern="0" spc="-40" dirty="0">
                <a:solidFill>
                  <a:sysClr val="windowText" lastClr="000000"/>
                </a:solidFill>
                <a:latin typeface="Courier New"/>
                <a:cs typeface="Courier New"/>
              </a:rPr>
              <a:t> </a:t>
            </a:r>
            <a:r>
              <a:rPr sz="1588" kern="0" dirty="0">
                <a:solidFill>
                  <a:sysClr val="windowText" lastClr="000000"/>
                </a:solidFill>
                <a:latin typeface="Courier New"/>
                <a:cs typeface="Courier New"/>
              </a:rPr>
              <a:t>a</a:t>
            </a:r>
            <a:r>
              <a:rPr sz="1588" kern="0" spc="-40" dirty="0">
                <a:solidFill>
                  <a:sysClr val="windowText" lastClr="000000"/>
                </a:solidFill>
                <a:latin typeface="Courier New"/>
                <a:cs typeface="Courier New"/>
              </a:rPr>
              <a:t> </a:t>
            </a:r>
            <a:r>
              <a:rPr sz="1588" kern="0" dirty="0">
                <a:solidFill>
                  <a:sysClr val="windowText" lastClr="000000"/>
                </a:solidFill>
                <a:latin typeface="Courier New"/>
                <a:cs typeface="Courier New"/>
              </a:rPr>
              <a:t>respective</a:t>
            </a:r>
            <a:r>
              <a:rPr sz="1588" kern="0" spc="-40" dirty="0">
                <a:solidFill>
                  <a:sysClr val="windowText" lastClr="000000"/>
                </a:solidFill>
                <a:latin typeface="Courier New"/>
                <a:cs typeface="Courier New"/>
              </a:rPr>
              <a:t> </a:t>
            </a:r>
            <a:r>
              <a:rPr sz="1588" kern="0" dirty="0">
                <a:solidFill>
                  <a:sysClr val="windowText" lastClr="000000"/>
                </a:solidFill>
                <a:latin typeface="Courier New"/>
                <a:cs typeface="Courier New"/>
              </a:rPr>
              <a:t>alert</a:t>
            </a:r>
            <a:r>
              <a:rPr sz="1588" kern="0" spc="-40" dirty="0">
                <a:solidFill>
                  <a:sysClr val="windowText" lastClr="000000"/>
                </a:solidFill>
                <a:latin typeface="Courier New"/>
                <a:cs typeface="Courier New"/>
              </a:rPr>
              <a:t> </a:t>
            </a:r>
            <a:r>
              <a:rPr sz="1588" kern="0" dirty="0">
                <a:solidFill>
                  <a:sysClr val="windowText" lastClr="000000"/>
                </a:solidFill>
                <a:latin typeface="Courier New"/>
                <a:cs typeface="Courier New"/>
              </a:rPr>
              <a:t>message</a:t>
            </a:r>
            <a:r>
              <a:rPr sz="1588" kern="0" spc="-40" dirty="0">
                <a:solidFill>
                  <a:sysClr val="windowText" lastClr="000000"/>
                </a:solidFill>
                <a:latin typeface="Courier New"/>
                <a:cs typeface="Courier New"/>
              </a:rPr>
              <a:t> </a:t>
            </a:r>
            <a:r>
              <a:rPr sz="1588" kern="0" spc="-22" dirty="0">
                <a:solidFill>
                  <a:sysClr val="windowText" lastClr="000000"/>
                </a:solidFill>
                <a:latin typeface="Courier New"/>
                <a:cs typeface="Courier New"/>
              </a:rPr>
              <a:t>*/ </a:t>
            </a:r>
            <a:r>
              <a:rPr sz="1588" kern="0" spc="-9" dirty="0">
                <a:solidFill>
                  <a:sysClr val="windowText" lastClr="000000"/>
                </a:solidFill>
                <a:latin typeface="Courier New"/>
                <a:cs typeface="Courier New"/>
              </a:rPr>
              <a:t>currentElement.focus(); </a:t>
            </a:r>
            <a:r>
              <a:rPr sz="1588" kern="0" dirty="0">
                <a:solidFill>
                  <a:sysClr val="windowText" lastClr="000000"/>
                </a:solidFill>
                <a:latin typeface="Courier New"/>
                <a:cs typeface="Courier New"/>
              </a:rPr>
              <a:t>returnValue</a:t>
            </a:r>
            <a:r>
              <a:rPr sz="1588" kern="0" spc="-49" dirty="0">
                <a:solidFill>
                  <a:sysClr val="windowText" lastClr="000000"/>
                </a:solidFill>
                <a:latin typeface="Courier New"/>
                <a:cs typeface="Courier New"/>
              </a:rPr>
              <a:t> </a:t>
            </a:r>
            <a:r>
              <a:rPr sz="1588" kern="0" dirty="0">
                <a:solidFill>
                  <a:sysClr val="windowText" lastClr="000000"/>
                </a:solidFill>
                <a:latin typeface="Courier New"/>
                <a:cs typeface="Courier New"/>
              </a:rPr>
              <a:t>=</a:t>
            </a:r>
            <a:r>
              <a:rPr sz="1588" kern="0" spc="-44" dirty="0">
                <a:solidFill>
                  <a:sysClr val="windowText" lastClr="000000"/>
                </a:solidFill>
                <a:latin typeface="Courier New"/>
                <a:cs typeface="Courier New"/>
              </a:rPr>
              <a:t> </a:t>
            </a:r>
            <a:r>
              <a:rPr sz="1588" kern="0" spc="-9" dirty="0">
                <a:solidFill>
                  <a:sysClr val="windowText" lastClr="000000"/>
                </a:solidFill>
                <a:latin typeface="Courier New"/>
                <a:cs typeface="Courier New"/>
              </a:rPr>
              <a:t>false;</a:t>
            </a:r>
            <a:endParaRPr sz="1588" kern="0">
              <a:solidFill>
                <a:sysClr val="windowText" lastClr="000000"/>
              </a:solidFill>
              <a:latin typeface="Courier New"/>
              <a:cs typeface="Courier New"/>
            </a:endParaRPr>
          </a:p>
          <a:p>
            <a:pPr marL="734585" defTabSz="806867">
              <a:spcBef>
                <a:spcPts val="529"/>
              </a:spcBef>
            </a:pPr>
            <a:r>
              <a:rPr sz="1588" kern="0" spc="-9" dirty="0">
                <a:solidFill>
                  <a:sysClr val="windowText" lastClr="000000"/>
                </a:solidFill>
                <a:latin typeface="Courier New"/>
                <a:cs typeface="Courier New"/>
              </a:rPr>
              <a:t>break;</a:t>
            </a:r>
            <a:endParaRPr sz="1588" kern="0">
              <a:solidFill>
                <a:sysClr val="windowText" lastClr="000000"/>
              </a:solidFill>
              <a:latin typeface="Courier New"/>
              <a:cs typeface="Courier New"/>
            </a:endParaRPr>
          </a:p>
          <a:p>
            <a:pPr marL="734585" defTabSz="806867">
              <a:spcBef>
                <a:spcPts val="529"/>
              </a:spcBef>
            </a:pPr>
            <a:r>
              <a:rPr sz="1588" kern="0" spc="-44" dirty="0">
                <a:solidFill>
                  <a:sysClr val="windowText" lastClr="000000"/>
                </a:solidFill>
                <a:latin typeface="Courier New"/>
                <a:cs typeface="Courier New"/>
              </a:rPr>
              <a:t>}</a:t>
            </a:r>
            <a:endParaRPr sz="1588" kern="0">
              <a:solidFill>
                <a:sysClr val="windowText" lastClr="000000"/>
              </a:solidFill>
              <a:latin typeface="Courier New"/>
              <a:cs typeface="Courier New"/>
            </a:endParaRPr>
          </a:p>
          <a:p>
            <a:pPr marL="253266" defTabSz="806867">
              <a:spcBef>
                <a:spcPts val="529"/>
              </a:spcBef>
            </a:pPr>
            <a:r>
              <a:rPr sz="1588" b="1" kern="0" spc="-44" dirty="0">
                <a:solidFill>
                  <a:sysClr val="windowText" lastClr="000000"/>
                </a:solidFill>
                <a:latin typeface="Courier New"/>
                <a:cs typeface="Courier New"/>
              </a:rPr>
              <a:t>}</a:t>
            </a:r>
            <a:endParaRPr sz="1588" kern="0">
              <a:solidFill>
                <a:sysClr val="windowText" lastClr="000000"/>
              </a:solidFill>
              <a:latin typeface="Courier New"/>
              <a:cs typeface="Courier New"/>
            </a:endParaRPr>
          </a:p>
          <a:p>
            <a:pPr marL="253266" defTabSz="806867">
              <a:spcBef>
                <a:spcPts val="529"/>
              </a:spcBef>
            </a:pPr>
            <a:r>
              <a:rPr sz="1588" kern="0" dirty="0">
                <a:solidFill>
                  <a:sysClr val="windowText" lastClr="000000"/>
                </a:solidFill>
                <a:latin typeface="Courier New"/>
                <a:cs typeface="Courier New"/>
              </a:rPr>
              <a:t>return</a:t>
            </a:r>
            <a:r>
              <a:rPr sz="1588" kern="0" spc="-40" dirty="0">
                <a:solidFill>
                  <a:sysClr val="windowText" lastClr="000000"/>
                </a:solidFill>
                <a:latin typeface="Courier New"/>
                <a:cs typeface="Courier New"/>
              </a:rPr>
              <a:t> </a:t>
            </a:r>
            <a:r>
              <a:rPr sz="1588" kern="0" spc="-9" dirty="0">
                <a:solidFill>
                  <a:sysClr val="windowText" lastClr="000000"/>
                </a:solidFill>
                <a:latin typeface="Courier New"/>
                <a:cs typeface="Courier New"/>
              </a:rPr>
              <a:t>returnValue;</a:t>
            </a:r>
            <a:endParaRPr sz="1588" kern="0">
              <a:solidFill>
                <a:sysClr val="windowText" lastClr="000000"/>
              </a:solidFill>
              <a:latin typeface="Courier New"/>
              <a:cs typeface="Courier New"/>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p:nvPr/>
        </p:nvSpPr>
        <p:spPr>
          <a:xfrm>
            <a:off x="2534770" y="5988868"/>
            <a:ext cx="143435" cy="255678"/>
          </a:xfrm>
          <a:prstGeom prst="rect">
            <a:avLst/>
          </a:prstGeom>
        </p:spPr>
        <p:txBody>
          <a:bodyPr vert="horz" wrap="square" lIns="0" tIns="11206" rIns="0" bIns="0" rtlCol="0">
            <a:spAutoFit/>
          </a:bodyPr>
          <a:lstStyle/>
          <a:p>
            <a:pPr marL="11206" defTabSz="806867">
              <a:spcBef>
                <a:spcPts val="88"/>
              </a:spcBef>
            </a:pPr>
            <a:r>
              <a:rPr sz="1588" kern="0" spc="-44" dirty="0">
                <a:solidFill>
                  <a:sysClr val="windowText" lastClr="000000"/>
                </a:solidFill>
                <a:latin typeface="Courier New"/>
                <a:cs typeface="Courier New"/>
              </a:rPr>
              <a:t>}</a:t>
            </a:r>
            <a:endParaRPr sz="1588" kern="0">
              <a:solidFill>
                <a:sysClr val="windowText" lastClr="000000"/>
              </a:solidFill>
              <a:latin typeface="Courier New"/>
              <a:cs typeface="Courier New"/>
            </a:endParaRPr>
          </a:p>
        </p:txBody>
      </p:sp>
      <p:sp>
        <p:nvSpPr>
          <p:cNvPr id="8" name="Footer Placeholder 7">
            <a:extLst>
              <a:ext uri="{FF2B5EF4-FFF2-40B4-BE49-F238E27FC236}">
                <a16:creationId xmlns:a16="http://schemas.microsoft.com/office/drawing/2014/main" id="{BE2ED44E-FEB6-4804-6AE0-C09E8F7BC389}"/>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137764315"/>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65288" y="1412614"/>
            <a:ext cx="7261971" cy="0"/>
          </a:xfrm>
          <a:custGeom>
            <a:avLst/>
            <a:gdLst/>
            <a:ahLst/>
            <a:cxnLst/>
            <a:rect l="l" t="t" r="r" b="b"/>
            <a:pathLst>
              <a:path w="8230234">
                <a:moveTo>
                  <a:pt x="0" y="0"/>
                </a:moveTo>
                <a:lnTo>
                  <a:pt x="8229606" y="0"/>
                </a:lnTo>
              </a:path>
            </a:pathLst>
          </a:custGeom>
          <a:ln w="10668">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3" name="object 3"/>
          <p:cNvSpPr txBox="1">
            <a:spLocks noGrp="1"/>
          </p:cNvSpPr>
          <p:nvPr>
            <p:ph type="title"/>
          </p:nvPr>
        </p:nvSpPr>
        <p:spPr>
          <a:prstGeom prst="rect">
            <a:avLst/>
          </a:prstGeom>
        </p:spPr>
        <p:txBody>
          <a:bodyPr vert="horz" wrap="square" lIns="0" tIns="11206" rIns="0" bIns="0" rtlCol="0">
            <a:spAutoFit/>
          </a:bodyPr>
          <a:lstStyle/>
          <a:p>
            <a:pPr marL="11206">
              <a:spcBef>
                <a:spcPts val="88"/>
              </a:spcBef>
            </a:pPr>
            <a:r>
              <a:rPr dirty="0"/>
              <a:t>Form</a:t>
            </a:r>
            <a:r>
              <a:rPr spc="-35" dirty="0"/>
              <a:t> </a:t>
            </a:r>
            <a:r>
              <a:rPr dirty="0"/>
              <a:t>with</a:t>
            </a:r>
            <a:r>
              <a:rPr spc="-18" dirty="0"/>
              <a:t> </a:t>
            </a:r>
            <a:r>
              <a:rPr spc="212" dirty="0">
                <a:latin typeface="Cambria"/>
                <a:cs typeface="Cambria"/>
              </a:rPr>
              <a:t>required</a:t>
            </a:r>
            <a:r>
              <a:rPr spc="256" dirty="0">
                <a:latin typeface="Cambria"/>
                <a:cs typeface="Cambria"/>
              </a:rPr>
              <a:t> </a:t>
            </a:r>
            <a:r>
              <a:rPr spc="-9" dirty="0"/>
              <a:t>fields</a:t>
            </a: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5" name="object 5"/>
          <p:cNvPicPr/>
          <p:nvPr/>
        </p:nvPicPr>
        <p:blipFill>
          <a:blip r:embed="rId2" cstate="print"/>
          <a:stretch>
            <a:fillRect/>
          </a:stretch>
        </p:blipFill>
        <p:spPr>
          <a:xfrm>
            <a:off x="2532523" y="1546412"/>
            <a:ext cx="7194176" cy="4235824"/>
          </a:xfrm>
          <a:prstGeom prst="rect">
            <a:avLst/>
          </a:prstGeom>
        </p:spPr>
      </p:pic>
      <p:sp>
        <p:nvSpPr>
          <p:cNvPr id="6" name="object 6"/>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Footer Placeholder 7">
            <a:extLst>
              <a:ext uri="{FF2B5EF4-FFF2-40B4-BE49-F238E27FC236}">
                <a16:creationId xmlns:a16="http://schemas.microsoft.com/office/drawing/2014/main" id="{7738E231-2C5D-DC3C-A057-2859907EE53F}"/>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60255581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8051" y="3844064"/>
            <a:ext cx="5880287" cy="445922"/>
          </a:xfrm>
          <a:prstGeom prst="rect">
            <a:avLst/>
          </a:prstGeom>
        </p:spPr>
        <p:txBody>
          <a:bodyPr vert="horz" wrap="square" lIns="0" tIns="11206" rIns="0" bIns="0" rtlCol="0">
            <a:spAutoFit/>
          </a:bodyPr>
          <a:lstStyle/>
          <a:p>
            <a:pPr marL="11206">
              <a:spcBef>
                <a:spcPts val="88"/>
              </a:spcBef>
            </a:pPr>
            <a:r>
              <a:rPr dirty="0">
                <a:solidFill>
                  <a:srgbClr val="000000"/>
                </a:solidFill>
              </a:rPr>
              <a:t>Playing</a:t>
            </a:r>
            <a:r>
              <a:rPr spc="-71" dirty="0">
                <a:solidFill>
                  <a:srgbClr val="000000"/>
                </a:solidFill>
              </a:rPr>
              <a:t> </a:t>
            </a:r>
            <a:r>
              <a:rPr dirty="0">
                <a:solidFill>
                  <a:srgbClr val="000000"/>
                </a:solidFill>
              </a:rPr>
              <a:t>with</a:t>
            </a:r>
            <a:r>
              <a:rPr spc="-44" dirty="0">
                <a:solidFill>
                  <a:srgbClr val="000000"/>
                </a:solidFill>
              </a:rPr>
              <a:t> </a:t>
            </a:r>
            <a:r>
              <a:rPr dirty="0">
                <a:solidFill>
                  <a:srgbClr val="000000"/>
                </a:solidFill>
              </a:rPr>
              <a:t>Random</a:t>
            </a:r>
            <a:r>
              <a:rPr spc="-66" dirty="0">
                <a:solidFill>
                  <a:srgbClr val="000000"/>
                </a:solidFill>
              </a:rPr>
              <a:t> </a:t>
            </a:r>
            <a:r>
              <a:rPr dirty="0">
                <a:solidFill>
                  <a:srgbClr val="000000"/>
                </a:solidFill>
              </a:rPr>
              <a:t>and</a:t>
            </a:r>
            <a:r>
              <a:rPr spc="-40" dirty="0">
                <a:solidFill>
                  <a:srgbClr val="000000"/>
                </a:solidFill>
              </a:rPr>
              <a:t> </a:t>
            </a:r>
            <a:r>
              <a:rPr spc="-9" dirty="0">
                <a:solidFill>
                  <a:srgbClr val="000000"/>
                </a:solidFill>
              </a:rPr>
              <a:t>Images</a:t>
            </a:r>
          </a:p>
        </p:txBody>
      </p:sp>
      <p:sp>
        <p:nvSpPr>
          <p:cNvPr id="3" name="Footer Placeholder 2">
            <a:extLst>
              <a:ext uri="{FF2B5EF4-FFF2-40B4-BE49-F238E27FC236}">
                <a16:creationId xmlns:a16="http://schemas.microsoft.com/office/drawing/2014/main" id="{F5D93608-9F3D-0B85-97E6-AA72002ABE52}"/>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14521487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spc="-9" dirty="0"/>
              <a:t>Random</a:t>
            </a:r>
          </a:p>
        </p:txBody>
      </p:sp>
      <p:sp>
        <p:nvSpPr>
          <p:cNvPr id="3" name="object 3"/>
          <p:cNvSpPr txBox="1"/>
          <p:nvPr/>
        </p:nvSpPr>
        <p:spPr>
          <a:xfrm>
            <a:off x="2534765" y="1496209"/>
            <a:ext cx="6586257" cy="2709105"/>
          </a:xfrm>
          <a:prstGeom prst="rect">
            <a:avLst/>
          </a:prstGeom>
        </p:spPr>
        <p:txBody>
          <a:bodyPr vert="horz" wrap="square" lIns="0" tIns="11206" rIns="0" bIns="0" rtlCol="0">
            <a:spAutoFit/>
          </a:bodyPr>
          <a:lstStyle/>
          <a:p>
            <a:pPr marL="251585" marR="256068" indent="-240939" defTabSz="806867">
              <a:spcBef>
                <a:spcPts val="88"/>
              </a:spcBef>
              <a:buClr>
                <a:srgbClr val="717BA3"/>
              </a:buClr>
              <a:buSzPct val="75000"/>
              <a:buFont typeface="Arial Narrow"/>
              <a:buChar char="►"/>
              <a:tabLst>
                <a:tab pos="251585" algn="l"/>
              </a:tabLst>
            </a:pPr>
            <a:r>
              <a:rPr sz="2294" kern="0" dirty="0">
                <a:solidFill>
                  <a:sysClr val="windowText" lastClr="000000"/>
                </a:solidFill>
                <a:latin typeface="Gill Sans MT"/>
                <a:cs typeface="Gill Sans MT"/>
              </a:rPr>
              <a:t>The</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random()</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method</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generates</a:t>
            </a:r>
            <a:r>
              <a:rPr sz="2294" kern="0" spc="-40"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a:t>
            </a:r>
            <a:r>
              <a:rPr sz="2294" kern="0" spc="-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random</a:t>
            </a:r>
            <a:r>
              <a:rPr sz="2294" kern="0" spc="-62" dirty="0">
                <a:solidFill>
                  <a:sysClr val="windowText" lastClr="000000"/>
                </a:solidFill>
                <a:latin typeface="Gill Sans MT"/>
                <a:cs typeface="Gill Sans MT"/>
              </a:rPr>
              <a:t> </a:t>
            </a:r>
            <a:r>
              <a:rPr sz="2294" kern="0" spc="-9" dirty="0">
                <a:solidFill>
                  <a:sysClr val="windowText" lastClr="000000"/>
                </a:solidFill>
                <a:latin typeface="Gill Sans MT"/>
                <a:cs typeface="Gill Sans MT"/>
              </a:rPr>
              <a:t>number </a:t>
            </a:r>
            <a:r>
              <a:rPr sz="2294" kern="0" dirty="0">
                <a:solidFill>
                  <a:sysClr val="windowText" lastClr="000000"/>
                </a:solidFill>
                <a:latin typeface="Gill Sans MT"/>
                <a:cs typeface="Gill Sans MT"/>
              </a:rPr>
              <a:t>between</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0</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and</a:t>
            </a:r>
            <a:r>
              <a:rPr sz="2294" kern="0" spc="-40" dirty="0">
                <a:solidFill>
                  <a:sysClr val="windowText" lastClr="000000"/>
                </a:solidFill>
                <a:latin typeface="Gill Sans MT"/>
                <a:cs typeface="Gill Sans MT"/>
              </a:rPr>
              <a:t> </a:t>
            </a:r>
            <a:r>
              <a:rPr sz="2294" kern="0" spc="-44" dirty="0">
                <a:solidFill>
                  <a:sysClr val="windowText" lastClr="000000"/>
                </a:solidFill>
                <a:latin typeface="Gill Sans MT"/>
                <a:cs typeface="Gill Sans MT"/>
              </a:rPr>
              <a:t>1</a:t>
            </a:r>
            <a:endParaRPr sz="2294" kern="0" dirty="0">
              <a:solidFill>
                <a:sysClr val="windowText" lastClr="000000"/>
              </a:solidFill>
              <a:latin typeface="Gill Sans MT"/>
              <a:cs typeface="Gill Sans MT"/>
            </a:endParaRPr>
          </a:p>
          <a:p>
            <a:pPr marL="251585" indent="-240379" defTabSz="806867">
              <a:spcBef>
                <a:spcPts val="529"/>
              </a:spcBef>
              <a:buClr>
                <a:srgbClr val="717BA3"/>
              </a:buClr>
              <a:buSzPct val="75000"/>
              <a:buFont typeface="Arial Narrow"/>
              <a:buChar char="►"/>
              <a:tabLst>
                <a:tab pos="251585" algn="l"/>
              </a:tabLst>
            </a:pPr>
            <a:r>
              <a:rPr sz="2294" kern="0" spc="-9" dirty="0">
                <a:solidFill>
                  <a:sysClr val="windowText" lastClr="000000"/>
                </a:solidFill>
                <a:latin typeface="Gill Sans MT"/>
                <a:cs typeface="Gill Sans MT"/>
              </a:rPr>
              <a:t>Syntax:</a:t>
            </a:r>
            <a:endParaRPr sz="2294" kern="0" dirty="0">
              <a:solidFill>
                <a:sysClr val="windowText" lastClr="000000"/>
              </a:solidFill>
              <a:latin typeface="Gill Sans MT"/>
              <a:cs typeface="Gill Sans MT"/>
            </a:endParaRPr>
          </a:p>
          <a:p>
            <a:pPr marL="494766" lvl="1" indent="-241500" defTabSz="806867">
              <a:spcBef>
                <a:spcPts val="459"/>
              </a:spcBef>
              <a:buClr>
                <a:srgbClr val="9FB8CD"/>
              </a:buClr>
              <a:buSzPct val="76086"/>
              <a:buFont typeface="Arial Narrow"/>
              <a:buChar char="►"/>
              <a:tabLst>
                <a:tab pos="494766" algn="l"/>
              </a:tabLst>
            </a:pPr>
            <a:r>
              <a:rPr sz="2030" kern="0" spc="-9" dirty="0">
                <a:solidFill>
                  <a:srgbClr val="454552"/>
                </a:solidFill>
                <a:latin typeface="Gill Sans MT"/>
                <a:cs typeface="Gill Sans MT"/>
              </a:rPr>
              <a:t>Math.random()</a:t>
            </a:r>
            <a:endParaRPr sz="2030" kern="0" dirty="0">
              <a:solidFill>
                <a:sysClr val="windowText" lastClr="000000"/>
              </a:solidFill>
              <a:latin typeface="Gill Sans MT"/>
              <a:cs typeface="Gill Sans MT"/>
            </a:endParaRPr>
          </a:p>
          <a:p>
            <a:pPr marL="0" lvl="1" defTabSz="806867">
              <a:spcBef>
                <a:spcPts val="1446"/>
              </a:spcBef>
              <a:buClr>
                <a:srgbClr val="9FB8CD"/>
              </a:buClr>
              <a:buFont typeface="Arial Narrow"/>
              <a:buChar char="►"/>
            </a:pPr>
            <a:endParaRPr sz="2030" kern="0" dirty="0">
              <a:solidFill>
                <a:sysClr val="windowText" lastClr="000000"/>
              </a:solidFill>
              <a:latin typeface="Gill Sans MT"/>
              <a:cs typeface="Gill Sans MT"/>
            </a:endParaRPr>
          </a:p>
          <a:p>
            <a:pPr marL="251585" marR="4483" indent="-240939" defTabSz="806867">
              <a:buClr>
                <a:srgbClr val="717BA3"/>
              </a:buClr>
              <a:buSzPct val="75000"/>
              <a:buFont typeface="Arial Narrow"/>
              <a:buChar char="►"/>
              <a:tabLst>
                <a:tab pos="251585" algn="l"/>
              </a:tabLst>
            </a:pPr>
            <a:r>
              <a:rPr sz="2294" kern="0" spc="-26" dirty="0">
                <a:solidFill>
                  <a:sysClr val="windowText" lastClr="000000"/>
                </a:solidFill>
                <a:latin typeface="Gill Sans MT"/>
                <a:cs typeface="Gill Sans MT"/>
              </a:rPr>
              <a:t>Also,</a:t>
            </a:r>
            <a:r>
              <a:rPr sz="2294" kern="0" spc="-24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we</a:t>
            </a:r>
            <a:r>
              <a:rPr sz="2294" kern="0" spc="-7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know</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that</a:t>
            </a:r>
            <a:r>
              <a:rPr sz="2294" kern="0" spc="-53"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with</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JavaScript</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we</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can</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change</a:t>
            </a:r>
            <a:r>
              <a:rPr sz="2294" kern="0" spc="-66" dirty="0">
                <a:solidFill>
                  <a:sysClr val="windowText" lastClr="000000"/>
                </a:solidFill>
                <a:latin typeface="Gill Sans MT"/>
                <a:cs typeface="Gill Sans MT"/>
              </a:rPr>
              <a:t> </a:t>
            </a:r>
            <a:r>
              <a:rPr sz="2294" kern="0" spc="-22" dirty="0">
                <a:solidFill>
                  <a:sysClr val="windowText" lastClr="000000"/>
                </a:solidFill>
                <a:latin typeface="Gill Sans MT"/>
                <a:cs typeface="Gill Sans MT"/>
              </a:rPr>
              <a:t>the </a:t>
            </a:r>
            <a:r>
              <a:rPr sz="2294" kern="0" dirty="0">
                <a:solidFill>
                  <a:sysClr val="windowText" lastClr="000000"/>
                </a:solidFill>
                <a:latin typeface="Gill Sans MT"/>
                <a:cs typeface="Gill Sans MT"/>
              </a:rPr>
              <a:t>source</a:t>
            </a:r>
            <a:r>
              <a:rPr sz="2294" kern="0" spc="-57" dirty="0">
                <a:solidFill>
                  <a:sysClr val="windowText" lastClr="000000"/>
                </a:solidFill>
                <a:latin typeface="Gill Sans MT"/>
                <a:cs typeface="Gill Sans MT"/>
              </a:rPr>
              <a:t> </a:t>
            </a:r>
            <a:r>
              <a:rPr sz="2294" kern="0" dirty="0">
                <a:solidFill>
                  <a:sysClr val="windowText" lastClr="000000"/>
                </a:solidFill>
                <a:latin typeface="Gill Sans MT"/>
                <a:cs typeface="Gill Sans MT"/>
              </a:rPr>
              <a:t>of</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an</a:t>
            </a:r>
            <a:r>
              <a:rPr sz="2294" kern="0" spc="-31" dirty="0">
                <a:solidFill>
                  <a:sysClr val="windowText" lastClr="000000"/>
                </a:solidFill>
                <a:latin typeface="Gill Sans MT"/>
                <a:cs typeface="Gill Sans MT"/>
              </a:rPr>
              <a:t> </a:t>
            </a:r>
            <a:r>
              <a:rPr sz="2294" kern="0" dirty="0">
                <a:solidFill>
                  <a:sysClr val="windowText" lastClr="000000"/>
                </a:solidFill>
                <a:latin typeface="Gill Sans MT"/>
                <a:cs typeface="Gill Sans MT"/>
              </a:rPr>
              <a:t>image</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by</a:t>
            </a:r>
            <a:r>
              <a:rPr sz="2294" kern="0" spc="-35" dirty="0">
                <a:solidFill>
                  <a:sysClr val="windowText" lastClr="000000"/>
                </a:solidFill>
                <a:latin typeface="Gill Sans MT"/>
                <a:cs typeface="Gill Sans MT"/>
              </a:rPr>
              <a:t> </a:t>
            </a:r>
            <a:r>
              <a:rPr sz="2294" kern="0" dirty="0">
                <a:solidFill>
                  <a:sysClr val="windowText" lastClr="000000"/>
                </a:solidFill>
                <a:latin typeface="Gill Sans MT"/>
                <a:cs typeface="Gill Sans MT"/>
              </a:rPr>
              <a:t>modifying</a:t>
            </a:r>
            <a:r>
              <a:rPr sz="2294" kern="0" spc="-49" dirty="0">
                <a:solidFill>
                  <a:sysClr val="windowText" lastClr="000000"/>
                </a:solidFill>
                <a:latin typeface="Gill Sans MT"/>
                <a:cs typeface="Gill Sans MT"/>
              </a:rPr>
              <a:t> </a:t>
            </a:r>
            <a:r>
              <a:rPr sz="2294" kern="0" dirty="0">
                <a:solidFill>
                  <a:sysClr val="windowText" lastClr="000000"/>
                </a:solidFill>
                <a:latin typeface="Gill Sans MT"/>
                <a:cs typeface="Gill Sans MT"/>
              </a:rPr>
              <a:t>their</a:t>
            </a:r>
            <a:r>
              <a:rPr sz="2294" kern="0" spc="-44" dirty="0">
                <a:solidFill>
                  <a:sysClr val="windowText" lastClr="000000"/>
                </a:solidFill>
                <a:latin typeface="Gill Sans MT"/>
                <a:cs typeface="Gill Sans MT"/>
              </a:rPr>
              <a:t> </a:t>
            </a:r>
            <a:r>
              <a:rPr sz="2294" kern="0" dirty="0">
                <a:solidFill>
                  <a:sysClr val="windowText" lastClr="000000"/>
                </a:solidFill>
                <a:latin typeface="Gill Sans MT"/>
                <a:cs typeface="Gill Sans MT"/>
              </a:rPr>
              <a:t>property</a:t>
            </a:r>
            <a:r>
              <a:rPr sz="2294" kern="0" spc="-71" dirty="0">
                <a:solidFill>
                  <a:sysClr val="windowText" lastClr="000000"/>
                </a:solidFill>
                <a:latin typeface="Gill Sans MT"/>
                <a:cs typeface="Gill Sans MT"/>
              </a:rPr>
              <a:t> </a:t>
            </a:r>
            <a:r>
              <a:rPr sz="2294" kern="0" spc="75" dirty="0">
                <a:solidFill>
                  <a:sysClr val="windowText" lastClr="000000"/>
                </a:solidFill>
                <a:latin typeface="Gill Sans MT"/>
                <a:cs typeface="Gill Sans MT"/>
              </a:rPr>
              <a:t>src</a:t>
            </a:r>
            <a:endParaRPr sz="2294" kern="0" dirty="0">
              <a:solidFill>
                <a:sysClr val="windowText" lastClr="000000"/>
              </a:solidFill>
              <a:latin typeface="Gill Sans MT"/>
              <a:cs typeface="Gill Sans MT"/>
            </a:endParaRP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0C51223C-9041-760E-7C60-B8B0ADE9D528}"/>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693861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F0879DD-4938-E020-D4FE-3A42377F99E2}"/>
              </a:ext>
            </a:extLst>
          </p:cNvPr>
          <p:cNvSpPr>
            <a:spLocks noGrp="1"/>
          </p:cNvSpPr>
          <p:nvPr>
            <p:ph type="title"/>
          </p:nvPr>
        </p:nvSpPr>
        <p:spPr>
          <a:xfrm>
            <a:off x="609600" y="152399"/>
            <a:ext cx="10972800" cy="1066801"/>
          </a:xfrm>
        </p:spPr>
        <p:txBody>
          <a:bodyPr/>
          <a:lstStyle/>
          <a:p>
            <a:pPr eaLnBrk="1" hangingPunct="1"/>
            <a:r>
              <a:rPr lang="en-US" altLang="en-US" dirty="0"/>
              <a:t>UI Events</a:t>
            </a:r>
          </a:p>
        </p:txBody>
      </p:sp>
      <p:sp>
        <p:nvSpPr>
          <p:cNvPr id="32771" name="Content Placeholder 2">
            <a:extLst>
              <a:ext uri="{FF2B5EF4-FFF2-40B4-BE49-F238E27FC236}">
                <a16:creationId xmlns:a16="http://schemas.microsoft.com/office/drawing/2014/main" id="{AEDFDF50-ADB6-5367-240D-D440A0E7AD2D}"/>
              </a:ext>
            </a:extLst>
          </p:cNvPr>
          <p:cNvSpPr>
            <a:spLocks noGrp="1"/>
          </p:cNvSpPr>
          <p:nvPr>
            <p:ph sz="quarter" idx="1"/>
          </p:nvPr>
        </p:nvSpPr>
        <p:spPr>
          <a:xfrm>
            <a:off x="1981200" y="1219201"/>
            <a:ext cx="8229600" cy="4937125"/>
          </a:xfrm>
        </p:spPr>
        <p:txBody>
          <a:bodyPr/>
          <a:lstStyle/>
          <a:p>
            <a:pPr eaLnBrk="1" hangingPunct="1"/>
            <a:r>
              <a:rPr lang="en-US" altLang="en-US"/>
              <a:t>There are ten events known as </a:t>
            </a:r>
            <a:r>
              <a:rPr lang="en-US" altLang="en-US" b="1" i="1"/>
              <a:t>Common Events</a:t>
            </a:r>
            <a:r>
              <a:rPr lang="en-US" altLang="en-US"/>
              <a:t>:</a:t>
            </a:r>
          </a:p>
          <a:p>
            <a:pPr lvl="1" eaLnBrk="1" hangingPunct="1"/>
            <a:r>
              <a:rPr lang="en-US" altLang="en-US"/>
              <a:t>onclick</a:t>
            </a:r>
          </a:p>
          <a:p>
            <a:pPr lvl="1" eaLnBrk="1" hangingPunct="1"/>
            <a:r>
              <a:rPr lang="en-US" altLang="en-US"/>
              <a:t>ondoubleclick</a:t>
            </a:r>
          </a:p>
          <a:p>
            <a:pPr lvl="1" eaLnBrk="1" hangingPunct="1"/>
            <a:r>
              <a:rPr lang="en-US" altLang="en-US"/>
              <a:t>onmousedown</a:t>
            </a:r>
          </a:p>
          <a:p>
            <a:pPr lvl="1" eaLnBrk="1" hangingPunct="1"/>
            <a:r>
              <a:rPr lang="en-US" altLang="en-US"/>
              <a:t>onmouseup</a:t>
            </a:r>
          </a:p>
          <a:p>
            <a:pPr lvl="1" eaLnBrk="1" hangingPunct="1"/>
            <a:r>
              <a:rPr lang="en-US" altLang="en-US"/>
              <a:t>onmouseover</a:t>
            </a:r>
          </a:p>
          <a:p>
            <a:pPr lvl="1" eaLnBrk="1" hangingPunct="1"/>
            <a:r>
              <a:rPr lang="en-US" altLang="en-US"/>
              <a:t>onmousemove</a:t>
            </a:r>
          </a:p>
          <a:p>
            <a:pPr lvl="1" eaLnBrk="1" hangingPunct="1"/>
            <a:r>
              <a:rPr lang="en-US" altLang="en-US"/>
              <a:t>onmouseout</a:t>
            </a:r>
          </a:p>
          <a:p>
            <a:pPr lvl="1" eaLnBrk="1" hangingPunct="1"/>
            <a:r>
              <a:rPr lang="en-US" altLang="en-US"/>
              <a:t>onkeypress</a:t>
            </a:r>
          </a:p>
          <a:p>
            <a:pPr lvl="1" eaLnBrk="1" hangingPunct="1"/>
            <a:r>
              <a:rPr lang="en-US" altLang="en-US"/>
              <a:t>onkeydown</a:t>
            </a:r>
          </a:p>
          <a:p>
            <a:pPr lvl="1" eaLnBrk="1" hangingPunct="1"/>
            <a:r>
              <a:rPr lang="en-US" altLang="en-US"/>
              <a:t>onkeyup</a:t>
            </a:r>
          </a:p>
        </p:txBody>
      </p:sp>
      <p:sp>
        <p:nvSpPr>
          <p:cNvPr id="2" name="Footer Placeholder 1">
            <a:extLst>
              <a:ext uri="{FF2B5EF4-FFF2-40B4-BE49-F238E27FC236}">
                <a16:creationId xmlns:a16="http://schemas.microsoft.com/office/drawing/2014/main" id="{8FD8840E-6B2B-B241-2F00-66242FF227D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37236579"/>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Random</a:t>
            </a:r>
            <a:r>
              <a:rPr spc="-84" dirty="0"/>
              <a:t> </a:t>
            </a:r>
            <a:r>
              <a:rPr dirty="0"/>
              <a:t>Images</a:t>
            </a:r>
            <a:r>
              <a:rPr spc="-71" dirty="0"/>
              <a:t> </a:t>
            </a:r>
            <a:r>
              <a:rPr spc="-9" dirty="0"/>
              <a:t>Example</a:t>
            </a:r>
          </a:p>
        </p:txBody>
      </p:sp>
      <p:sp>
        <p:nvSpPr>
          <p:cNvPr id="7" name="object 7"/>
          <p:cNvSpPr txBox="1"/>
          <p:nvPr/>
        </p:nvSpPr>
        <p:spPr>
          <a:xfrm>
            <a:off x="2458114" y="1553375"/>
            <a:ext cx="7275771" cy="3751250"/>
          </a:xfrm>
          <a:prstGeom prst="rect">
            <a:avLst/>
          </a:prstGeom>
        </p:spPr>
        <p:txBody>
          <a:bodyPr vert="horz" wrap="square" lIns="0" tIns="11206" rIns="0" bIns="0" rtlCol="0">
            <a:spAutoFit/>
          </a:bodyPr>
          <a:lstStyle/>
          <a:p>
            <a:pPr marL="251585" marR="3770420" indent="-240939" defTabSz="806867">
              <a:lnSpc>
                <a:spcPct val="125000"/>
              </a:lnSpc>
              <a:spcBef>
                <a:spcPts val="88"/>
              </a:spcBef>
            </a:pPr>
            <a:r>
              <a:rPr sz="1765" kern="0" dirty="0">
                <a:solidFill>
                  <a:sysClr val="windowText" lastClr="000000"/>
                </a:solidFill>
                <a:latin typeface="Courier New"/>
                <a:cs typeface="Courier New"/>
              </a:rPr>
              <a:t>function</a:t>
            </a:r>
            <a:r>
              <a:rPr sz="1765" kern="0" spc="-35"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randomImage(){ </a:t>
            </a:r>
            <a:r>
              <a:rPr sz="1765" kern="0" dirty="0">
                <a:solidFill>
                  <a:sysClr val="windowText" lastClr="000000"/>
                </a:solidFill>
                <a:latin typeface="Courier New"/>
                <a:cs typeface="Courier New"/>
              </a:rPr>
              <a:t>var</a:t>
            </a:r>
            <a:r>
              <a:rPr sz="1765" kern="0" spc="-31" dirty="0">
                <a:solidFill>
                  <a:sysClr val="windowText" lastClr="000000"/>
                </a:solidFill>
                <a:latin typeface="Courier New"/>
                <a:cs typeface="Courier New"/>
              </a:rPr>
              <a:t> </a:t>
            </a:r>
            <a:r>
              <a:rPr sz="1765" kern="0" dirty="0">
                <a:solidFill>
                  <a:sysClr val="windowText" lastClr="000000"/>
                </a:solidFill>
                <a:latin typeface="Courier New"/>
                <a:cs typeface="Courier New"/>
              </a:rPr>
              <a:t>images=new</a:t>
            </a:r>
            <a:r>
              <a:rPr sz="1765" kern="0" spc="-26"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Array() images[0]="google1.png" images[1]="google2.jpg" images[2]="google3.png" images[3]="google4.gif" images[4]="google5.jpg"</a:t>
            </a:r>
            <a:endParaRPr sz="1765" kern="0" dirty="0">
              <a:solidFill>
                <a:sysClr val="windowText" lastClr="000000"/>
              </a:solidFill>
              <a:latin typeface="Courier New"/>
              <a:cs typeface="Courier New"/>
            </a:endParaRPr>
          </a:p>
          <a:p>
            <a:pPr defTabSz="806867">
              <a:spcBef>
                <a:spcPts val="644"/>
              </a:spcBef>
            </a:pPr>
            <a:endParaRPr sz="1765" kern="0" dirty="0">
              <a:solidFill>
                <a:sysClr val="windowText" lastClr="000000"/>
              </a:solidFill>
              <a:latin typeface="Courier New"/>
              <a:cs typeface="Courier New"/>
            </a:endParaRPr>
          </a:p>
          <a:p>
            <a:pPr marL="251585" marR="4483" defTabSz="806867">
              <a:lnSpc>
                <a:spcPct val="125000"/>
              </a:lnSpc>
            </a:pPr>
            <a:r>
              <a:rPr sz="1765" kern="0" dirty="0">
                <a:solidFill>
                  <a:sysClr val="windowText" lastClr="000000"/>
                </a:solidFill>
                <a:latin typeface="Courier New"/>
                <a:cs typeface="Courier New"/>
              </a:rPr>
              <a:t>var</a:t>
            </a:r>
            <a:r>
              <a:rPr sz="1765" kern="0" spc="-13"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i=Math.floor(Math.random()*images.length) </a:t>
            </a:r>
            <a:r>
              <a:rPr sz="1765" kern="0" dirty="0">
                <a:solidFill>
                  <a:sysClr val="windowText" lastClr="000000"/>
                </a:solidFill>
                <a:latin typeface="Courier New"/>
                <a:cs typeface="Courier New"/>
              </a:rPr>
              <a:t>document.images.imgBanner.src</a:t>
            </a:r>
            <a:r>
              <a:rPr sz="1765" kern="0" spc="-53"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0" dirty="0">
                <a:solidFill>
                  <a:sysClr val="windowText" lastClr="000000"/>
                </a:solidFill>
                <a:latin typeface="Courier New"/>
                <a:cs typeface="Courier New"/>
              </a:rPr>
              <a:t> </a:t>
            </a:r>
            <a:r>
              <a:rPr sz="1765" kern="0" dirty="0">
                <a:solidFill>
                  <a:sysClr val="windowText" lastClr="000000"/>
                </a:solidFill>
                <a:latin typeface="Courier New"/>
                <a:cs typeface="Courier New"/>
              </a:rPr>
              <a:t>"img/"</a:t>
            </a:r>
            <a:r>
              <a:rPr sz="1765" kern="0" spc="-40" dirty="0">
                <a:solidFill>
                  <a:sysClr val="windowText" lastClr="000000"/>
                </a:solidFill>
                <a:latin typeface="Courier New"/>
                <a:cs typeface="Courier New"/>
              </a:rPr>
              <a:t> </a:t>
            </a:r>
            <a:r>
              <a:rPr sz="1765" kern="0" dirty="0">
                <a:solidFill>
                  <a:sysClr val="windowText" lastClr="000000"/>
                </a:solidFill>
                <a:latin typeface="Courier New"/>
                <a:cs typeface="Courier New"/>
              </a:rPr>
              <a:t>+</a:t>
            </a:r>
            <a:r>
              <a:rPr sz="1765" kern="0" spc="-40" dirty="0">
                <a:solidFill>
                  <a:sysClr val="windowText" lastClr="000000"/>
                </a:solidFill>
                <a:latin typeface="Courier New"/>
                <a:cs typeface="Courier New"/>
              </a:rPr>
              <a:t> </a:t>
            </a:r>
            <a:r>
              <a:rPr sz="1765" kern="0" spc="-9" dirty="0">
                <a:solidFill>
                  <a:sysClr val="windowText" lastClr="000000"/>
                </a:solidFill>
                <a:latin typeface="Courier New"/>
                <a:cs typeface="Courier New"/>
              </a:rPr>
              <a:t>images[i];</a:t>
            </a:r>
            <a:endParaRPr sz="1765" kern="0" dirty="0">
              <a:solidFill>
                <a:sysClr val="windowText" lastClr="000000"/>
              </a:solidFill>
              <a:latin typeface="Courier New"/>
              <a:cs typeface="Courier New"/>
            </a:endParaRPr>
          </a:p>
          <a:p>
            <a:pPr marL="11206" defTabSz="806867">
              <a:spcBef>
                <a:spcPts val="529"/>
              </a:spcBef>
            </a:pPr>
            <a:r>
              <a:rPr sz="1765" kern="0" spc="-44" dirty="0">
                <a:solidFill>
                  <a:sysClr val="windowText" lastClr="000000"/>
                </a:solidFill>
                <a:latin typeface="Courier New"/>
                <a:cs typeface="Courier New"/>
              </a:rPr>
              <a:t>}</a:t>
            </a:r>
            <a:endParaRPr sz="1765" kern="0" dirty="0">
              <a:solidFill>
                <a:sysClr val="windowText" lastClr="000000"/>
              </a:solidFill>
              <a:latin typeface="Courier New"/>
              <a:cs typeface="Courier New"/>
            </a:endParaRPr>
          </a:p>
        </p:txBody>
      </p:sp>
      <p:sp>
        <p:nvSpPr>
          <p:cNvPr id="8" name="Footer Placeholder 7">
            <a:extLst>
              <a:ext uri="{FF2B5EF4-FFF2-40B4-BE49-F238E27FC236}">
                <a16:creationId xmlns:a16="http://schemas.microsoft.com/office/drawing/2014/main" id="{F46284C9-FD13-A11B-0CEA-8163A890E4C7}"/>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94964612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Random</a:t>
            </a:r>
            <a:r>
              <a:rPr spc="-93" dirty="0"/>
              <a:t> </a:t>
            </a:r>
            <a:r>
              <a:rPr dirty="0"/>
              <a:t>Images</a:t>
            </a:r>
            <a:r>
              <a:rPr spc="-79" dirty="0"/>
              <a:t> </a:t>
            </a:r>
            <a:r>
              <a:rPr dirty="0"/>
              <a:t>Example:</a:t>
            </a:r>
            <a:r>
              <a:rPr spc="-84" dirty="0"/>
              <a:t> </a:t>
            </a:r>
            <a:r>
              <a:rPr spc="-18" dirty="0"/>
              <a:t>HTML</a:t>
            </a:r>
          </a:p>
        </p:txBody>
      </p:sp>
      <p:sp>
        <p:nvSpPr>
          <p:cNvPr id="3" name="object 3"/>
          <p:cNvSpPr txBox="1"/>
          <p:nvPr/>
        </p:nvSpPr>
        <p:spPr>
          <a:xfrm>
            <a:off x="2534765" y="1473349"/>
            <a:ext cx="5098116" cy="364361"/>
          </a:xfrm>
          <a:prstGeom prst="rect">
            <a:avLst/>
          </a:prstGeom>
        </p:spPr>
        <p:txBody>
          <a:bodyPr vert="horz" wrap="square" lIns="0" tIns="11206" rIns="0" bIns="0" rtlCol="0">
            <a:spAutoFit/>
          </a:bodyPr>
          <a:lstStyle/>
          <a:p>
            <a:pPr marL="11206" defTabSz="806867">
              <a:spcBef>
                <a:spcPts val="88"/>
              </a:spcBef>
            </a:pPr>
            <a:r>
              <a:rPr sz="2294" kern="0" dirty="0">
                <a:solidFill>
                  <a:sysClr val="windowText" lastClr="000000"/>
                </a:solidFill>
                <a:latin typeface="Courier New"/>
                <a:cs typeface="Courier New"/>
              </a:rPr>
              <a:t>&lt;body</a:t>
            </a:r>
            <a:r>
              <a:rPr sz="2294" kern="0" spc="-106" dirty="0">
                <a:solidFill>
                  <a:sysClr val="windowText" lastClr="000000"/>
                </a:solidFill>
                <a:latin typeface="Courier New"/>
                <a:cs typeface="Courier New"/>
              </a:rPr>
              <a:t> </a:t>
            </a:r>
            <a:r>
              <a:rPr sz="2294" b="1" kern="0" spc="-9" dirty="0">
                <a:solidFill>
                  <a:sysClr val="windowText" lastClr="000000"/>
                </a:solidFill>
                <a:latin typeface="Courier New"/>
                <a:cs typeface="Courier New"/>
              </a:rPr>
              <a:t>onload</a:t>
            </a:r>
            <a:r>
              <a:rPr sz="2294" kern="0" spc="-9" dirty="0">
                <a:solidFill>
                  <a:sysClr val="windowText" lastClr="000000"/>
                </a:solidFill>
                <a:latin typeface="Courier New"/>
                <a:cs typeface="Courier New"/>
              </a:rPr>
              <a:t>="randomImage()"&gt;</a:t>
            </a:r>
            <a:endParaRPr sz="2294" kern="0">
              <a:solidFill>
                <a:sysClr val="windowText" lastClr="000000"/>
              </a:solidFill>
              <a:latin typeface="Courier New"/>
              <a:cs typeface="Courier New"/>
            </a:endParaRPr>
          </a:p>
        </p:txBody>
      </p:sp>
      <p:sp>
        <p:nvSpPr>
          <p:cNvPr id="4" name="object 4"/>
          <p:cNvSpPr txBox="1"/>
          <p:nvPr/>
        </p:nvSpPr>
        <p:spPr>
          <a:xfrm>
            <a:off x="2534765" y="1890206"/>
            <a:ext cx="3937187" cy="1487617"/>
          </a:xfrm>
          <a:prstGeom prst="rect">
            <a:avLst/>
          </a:prstGeom>
        </p:spPr>
        <p:txBody>
          <a:bodyPr vert="horz" wrap="square" lIns="0" tIns="11206" rIns="0" bIns="0" rtlCol="0">
            <a:spAutoFit/>
          </a:bodyPr>
          <a:lstStyle/>
          <a:p>
            <a:pPr marL="251585" marR="4483" indent="-240939" defTabSz="806867">
              <a:spcBef>
                <a:spcPts val="88"/>
              </a:spcBef>
            </a:pPr>
            <a:r>
              <a:rPr sz="2294" kern="0" dirty="0">
                <a:solidFill>
                  <a:sysClr val="windowText" lastClr="000000"/>
                </a:solidFill>
                <a:latin typeface="Courier New"/>
                <a:cs typeface="Courier New"/>
              </a:rPr>
              <a:t>&lt;img</a:t>
            </a:r>
            <a:r>
              <a:rPr sz="2294" kern="0" spc="-88"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name="imgBanner" src="img/google1.png" image"/&gt;</a:t>
            </a:r>
            <a:endParaRPr sz="2294" kern="0" dirty="0">
              <a:solidFill>
                <a:sysClr val="windowText" lastClr="000000"/>
              </a:solidFill>
              <a:latin typeface="Courier New"/>
              <a:cs typeface="Courier New"/>
            </a:endParaRPr>
          </a:p>
          <a:p>
            <a:pPr marL="11206" defTabSz="806867">
              <a:spcBef>
                <a:spcPts val="529"/>
              </a:spcBef>
            </a:pPr>
            <a:r>
              <a:rPr sz="2294" kern="0" spc="-9" dirty="0">
                <a:solidFill>
                  <a:sysClr val="windowText" lastClr="000000"/>
                </a:solidFill>
                <a:latin typeface="Courier New"/>
                <a:cs typeface="Courier New"/>
              </a:rPr>
              <a:t>&lt;/body&gt;</a:t>
            </a:r>
            <a:endParaRPr sz="2294" kern="0" dirty="0">
              <a:solidFill>
                <a:sysClr val="windowText" lastClr="000000"/>
              </a:solidFill>
              <a:latin typeface="Courier New"/>
              <a:cs typeface="Courier New"/>
            </a:endParaRPr>
          </a:p>
        </p:txBody>
      </p:sp>
      <p:sp>
        <p:nvSpPr>
          <p:cNvPr id="5" name="object 5"/>
          <p:cNvSpPr txBox="1"/>
          <p:nvPr/>
        </p:nvSpPr>
        <p:spPr>
          <a:xfrm>
            <a:off x="6625359" y="2239831"/>
            <a:ext cx="2296646" cy="364361"/>
          </a:xfrm>
          <a:prstGeom prst="rect">
            <a:avLst/>
          </a:prstGeom>
        </p:spPr>
        <p:txBody>
          <a:bodyPr vert="horz" wrap="square" lIns="0" tIns="11206" rIns="0" bIns="0" rtlCol="0">
            <a:spAutoFit/>
          </a:bodyPr>
          <a:lstStyle/>
          <a:p>
            <a:pPr marL="11206" defTabSz="806867">
              <a:spcBef>
                <a:spcPts val="88"/>
              </a:spcBef>
            </a:pPr>
            <a:r>
              <a:rPr sz="2294" kern="0" dirty="0">
                <a:solidFill>
                  <a:sysClr val="windowText" lastClr="000000"/>
                </a:solidFill>
                <a:latin typeface="Courier New"/>
                <a:cs typeface="Courier New"/>
              </a:rPr>
              <a:t>alt="a</a:t>
            </a:r>
            <a:r>
              <a:rPr sz="2294" kern="0" spc="-115" dirty="0">
                <a:solidFill>
                  <a:sysClr val="windowText" lastClr="000000"/>
                </a:solidFill>
                <a:latin typeface="Courier New"/>
                <a:cs typeface="Courier New"/>
              </a:rPr>
              <a:t> </a:t>
            </a:r>
            <a:r>
              <a:rPr sz="2294" kern="0" spc="-9" dirty="0">
                <a:solidFill>
                  <a:sysClr val="windowText" lastClr="000000"/>
                </a:solidFill>
                <a:latin typeface="Courier New"/>
                <a:cs typeface="Courier New"/>
              </a:rPr>
              <a:t>banner</a:t>
            </a:r>
            <a:endParaRPr sz="2294" kern="0">
              <a:solidFill>
                <a:sysClr val="windowText" lastClr="000000"/>
              </a:solidFill>
              <a:latin typeface="Courier New"/>
              <a:cs typeface="Courier New"/>
            </a:endParaRPr>
          </a:p>
        </p:txBody>
      </p:sp>
      <p:sp>
        <p:nvSpPr>
          <p:cNvPr id="6" name="object 6"/>
          <p:cNvSpPr/>
          <p:nvPr/>
        </p:nvSpPr>
        <p:spPr>
          <a:xfrm>
            <a:off x="6492811" y="1882587"/>
            <a:ext cx="151279" cy="2286000"/>
          </a:xfrm>
          <a:custGeom>
            <a:avLst/>
            <a:gdLst/>
            <a:ahLst/>
            <a:cxnLst/>
            <a:rect l="l" t="t" r="r" b="b"/>
            <a:pathLst>
              <a:path w="171450" h="2590800">
                <a:moveTo>
                  <a:pt x="171043" y="150520"/>
                </a:moveTo>
                <a:lnTo>
                  <a:pt x="169011" y="143256"/>
                </a:lnTo>
                <a:lnTo>
                  <a:pt x="86715" y="0"/>
                </a:lnTo>
                <a:lnTo>
                  <a:pt x="2895" y="143256"/>
                </a:lnTo>
                <a:lnTo>
                  <a:pt x="0" y="150520"/>
                </a:lnTo>
                <a:lnTo>
                  <a:pt x="228" y="157924"/>
                </a:lnTo>
                <a:lnTo>
                  <a:pt x="3327" y="164477"/>
                </a:lnTo>
                <a:lnTo>
                  <a:pt x="8991" y="169164"/>
                </a:lnTo>
                <a:lnTo>
                  <a:pt x="16256" y="171196"/>
                </a:lnTo>
                <a:lnTo>
                  <a:pt x="23660" y="170497"/>
                </a:lnTo>
                <a:lnTo>
                  <a:pt x="30213" y="167246"/>
                </a:lnTo>
                <a:lnTo>
                  <a:pt x="34899" y="161544"/>
                </a:lnTo>
                <a:lnTo>
                  <a:pt x="66865" y="107797"/>
                </a:lnTo>
                <a:lnTo>
                  <a:pt x="65887" y="1752600"/>
                </a:lnTo>
                <a:lnTo>
                  <a:pt x="65379" y="2590800"/>
                </a:lnTo>
                <a:lnTo>
                  <a:pt x="103479" y="2590800"/>
                </a:lnTo>
                <a:lnTo>
                  <a:pt x="103987" y="1752600"/>
                </a:lnTo>
                <a:lnTo>
                  <a:pt x="104965" y="109842"/>
                </a:lnTo>
                <a:lnTo>
                  <a:pt x="135483" y="163068"/>
                </a:lnTo>
                <a:lnTo>
                  <a:pt x="141033" y="168744"/>
                </a:lnTo>
                <a:lnTo>
                  <a:pt x="147866" y="171831"/>
                </a:lnTo>
                <a:lnTo>
                  <a:pt x="154990" y="172072"/>
                </a:lnTo>
                <a:lnTo>
                  <a:pt x="161391" y="169164"/>
                </a:lnTo>
                <a:lnTo>
                  <a:pt x="167093" y="164477"/>
                </a:lnTo>
                <a:lnTo>
                  <a:pt x="170345" y="157924"/>
                </a:lnTo>
                <a:lnTo>
                  <a:pt x="171043" y="150520"/>
                </a:lnTo>
                <a:close/>
              </a:path>
            </a:pathLst>
          </a:custGeom>
          <a:solidFill>
            <a:srgbClr val="FF0000"/>
          </a:solidFill>
        </p:spPr>
        <p:txBody>
          <a:bodyPr wrap="square" lIns="0" tIns="0" rIns="0" bIns="0" rtlCol="0"/>
          <a:lstStyle/>
          <a:p>
            <a:pPr defTabSz="806867"/>
            <a:endParaRPr sz="1588" kern="0">
              <a:solidFill>
                <a:sysClr val="windowText" lastClr="000000"/>
              </a:solidFill>
            </a:endParaRPr>
          </a:p>
        </p:txBody>
      </p:sp>
      <p:sp>
        <p:nvSpPr>
          <p:cNvPr id="7" name="object 7"/>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8" name="object 8"/>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grpSp>
        <p:nvGrpSpPr>
          <p:cNvPr id="9" name="object 9"/>
          <p:cNvGrpSpPr/>
          <p:nvPr/>
        </p:nvGrpSpPr>
        <p:grpSpPr>
          <a:xfrm>
            <a:off x="4814495" y="4231788"/>
            <a:ext cx="4378699" cy="335056"/>
            <a:chOff x="3576827" y="4796027"/>
            <a:chExt cx="4962525" cy="379730"/>
          </a:xfrm>
        </p:grpSpPr>
        <p:pic>
          <p:nvPicPr>
            <p:cNvPr id="10" name="object 10"/>
            <p:cNvPicPr/>
            <p:nvPr/>
          </p:nvPicPr>
          <p:blipFill>
            <a:blip r:embed="rId2" cstate="print"/>
            <a:stretch>
              <a:fillRect/>
            </a:stretch>
          </p:blipFill>
          <p:spPr>
            <a:xfrm>
              <a:off x="3581399" y="4800599"/>
              <a:ext cx="4951475" cy="370331"/>
            </a:xfrm>
            <a:prstGeom prst="rect">
              <a:avLst/>
            </a:prstGeom>
          </p:spPr>
        </p:pic>
        <p:pic>
          <p:nvPicPr>
            <p:cNvPr id="11" name="object 11"/>
            <p:cNvPicPr/>
            <p:nvPr/>
          </p:nvPicPr>
          <p:blipFill>
            <a:blip r:embed="rId3" cstate="print"/>
            <a:stretch>
              <a:fillRect/>
            </a:stretch>
          </p:blipFill>
          <p:spPr>
            <a:xfrm>
              <a:off x="3576827" y="4796027"/>
              <a:ext cx="4962143" cy="379475"/>
            </a:xfrm>
            <a:prstGeom prst="rect">
              <a:avLst/>
            </a:prstGeom>
          </p:spPr>
        </p:pic>
        <p:sp>
          <p:nvSpPr>
            <p:cNvPr id="12" name="object 12"/>
            <p:cNvSpPr/>
            <p:nvPr/>
          </p:nvSpPr>
          <p:spPr>
            <a:xfrm>
              <a:off x="3576828" y="4796028"/>
              <a:ext cx="4962525" cy="379730"/>
            </a:xfrm>
            <a:custGeom>
              <a:avLst/>
              <a:gdLst/>
              <a:ahLst/>
              <a:cxnLst/>
              <a:rect l="l" t="t" r="r" b="b"/>
              <a:pathLst>
                <a:path w="4962525" h="379729">
                  <a:moveTo>
                    <a:pt x="4962144" y="374904"/>
                  </a:moveTo>
                  <a:lnTo>
                    <a:pt x="4962144" y="4572"/>
                  </a:lnTo>
                  <a:lnTo>
                    <a:pt x="4960620" y="1524"/>
                  </a:lnTo>
                  <a:lnTo>
                    <a:pt x="4956048" y="0"/>
                  </a:lnTo>
                  <a:lnTo>
                    <a:pt x="4572" y="0"/>
                  </a:lnTo>
                  <a:lnTo>
                    <a:pt x="1524" y="1524"/>
                  </a:lnTo>
                  <a:lnTo>
                    <a:pt x="0" y="4572"/>
                  </a:lnTo>
                  <a:lnTo>
                    <a:pt x="0" y="374904"/>
                  </a:lnTo>
                  <a:lnTo>
                    <a:pt x="1524" y="377952"/>
                  </a:lnTo>
                  <a:lnTo>
                    <a:pt x="4572" y="379476"/>
                  </a:lnTo>
                  <a:lnTo>
                    <a:pt x="4572" y="10668"/>
                  </a:lnTo>
                  <a:lnTo>
                    <a:pt x="10668" y="4572"/>
                  </a:lnTo>
                  <a:lnTo>
                    <a:pt x="10668" y="10668"/>
                  </a:lnTo>
                  <a:lnTo>
                    <a:pt x="4951476" y="10668"/>
                  </a:lnTo>
                  <a:lnTo>
                    <a:pt x="4951476" y="4572"/>
                  </a:lnTo>
                  <a:lnTo>
                    <a:pt x="4956048" y="10668"/>
                  </a:lnTo>
                  <a:lnTo>
                    <a:pt x="4956048" y="379476"/>
                  </a:lnTo>
                  <a:lnTo>
                    <a:pt x="4960620" y="377952"/>
                  </a:lnTo>
                  <a:lnTo>
                    <a:pt x="4962144" y="374904"/>
                  </a:lnTo>
                  <a:close/>
                </a:path>
                <a:path w="4962525" h="379729">
                  <a:moveTo>
                    <a:pt x="10668" y="10668"/>
                  </a:moveTo>
                  <a:lnTo>
                    <a:pt x="10668" y="4572"/>
                  </a:lnTo>
                  <a:lnTo>
                    <a:pt x="4572" y="10668"/>
                  </a:lnTo>
                  <a:lnTo>
                    <a:pt x="10668" y="10668"/>
                  </a:lnTo>
                  <a:close/>
                </a:path>
                <a:path w="4962525" h="379729">
                  <a:moveTo>
                    <a:pt x="10668" y="370332"/>
                  </a:moveTo>
                  <a:lnTo>
                    <a:pt x="10668" y="10668"/>
                  </a:lnTo>
                  <a:lnTo>
                    <a:pt x="4572" y="10668"/>
                  </a:lnTo>
                  <a:lnTo>
                    <a:pt x="4572" y="370332"/>
                  </a:lnTo>
                  <a:lnTo>
                    <a:pt x="10668" y="370332"/>
                  </a:lnTo>
                  <a:close/>
                </a:path>
                <a:path w="4962525" h="379729">
                  <a:moveTo>
                    <a:pt x="4956048" y="370332"/>
                  </a:moveTo>
                  <a:lnTo>
                    <a:pt x="4572" y="370332"/>
                  </a:lnTo>
                  <a:lnTo>
                    <a:pt x="10668" y="374904"/>
                  </a:lnTo>
                  <a:lnTo>
                    <a:pt x="10668" y="379476"/>
                  </a:lnTo>
                  <a:lnTo>
                    <a:pt x="4951476" y="379476"/>
                  </a:lnTo>
                  <a:lnTo>
                    <a:pt x="4951476" y="374904"/>
                  </a:lnTo>
                  <a:lnTo>
                    <a:pt x="4956048" y="370332"/>
                  </a:lnTo>
                  <a:close/>
                </a:path>
                <a:path w="4962525" h="379729">
                  <a:moveTo>
                    <a:pt x="10668" y="379476"/>
                  </a:moveTo>
                  <a:lnTo>
                    <a:pt x="10668" y="374904"/>
                  </a:lnTo>
                  <a:lnTo>
                    <a:pt x="4572" y="370332"/>
                  </a:lnTo>
                  <a:lnTo>
                    <a:pt x="4572" y="379476"/>
                  </a:lnTo>
                  <a:lnTo>
                    <a:pt x="10668" y="379476"/>
                  </a:lnTo>
                  <a:close/>
                </a:path>
                <a:path w="4962525" h="379729">
                  <a:moveTo>
                    <a:pt x="4956048" y="10668"/>
                  </a:moveTo>
                  <a:lnTo>
                    <a:pt x="4951476" y="4572"/>
                  </a:lnTo>
                  <a:lnTo>
                    <a:pt x="4951476" y="10668"/>
                  </a:lnTo>
                  <a:lnTo>
                    <a:pt x="4956048" y="10668"/>
                  </a:lnTo>
                  <a:close/>
                </a:path>
                <a:path w="4962525" h="379729">
                  <a:moveTo>
                    <a:pt x="4956048" y="370332"/>
                  </a:moveTo>
                  <a:lnTo>
                    <a:pt x="4956048" y="10668"/>
                  </a:lnTo>
                  <a:lnTo>
                    <a:pt x="4951476" y="10668"/>
                  </a:lnTo>
                  <a:lnTo>
                    <a:pt x="4951476" y="370332"/>
                  </a:lnTo>
                  <a:lnTo>
                    <a:pt x="4956048" y="370332"/>
                  </a:lnTo>
                  <a:close/>
                </a:path>
                <a:path w="4962525" h="379729">
                  <a:moveTo>
                    <a:pt x="4956048" y="379476"/>
                  </a:moveTo>
                  <a:lnTo>
                    <a:pt x="4956048" y="370332"/>
                  </a:lnTo>
                  <a:lnTo>
                    <a:pt x="4951476" y="374904"/>
                  </a:lnTo>
                  <a:lnTo>
                    <a:pt x="4951476" y="379476"/>
                  </a:lnTo>
                  <a:lnTo>
                    <a:pt x="4956048" y="379476"/>
                  </a:lnTo>
                  <a:close/>
                </a:path>
              </a:pathLst>
            </a:custGeom>
            <a:solidFill>
              <a:srgbClr val="FADA7A"/>
            </a:solidFill>
          </p:spPr>
          <p:txBody>
            <a:bodyPr wrap="square" lIns="0" tIns="0" rIns="0" bIns="0" rtlCol="0"/>
            <a:lstStyle/>
            <a:p>
              <a:pPr defTabSz="806867"/>
              <a:endParaRPr sz="1588" kern="0">
                <a:solidFill>
                  <a:sysClr val="windowText" lastClr="000000"/>
                </a:solidFill>
              </a:endParaRPr>
            </a:p>
          </p:txBody>
        </p:sp>
      </p:grpSp>
      <p:sp>
        <p:nvSpPr>
          <p:cNvPr id="13" name="object 13"/>
          <p:cNvSpPr txBox="1"/>
          <p:nvPr/>
        </p:nvSpPr>
        <p:spPr>
          <a:xfrm>
            <a:off x="4888005" y="4256889"/>
            <a:ext cx="4189319" cy="255678"/>
          </a:xfrm>
          <a:prstGeom prst="rect">
            <a:avLst/>
          </a:prstGeom>
        </p:spPr>
        <p:txBody>
          <a:bodyPr vert="horz" wrap="square" lIns="0" tIns="11206" rIns="0" bIns="0" rtlCol="0">
            <a:spAutoFit/>
          </a:bodyPr>
          <a:lstStyle/>
          <a:p>
            <a:pPr marL="11206" defTabSz="806867">
              <a:spcBef>
                <a:spcPts val="88"/>
              </a:spcBef>
            </a:pPr>
            <a:r>
              <a:rPr sz="1588" kern="0" dirty="0">
                <a:solidFill>
                  <a:sysClr val="windowText" lastClr="000000"/>
                </a:solidFill>
                <a:latin typeface="Gill Sans MT"/>
                <a:cs typeface="Gill Sans MT"/>
              </a:rPr>
              <a:t>The</a:t>
            </a:r>
            <a:r>
              <a:rPr sz="1588" kern="0" spc="-53" dirty="0">
                <a:solidFill>
                  <a:sysClr val="windowText" lastClr="000000"/>
                </a:solidFill>
                <a:latin typeface="Gill Sans MT"/>
                <a:cs typeface="Gill Sans MT"/>
              </a:rPr>
              <a:t> </a:t>
            </a:r>
            <a:r>
              <a:rPr sz="1588" kern="0" dirty="0">
                <a:solidFill>
                  <a:sysClr val="windowText" lastClr="000000"/>
                </a:solidFill>
                <a:latin typeface="Gill Sans MT"/>
                <a:cs typeface="Gill Sans MT"/>
              </a:rPr>
              <a:t>body</a:t>
            </a:r>
            <a:r>
              <a:rPr sz="1588" kern="0" spc="-35" dirty="0">
                <a:solidFill>
                  <a:sysClr val="windowText" lastClr="000000"/>
                </a:solidFill>
                <a:latin typeface="Gill Sans MT"/>
                <a:cs typeface="Gill Sans MT"/>
              </a:rPr>
              <a:t> </a:t>
            </a:r>
            <a:r>
              <a:rPr sz="1588" kern="0" dirty="0">
                <a:solidFill>
                  <a:sysClr val="windowText" lastClr="000000"/>
                </a:solidFill>
                <a:latin typeface="Gill Sans MT"/>
                <a:cs typeface="Gill Sans MT"/>
              </a:rPr>
              <a:t>onload</a:t>
            </a:r>
            <a:r>
              <a:rPr sz="1588" kern="0" spc="-57" dirty="0">
                <a:solidFill>
                  <a:sysClr val="windowText" lastClr="000000"/>
                </a:solidFill>
                <a:latin typeface="Gill Sans MT"/>
                <a:cs typeface="Gill Sans MT"/>
              </a:rPr>
              <a:t> </a:t>
            </a:r>
            <a:r>
              <a:rPr sz="1588" kern="0" dirty="0">
                <a:solidFill>
                  <a:sysClr val="windowText" lastClr="000000"/>
                </a:solidFill>
                <a:latin typeface="Gill Sans MT"/>
                <a:cs typeface="Gill Sans MT"/>
              </a:rPr>
              <a:t>event</a:t>
            </a:r>
            <a:r>
              <a:rPr sz="1588" kern="0" spc="-40" dirty="0">
                <a:solidFill>
                  <a:sysClr val="windowText" lastClr="000000"/>
                </a:solidFill>
                <a:latin typeface="Gill Sans MT"/>
                <a:cs typeface="Gill Sans MT"/>
              </a:rPr>
              <a:t> </a:t>
            </a:r>
            <a:r>
              <a:rPr sz="1588" kern="0" dirty="0">
                <a:solidFill>
                  <a:sysClr val="windowText" lastClr="000000"/>
                </a:solidFill>
                <a:latin typeface="Gill Sans MT"/>
                <a:cs typeface="Gill Sans MT"/>
              </a:rPr>
              <a:t>triggers</a:t>
            </a:r>
            <a:r>
              <a:rPr sz="1588" kern="0" spc="-44" dirty="0">
                <a:solidFill>
                  <a:sysClr val="windowText" lastClr="000000"/>
                </a:solidFill>
                <a:latin typeface="Gill Sans MT"/>
                <a:cs typeface="Gill Sans MT"/>
              </a:rPr>
              <a:t> </a:t>
            </a:r>
            <a:r>
              <a:rPr sz="1588" kern="0" spc="88" dirty="0">
                <a:solidFill>
                  <a:sysClr val="windowText" lastClr="000000"/>
                </a:solidFill>
                <a:latin typeface="Gill Sans MT"/>
                <a:cs typeface="Gill Sans MT"/>
              </a:rPr>
              <a:t>startSlideShow()</a:t>
            </a:r>
            <a:endParaRPr sz="1588" kern="0">
              <a:solidFill>
                <a:sysClr val="windowText" lastClr="000000"/>
              </a:solidFill>
              <a:latin typeface="Gill Sans MT"/>
              <a:cs typeface="Gill Sans MT"/>
            </a:endParaRPr>
          </a:p>
        </p:txBody>
      </p:sp>
      <p:sp>
        <p:nvSpPr>
          <p:cNvPr id="14" name="Footer Placeholder 13">
            <a:extLst>
              <a:ext uri="{FF2B5EF4-FFF2-40B4-BE49-F238E27FC236}">
                <a16:creationId xmlns:a16="http://schemas.microsoft.com/office/drawing/2014/main" id="{CD341387-95BD-F9BA-DC65-F1D836AAA437}"/>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2120388267"/>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65288" y="1412614"/>
            <a:ext cx="7261971" cy="0"/>
          </a:xfrm>
          <a:custGeom>
            <a:avLst/>
            <a:gdLst/>
            <a:ahLst/>
            <a:cxnLst/>
            <a:rect l="l" t="t" r="r" b="b"/>
            <a:pathLst>
              <a:path w="8230234">
                <a:moveTo>
                  <a:pt x="0" y="0"/>
                </a:moveTo>
                <a:lnTo>
                  <a:pt x="8229606" y="0"/>
                </a:lnTo>
              </a:path>
            </a:pathLst>
          </a:custGeom>
          <a:ln w="10668">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3" name="object 3"/>
          <p:cNvSpPr txBox="1">
            <a:spLocks noGrp="1"/>
          </p:cNvSpPr>
          <p:nvPr>
            <p:ph type="title"/>
          </p:nvPr>
        </p:nvSpPr>
        <p:spPr>
          <a:prstGeom prst="rect">
            <a:avLst/>
          </a:prstGeom>
        </p:spPr>
        <p:txBody>
          <a:bodyPr vert="horz" wrap="square" lIns="0" tIns="11206" rIns="0" bIns="0" rtlCol="0">
            <a:spAutoFit/>
          </a:bodyPr>
          <a:lstStyle/>
          <a:p>
            <a:pPr marL="11206">
              <a:spcBef>
                <a:spcPts val="88"/>
              </a:spcBef>
            </a:pPr>
            <a:r>
              <a:rPr dirty="0"/>
              <a:t>The</a:t>
            </a:r>
            <a:r>
              <a:rPr spc="-53" dirty="0"/>
              <a:t> </a:t>
            </a:r>
            <a:r>
              <a:rPr dirty="0"/>
              <a:t>image</a:t>
            </a:r>
            <a:r>
              <a:rPr spc="-40" dirty="0"/>
              <a:t> </a:t>
            </a:r>
            <a:r>
              <a:rPr dirty="0"/>
              <a:t>changes</a:t>
            </a:r>
            <a:r>
              <a:rPr spc="-49" dirty="0"/>
              <a:t> </a:t>
            </a:r>
            <a:r>
              <a:rPr spc="-9" dirty="0"/>
              <a:t>randomly</a:t>
            </a: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5" name="object 5"/>
          <p:cNvPicPr/>
          <p:nvPr/>
        </p:nvPicPr>
        <p:blipFill>
          <a:blip r:embed="rId2" cstate="print"/>
          <a:stretch>
            <a:fillRect/>
          </a:stretch>
        </p:blipFill>
        <p:spPr>
          <a:xfrm>
            <a:off x="2398053" y="2084295"/>
            <a:ext cx="7261412" cy="3025587"/>
          </a:xfrm>
          <a:prstGeom prst="rect">
            <a:avLst/>
          </a:prstGeom>
        </p:spPr>
      </p:pic>
      <p:sp>
        <p:nvSpPr>
          <p:cNvPr id="6" name="object 6"/>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8" name="Footer Placeholder 7">
            <a:extLst>
              <a:ext uri="{FF2B5EF4-FFF2-40B4-BE49-F238E27FC236}">
                <a16:creationId xmlns:a16="http://schemas.microsoft.com/office/drawing/2014/main" id="{3A71E3D9-E0F4-9CF4-338F-0FC63C18F809}"/>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1633042259"/>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dirty="0"/>
              <a:t>Get</a:t>
            </a:r>
            <a:r>
              <a:rPr spc="-18" dirty="0"/>
              <a:t> </a:t>
            </a:r>
            <a:r>
              <a:rPr dirty="0"/>
              <a:t>Dojo</a:t>
            </a:r>
            <a:r>
              <a:rPr spc="-22" dirty="0"/>
              <a:t> </a:t>
            </a:r>
            <a:r>
              <a:rPr spc="-44" dirty="0"/>
              <a:t>!</a:t>
            </a:r>
          </a:p>
        </p:txBody>
      </p:sp>
      <p:sp>
        <p:nvSpPr>
          <p:cNvPr id="3" name="object 3"/>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pic>
        <p:nvPicPr>
          <p:cNvPr id="4" name="object 4"/>
          <p:cNvPicPr/>
          <p:nvPr/>
        </p:nvPicPr>
        <p:blipFill>
          <a:blip r:embed="rId2" cstate="print"/>
          <a:stretch>
            <a:fillRect/>
          </a:stretch>
        </p:blipFill>
        <p:spPr>
          <a:xfrm>
            <a:off x="2196347" y="1949824"/>
            <a:ext cx="7827533" cy="3025588"/>
          </a:xfrm>
          <a:prstGeom prst="rect">
            <a:avLst/>
          </a:prstGeom>
        </p:spPr>
      </p:pic>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object 6"/>
          <p:cNvSpPr txBox="1"/>
          <p:nvPr/>
        </p:nvSpPr>
        <p:spPr>
          <a:xfrm>
            <a:off x="2534764" y="5132292"/>
            <a:ext cx="6716806" cy="201367"/>
          </a:xfrm>
          <a:prstGeom prst="rect">
            <a:avLst/>
          </a:prstGeom>
        </p:spPr>
        <p:txBody>
          <a:bodyPr vert="horz" wrap="square" lIns="0" tIns="11206" rIns="0" bIns="0" rtlCol="0">
            <a:spAutoFit/>
          </a:bodyPr>
          <a:lstStyle/>
          <a:p>
            <a:pPr marL="11206" defTabSz="806867">
              <a:spcBef>
                <a:spcPts val="88"/>
              </a:spcBef>
            </a:pPr>
            <a:r>
              <a:rPr sz="1235" kern="0" dirty="0">
                <a:solidFill>
                  <a:sysClr val="windowText" lastClr="000000"/>
                </a:solidFill>
                <a:latin typeface="Gill Sans MT"/>
                <a:cs typeface="Gill Sans MT"/>
              </a:rPr>
              <a:t>&lt;script</a:t>
            </a:r>
            <a:r>
              <a:rPr sz="1235" kern="0" spc="75" dirty="0">
                <a:solidFill>
                  <a:sysClr val="windowText" lastClr="000000"/>
                </a:solidFill>
                <a:latin typeface="Gill Sans MT"/>
                <a:cs typeface="Gill Sans MT"/>
              </a:rPr>
              <a:t> </a:t>
            </a:r>
            <a:r>
              <a:rPr sz="1235" kern="0" spc="-9" dirty="0">
                <a:solidFill>
                  <a:sysClr val="windowText" lastClr="000000"/>
                </a:solidFill>
                <a:latin typeface="Gill Sans MT"/>
                <a:cs typeface="Gill Sans MT"/>
              </a:rPr>
              <a:t>src="</a:t>
            </a:r>
            <a:r>
              <a:rPr sz="1235" kern="0" spc="-9" dirty="0">
                <a:solidFill>
                  <a:sysClr val="windowText" lastClr="000000"/>
                </a:solidFill>
                <a:latin typeface="Gill Sans MT"/>
                <a:cs typeface="Gill Sans MT"/>
                <a:hlinkClick r:id="rId3"/>
              </a:rPr>
              <a:t>http://ajax.googleapis.com/ajax/libs/dojo/1.6/dojo/dojo.xd.js</a:t>
            </a:r>
            <a:r>
              <a:rPr sz="1235" kern="0" spc="-9" dirty="0">
                <a:solidFill>
                  <a:sysClr val="windowText" lastClr="000000"/>
                </a:solidFill>
                <a:latin typeface="Gill Sans MT"/>
                <a:cs typeface="Gill Sans MT"/>
              </a:rPr>
              <a:t>"</a:t>
            </a:r>
            <a:r>
              <a:rPr sz="1235" kern="0" spc="57" dirty="0">
                <a:solidFill>
                  <a:sysClr val="windowText" lastClr="000000"/>
                </a:solidFill>
                <a:latin typeface="Gill Sans MT"/>
                <a:cs typeface="Gill Sans MT"/>
              </a:rPr>
              <a:t> </a:t>
            </a:r>
            <a:r>
              <a:rPr sz="1235" kern="0" spc="-9" dirty="0">
                <a:solidFill>
                  <a:sysClr val="windowText" lastClr="000000"/>
                </a:solidFill>
                <a:latin typeface="Gill Sans MT"/>
                <a:cs typeface="Gill Sans MT"/>
              </a:rPr>
              <a:t>type="text/javascript"&gt;&lt;/script&gt;</a:t>
            </a:r>
            <a:endParaRPr sz="1235" kern="0">
              <a:solidFill>
                <a:sysClr val="windowText" lastClr="000000"/>
              </a:solidFill>
              <a:latin typeface="Gill Sans MT"/>
              <a:cs typeface="Gill Sans MT"/>
            </a:endParaRPr>
          </a:p>
        </p:txBody>
      </p:sp>
      <p:sp>
        <p:nvSpPr>
          <p:cNvPr id="7" name="Footer Placeholder 6">
            <a:extLst>
              <a:ext uri="{FF2B5EF4-FFF2-40B4-BE49-F238E27FC236}">
                <a16:creationId xmlns:a16="http://schemas.microsoft.com/office/drawing/2014/main" id="{8B0EBF58-6866-60E8-6905-7C1A5CE831C3}"/>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348909782"/>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65288" y="1412614"/>
            <a:ext cx="7261971" cy="0"/>
          </a:xfrm>
          <a:custGeom>
            <a:avLst/>
            <a:gdLst/>
            <a:ahLst/>
            <a:cxnLst/>
            <a:rect l="l" t="t" r="r" b="b"/>
            <a:pathLst>
              <a:path w="8230234">
                <a:moveTo>
                  <a:pt x="0" y="0"/>
                </a:moveTo>
                <a:lnTo>
                  <a:pt x="8229606" y="0"/>
                </a:lnTo>
              </a:path>
            </a:pathLst>
          </a:custGeom>
          <a:ln w="10668">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3" name="object 3"/>
          <p:cNvSpPr txBox="1">
            <a:spLocks noGrp="1"/>
          </p:cNvSpPr>
          <p:nvPr>
            <p:ph type="title"/>
          </p:nvPr>
        </p:nvSpPr>
        <p:spPr>
          <a:xfrm>
            <a:off x="2720646" y="805241"/>
            <a:ext cx="7701710" cy="445922"/>
          </a:xfrm>
          <a:prstGeom prst="rect">
            <a:avLst/>
          </a:prstGeom>
        </p:spPr>
        <p:txBody>
          <a:bodyPr vert="horz" wrap="square" lIns="0" tIns="11206" rIns="0" bIns="0" rtlCol="0">
            <a:spAutoFit/>
          </a:bodyPr>
          <a:lstStyle/>
          <a:p>
            <a:pPr marL="11206">
              <a:spcBef>
                <a:spcPts val="88"/>
              </a:spcBef>
            </a:pPr>
            <a:r>
              <a:rPr spc="-9" dirty="0"/>
              <a:t>Questions?</a:t>
            </a:r>
          </a:p>
        </p:txBody>
      </p:sp>
      <p:sp>
        <p:nvSpPr>
          <p:cNvPr id="4" name="object 4"/>
          <p:cNvSpPr/>
          <p:nvPr/>
        </p:nvSpPr>
        <p:spPr>
          <a:xfrm>
            <a:off x="2465288" y="6009491"/>
            <a:ext cx="7261971" cy="0"/>
          </a:xfrm>
          <a:custGeom>
            <a:avLst/>
            <a:gdLst/>
            <a:ahLst/>
            <a:cxnLst/>
            <a:rect l="l" t="t" r="r" b="b"/>
            <a:pathLst>
              <a:path w="8230234">
                <a:moveTo>
                  <a:pt x="0" y="0"/>
                </a:moveTo>
                <a:lnTo>
                  <a:pt x="8229606" y="0"/>
                </a:lnTo>
              </a:path>
            </a:pathLst>
          </a:custGeom>
          <a:ln w="9144">
            <a:solidFill>
              <a:srgbClr val="9EB7CD"/>
            </a:solidFill>
            <a:prstDash val="sysDash"/>
          </a:ln>
        </p:spPr>
        <p:txBody>
          <a:bodyPr wrap="square" lIns="0" tIns="0" rIns="0" bIns="0" rtlCol="0"/>
          <a:lstStyle/>
          <a:p>
            <a:pPr defTabSz="806867"/>
            <a:endParaRPr sz="1588" kern="0">
              <a:solidFill>
                <a:sysClr val="windowText" lastClr="000000"/>
              </a:solidFill>
            </a:endParaRPr>
          </a:p>
        </p:txBody>
      </p:sp>
      <p:sp>
        <p:nvSpPr>
          <p:cNvPr id="5" name="object 5"/>
          <p:cNvSpPr/>
          <p:nvPr/>
        </p:nvSpPr>
        <p:spPr>
          <a:xfrm>
            <a:off x="2462599" y="6079415"/>
            <a:ext cx="107576" cy="168088"/>
          </a:xfrm>
          <a:custGeom>
            <a:avLst/>
            <a:gdLst/>
            <a:ahLst/>
            <a:cxnLst/>
            <a:rect l="l" t="t" r="r" b="b"/>
            <a:pathLst>
              <a:path w="121919" h="190500">
                <a:moveTo>
                  <a:pt x="121919" y="96011"/>
                </a:moveTo>
                <a:lnTo>
                  <a:pt x="0" y="0"/>
                </a:lnTo>
                <a:lnTo>
                  <a:pt x="0" y="190499"/>
                </a:lnTo>
                <a:lnTo>
                  <a:pt x="121919" y="96011"/>
                </a:lnTo>
                <a:close/>
              </a:path>
            </a:pathLst>
          </a:custGeom>
          <a:solidFill>
            <a:srgbClr val="9EB7CD"/>
          </a:solidFill>
        </p:spPr>
        <p:txBody>
          <a:bodyPr wrap="square" lIns="0" tIns="0" rIns="0" bIns="0" rtlCol="0"/>
          <a:lstStyle/>
          <a:p>
            <a:pPr defTabSz="806867"/>
            <a:endParaRPr sz="1588" kern="0">
              <a:solidFill>
                <a:sysClr val="windowText" lastClr="000000"/>
              </a:solidFill>
            </a:endParaRPr>
          </a:p>
        </p:txBody>
      </p:sp>
      <p:sp>
        <p:nvSpPr>
          <p:cNvPr id="6" name="Footer Placeholder 5">
            <a:extLst>
              <a:ext uri="{FF2B5EF4-FFF2-40B4-BE49-F238E27FC236}">
                <a16:creationId xmlns:a16="http://schemas.microsoft.com/office/drawing/2014/main" id="{DA200B6C-00D6-5D05-77D8-9FDE3EBF9A6C}"/>
              </a:ext>
            </a:extLst>
          </p:cNvPr>
          <p:cNvSpPr>
            <a:spLocks noGrp="1"/>
          </p:cNvSpPr>
          <p:nvPr>
            <p:ph type="ftr" sz="quarter" idx="5"/>
          </p:nvPr>
        </p:nvSpPr>
        <p:spPr/>
        <p:txBody>
          <a:bodyPr/>
          <a:lstStyle/>
          <a:p>
            <a:pPr marL="11206" defTabSz="806867">
              <a:spcBef>
                <a:spcPts val="4"/>
              </a:spcBef>
            </a:pPr>
            <a:r>
              <a:rPr lang="en-US" kern="0" spc="-9"/>
              <a:t>Md. Masudur Rahman, Dept. Of CSE, UGV</a:t>
            </a:r>
            <a:endParaRPr lang="en-US" kern="0" spc="-9" dirty="0"/>
          </a:p>
        </p:txBody>
      </p:sp>
    </p:spTree>
    <p:extLst>
      <p:ext uri="{BB962C8B-B14F-4D97-AF65-F5344CB8AC3E}">
        <p14:creationId xmlns:p14="http://schemas.microsoft.com/office/powerpoint/2010/main" val="3621404246"/>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388EF-F111-54C2-88FF-A6D86D9590BF}"/>
            </a:ext>
          </a:extLst>
        </p:cNvPr>
        <p:cNvGrpSpPr/>
        <p:nvPr/>
      </p:nvGrpSpPr>
      <p:grpSpPr>
        <a:xfrm>
          <a:off x="0" y="0"/>
          <a:ext cx="0" cy="0"/>
          <a:chOff x="0" y="0"/>
          <a:chExt cx="0" cy="0"/>
        </a:xfrm>
      </p:grpSpPr>
      <p:sp>
        <p:nvSpPr>
          <p:cNvPr id="10243" name="Title 5">
            <a:extLst>
              <a:ext uri="{FF2B5EF4-FFF2-40B4-BE49-F238E27FC236}">
                <a16:creationId xmlns:a16="http://schemas.microsoft.com/office/drawing/2014/main" id="{7A6F8E18-A0E4-083C-8EA1-D014E1537BE1}"/>
              </a:ext>
            </a:extLst>
          </p:cNvPr>
          <p:cNvSpPr>
            <a:spLocks noGrp="1"/>
          </p:cNvSpPr>
          <p:nvPr>
            <p:ph type="ctrTitle"/>
          </p:nvPr>
        </p:nvSpPr>
        <p:spPr>
          <a:xfrm>
            <a:off x="2693894" y="3650877"/>
            <a:ext cx="6804212" cy="454035"/>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BF3DCFA5-F153-B84B-20A0-BF16B86EC44B}"/>
              </a:ext>
            </a:extLst>
          </p:cNvPr>
          <p:cNvSpPr>
            <a:spLocks noGrp="1"/>
          </p:cNvSpPr>
          <p:nvPr>
            <p:ph type="subTitle" idx="1"/>
          </p:nvPr>
        </p:nvSpPr>
        <p:spPr>
          <a:xfrm>
            <a:off x="1625600" y="5124449"/>
            <a:ext cx="9144000" cy="681515"/>
          </a:xfrm>
        </p:spPr>
        <p:txBody>
          <a:bodyPr>
            <a:normAutofit/>
          </a:bodyPr>
          <a:lstStyle/>
          <a:p>
            <a:pPr>
              <a:defRPr/>
            </a:pPr>
            <a:r>
              <a:rPr lang="en-US" dirty="0"/>
              <a:t>Week 17</a:t>
            </a:r>
            <a:br>
              <a:rPr lang="en-US" dirty="0"/>
            </a:br>
            <a:r>
              <a:rPr lang="en-US" dirty="0"/>
              <a:t>Slides 555-556</a:t>
            </a:r>
          </a:p>
        </p:txBody>
      </p:sp>
      <p:sp>
        <p:nvSpPr>
          <p:cNvPr id="2" name="Footer Placeholder 1">
            <a:extLst>
              <a:ext uri="{FF2B5EF4-FFF2-40B4-BE49-F238E27FC236}">
                <a16:creationId xmlns:a16="http://schemas.microsoft.com/office/drawing/2014/main" id="{90426035-EF33-51B1-7158-C9EFAB290550}"/>
              </a:ext>
            </a:extLst>
          </p:cNvPr>
          <p:cNvSpPr>
            <a:spLocks noGrp="1"/>
          </p:cNvSpPr>
          <p:nvPr>
            <p:ph type="ftr" sz="quarter" idx="11"/>
          </p:nvPr>
        </p:nvSpPr>
        <p:spPr/>
        <p:txBody>
          <a:bodyPr/>
          <a:lstStyle/>
          <a:p>
            <a:pPr defTabSz="887553">
              <a:defRPr/>
            </a:pPr>
            <a:r>
              <a:rPr lang="en-US">
                <a:solidFill>
                  <a:srgbClr val="464653"/>
                </a:solidFill>
              </a:rPr>
              <a:t>Md. Masudur Rahman, Dept. Of CSE, UGV</a:t>
            </a:r>
          </a:p>
        </p:txBody>
      </p:sp>
    </p:spTree>
    <p:extLst>
      <p:ext uri="{BB962C8B-B14F-4D97-AF65-F5344CB8AC3E}">
        <p14:creationId xmlns:p14="http://schemas.microsoft.com/office/powerpoint/2010/main" val="3967601466"/>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84B39-3132-11EF-BC4D-A6CE9B2100DE}"/>
              </a:ext>
            </a:extLst>
          </p:cNvPr>
          <p:cNvSpPr>
            <a:spLocks noGrp="1"/>
          </p:cNvSpPr>
          <p:nvPr>
            <p:ph type="ctrTitle"/>
          </p:nvPr>
        </p:nvSpPr>
        <p:spPr/>
        <p:txBody>
          <a:bodyPr/>
          <a:lstStyle/>
          <a:p>
            <a:r>
              <a:rPr lang="en-US" dirty="0"/>
              <a:t>Project Presentation &amp; Review</a:t>
            </a:r>
          </a:p>
        </p:txBody>
      </p:sp>
      <p:sp>
        <p:nvSpPr>
          <p:cNvPr id="5" name="Subtitle 4">
            <a:extLst>
              <a:ext uri="{FF2B5EF4-FFF2-40B4-BE49-F238E27FC236}">
                <a16:creationId xmlns:a16="http://schemas.microsoft.com/office/drawing/2014/main" id="{2164F581-0ABC-3B06-DE48-7B4CAAD80B89}"/>
              </a:ext>
            </a:extLst>
          </p:cNvPr>
          <p:cNvSpPr>
            <a:spLocks noGrp="1"/>
          </p:cNvSpPr>
          <p:nvPr>
            <p:ph type="subTitle" idx="1"/>
          </p:nvPr>
        </p:nvSpPr>
        <p:spPr/>
        <p:txBody>
          <a:bodyPr/>
          <a:lstStyle/>
          <a:p>
            <a:endParaRPr lang="en-US"/>
          </a:p>
        </p:txBody>
      </p:sp>
      <p:sp>
        <p:nvSpPr>
          <p:cNvPr id="2" name="Footer Placeholder 1">
            <a:extLst>
              <a:ext uri="{FF2B5EF4-FFF2-40B4-BE49-F238E27FC236}">
                <a16:creationId xmlns:a16="http://schemas.microsoft.com/office/drawing/2014/main" id="{49BC7646-69B5-64E7-3518-036924FD7A3B}"/>
              </a:ext>
            </a:extLst>
          </p:cNvPr>
          <p:cNvSpPr>
            <a:spLocks noGrp="1"/>
          </p:cNvSpPr>
          <p:nvPr>
            <p:ph type="ftr" sz="quarter" idx="11"/>
          </p:nvPr>
        </p:nvSpPr>
        <p:spPr/>
        <p:txBody>
          <a:bodyPr/>
          <a:lstStyle/>
          <a:p>
            <a:pPr defTabSz="887553">
              <a:defRPr/>
            </a:pPr>
            <a:r>
              <a:rPr lang="en-US">
                <a:solidFill>
                  <a:srgbClr val="464653"/>
                </a:solidFill>
              </a:rPr>
              <a:t>Md. Masudur Rahman, Dept. Of CSE, UGV</a:t>
            </a:r>
          </a:p>
        </p:txBody>
      </p:sp>
    </p:spTree>
    <p:extLst>
      <p:ext uri="{BB962C8B-B14F-4D97-AF65-F5344CB8AC3E}">
        <p14:creationId xmlns:p14="http://schemas.microsoft.com/office/powerpoint/2010/main" val="1877065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7DBB7FC-1529-2C41-9DA0-BB1B7C4BFC4D}"/>
              </a:ext>
            </a:extLst>
          </p:cNvPr>
          <p:cNvSpPr>
            <a:spLocks noGrp="1"/>
          </p:cNvSpPr>
          <p:nvPr>
            <p:ph type="title"/>
          </p:nvPr>
        </p:nvSpPr>
        <p:spPr>
          <a:xfrm>
            <a:off x="609600" y="152399"/>
            <a:ext cx="10972800" cy="1066801"/>
          </a:xfrm>
        </p:spPr>
        <p:txBody>
          <a:bodyPr/>
          <a:lstStyle/>
          <a:p>
            <a:pPr eaLnBrk="1" hangingPunct="1"/>
            <a:r>
              <a:rPr lang="en-US" altLang="en-US" dirty="0"/>
              <a:t>UI Events</a:t>
            </a:r>
          </a:p>
        </p:txBody>
      </p:sp>
      <p:sp>
        <p:nvSpPr>
          <p:cNvPr id="34819" name="Content Placeholder 2">
            <a:extLst>
              <a:ext uri="{FF2B5EF4-FFF2-40B4-BE49-F238E27FC236}">
                <a16:creationId xmlns:a16="http://schemas.microsoft.com/office/drawing/2014/main" id="{C702B91C-A33B-C492-AEAF-DE4330B4F302}"/>
              </a:ext>
            </a:extLst>
          </p:cNvPr>
          <p:cNvSpPr>
            <a:spLocks noGrp="1"/>
          </p:cNvSpPr>
          <p:nvPr>
            <p:ph sz="quarter" idx="1"/>
          </p:nvPr>
        </p:nvSpPr>
        <p:spPr>
          <a:xfrm>
            <a:off x="1981200" y="1219201"/>
            <a:ext cx="8229600" cy="4937125"/>
          </a:xfrm>
        </p:spPr>
        <p:txBody>
          <a:bodyPr/>
          <a:lstStyle/>
          <a:p>
            <a:pPr eaLnBrk="1" hangingPunct="1"/>
            <a:r>
              <a:rPr lang="en-US" altLang="en-US"/>
              <a:t>The &lt;body&gt; and &lt;frameset&gt; also have:</a:t>
            </a:r>
          </a:p>
          <a:p>
            <a:pPr lvl="1" eaLnBrk="1" hangingPunct="1"/>
            <a:r>
              <a:rPr lang="en-US" altLang="en-US"/>
              <a:t>onload:		when a page opens</a:t>
            </a:r>
          </a:p>
          <a:p>
            <a:pPr lvl="1" eaLnBrk="1" hangingPunct="1"/>
            <a:r>
              <a:rPr lang="en-US" altLang="en-US"/>
              <a:t>onunload:		when a page is closed</a:t>
            </a:r>
          </a:p>
          <a:p>
            <a:pPr eaLnBrk="1" hangingPunct="1"/>
            <a:endParaRPr lang="en-US" altLang="en-US"/>
          </a:p>
          <a:p>
            <a:pPr eaLnBrk="1" hangingPunct="1"/>
            <a:r>
              <a:rPr lang="en-US" altLang="en-US"/>
              <a:t>For forms only:</a:t>
            </a:r>
          </a:p>
          <a:p>
            <a:pPr lvl="1" eaLnBrk="1" hangingPunct="1"/>
            <a:r>
              <a:rPr lang="en-US" altLang="en-US"/>
              <a:t>onfocus</a:t>
            </a:r>
          </a:p>
          <a:p>
            <a:pPr lvl="1" eaLnBrk="1" hangingPunct="1"/>
            <a:r>
              <a:rPr lang="en-US" altLang="en-US"/>
              <a:t>onblur</a:t>
            </a:r>
          </a:p>
          <a:p>
            <a:pPr lvl="1" eaLnBrk="1" hangingPunct="1"/>
            <a:r>
              <a:rPr lang="en-US" altLang="en-US"/>
              <a:t>onsubmit</a:t>
            </a:r>
          </a:p>
          <a:p>
            <a:pPr lvl="1" eaLnBrk="1" hangingPunct="1"/>
            <a:r>
              <a:rPr lang="en-US" altLang="en-US"/>
              <a:t>onreset</a:t>
            </a:r>
          </a:p>
          <a:p>
            <a:pPr lvl="1" eaLnBrk="1" hangingPunct="1"/>
            <a:r>
              <a:rPr lang="en-US" altLang="en-US"/>
              <a:t>onselect</a:t>
            </a:r>
          </a:p>
          <a:p>
            <a:pPr lvl="1" eaLnBrk="1" hangingPunct="1"/>
            <a:r>
              <a:rPr lang="en-US" altLang="en-US"/>
              <a:t>onchange</a:t>
            </a:r>
          </a:p>
        </p:txBody>
      </p:sp>
      <p:sp>
        <p:nvSpPr>
          <p:cNvPr id="2" name="Footer Placeholder 1">
            <a:extLst>
              <a:ext uri="{FF2B5EF4-FFF2-40B4-BE49-F238E27FC236}">
                <a16:creationId xmlns:a16="http://schemas.microsoft.com/office/drawing/2014/main" id="{DDDBC78B-156F-467F-8F05-25B74B45097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433509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0843189F-401D-667A-B53F-2473EC527FB2}"/>
              </a:ext>
            </a:extLst>
          </p:cNvPr>
          <p:cNvSpPr>
            <a:spLocks noGrp="1"/>
          </p:cNvSpPr>
          <p:nvPr>
            <p:ph type="ctrTitle"/>
          </p:nvPr>
        </p:nvSpPr>
        <p:spPr/>
        <p:txBody>
          <a:bodyPr/>
          <a:lstStyle/>
          <a:p>
            <a:pPr eaLnBrk="1" hangingPunct="1"/>
            <a:r>
              <a:rPr lang="en-US" altLang="en-US"/>
              <a:t>XHTML Elements</a:t>
            </a:r>
          </a:p>
        </p:txBody>
      </p:sp>
      <p:sp>
        <p:nvSpPr>
          <p:cNvPr id="6" name="Subtitle 5">
            <a:extLst>
              <a:ext uri="{FF2B5EF4-FFF2-40B4-BE49-F238E27FC236}">
                <a16:creationId xmlns:a16="http://schemas.microsoft.com/office/drawing/2014/main" id="{3481DF06-0C7B-F6FA-2290-73666B13D899}"/>
              </a:ext>
            </a:extLst>
          </p:cNvPr>
          <p:cNvSpPr>
            <a:spLocks noGrp="1"/>
          </p:cNvSpPr>
          <p:nvPr>
            <p:ph type="subTitle" idx="1"/>
          </p:nvPr>
        </p:nvSpPr>
        <p:spPr/>
        <p:txBody>
          <a:bodyPr>
            <a:normAutofit/>
          </a:bodyPr>
          <a:lstStyle/>
          <a:p>
            <a:pPr eaLnBrk="1" fontAlgn="auto" hangingPunct="1">
              <a:spcAft>
                <a:spcPts val="0"/>
              </a:spcAft>
              <a:defRPr/>
            </a:pPr>
            <a:endParaRPr lang="en-US"/>
          </a:p>
        </p:txBody>
      </p:sp>
      <p:sp>
        <p:nvSpPr>
          <p:cNvPr id="2" name="Footer Placeholder 1">
            <a:extLst>
              <a:ext uri="{FF2B5EF4-FFF2-40B4-BE49-F238E27FC236}">
                <a16:creationId xmlns:a16="http://schemas.microsoft.com/office/drawing/2014/main" id="{C07F52D6-FB35-AD74-4329-DB9E2251889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39737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4DC4653-CAC4-3F49-60F4-74AEF5AFBEDD}"/>
              </a:ext>
            </a:extLst>
          </p:cNvPr>
          <p:cNvSpPr>
            <a:spLocks noGrp="1"/>
          </p:cNvSpPr>
          <p:nvPr>
            <p:ph type="title"/>
          </p:nvPr>
        </p:nvSpPr>
        <p:spPr>
          <a:xfrm>
            <a:off x="609600" y="152399"/>
            <a:ext cx="10972800" cy="1150189"/>
          </a:xfrm>
        </p:spPr>
        <p:txBody>
          <a:bodyPr/>
          <a:lstStyle/>
          <a:p>
            <a:pPr eaLnBrk="1" hangingPunct="1"/>
            <a:r>
              <a:rPr lang="en-US" altLang="en-US" dirty="0"/>
              <a:t>XHTML Elements</a:t>
            </a:r>
          </a:p>
        </p:txBody>
      </p:sp>
      <p:sp>
        <p:nvSpPr>
          <p:cNvPr id="38915" name="Content Placeholder 2">
            <a:extLst>
              <a:ext uri="{FF2B5EF4-FFF2-40B4-BE49-F238E27FC236}">
                <a16:creationId xmlns:a16="http://schemas.microsoft.com/office/drawing/2014/main" id="{BEF87D6F-E1F9-D3F7-C996-63864BC99798}"/>
              </a:ext>
            </a:extLst>
          </p:cNvPr>
          <p:cNvSpPr>
            <a:spLocks noGrp="1"/>
          </p:cNvSpPr>
          <p:nvPr>
            <p:ph sz="quarter" idx="1"/>
          </p:nvPr>
        </p:nvSpPr>
        <p:spPr>
          <a:xfrm>
            <a:off x="1981200" y="1219201"/>
            <a:ext cx="8229600" cy="4937125"/>
          </a:xfrm>
        </p:spPr>
        <p:txBody>
          <a:bodyPr/>
          <a:lstStyle/>
          <a:p>
            <a:pPr eaLnBrk="1" hangingPunct="1"/>
            <a:r>
              <a:rPr lang="en-US" altLang="en-US"/>
              <a:t>White Space and Flow:</a:t>
            </a:r>
          </a:p>
          <a:p>
            <a:pPr lvl="1" eaLnBrk="1" hangingPunct="1"/>
            <a:r>
              <a:rPr lang="en-US" altLang="en-US"/>
              <a:t>The browser treats </a:t>
            </a:r>
            <a:r>
              <a:rPr lang="en-US" altLang="en-US" b="1"/>
              <a:t>multiple spaces </a:t>
            </a:r>
            <a:r>
              <a:rPr lang="en-US" altLang="en-US"/>
              <a:t>and </a:t>
            </a:r>
            <a:r>
              <a:rPr lang="en-US" altLang="en-US" b="1"/>
              <a:t>several carriage returns </a:t>
            </a:r>
            <a:r>
              <a:rPr lang="en-US" altLang="en-US"/>
              <a:t>as if they were only </a:t>
            </a:r>
            <a:r>
              <a:rPr lang="en-US" altLang="en-US" b="1"/>
              <a:t>one single space</a:t>
            </a:r>
          </a:p>
          <a:p>
            <a:pPr lvl="2" eaLnBrk="1" hangingPunct="1"/>
            <a:r>
              <a:rPr lang="en-US" altLang="en-US" b="1"/>
              <a:t>&lt;p&gt; This     is     a  text  with    too  many</a:t>
            </a:r>
          </a:p>
          <a:p>
            <a:pPr lvl="2" eaLnBrk="1" hangingPunct="1">
              <a:buFont typeface="Wingdings 3" panose="05040102010807070707" pitchFamily="18" charset="2"/>
              <a:buNone/>
            </a:pPr>
            <a:r>
              <a:rPr lang="en-US" altLang="en-US" b="1"/>
              <a:t>		white</a:t>
            </a:r>
          </a:p>
          <a:p>
            <a:pPr lvl="2" eaLnBrk="1" hangingPunct="1">
              <a:buFont typeface="Wingdings 3" panose="05040102010807070707" pitchFamily="18" charset="2"/>
              <a:buNone/>
            </a:pPr>
            <a:endParaRPr lang="en-US" altLang="en-US" b="1"/>
          </a:p>
          <a:p>
            <a:pPr lvl="2" eaLnBrk="1" hangingPunct="1">
              <a:buFont typeface="Wingdings 3" panose="05040102010807070707" pitchFamily="18" charset="2"/>
              <a:buNone/>
            </a:pPr>
            <a:endParaRPr lang="en-US" altLang="en-US" b="1"/>
          </a:p>
          <a:p>
            <a:pPr lvl="2" eaLnBrk="1" hangingPunct="1">
              <a:buFont typeface="Wingdings 3" panose="05040102010807070707" pitchFamily="18" charset="2"/>
              <a:buNone/>
            </a:pPr>
            <a:r>
              <a:rPr lang="en-US" altLang="en-US" b="1"/>
              <a:t>	spaces and carriage                            returns&lt;/p&gt;</a:t>
            </a:r>
          </a:p>
        </p:txBody>
      </p:sp>
      <p:sp>
        <p:nvSpPr>
          <p:cNvPr id="2" name="Footer Placeholder 1">
            <a:extLst>
              <a:ext uri="{FF2B5EF4-FFF2-40B4-BE49-F238E27FC236}">
                <a16:creationId xmlns:a16="http://schemas.microsoft.com/office/drawing/2014/main" id="{3043510B-749A-B1B3-022B-F10E7648EB5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82409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17AAEC1-1818-7ACB-171C-DF616F764E26}"/>
              </a:ext>
            </a:extLst>
          </p:cNvPr>
          <p:cNvSpPr>
            <a:spLocks noGrp="1"/>
          </p:cNvSpPr>
          <p:nvPr>
            <p:ph type="title"/>
          </p:nvPr>
        </p:nvSpPr>
        <p:spPr>
          <a:xfrm>
            <a:off x="609600" y="152400"/>
            <a:ext cx="10972800" cy="1132936"/>
          </a:xfrm>
        </p:spPr>
        <p:txBody>
          <a:bodyPr/>
          <a:lstStyle/>
          <a:p>
            <a:pPr eaLnBrk="1" hangingPunct="1"/>
            <a:r>
              <a:rPr lang="en-US" altLang="en-US" dirty="0"/>
              <a:t>Headings</a:t>
            </a:r>
          </a:p>
        </p:txBody>
      </p:sp>
      <p:sp>
        <p:nvSpPr>
          <p:cNvPr id="40963" name="Content Placeholder 2">
            <a:extLst>
              <a:ext uri="{FF2B5EF4-FFF2-40B4-BE49-F238E27FC236}">
                <a16:creationId xmlns:a16="http://schemas.microsoft.com/office/drawing/2014/main" id="{2F37BF02-E44B-543D-C622-B6CC23BF4A0C}"/>
              </a:ext>
            </a:extLst>
          </p:cNvPr>
          <p:cNvSpPr>
            <a:spLocks noGrp="1"/>
          </p:cNvSpPr>
          <p:nvPr>
            <p:ph sz="quarter" idx="1"/>
          </p:nvPr>
        </p:nvSpPr>
        <p:spPr>
          <a:xfrm>
            <a:off x="1981200" y="1219201"/>
            <a:ext cx="8229600" cy="4937125"/>
          </a:xfrm>
        </p:spPr>
        <p:txBody>
          <a:bodyPr/>
          <a:lstStyle/>
          <a:p>
            <a:pPr eaLnBrk="1" hangingPunct="1"/>
            <a:r>
              <a:rPr lang="en-US" altLang="en-US"/>
              <a:t>It offers six level of headings:</a:t>
            </a:r>
          </a:p>
          <a:p>
            <a:pPr lvl="1" eaLnBrk="1" hangingPunct="1"/>
            <a:r>
              <a:rPr lang="en-US" altLang="en-US" sz="4400" b="1"/>
              <a:t>&lt;h1&gt;</a:t>
            </a:r>
          </a:p>
          <a:p>
            <a:pPr lvl="1" eaLnBrk="1" hangingPunct="1"/>
            <a:r>
              <a:rPr lang="en-US" altLang="en-US" sz="3400" b="1"/>
              <a:t>&lt;h2&gt;</a:t>
            </a:r>
          </a:p>
          <a:p>
            <a:pPr lvl="1" eaLnBrk="1" hangingPunct="1"/>
            <a:r>
              <a:rPr lang="en-US" altLang="en-US" sz="3000" b="1"/>
              <a:t>&lt;h3&gt;</a:t>
            </a:r>
          </a:p>
          <a:p>
            <a:pPr lvl="1" eaLnBrk="1" hangingPunct="1"/>
            <a:r>
              <a:rPr lang="en-US" altLang="en-US" sz="2400" b="1"/>
              <a:t>&lt;h4&gt;</a:t>
            </a:r>
          </a:p>
          <a:p>
            <a:pPr lvl="1" eaLnBrk="1" hangingPunct="1"/>
            <a:r>
              <a:rPr lang="en-US" altLang="en-US" sz="2000" b="1"/>
              <a:t>&lt;h5&gt;</a:t>
            </a:r>
          </a:p>
          <a:p>
            <a:pPr lvl="1" eaLnBrk="1" hangingPunct="1"/>
            <a:r>
              <a:rPr lang="en-US" altLang="en-US" sz="1800" b="1"/>
              <a:t>&lt;h6&gt;</a:t>
            </a:r>
          </a:p>
        </p:txBody>
      </p:sp>
      <p:sp>
        <p:nvSpPr>
          <p:cNvPr id="2" name="Footer Placeholder 1">
            <a:extLst>
              <a:ext uri="{FF2B5EF4-FFF2-40B4-BE49-F238E27FC236}">
                <a16:creationId xmlns:a16="http://schemas.microsoft.com/office/drawing/2014/main" id="{049275D9-18BE-073C-90A2-A0E5FE8AB47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3938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FF52EFA-234C-83A3-8F67-6DA0EF5005EA}"/>
              </a:ext>
            </a:extLst>
          </p:cNvPr>
          <p:cNvSpPr>
            <a:spLocks noGrp="1" noChangeArrowheads="1"/>
          </p:cNvSpPr>
          <p:nvPr>
            <p:ph type="title"/>
          </p:nvPr>
        </p:nvSpPr>
        <p:spPr/>
        <p:txBody>
          <a:bodyPr/>
          <a:lstStyle/>
          <a:p>
            <a:pPr eaLnBrk="1"/>
            <a:r>
              <a:rPr lang="en-US" altLang="en-US">
                <a:latin typeface="Times New Roman" panose="02020603050405020304" pitchFamily="18" charset="0"/>
                <a:cs typeface="Times New Roman" panose="02020603050405020304" pitchFamily="18" charset="0"/>
              </a:rPr>
              <a:t>Assessment Pattern</a:t>
            </a:r>
          </a:p>
        </p:txBody>
      </p:sp>
      <p:graphicFrame>
        <p:nvGraphicFramePr>
          <p:cNvPr id="4" name="Content Placeholder 3">
            <a:extLst>
              <a:ext uri="{FF2B5EF4-FFF2-40B4-BE49-F238E27FC236}">
                <a16:creationId xmlns:a16="http://schemas.microsoft.com/office/drawing/2014/main" id="{263066FA-7BF5-36A3-A8AD-D10B53D936F2}"/>
              </a:ext>
            </a:extLst>
          </p:cNvPr>
          <p:cNvGraphicFramePr>
            <a:graphicFrameLocks noGrp="1"/>
          </p:cNvGraphicFramePr>
          <p:nvPr>
            <p:ph idx="1"/>
            <p:extLst>
              <p:ext uri="{D42A27DB-BD31-4B8C-83A1-F6EECF244321}">
                <p14:modId xmlns:p14="http://schemas.microsoft.com/office/powerpoint/2010/main" val="2244238421"/>
              </p:ext>
            </p:extLst>
          </p:nvPr>
        </p:nvGraphicFramePr>
        <p:xfrm>
          <a:off x="1981200" y="1956435"/>
          <a:ext cx="8226425" cy="2104390"/>
        </p:xfrm>
        <a:graphic>
          <a:graphicData uri="http://schemas.openxmlformats.org/drawingml/2006/table">
            <a:tbl>
              <a:tblPr>
                <a:tableStyleId>{3C2FFA5D-87B4-456A-9821-1D502468CF0F}</a:tableStyleId>
              </a:tblPr>
              <a:tblGrid>
                <a:gridCol w="1755775">
                  <a:extLst>
                    <a:ext uri="{9D8B030D-6E8A-4147-A177-3AD203B41FA5}">
                      <a16:colId xmlns:a16="http://schemas.microsoft.com/office/drawing/2014/main" val="2775819510"/>
                    </a:ext>
                  </a:extLst>
                </a:gridCol>
                <a:gridCol w="1350963">
                  <a:extLst>
                    <a:ext uri="{9D8B030D-6E8A-4147-A177-3AD203B41FA5}">
                      <a16:colId xmlns:a16="http://schemas.microsoft.com/office/drawing/2014/main" val="2123241003"/>
                    </a:ext>
                  </a:extLst>
                </a:gridCol>
                <a:gridCol w="1630362">
                  <a:extLst>
                    <a:ext uri="{9D8B030D-6E8A-4147-A177-3AD203B41FA5}">
                      <a16:colId xmlns:a16="http://schemas.microsoft.com/office/drawing/2014/main" val="2611429707"/>
                    </a:ext>
                  </a:extLst>
                </a:gridCol>
                <a:gridCol w="1519238">
                  <a:extLst>
                    <a:ext uri="{9D8B030D-6E8A-4147-A177-3AD203B41FA5}">
                      <a16:colId xmlns:a16="http://schemas.microsoft.com/office/drawing/2014/main" val="3254598436"/>
                    </a:ext>
                  </a:extLst>
                </a:gridCol>
                <a:gridCol w="1970087">
                  <a:extLst>
                    <a:ext uri="{9D8B030D-6E8A-4147-A177-3AD203B41FA5}">
                      <a16:colId xmlns:a16="http://schemas.microsoft.com/office/drawing/2014/main" val="3210745157"/>
                    </a:ext>
                  </a:extLst>
                </a:gridCol>
              </a:tblGrid>
              <a:tr h="641350">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Bloom's Category</a:t>
                      </a:r>
                    </a:p>
                    <a:p>
                      <a:pPr marL="69850"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Marks (out of 60)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2444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4475"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Tests</a:t>
                      </a:r>
                    </a:p>
                    <a:p>
                      <a:pPr marL="244475"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Assignments</a:t>
                      </a:r>
                    </a:p>
                    <a:p>
                      <a:pPr marL="84138"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13970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139700"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Quizzes</a:t>
                      </a:r>
                    </a:p>
                    <a:p>
                      <a:pPr marL="139700"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6651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65163"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Attendance</a:t>
                      </a:r>
                    </a:p>
                    <a:p>
                      <a:pPr marL="665163"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2985440164"/>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Remember</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3</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1333251303"/>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Understand</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1857259909"/>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Apply</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24288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2888"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297176409"/>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88"/>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Analyze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24288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2888" marR="0" lvl="0" indent="0" algn="ctr" defTabSz="914400" rtl="0" eaLnBrk="1" fontAlgn="base" latinLnBrk="0" hangingPunct="1">
                        <a:lnSpc>
                          <a:spcPts val="1288"/>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1931226175"/>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Evaluate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487031364"/>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Create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615195858"/>
                  </a:ext>
                </a:extLst>
              </a:tr>
            </a:tbl>
          </a:graphicData>
        </a:graphic>
      </p:graphicFrame>
      <p:graphicFrame>
        <p:nvGraphicFramePr>
          <p:cNvPr id="5" name="Table 4">
            <a:extLst>
              <a:ext uri="{FF2B5EF4-FFF2-40B4-BE49-F238E27FC236}">
                <a16:creationId xmlns:a16="http://schemas.microsoft.com/office/drawing/2014/main" id="{9F348A60-4B9F-6BC4-B215-585CD29509F7}"/>
              </a:ext>
            </a:extLst>
          </p:cNvPr>
          <p:cNvGraphicFramePr>
            <a:graphicFrameLocks noGrp="1"/>
          </p:cNvGraphicFramePr>
          <p:nvPr>
            <p:extLst>
              <p:ext uri="{D42A27DB-BD31-4B8C-83A1-F6EECF244321}">
                <p14:modId xmlns:p14="http://schemas.microsoft.com/office/powerpoint/2010/main" val="2086167766"/>
              </p:ext>
            </p:extLst>
          </p:nvPr>
        </p:nvGraphicFramePr>
        <p:xfrm>
          <a:off x="3168649" y="4643438"/>
          <a:ext cx="5851525" cy="1767010"/>
        </p:xfrm>
        <a:graphic>
          <a:graphicData uri="http://schemas.openxmlformats.org/drawingml/2006/table">
            <a:tbl>
              <a:tblPr>
                <a:tableStyleId>{3C2FFA5D-87B4-456A-9821-1D502468CF0F}</a:tableStyleId>
              </a:tblPr>
              <a:tblGrid>
                <a:gridCol w="2730500">
                  <a:extLst>
                    <a:ext uri="{9D8B030D-6E8A-4147-A177-3AD203B41FA5}">
                      <a16:colId xmlns:a16="http://schemas.microsoft.com/office/drawing/2014/main" val="4081718411"/>
                    </a:ext>
                  </a:extLst>
                </a:gridCol>
                <a:gridCol w="3121025">
                  <a:extLst>
                    <a:ext uri="{9D8B030D-6E8A-4147-A177-3AD203B41FA5}">
                      <a16:colId xmlns:a16="http://schemas.microsoft.com/office/drawing/2014/main" val="349548253"/>
                    </a:ext>
                  </a:extLst>
                </a:gridCol>
              </a:tblGrid>
              <a:tr h="252193">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rPr>
                        <a:t>Bloom's Category</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Test</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val="239637227"/>
                  </a:ext>
                </a:extLst>
              </a:tr>
              <a:tr h="252193">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Remember</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8580" marR="68580" marT="0" marB="0" anchor="ctr" horzOverflow="overflow"/>
                </a:tc>
                <a:extLst>
                  <a:ext uri="{0D108BD9-81ED-4DB2-BD59-A6C34878D82A}">
                    <a16:rowId xmlns:a16="http://schemas.microsoft.com/office/drawing/2014/main" val="2613307910"/>
                  </a:ext>
                </a:extLst>
              </a:tr>
              <a:tr h="253852">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88"/>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Understand</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88"/>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8580" marR="68580" marT="0" marB="0" anchor="ctr" horzOverflow="overflow"/>
                </a:tc>
                <a:extLst>
                  <a:ext uri="{0D108BD9-81ED-4DB2-BD59-A6C34878D82A}">
                    <a16:rowId xmlns:a16="http://schemas.microsoft.com/office/drawing/2014/main" val="2263846433"/>
                  </a:ext>
                </a:extLst>
              </a:tr>
              <a:tr h="252193">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Apply</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8580" marR="68580" marT="0" marB="0" anchor="ctr" horzOverflow="overflow"/>
                </a:tc>
                <a:extLst>
                  <a:ext uri="{0D108BD9-81ED-4DB2-BD59-A6C34878D82A}">
                    <a16:rowId xmlns:a16="http://schemas.microsoft.com/office/drawing/2014/main" val="602913357"/>
                  </a:ext>
                </a:extLst>
              </a:tr>
              <a:tr h="252193">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Analyze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8580" marR="68580" marT="0" marB="0" anchor="ctr" horzOverflow="overflow"/>
                </a:tc>
                <a:extLst>
                  <a:ext uri="{0D108BD9-81ED-4DB2-BD59-A6C34878D82A}">
                    <a16:rowId xmlns:a16="http://schemas.microsoft.com/office/drawing/2014/main" val="2714374649"/>
                  </a:ext>
                </a:extLst>
              </a:tr>
              <a:tr h="252193">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Evaluate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8580" marR="68580" marT="0" marB="0" anchor="ctr" horzOverflow="overflow"/>
                </a:tc>
                <a:extLst>
                  <a:ext uri="{0D108BD9-81ED-4DB2-BD59-A6C34878D82A}">
                    <a16:rowId xmlns:a16="http://schemas.microsoft.com/office/drawing/2014/main" val="3311831121"/>
                  </a:ext>
                </a:extLst>
              </a:tr>
              <a:tr h="252193">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Create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8580" marR="68580" marT="0" marB="0" anchor="ctr" horzOverflow="overflow"/>
                </a:tc>
                <a:extLst>
                  <a:ext uri="{0D108BD9-81ED-4DB2-BD59-A6C34878D82A}">
                    <a16:rowId xmlns:a16="http://schemas.microsoft.com/office/drawing/2014/main" val="3621660474"/>
                  </a:ext>
                </a:extLst>
              </a:tr>
            </a:tbl>
          </a:graphicData>
        </a:graphic>
      </p:graphicFrame>
      <p:sp>
        <p:nvSpPr>
          <p:cNvPr id="7" name="TextBox 6">
            <a:extLst>
              <a:ext uri="{FF2B5EF4-FFF2-40B4-BE49-F238E27FC236}">
                <a16:creationId xmlns:a16="http://schemas.microsoft.com/office/drawing/2014/main" id="{A12FADA8-4850-93DE-89AC-30B86BB7B03C}"/>
              </a:ext>
            </a:extLst>
          </p:cNvPr>
          <p:cNvSpPr txBox="1"/>
          <p:nvPr/>
        </p:nvSpPr>
        <p:spPr>
          <a:xfrm>
            <a:off x="3522663" y="1524000"/>
            <a:ext cx="5143500" cy="350838"/>
          </a:xfrm>
          <a:prstGeom prst="rect">
            <a:avLst/>
          </a:prstGeom>
          <a:noFill/>
        </p:spPr>
        <p:txBody>
          <a:bodyPr>
            <a:spAutoFit/>
          </a:bodyPr>
          <a:lstStyle/>
          <a:p>
            <a:pPr>
              <a:lnSpc>
                <a:spcPct val="93000"/>
              </a:lnSpc>
              <a:spcBef>
                <a:spcPts val="1155"/>
              </a:spcBef>
              <a:buClr>
                <a:srgbClr val="000000"/>
              </a:buClr>
              <a:buSzPct val="100000"/>
              <a:tabLst>
                <a:tab pos="3038475" algn="l"/>
              </a:tabLst>
              <a:defRPr/>
            </a:pPr>
            <a:r>
              <a:rPr lang="en-US" b="1" dirty="0">
                <a:latin typeface="Times New Roman" panose="02020603050405020304" pitchFamily="18" charset="0"/>
                <a:ea typeface="Times New Roman" panose="02020603050405020304" pitchFamily="18" charset="0"/>
                <a:cs typeface="Times New Roman" panose="02020603050405020304" pitchFamily="18" charset="0"/>
              </a:rPr>
              <a:t>CIE-</a:t>
            </a:r>
            <a:r>
              <a:rPr lang="en-US" b="1" spc="-1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Continuous</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Internal</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Evaluation</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(60</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Marks)</a:t>
            </a:r>
            <a:endParaRPr lang="en-US" sz="1600" dirty="0">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67347C9A-7F3F-4428-6D05-3F8BE53C36CC}"/>
              </a:ext>
            </a:extLst>
          </p:cNvPr>
          <p:cNvSpPr txBox="1"/>
          <p:nvPr/>
        </p:nvSpPr>
        <p:spPr>
          <a:xfrm>
            <a:off x="3733800" y="4294188"/>
            <a:ext cx="8001000" cy="349250"/>
          </a:xfrm>
          <a:prstGeom prst="rect">
            <a:avLst/>
          </a:prstGeom>
          <a:noFill/>
        </p:spPr>
        <p:txBody>
          <a:bodyPr>
            <a:spAutoFit/>
          </a:bodyPr>
          <a:lstStyle/>
          <a:p>
            <a:pPr eaLnBrk="1">
              <a:lnSpc>
                <a:spcPct val="93000"/>
              </a:lnSpc>
              <a:buClr>
                <a:srgbClr val="000000"/>
              </a:buClr>
              <a:buSzPct val="100000"/>
              <a:buFont typeface="Times New Roman" panose="02020603050405020304" pitchFamily="18" charset="0"/>
              <a:buNone/>
            </a:pPr>
            <a:r>
              <a:rPr lang="en-US" altLang="en-US" b="1" dirty="0">
                <a:latin typeface="Times New Roman" panose="02020603050405020304" pitchFamily="18" charset="0"/>
                <a:cs typeface="Times New Roman" panose="02020603050405020304" pitchFamily="18" charset="0"/>
              </a:rPr>
              <a:t>SEE- Semester End Examination (40 Marks)</a:t>
            </a:r>
            <a:endParaRPr lang="en-US" altLang="en-US"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CDE200C-E98D-680D-56FC-C7F3F50E0157}"/>
              </a:ext>
            </a:extLst>
          </p:cNvPr>
          <p:cNvSpPr>
            <a:spLocks noGrp="1"/>
          </p:cNvSpPr>
          <p:nvPr>
            <p:ph type="ftr" sz="quarter" idx="11"/>
          </p:nvPr>
        </p:nvSpPr>
        <p:spPr/>
        <p:txBody>
          <a:bodyPr/>
          <a:lstStyle/>
          <a:p>
            <a:pPr>
              <a:defRPr/>
            </a:pPr>
            <a:r>
              <a:rPr lang="en-US"/>
              <a:t>Md. Masudur Rahman, Dept. Of CSE, UGV</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30C9C02-8E22-5BD0-FDA8-06A5566EF1CE}"/>
              </a:ext>
            </a:extLst>
          </p:cNvPr>
          <p:cNvSpPr>
            <a:spLocks noGrp="1"/>
          </p:cNvSpPr>
          <p:nvPr>
            <p:ph type="title"/>
          </p:nvPr>
        </p:nvSpPr>
        <p:spPr/>
        <p:txBody>
          <a:bodyPr/>
          <a:lstStyle/>
          <a:p>
            <a:pPr eaLnBrk="1" hangingPunct="1"/>
            <a:r>
              <a:rPr lang="en-US" altLang="en-US"/>
              <a:t>Align attribute (deprecated)</a:t>
            </a:r>
          </a:p>
        </p:txBody>
      </p:sp>
      <p:sp>
        <p:nvSpPr>
          <p:cNvPr id="43011" name="Content Placeholder 2">
            <a:extLst>
              <a:ext uri="{FF2B5EF4-FFF2-40B4-BE49-F238E27FC236}">
                <a16:creationId xmlns:a16="http://schemas.microsoft.com/office/drawing/2014/main" id="{64CB8FBD-493D-9FE7-74CD-EB3EC96BEFEC}"/>
              </a:ext>
            </a:extLst>
          </p:cNvPr>
          <p:cNvSpPr>
            <a:spLocks noGrp="1"/>
          </p:cNvSpPr>
          <p:nvPr>
            <p:ph sz="quarter" idx="1"/>
          </p:nvPr>
        </p:nvSpPr>
        <p:spPr>
          <a:xfrm>
            <a:off x="1981200" y="1219201"/>
            <a:ext cx="8229600" cy="4937125"/>
          </a:xfrm>
        </p:spPr>
        <p:txBody>
          <a:bodyPr/>
          <a:lstStyle/>
          <a:p>
            <a:pPr eaLnBrk="1" hangingPunct="1"/>
            <a:r>
              <a:rPr lang="en-US" altLang="en-US"/>
              <a:t>It indicates whether the heading appears to the </a:t>
            </a:r>
            <a:r>
              <a:rPr lang="en-US" altLang="en-US" b="1"/>
              <a:t>left</a:t>
            </a:r>
            <a:r>
              <a:rPr lang="en-US" altLang="en-US"/>
              <a:t>, </a:t>
            </a:r>
            <a:r>
              <a:rPr lang="en-US" altLang="en-US" b="1"/>
              <a:t>center </a:t>
            </a:r>
            <a:r>
              <a:rPr lang="en-US" altLang="en-US"/>
              <a:t>or </a:t>
            </a:r>
            <a:r>
              <a:rPr lang="en-US" altLang="en-US" b="1"/>
              <a:t>right </a:t>
            </a:r>
            <a:r>
              <a:rPr lang="en-US" altLang="en-US"/>
              <a:t>of the browser window (or other containing element if nested).</a:t>
            </a:r>
          </a:p>
          <a:p>
            <a:pPr eaLnBrk="1" hangingPunct="1">
              <a:buFont typeface="Wingdings 3" panose="05040102010807070707" pitchFamily="18" charset="2"/>
              <a:buNone/>
            </a:pPr>
            <a:endParaRPr lang="en-US" altLang="en-US"/>
          </a:p>
          <a:p>
            <a:pPr eaLnBrk="1" hangingPunct="1">
              <a:buFont typeface="Wingdings 3" panose="05040102010807070707" pitchFamily="18" charset="2"/>
              <a:buNone/>
            </a:pPr>
            <a:r>
              <a:rPr lang="en-US" altLang="en-US"/>
              <a:t>	&lt;h2 </a:t>
            </a:r>
            <a:r>
              <a:rPr lang="en-US" altLang="en-US" b="1">
                <a:solidFill>
                  <a:srgbClr val="C00000"/>
                </a:solidFill>
              </a:rPr>
              <a:t>align</a:t>
            </a:r>
            <a:r>
              <a:rPr lang="en-US" altLang="en-US"/>
              <a:t>=“</a:t>
            </a:r>
            <a:r>
              <a:rPr lang="en-US" altLang="en-US" b="1"/>
              <a:t>center</a:t>
            </a:r>
            <a:r>
              <a:rPr lang="en-US" altLang="en-US"/>
              <a:t>”&gt; My Center Heading &lt;/h2&gt;</a:t>
            </a:r>
          </a:p>
          <a:p>
            <a:pPr eaLnBrk="1" hangingPunct="1">
              <a:buFont typeface="Wingdings 3" panose="05040102010807070707" pitchFamily="18" charset="2"/>
              <a:buNone/>
            </a:pPr>
            <a:endParaRPr lang="en-US" altLang="en-US"/>
          </a:p>
          <a:p>
            <a:pPr eaLnBrk="1" hangingPunct="1"/>
            <a:r>
              <a:rPr lang="en-US" altLang="en-US"/>
              <a:t>It is deprecated because now this is done by CSS</a:t>
            </a:r>
          </a:p>
          <a:p>
            <a:pPr eaLnBrk="1" hangingPunct="1"/>
            <a:endParaRPr lang="en-US" altLang="en-US" sz="1800" b="1"/>
          </a:p>
        </p:txBody>
      </p:sp>
      <p:sp>
        <p:nvSpPr>
          <p:cNvPr id="2" name="Footer Placeholder 1">
            <a:extLst>
              <a:ext uri="{FF2B5EF4-FFF2-40B4-BE49-F238E27FC236}">
                <a16:creationId xmlns:a16="http://schemas.microsoft.com/office/drawing/2014/main" id="{34989DA8-F9DC-31A0-DD6F-86B08BFA6CC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12430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0ECA82E-7EED-EE3C-BFDB-F997296F540E}"/>
              </a:ext>
            </a:extLst>
          </p:cNvPr>
          <p:cNvSpPr>
            <a:spLocks noGrp="1"/>
          </p:cNvSpPr>
          <p:nvPr>
            <p:ph type="title"/>
          </p:nvPr>
        </p:nvSpPr>
        <p:spPr>
          <a:xfrm>
            <a:off x="609600" y="152399"/>
            <a:ext cx="10972800" cy="1070933"/>
          </a:xfrm>
        </p:spPr>
        <p:txBody>
          <a:bodyPr/>
          <a:lstStyle/>
          <a:p>
            <a:pPr eaLnBrk="1" hangingPunct="1"/>
            <a:r>
              <a:rPr lang="en-US" altLang="en-US" dirty="0"/>
              <a:t>The &lt;pre&gt; element</a:t>
            </a:r>
          </a:p>
        </p:txBody>
      </p:sp>
      <p:sp>
        <p:nvSpPr>
          <p:cNvPr id="3" name="Content Placeholder 2">
            <a:extLst>
              <a:ext uri="{FF2B5EF4-FFF2-40B4-BE49-F238E27FC236}">
                <a16:creationId xmlns:a16="http://schemas.microsoft.com/office/drawing/2014/main" id="{4BAC73CA-7DE7-40AE-DE2A-ED8135C4183F}"/>
              </a:ext>
            </a:extLst>
          </p:cNvPr>
          <p:cNvSpPr>
            <a:spLocks noGrp="1"/>
          </p:cNvSpPr>
          <p:nvPr>
            <p:ph sz="quarter" idx="1"/>
          </p:nvPr>
        </p:nvSpPr>
        <p:spPr>
          <a:xfrm>
            <a:off x="1981200" y="1423358"/>
            <a:ext cx="8229600" cy="4732968"/>
          </a:xfrm>
        </p:spPr>
        <p:txBody>
          <a:bodyPr>
            <a:normAutofit fontScale="92500" lnSpcReduction="10000"/>
          </a:bodyPr>
          <a:lstStyle/>
          <a:p>
            <a:pPr marL="274320" indent="-274320" eaLnBrk="1" fontAlgn="auto" hangingPunct="1">
              <a:spcAft>
                <a:spcPts val="0"/>
              </a:spcAft>
              <a:buFont typeface="Wingdings 3"/>
              <a:buChar char=""/>
              <a:defRPr/>
            </a:pPr>
            <a:r>
              <a:rPr lang="en-US" dirty="0"/>
              <a:t>The text between the &lt;pre&gt;&lt;/pre&gt; tags will preserve the formatting of the source document.</a:t>
            </a:r>
          </a:p>
          <a:p>
            <a:pPr marL="274320" indent="-274320" eaLnBrk="1" fontAlgn="auto" hangingPunct="1">
              <a:spcAft>
                <a:spcPts val="0"/>
              </a:spcAft>
              <a:buFont typeface="Wingdings 3"/>
              <a:buChar char=""/>
              <a:defRPr/>
            </a:pPr>
            <a:r>
              <a:rPr lang="en-US" dirty="0"/>
              <a:t>It will use mono-spaced font by default.</a:t>
            </a:r>
          </a:p>
          <a:p>
            <a:pPr marL="274320" indent="-274320" eaLnBrk="1" fontAlgn="auto" hangingPunct="1">
              <a:spcAft>
                <a:spcPts val="0"/>
              </a:spcAft>
              <a:buFont typeface="Wingdings 3"/>
              <a:buChar char=""/>
              <a:defRPr/>
            </a:pPr>
            <a:r>
              <a:rPr lang="en-US" dirty="0"/>
              <a:t>Use to: </a:t>
            </a:r>
          </a:p>
          <a:p>
            <a:pPr marL="548640" lvl="1" indent="-274320" eaLnBrk="1" fontAlgn="auto" hangingPunct="1">
              <a:spcAft>
                <a:spcPts val="0"/>
              </a:spcAft>
              <a:buFont typeface="Wingdings 3"/>
              <a:buChar char=""/>
              <a:defRPr/>
            </a:pPr>
            <a:r>
              <a:rPr lang="en-US" dirty="0"/>
              <a:t>Show tabular data without a table</a:t>
            </a:r>
          </a:p>
          <a:p>
            <a:pPr marL="548640" lvl="1" indent="-274320" eaLnBrk="1" fontAlgn="auto" hangingPunct="1">
              <a:spcAft>
                <a:spcPts val="0"/>
              </a:spcAft>
              <a:buFont typeface="Wingdings 3"/>
              <a:buChar char=""/>
              <a:defRPr/>
            </a:pPr>
            <a:r>
              <a:rPr lang="en-US" dirty="0"/>
              <a:t>Show computer source code</a:t>
            </a:r>
          </a:p>
          <a:p>
            <a:pPr marL="274320" indent="-274320" eaLnBrk="1" fontAlgn="auto" hangingPunct="1">
              <a:spcAft>
                <a:spcPts val="0"/>
              </a:spcAft>
              <a:buFont typeface="Wingdings 3"/>
              <a:buChar char=""/>
              <a:defRPr/>
            </a:pPr>
            <a:r>
              <a:rPr lang="en-US" sz="2300" dirty="0">
                <a:solidFill>
                  <a:schemeClr val="tx2"/>
                </a:solidFill>
              </a:rPr>
              <a:t>i.e.:</a:t>
            </a:r>
          </a:p>
          <a:p>
            <a:pPr marL="274320" indent="-274320" eaLnBrk="1" fontAlgn="auto" hangingPunct="1">
              <a:spcAft>
                <a:spcPts val="0"/>
              </a:spcAft>
              <a:buNone/>
              <a:defRPr/>
            </a:pPr>
            <a:r>
              <a:rPr lang="en-US" sz="2300" dirty="0">
                <a:solidFill>
                  <a:schemeClr val="tx2"/>
                </a:solidFill>
              </a:rPr>
              <a:t>	</a:t>
            </a:r>
            <a:r>
              <a:rPr lang="en-US" sz="2300" b="1" dirty="0">
                <a:solidFill>
                  <a:srgbClr val="C00000"/>
                </a:solidFill>
              </a:rPr>
              <a:t>&lt;pre&gt;</a:t>
            </a:r>
          </a:p>
          <a:p>
            <a:pPr marL="274320" indent="-274320" eaLnBrk="1" fontAlgn="auto" hangingPunct="1">
              <a:spcAft>
                <a:spcPts val="0"/>
              </a:spcAft>
              <a:buNone/>
              <a:defRPr/>
            </a:pPr>
            <a:r>
              <a:rPr lang="en-US" sz="2300" dirty="0">
                <a:solidFill>
                  <a:schemeClr val="tx2"/>
                </a:solidFill>
              </a:rPr>
              <a:t>	function </a:t>
            </a:r>
            <a:r>
              <a:rPr lang="en-US" sz="2300" dirty="0" err="1">
                <a:solidFill>
                  <a:schemeClr val="tx2"/>
                </a:solidFill>
              </a:rPr>
              <a:t>testFunction</a:t>
            </a:r>
            <a:r>
              <a:rPr lang="en-US" sz="2300" dirty="0">
                <a:solidFill>
                  <a:schemeClr val="tx2"/>
                </a:solidFill>
              </a:rPr>
              <a:t>(</a:t>
            </a:r>
            <a:r>
              <a:rPr lang="en-US" sz="2300" dirty="0" err="1">
                <a:solidFill>
                  <a:schemeClr val="tx2"/>
                </a:solidFill>
              </a:rPr>
              <a:t>strText</a:t>
            </a:r>
            <a:r>
              <a:rPr lang="en-US" sz="2300" dirty="0">
                <a:solidFill>
                  <a:schemeClr val="tx2"/>
                </a:solidFill>
              </a:rPr>
              <a:t>){</a:t>
            </a:r>
            <a:endParaRPr lang="en-US" sz="2000" dirty="0">
              <a:solidFill>
                <a:schemeClr val="tx2"/>
              </a:solidFill>
            </a:endParaRPr>
          </a:p>
          <a:p>
            <a:pPr marL="274320" indent="-274320" eaLnBrk="1" fontAlgn="auto" hangingPunct="1">
              <a:spcAft>
                <a:spcPts val="0"/>
              </a:spcAft>
              <a:buNone/>
              <a:defRPr/>
            </a:pPr>
            <a:r>
              <a:rPr lang="en-US" sz="2300" dirty="0">
                <a:solidFill>
                  <a:schemeClr val="tx2"/>
                </a:solidFill>
              </a:rPr>
              <a:t>		alert(</a:t>
            </a:r>
            <a:r>
              <a:rPr lang="en-US" sz="2300" dirty="0" err="1">
                <a:solidFill>
                  <a:schemeClr val="tx2"/>
                </a:solidFill>
              </a:rPr>
              <a:t>strText</a:t>
            </a:r>
            <a:r>
              <a:rPr lang="en-US" sz="2300" dirty="0">
                <a:solidFill>
                  <a:schemeClr val="tx2"/>
                </a:solidFill>
              </a:rPr>
              <a:t>)</a:t>
            </a:r>
          </a:p>
          <a:p>
            <a:pPr marL="274320" indent="-274320" eaLnBrk="1" fontAlgn="auto" hangingPunct="1">
              <a:spcAft>
                <a:spcPts val="0"/>
              </a:spcAft>
              <a:buNone/>
              <a:defRPr/>
            </a:pPr>
            <a:r>
              <a:rPr lang="en-US" sz="2300" dirty="0">
                <a:solidFill>
                  <a:schemeClr val="tx2"/>
                </a:solidFill>
              </a:rPr>
              <a:t>	}</a:t>
            </a:r>
          </a:p>
          <a:p>
            <a:pPr marL="274320" indent="-274320" eaLnBrk="1" fontAlgn="auto" hangingPunct="1">
              <a:spcAft>
                <a:spcPts val="0"/>
              </a:spcAft>
              <a:buNone/>
              <a:defRPr/>
            </a:pPr>
            <a:r>
              <a:rPr lang="en-US" sz="2300" dirty="0">
                <a:solidFill>
                  <a:schemeClr val="tx2"/>
                </a:solidFill>
              </a:rPr>
              <a:t>	</a:t>
            </a:r>
            <a:r>
              <a:rPr lang="en-US" sz="2300" b="1" dirty="0">
                <a:solidFill>
                  <a:srgbClr val="C00000"/>
                </a:solidFill>
              </a:rPr>
              <a:t>&lt;/pre&gt;</a:t>
            </a:r>
          </a:p>
          <a:p>
            <a:pPr marL="274320" indent="-274320" eaLnBrk="1" fontAlgn="auto" hangingPunct="1">
              <a:spcAft>
                <a:spcPts val="0"/>
              </a:spcAft>
              <a:buFont typeface="Wingdings 3"/>
              <a:buChar char=""/>
              <a:defRPr/>
            </a:pPr>
            <a:endParaRPr lang="en-US" sz="2300" dirty="0">
              <a:solidFill>
                <a:schemeClr val="tx2"/>
              </a:solidFill>
            </a:endParaRPr>
          </a:p>
        </p:txBody>
      </p:sp>
      <p:sp>
        <p:nvSpPr>
          <p:cNvPr id="2" name="Footer Placeholder 1">
            <a:extLst>
              <a:ext uri="{FF2B5EF4-FFF2-40B4-BE49-F238E27FC236}">
                <a16:creationId xmlns:a16="http://schemas.microsoft.com/office/drawing/2014/main" id="{C4C3A7C9-2105-59CF-47E6-1D8270705BA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094133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a:extLst>
              <a:ext uri="{FF2B5EF4-FFF2-40B4-BE49-F238E27FC236}">
                <a16:creationId xmlns:a16="http://schemas.microsoft.com/office/drawing/2014/main" id="{BACF410E-6DC4-4F51-E4F7-70DF1A3C53FC}"/>
              </a:ext>
            </a:extLst>
          </p:cNvPr>
          <p:cNvSpPr>
            <a:spLocks noGrp="1"/>
          </p:cNvSpPr>
          <p:nvPr>
            <p:ph type="ctrTitle"/>
          </p:nvPr>
        </p:nvSpPr>
        <p:spPr/>
        <p:txBody>
          <a:bodyPr/>
          <a:lstStyle/>
          <a:p>
            <a:pPr eaLnBrk="1" hangingPunct="1"/>
            <a:r>
              <a:rPr lang="en-US" altLang="en-US"/>
              <a:t>XHTML Elements</a:t>
            </a:r>
          </a:p>
        </p:txBody>
      </p:sp>
      <p:sp>
        <p:nvSpPr>
          <p:cNvPr id="5" name="Subtitle 4">
            <a:extLst>
              <a:ext uri="{FF2B5EF4-FFF2-40B4-BE49-F238E27FC236}">
                <a16:creationId xmlns:a16="http://schemas.microsoft.com/office/drawing/2014/main" id="{38E3B00E-A2F6-2455-9BE7-8E11345FF5C1}"/>
              </a:ext>
            </a:extLst>
          </p:cNvPr>
          <p:cNvSpPr>
            <a:spLocks noGrp="1"/>
          </p:cNvSpPr>
          <p:nvPr>
            <p:ph type="subTitle" idx="1"/>
          </p:nvPr>
        </p:nvSpPr>
        <p:spPr/>
        <p:txBody>
          <a:bodyPr>
            <a:normAutofit/>
          </a:bodyPr>
          <a:lstStyle/>
          <a:p>
            <a:pPr eaLnBrk="1" fontAlgn="auto" hangingPunct="1">
              <a:spcAft>
                <a:spcPts val="0"/>
              </a:spcAft>
              <a:defRPr/>
            </a:pPr>
            <a:r>
              <a:rPr lang="en-US" dirty="0"/>
              <a:t>Presentational Elements</a:t>
            </a:r>
          </a:p>
        </p:txBody>
      </p:sp>
      <p:sp>
        <p:nvSpPr>
          <p:cNvPr id="2" name="Footer Placeholder 1">
            <a:extLst>
              <a:ext uri="{FF2B5EF4-FFF2-40B4-BE49-F238E27FC236}">
                <a16:creationId xmlns:a16="http://schemas.microsoft.com/office/drawing/2014/main" id="{CE7D9C9E-67C8-E7C7-4BD8-B58D0B75106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601246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3AFF3B1-3738-E969-4ABF-DC7B44720DBA}"/>
              </a:ext>
            </a:extLst>
          </p:cNvPr>
          <p:cNvSpPr>
            <a:spLocks noGrp="1"/>
          </p:cNvSpPr>
          <p:nvPr>
            <p:ph type="title"/>
          </p:nvPr>
        </p:nvSpPr>
        <p:spPr/>
        <p:txBody>
          <a:bodyPr/>
          <a:lstStyle/>
          <a:p>
            <a:pPr eaLnBrk="1" hangingPunct="1"/>
            <a:r>
              <a:rPr lang="en-US" altLang="en-US"/>
              <a:t>The &lt;b&gt; element</a:t>
            </a:r>
          </a:p>
        </p:txBody>
      </p:sp>
      <p:sp>
        <p:nvSpPr>
          <p:cNvPr id="49155" name="Content Placeholder 2">
            <a:extLst>
              <a:ext uri="{FF2B5EF4-FFF2-40B4-BE49-F238E27FC236}">
                <a16:creationId xmlns:a16="http://schemas.microsoft.com/office/drawing/2014/main" id="{6D355525-6692-5D75-247B-CAAF33EACF73}"/>
              </a:ext>
            </a:extLst>
          </p:cNvPr>
          <p:cNvSpPr>
            <a:spLocks noGrp="1"/>
          </p:cNvSpPr>
          <p:nvPr>
            <p:ph sz="quarter" idx="1"/>
          </p:nvPr>
        </p:nvSpPr>
        <p:spPr>
          <a:xfrm>
            <a:off x="1981200" y="1219201"/>
            <a:ext cx="8229600" cy="4937125"/>
          </a:xfrm>
        </p:spPr>
        <p:txBody>
          <a:bodyPr/>
          <a:lstStyle/>
          <a:p>
            <a:pPr eaLnBrk="1" hangingPunct="1"/>
            <a:r>
              <a:rPr lang="en-US" altLang="en-US"/>
              <a:t>Any text will appear displayed in </a:t>
            </a:r>
            <a:r>
              <a:rPr lang="en-US" altLang="en-US" b="1"/>
              <a:t>bold</a:t>
            </a:r>
            <a:endParaRPr lang="en-US" altLang="en-US" sz="2300" b="1">
              <a:solidFill>
                <a:schemeClr val="tx2"/>
              </a:solidFill>
            </a:endParaRPr>
          </a:p>
          <a:p>
            <a:pPr eaLnBrk="1" hangingPunct="1"/>
            <a:endParaRPr lang="en-US" altLang="en-US" sz="2300">
              <a:solidFill>
                <a:schemeClr val="tx2"/>
              </a:solidFill>
            </a:endParaRPr>
          </a:p>
          <a:p>
            <a:pPr eaLnBrk="1" hangingPunct="1">
              <a:buFont typeface="Wingdings 3" panose="05040102010807070707" pitchFamily="18" charset="2"/>
              <a:buNone/>
            </a:pPr>
            <a:r>
              <a:rPr lang="en-US" altLang="en-US" sz="2300">
                <a:solidFill>
                  <a:schemeClr val="tx2"/>
                </a:solidFill>
              </a:rPr>
              <a:t>	This is a </a:t>
            </a:r>
            <a:r>
              <a:rPr lang="en-US" altLang="en-US" sz="2300">
                <a:solidFill>
                  <a:srgbClr val="C00000"/>
                </a:solidFill>
              </a:rPr>
              <a:t>&lt;b&gt;</a:t>
            </a:r>
            <a:r>
              <a:rPr lang="en-US" altLang="en-US" sz="2300">
                <a:solidFill>
                  <a:schemeClr val="tx2"/>
                </a:solidFill>
              </a:rPr>
              <a:t>bold</a:t>
            </a:r>
            <a:r>
              <a:rPr lang="en-US" altLang="en-US" sz="2300">
                <a:solidFill>
                  <a:srgbClr val="C00000"/>
                </a:solidFill>
              </a:rPr>
              <a:t>&lt;/b&gt;</a:t>
            </a:r>
            <a:r>
              <a:rPr lang="en-US" altLang="en-US" sz="2300">
                <a:solidFill>
                  <a:schemeClr val="tx2"/>
                </a:solidFill>
              </a:rPr>
              <a:t> word.</a:t>
            </a:r>
          </a:p>
        </p:txBody>
      </p:sp>
      <p:sp>
        <p:nvSpPr>
          <p:cNvPr id="2" name="Footer Placeholder 1">
            <a:extLst>
              <a:ext uri="{FF2B5EF4-FFF2-40B4-BE49-F238E27FC236}">
                <a16:creationId xmlns:a16="http://schemas.microsoft.com/office/drawing/2014/main" id="{01AB0EB4-E333-CB13-A97B-3F8953676B2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199193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32AE371-E0A1-D4DA-5F57-A150E45166CE}"/>
              </a:ext>
            </a:extLst>
          </p:cNvPr>
          <p:cNvSpPr>
            <a:spLocks noGrp="1"/>
          </p:cNvSpPr>
          <p:nvPr>
            <p:ph type="title"/>
          </p:nvPr>
        </p:nvSpPr>
        <p:spPr/>
        <p:txBody>
          <a:bodyPr/>
          <a:lstStyle/>
          <a:p>
            <a:pPr eaLnBrk="1" hangingPunct="1"/>
            <a:r>
              <a:rPr lang="en-US" altLang="en-US"/>
              <a:t>The &lt;i&gt; element</a:t>
            </a:r>
          </a:p>
        </p:txBody>
      </p:sp>
      <p:sp>
        <p:nvSpPr>
          <p:cNvPr id="51203" name="Content Placeholder 2">
            <a:extLst>
              <a:ext uri="{FF2B5EF4-FFF2-40B4-BE49-F238E27FC236}">
                <a16:creationId xmlns:a16="http://schemas.microsoft.com/office/drawing/2014/main" id="{4F9381F8-11B2-362F-2DB4-CB39E52BDD01}"/>
              </a:ext>
            </a:extLst>
          </p:cNvPr>
          <p:cNvSpPr>
            <a:spLocks noGrp="1"/>
          </p:cNvSpPr>
          <p:nvPr>
            <p:ph sz="quarter" idx="1"/>
          </p:nvPr>
        </p:nvSpPr>
        <p:spPr>
          <a:xfrm>
            <a:off x="1981200" y="1219201"/>
            <a:ext cx="8229600" cy="4937125"/>
          </a:xfrm>
        </p:spPr>
        <p:txBody>
          <a:bodyPr/>
          <a:lstStyle/>
          <a:p>
            <a:pPr eaLnBrk="1" hangingPunct="1"/>
            <a:r>
              <a:rPr lang="en-US" altLang="en-US"/>
              <a:t>Any text will appear displayed in </a:t>
            </a:r>
            <a:r>
              <a:rPr lang="en-US" altLang="en-US" i="1"/>
              <a:t>italic</a:t>
            </a:r>
            <a:endParaRPr lang="en-US" altLang="en-US" sz="2300" i="1">
              <a:solidFill>
                <a:schemeClr val="tx2"/>
              </a:solidFill>
            </a:endParaRPr>
          </a:p>
          <a:p>
            <a:pPr eaLnBrk="1" hangingPunct="1"/>
            <a:endParaRPr lang="en-US" altLang="en-US" sz="2300">
              <a:solidFill>
                <a:schemeClr val="tx2"/>
              </a:solidFill>
            </a:endParaRPr>
          </a:p>
          <a:p>
            <a:pPr eaLnBrk="1" hangingPunct="1">
              <a:buFont typeface="Wingdings 3" panose="05040102010807070707" pitchFamily="18" charset="2"/>
              <a:buNone/>
            </a:pPr>
            <a:r>
              <a:rPr lang="en-US" altLang="en-US" sz="2300">
                <a:solidFill>
                  <a:schemeClr val="tx2"/>
                </a:solidFill>
              </a:rPr>
              <a:t>	This is an </a:t>
            </a:r>
            <a:r>
              <a:rPr lang="en-US" altLang="en-US" sz="2300">
                <a:solidFill>
                  <a:srgbClr val="C00000"/>
                </a:solidFill>
              </a:rPr>
              <a:t>&lt;i&gt;</a:t>
            </a:r>
            <a:r>
              <a:rPr lang="en-US" altLang="en-US" sz="2300">
                <a:solidFill>
                  <a:schemeClr val="tx2"/>
                </a:solidFill>
              </a:rPr>
              <a:t>italic</a:t>
            </a:r>
            <a:r>
              <a:rPr lang="en-US" altLang="en-US" sz="2300">
                <a:solidFill>
                  <a:srgbClr val="C00000"/>
                </a:solidFill>
              </a:rPr>
              <a:t>&lt;/i&gt;</a:t>
            </a:r>
            <a:r>
              <a:rPr lang="en-US" altLang="en-US" sz="2300">
                <a:solidFill>
                  <a:schemeClr val="tx2"/>
                </a:solidFill>
              </a:rPr>
              <a:t> word.</a:t>
            </a:r>
          </a:p>
        </p:txBody>
      </p:sp>
      <p:sp>
        <p:nvSpPr>
          <p:cNvPr id="2" name="Footer Placeholder 1">
            <a:extLst>
              <a:ext uri="{FF2B5EF4-FFF2-40B4-BE49-F238E27FC236}">
                <a16:creationId xmlns:a16="http://schemas.microsoft.com/office/drawing/2014/main" id="{98964652-2D6A-D1E9-F639-79E40EAEC0D9}"/>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8332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4A59195B-146B-048F-5D60-839035748C24}"/>
              </a:ext>
            </a:extLst>
          </p:cNvPr>
          <p:cNvSpPr>
            <a:spLocks noGrp="1"/>
          </p:cNvSpPr>
          <p:nvPr>
            <p:ph type="title"/>
          </p:nvPr>
        </p:nvSpPr>
        <p:spPr/>
        <p:txBody>
          <a:bodyPr/>
          <a:lstStyle/>
          <a:p>
            <a:pPr eaLnBrk="1" hangingPunct="1"/>
            <a:r>
              <a:rPr lang="en-US" altLang="en-US"/>
              <a:t>The &lt;u&gt; element (deprecated)</a:t>
            </a:r>
          </a:p>
        </p:txBody>
      </p:sp>
      <p:sp>
        <p:nvSpPr>
          <p:cNvPr id="53251" name="Content Placeholder 2">
            <a:extLst>
              <a:ext uri="{FF2B5EF4-FFF2-40B4-BE49-F238E27FC236}">
                <a16:creationId xmlns:a16="http://schemas.microsoft.com/office/drawing/2014/main" id="{3C5954A4-533D-2B82-8778-F75FF211E0BD}"/>
              </a:ext>
            </a:extLst>
          </p:cNvPr>
          <p:cNvSpPr>
            <a:spLocks noGrp="1"/>
          </p:cNvSpPr>
          <p:nvPr>
            <p:ph sz="quarter" idx="1"/>
          </p:nvPr>
        </p:nvSpPr>
        <p:spPr>
          <a:xfrm>
            <a:off x="1981200" y="1219201"/>
            <a:ext cx="8229600" cy="4937125"/>
          </a:xfrm>
        </p:spPr>
        <p:txBody>
          <a:bodyPr/>
          <a:lstStyle/>
          <a:p>
            <a:pPr eaLnBrk="1" hangingPunct="1"/>
            <a:r>
              <a:rPr lang="en-US" altLang="en-US"/>
              <a:t>Any text will appear displayed </a:t>
            </a:r>
            <a:r>
              <a:rPr lang="en-US" altLang="en-US" u="sng"/>
              <a:t>underlined</a:t>
            </a:r>
            <a:endParaRPr lang="en-US" altLang="en-US" sz="2300" b="1" u="sng">
              <a:solidFill>
                <a:schemeClr val="tx2"/>
              </a:solidFill>
            </a:endParaRPr>
          </a:p>
          <a:p>
            <a:pPr eaLnBrk="1" hangingPunct="1"/>
            <a:endParaRPr lang="en-US" altLang="en-US" sz="2300">
              <a:solidFill>
                <a:schemeClr val="tx2"/>
              </a:solidFill>
            </a:endParaRPr>
          </a:p>
          <a:p>
            <a:pPr eaLnBrk="1" hangingPunct="1">
              <a:buFont typeface="Wingdings 3" panose="05040102010807070707" pitchFamily="18" charset="2"/>
              <a:buNone/>
            </a:pPr>
            <a:r>
              <a:rPr lang="en-US" altLang="en-US" sz="2300">
                <a:solidFill>
                  <a:schemeClr val="tx2"/>
                </a:solidFill>
              </a:rPr>
              <a:t>	This is an </a:t>
            </a:r>
            <a:r>
              <a:rPr lang="en-US" altLang="en-US" sz="2300">
                <a:solidFill>
                  <a:srgbClr val="C00000"/>
                </a:solidFill>
              </a:rPr>
              <a:t>&lt;u&gt;</a:t>
            </a:r>
            <a:r>
              <a:rPr lang="en-US" altLang="en-US" sz="2300">
                <a:solidFill>
                  <a:schemeClr val="tx2"/>
                </a:solidFill>
              </a:rPr>
              <a:t>underlined</a:t>
            </a:r>
            <a:r>
              <a:rPr lang="en-US" altLang="en-US" sz="2300">
                <a:solidFill>
                  <a:srgbClr val="C00000"/>
                </a:solidFill>
              </a:rPr>
              <a:t>&lt;/u&gt;</a:t>
            </a:r>
            <a:r>
              <a:rPr lang="en-US" altLang="en-US" sz="2300">
                <a:solidFill>
                  <a:schemeClr val="tx2"/>
                </a:solidFill>
              </a:rPr>
              <a:t> word.</a:t>
            </a:r>
          </a:p>
          <a:p>
            <a:pPr eaLnBrk="1" hangingPunct="1">
              <a:buFont typeface="Wingdings 3" panose="05040102010807070707" pitchFamily="18" charset="2"/>
              <a:buNone/>
            </a:pPr>
            <a:endParaRPr lang="en-US" altLang="en-US" sz="2300">
              <a:solidFill>
                <a:schemeClr val="tx2"/>
              </a:solidFill>
            </a:endParaRPr>
          </a:p>
          <a:p>
            <a:pPr eaLnBrk="1" hangingPunct="1"/>
            <a:r>
              <a:rPr lang="en-US" altLang="en-US" sz="2300">
                <a:solidFill>
                  <a:schemeClr val="tx2"/>
                </a:solidFill>
              </a:rPr>
              <a:t>Deprecated by better method in CSS</a:t>
            </a:r>
          </a:p>
        </p:txBody>
      </p:sp>
      <p:sp>
        <p:nvSpPr>
          <p:cNvPr id="2" name="Footer Placeholder 1">
            <a:extLst>
              <a:ext uri="{FF2B5EF4-FFF2-40B4-BE49-F238E27FC236}">
                <a16:creationId xmlns:a16="http://schemas.microsoft.com/office/drawing/2014/main" id="{9A9F04A9-B68B-9F77-623E-9273925D39E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05396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155B-0A26-A6CD-9FE3-5019A69898FF}"/>
              </a:ext>
            </a:extLst>
          </p:cNvPr>
          <p:cNvSpPr>
            <a:spLocks noGrp="1"/>
          </p:cNvSpPr>
          <p:nvPr>
            <p:ph type="title"/>
          </p:nvPr>
        </p:nvSpPr>
        <p:spPr/>
        <p:txBody>
          <a:bodyPr>
            <a:normAutofit/>
          </a:bodyPr>
          <a:lstStyle/>
          <a:p>
            <a:pPr eaLnBrk="1" fontAlgn="auto" hangingPunct="1">
              <a:spcAft>
                <a:spcPts val="0"/>
              </a:spcAft>
              <a:defRPr/>
            </a:pPr>
            <a:r>
              <a:rPr lang="en-US" dirty="0"/>
              <a:t>The &lt;s&gt; or &lt;strike&gt; element (deprecated)</a:t>
            </a:r>
          </a:p>
        </p:txBody>
      </p:sp>
      <p:sp>
        <p:nvSpPr>
          <p:cNvPr id="55299" name="Content Placeholder 2">
            <a:extLst>
              <a:ext uri="{FF2B5EF4-FFF2-40B4-BE49-F238E27FC236}">
                <a16:creationId xmlns:a16="http://schemas.microsoft.com/office/drawing/2014/main" id="{A644A504-FE2F-49CF-DAB1-D3F3653EED67}"/>
              </a:ext>
            </a:extLst>
          </p:cNvPr>
          <p:cNvSpPr>
            <a:spLocks noGrp="1"/>
          </p:cNvSpPr>
          <p:nvPr>
            <p:ph sz="quarter" idx="1"/>
          </p:nvPr>
        </p:nvSpPr>
        <p:spPr>
          <a:xfrm>
            <a:off x="1981200" y="1219201"/>
            <a:ext cx="8229600" cy="4937125"/>
          </a:xfrm>
        </p:spPr>
        <p:txBody>
          <a:bodyPr/>
          <a:lstStyle/>
          <a:p>
            <a:pPr eaLnBrk="1" hangingPunct="1"/>
            <a:r>
              <a:rPr lang="en-US" altLang="en-US"/>
              <a:t>Any text will appear displayed with a thin line through the text.</a:t>
            </a:r>
            <a:endParaRPr lang="en-US" altLang="en-US" sz="2300" b="1">
              <a:solidFill>
                <a:schemeClr val="tx2"/>
              </a:solidFill>
            </a:endParaRPr>
          </a:p>
          <a:p>
            <a:pPr eaLnBrk="1" hangingPunct="1"/>
            <a:endParaRPr lang="en-US" altLang="en-US" sz="2300">
              <a:solidFill>
                <a:schemeClr val="tx2"/>
              </a:solidFill>
            </a:endParaRPr>
          </a:p>
          <a:p>
            <a:pPr eaLnBrk="1" hangingPunct="1">
              <a:buFont typeface="Wingdings 3" panose="05040102010807070707" pitchFamily="18" charset="2"/>
              <a:buNone/>
            </a:pPr>
            <a:r>
              <a:rPr lang="en-US" altLang="en-US" sz="2300">
                <a:solidFill>
                  <a:schemeClr val="tx2"/>
                </a:solidFill>
              </a:rPr>
              <a:t>	This is a </a:t>
            </a:r>
            <a:r>
              <a:rPr lang="en-US" altLang="en-US" sz="2300">
                <a:solidFill>
                  <a:srgbClr val="C00000"/>
                </a:solidFill>
              </a:rPr>
              <a:t>&lt;s&gt;</a:t>
            </a:r>
            <a:r>
              <a:rPr lang="en-US" altLang="en-US" sz="2300">
                <a:solidFill>
                  <a:schemeClr val="tx2"/>
                </a:solidFill>
              </a:rPr>
              <a:t>strikethrough</a:t>
            </a:r>
            <a:r>
              <a:rPr lang="en-US" altLang="en-US" sz="2300">
                <a:solidFill>
                  <a:srgbClr val="C00000"/>
                </a:solidFill>
              </a:rPr>
              <a:t>&lt;/s&gt;</a:t>
            </a:r>
            <a:r>
              <a:rPr lang="en-US" altLang="en-US" sz="2300">
                <a:solidFill>
                  <a:schemeClr val="tx2"/>
                </a:solidFill>
              </a:rPr>
              <a:t> word.</a:t>
            </a:r>
          </a:p>
          <a:p>
            <a:pPr eaLnBrk="1" hangingPunct="1">
              <a:buFont typeface="Wingdings 3" panose="05040102010807070707" pitchFamily="18" charset="2"/>
              <a:buNone/>
            </a:pPr>
            <a:endParaRPr lang="en-US" altLang="en-US" sz="2300">
              <a:solidFill>
                <a:schemeClr val="tx2"/>
              </a:solidFill>
            </a:endParaRPr>
          </a:p>
          <a:p>
            <a:pPr eaLnBrk="1" hangingPunct="1"/>
            <a:r>
              <a:rPr lang="en-US" altLang="en-US" sz="2300">
                <a:solidFill>
                  <a:schemeClr val="tx2"/>
                </a:solidFill>
              </a:rPr>
              <a:t>Deprecated by better method in CSS</a:t>
            </a:r>
          </a:p>
        </p:txBody>
      </p:sp>
      <p:sp>
        <p:nvSpPr>
          <p:cNvPr id="3" name="Footer Placeholder 2">
            <a:extLst>
              <a:ext uri="{FF2B5EF4-FFF2-40B4-BE49-F238E27FC236}">
                <a16:creationId xmlns:a16="http://schemas.microsoft.com/office/drawing/2014/main" id="{75AFE6BA-C05A-4622-7D21-14E6D72DE6B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77958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367481F4-B2B6-399C-4EFB-DE4FE7CC0628}"/>
              </a:ext>
            </a:extLst>
          </p:cNvPr>
          <p:cNvSpPr>
            <a:spLocks noGrp="1"/>
          </p:cNvSpPr>
          <p:nvPr>
            <p:ph type="title"/>
          </p:nvPr>
        </p:nvSpPr>
        <p:spPr/>
        <p:txBody>
          <a:bodyPr/>
          <a:lstStyle/>
          <a:p>
            <a:pPr eaLnBrk="1" hangingPunct="1"/>
            <a:r>
              <a:rPr lang="en-US" altLang="en-US"/>
              <a:t>More Elements</a:t>
            </a:r>
          </a:p>
        </p:txBody>
      </p:sp>
      <p:sp>
        <p:nvSpPr>
          <p:cNvPr id="57347" name="Content Placeholder 2">
            <a:extLst>
              <a:ext uri="{FF2B5EF4-FFF2-40B4-BE49-F238E27FC236}">
                <a16:creationId xmlns:a16="http://schemas.microsoft.com/office/drawing/2014/main" id="{E1DBE0D4-2FEC-7FE5-24F7-1A9FDC754929}"/>
              </a:ext>
            </a:extLst>
          </p:cNvPr>
          <p:cNvSpPr>
            <a:spLocks noGrp="1"/>
          </p:cNvSpPr>
          <p:nvPr>
            <p:ph sz="quarter" idx="1"/>
          </p:nvPr>
        </p:nvSpPr>
        <p:spPr>
          <a:xfrm>
            <a:off x="1981200" y="1219201"/>
            <a:ext cx="8229600" cy="4937125"/>
          </a:xfrm>
        </p:spPr>
        <p:txBody>
          <a:bodyPr/>
          <a:lstStyle/>
          <a:p>
            <a:pPr eaLnBrk="1" hangingPunct="1"/>
            <a:r>
              <a:rPr lang="en-US" altLang="en-US"/>
              <a:t>&lt;tt&gt;		Content is in Monospaced font</a:t>
            </a:r>
          </a:p>
          <a:p>
            <a:pPr eaLnBrk="1" hangingPunct="1"/>
            <a:r>
              <a:rPr lang="en-US" altLang="en-US"/>
              <a:t>&lt;sup&gt; 	Content is a superscript</a:t>
            </a:r>
          </a:p>
          <a:p>
            <a:pPr eaLnBrk="1" hangingPunct="1"/>
            <a:r>
              <a:rPr lang="en-US" altLang="en-US"/>
              <a:t>&lt;sub&gt;	Content is a subscript</a:t>
            </a:r>
          </a:p>
          <a:p>
            <a:pPr eaLnBrk="1" hangingPunct="1"/>
            <a:r>
              <a:rPr lang="en-US" altLang="en-US"/>
              <a:t>&lt;big&gt;	Content is displayed one font-size larger that 		surrounding text.</a:t>
            </a:r>
          </a:p>
          <a:p>
            <a:pPr eaLnBrk="1" hangingPunct="1"/>
            <a:r>
              <a:rPr lang="en-US" altLang="en-US"/>
              <a:t>&lt;small&gt;	Content is displayed one font-size smaller that 		surrounding text.</a:t>
            </a:r>
          </a:p>
        </p:txBody>
      </p:sp>
      <p:sp>
        <p:nvSpPr>
          <p:cNvPr id="2" name="Footer Placeholder 1">
            <a:extLst>
              <a:ext uri="{FF2B5EF4-FFF2-40B4-BE49-F238E27FC236}">
                <a16:creationId xmlns:a16="http://schemas.microsoft.com/office/drawing/2014/main" id="{3F6E67CD-EA1A-575A-AA86-696597A88CF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162798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a:extLst>
              <a:ext uri="{FF2B5EF4-FFF2-40B4-BE49-F238E27FC236}">
                <a16:creationId xmlns:a16="http://schemas.microsoft.com/office/drawing/2014/main" id="{2BECF9E8-F3DA-9795-C2EB-138608E329CE}"/>
              </a:ext>
            </a:extLst>
          </p:cNvPr>
          <p:cNvSpPr>
            <a:spLocks noGrp="1"/>
          </p:cNvSpPr>
          <p:nvPr>
            <p:ph type="ctrTitle"/>
          </p:nvPr>
        </p:nvSpPr>
        <p:spPr/>
        <p:txBody>
          <a:bodyPr/>
          <a:lstStyle/>
          <a:p>
            <a:pPr eaLnBrk="1" hangingPunct="1"/>
            <a:r>
              <a:rPr lang="en-US" altLang="en-US"/>
              <a:t>XHTML Elements</a:t>
            </a:r>
          </a:p>
        </p:txBody>
      </p:sp>
      <p:sp>
        <p:nvSpPr>
          <p:cNvPr id="5" name="Subtitle 4">
            <a:extLst>
              <a:ext uri="{FF2B5EF4-FFF2-40B4-BE49-F238E27FC236}">
                <a16:creationId xmlns:a16="http://schemas.microsoft.com/office/drawing/2014/main" id="{36145FB3-B82B-A73C-1D6A-18D5CAC5EF20}"/>
              </a:ext>
            </a:extLst>
          </p:cNvPr>
          <p:cNvSpPr>
            <a:spLocks noGrp="1"/>
          </p:cNvSpPr>
          <p:nvPr>
            <p:ph type="subTitle" idx="1"/>
          </p:nvPr>
        </p:nvSpPr>
        <p:spPr/>
        <p:txBody>
          <a:bodyPr>
            <a:normAutofit/>
          </a:bodyPr>
          <a:lstStyle/>
          <a:p>
            <a:pPr eaLnBrk="1" fontAlgn="auto" hangingPunct="1">
              <a:spcAft>
                <a:spcPts val="0"/>
              </a:spcAft>
              <a:defRPr/>
            </a:pPr>
            <a:r>
              <a:rPr lang="en-US" dirty="0"/>
              <a:t>Phrase Elements</a:t>
            </a:r>
          </a:p>
        </p:txBody>
      </p:sp>
      <p:sp>
        <p:nvSpPr>
          <p:cNvPr id="2" name="Footer Placeholder 1">
            <a:extLst>
              <a:ext uri="{FF2B5EF4-FFF2-40B4-BE49-F238E27FC236}">
                <a16:creationId xmlns:a16="http://schemas.microsoft.com/office/drawing/2014/main" id="{08117195-E5DC-9F7D-2C82-E280A48B9F4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67124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DA00D16-C97F-93D1-38E3-A72018335297}"/>
              </a:ext>
            </a:extLst>
          </p:cNvPr>
          <p:cNvSpPr>
            <a:spLocks noGrp="1"/>
          </p:cNvSpPr>
          <p:nvPr>
            <p:ph type="title"/>
          </p:nvPr>
        </p:nvSpPr>
        <p:spPr/>
        <p:txBody>
          <a:bodyPr/>
          <a:lstStyle/>
          <a:p>
            <a:pPr eaLnBrk="1" hangingPunct="1"/>
            <a:r>
              <a:rPr lang="en-US" altLang="en-US"/>
              <a:t>Phrase Elements</a:t>
            </a:r>
          </a:p>
        </p:txBody>
      </p:sp>
      <p:sp>
        <p:nvSpPr>
          <p:cNvPr id="61443" name="Content Placeholder 2">
            <a:extLst>
              <a:ext uri="{FF2B5EF4-FFF2-40B4-BE49-F238E27FC236}">
                <a16:creationId xmlns:a16="http://schemas.microsoft.com/office/drawing/2014/main" id="{BD8A7654-180E-DED3-97B5-46F1755858CD}"/>
              </a:ext>
            </a:extLst>
          </p:cNvPr>
          <p:cNvSpPr>
            <a:spLocks noGrp="1"/>
          </p:cNvSpPr>
          <p:nvPr>
            <p:ph sz="quarter" idx="1"/>
          </p:nvPr>
        </p:nvSpPr>
        <p:spPr>
          <a:xfrm>
            <a:off x="1981200" y="1219201"/>
            <a:ext cx="8229600" cy="4937125"/>
          </a:xfrm>
        </p:spPr>
        <p:txBody>
          <a:bodyPr/>
          <a:lstStyle/>
          <a:p>
            <a:pPr eaLnBrk="1" hangingPunct="1"/>
            <a:r>
              <a:rPr lang="en-US" altLang="en-US"/>
              <a:t>&lt;em&gt;, &lt;strong&gt;</a:t>
            </a:r>
          </a:p>
          <a:p>
            <a:pPr lvl="1" eaLnBrk="1" hangingPunct="1"/>
            <a:r>
              <a:rPr lang="en-US" altLang="en-US"/>
              <a:t>Indicates emphasis and strong emphasis</a:t>
            </a:r>
          </a:p>
          <a:p>
            <a:pPr eaLnBrk="1" hangingPunct="1"/>
            <a:r>
              <a:rPr lang="en-US" altLang="en-US"/>
              <a:t>&lt;blockquote&gt;, &lt;cite&gt;, &lt;q&gt;</a:t>
            </a:r>
          </a:p>
          <a:p>
            <a:pPr lvl="1" eaLnBrk="1" hangingPunct="1"/>
            <a:r>
              <a:rPr lang="en-US" altLang="en-US"/>
              <a:t>For quotations and citations.</a:t>
            </a:r>
          </a:p>
          <a:p>
            <a:pPr eaLnBrk="1" hangingPunct="1"/>
            <a:r>
              <a:rPr lang="en-US" altLang="en-US"/>
              <a:t>&lt;abbr&gt;, &lt;acronym&gt;, &lt;dfn&gt;</a:t>
            </a:r>
          </a:p>
          <a:p>
            <a:pPr lvl="1" eaLnBrk="1" hangingPunct="1"/>
            <a:r>
              <a:rPr lang="en-US" altLang="en-US"/>
              <a:t>For abbreviations, acronyms, and key terms</a:t>
            </a:r>
          </a:p>
          <a:p>
            <a:pPr eaLnBrk="1" hangingPunct="1"/>
            <a:r>
              <a:rPr lang="en-US" altLang="en-US"/>
              <a:t>&lt;code&gt;, &lt;kbd&gt;, &lt;var&gt;, &lt;samp&gt;	</a:t>
            </a:r>
          </a:p>
          <a:p>
            <a:pPr lvl="1" eaLnBrk="1" hangingPunct="1"/>
            <a:r>
              <a:rPr lang="en-US" altLang="en-US"/>
              <a:t>Computer code and information</a:t>
            </a:r>
          </a:p>
          <a:p>
            <a:pPr eaLnBrk="1" hangingPunct="1"/>
            <a:r>
              <a:rPr lang="en-US" altLang="en-US"/>
              <a:t>&lt;address&gt;	</a:t>
            </a:r>
          </a:p>
          <a:p>
            <a:pPr lvl="1" eaLnBrk="1" hangingPunct="1"/>
            <a:r>
              <a:rPr lang="en-US" altLang="en-US"/>
              <a:t>For addresses.</a:t>
            </a:r>
          </a:p>
        </p:txBody>
      </p:sp>
      <p:sp>
        <p:nvSpPr>
          <p:cNvPr id="2" name="Footer Placeholder 1">
            <a:extLst>
              <a:ext uri="{FF2B5EF4-FFF2-40B4-BE49-F238E27FC236}">
                <a16:creationId xmlns:a16="http://schemas.microsoft.com/office/drawing/2014/main" id="{77BB56F0-B843-4483-2AB4-39575B06527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8469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6" name="Title 7">
            <a:extLst>
              <a:ext uri="{FF2B5EF4-FFF2-40B4-BE49-F238E27FC236}">
                <a16:creationId xmlns:a16="http://schemas.microsoft.com/office/drawing/2014/main" id="{33CCF40D-DA6E-DD12-7817-4D2A82A1BDA4}"/>
              </a:ext>
            </a:extLst>
          </p:cNvPr>
          <p:cNvSpPr>
            <a:spLocks noGrp="1" noChangeArrowheads="1"/>
          </p:cNvSpPr>
          <p:nvPr>
            <p:ph type="title"/>
          </p:nvPr>
        </p:nvSpPr>
        <p:spPr>
          <a:xfrm>
            <a:off x="1982787" y="98238"/>
            <a:ext cx="8226425" cy="641350"/>
          </a:xfrm>
        </p:spPr>
        <p:txBody>
          <a:bodyPr>
            <a:normAutofit fontScale="90000"/>
          </a:bodyPr>
          <a:lstStyle/>
          <a:p>
            <a:pPr eaLnBrk="1"/>
            <a:r>
              <a:rPr lang="en-US" altLang="en-US" dirty="0">
                <a:latin typeface="Times New Roman" panose="02020603050405020304" pitchFamily="18" charset="0"/>
                <a:cs typeface="Times New Roman" panose="02020603050405020304" pitchFamily="18" charset="0"/>
              </a:rPr>
              <a:t>Course Plan</a:t>
            </a:r>
          </a:p>
        </p:txBody>
      </p:sp>
      <p:graphicFrame>
        <p:nvGraphicFramePr>
          <p:cNvPr id="2" name="Table 1">
            <a:extLst>
              <a:ext uri="{FF2B5EF4-FFF2-40B4-BE49-F238E27FC236}">
                <a16:creationId xmlns:a16="http://schemas.microsoft.com/office/drawing/2014/main" id="{0E68160D-0C79-3930-7FD9-87974D8E41C2}"/>
              </a:ext>
            </a:extLst>
          </p:cNvPr>
          <p:cNvGraphicFramePr>
            <a:graphicFrameLocks noGrp="1"/>
          </p:cNvGraphicFramePr>
          <p:nvPr>
            <p:extLst>
              <p:ext uri="{D42A27DB-BD31-4B8C-83A1-F6EECF244321}">
                <p14:modId xmlns:p14="http://schemas.microsoft.com/office/powerpoint/2010/main" val="2380916364"/>
              </p:ext>
            </p:extLst>
          </p:nvPr>
        </p:nvGraphicFramePr>
        <p:xfrm>
          <a:off x="107154" y="1429165"/>
          <a:ext cx="11977687" cy="5063710"/>
        </p:xfrm>
        <a:graphic>
          <a:graphicData uri="http://schemas.openxmlformats.org/drawingml/2006/table">
            <a:tbl>
              <a:tblPr firstRow="1" firstCol="1" bandRow="1">
                <a:tableStyleId>{5C22544A-7EE6-4342-B048-85BDC9FD1C3A}</a:tableStyleId>
              </a:tblPr>
              <a:tblGrid>
                <a:gridCol w="533400">
                  <a:extLst>
                    <a:ext uri="{9D8B030D-6E8A-4147-A177-3AD203B41FA5}">
                      <a16:colId xmlns:a16="http://schemas.microsoft.com/office/drawing/2014/main" val="3453424528"/>
                    </a:ext>
                  </a:extLst>
                </a:gridCol>
                <a:gridCol w="3085961">
                  <a:extLst>
                    <a:ext uri="{9D8B030D-6E8A-4147-A177-3AD203B41FA5}">
                      <a16:colId xmlns:a16="http://schemas.microsoft.com/office/drawing/2014/main" val="1146389401"/>
                    </a:ext>
                  </a:extLst>
                </a:gridCol>
                <a:gridCol w="2620315">
                  <a:extLst>
                    <a:ext uri="{9D8B030D-6E8A-4147-A177-3AD203B41FA5}">
                      <a16:colId xmlns:a16="http://schemas.microsoft.com/office/drawing/2014/main" val="592804595"/>
                    </a:ext>
                  </a:extLst>
                </a:gridCol>
                <a:gridCol w="4223536">
                  <a:extLst>
                    <a:ext uri="{9D8B030D-6E8A-4147-A177-3AD203B41FA5}">
                      <a16:colId xmlns:a16="http://schemas.microsoft.com/office/drawing/2014/main" val="2645768939"/>
                    </a:ext>
                  </a:extLst>
                </a:gridCol>
                <a:gridCol w="1514475">
                  <a:extLst>
                    <a:ext uri="{9D8B030D-6E8A-4147-A177-3AD203B41FA5}">
                      <a16:colId xmlns:a16="http://schemas.microsoft.com/office/drawing/2014/main" val="2816017489"/>
                    </a:ext>
                  </a:extLst>
                </a:gridCol>
              </a:tblGrid>
              <a:tr h="404318">
                <a:tc>
                  <a:txBody>
                    <a:bodyPr/>
                    <a:lstStyle/>
                    <a:p>
                      <a:pPr marL="0" marR="0">
                        <a:lnSpc>
                          <a:spcPct val="107000"/>
                        </a:lnSpc>
                        <a:spcAft>
                          <a:spcPts val="800"/>
                        </a:spcAft>
                      </a:pPr>
                      <a:r>
                        <a:rPr lang="en-US" sz="1200" kern="100">
                          <a:effectLst/>
                        </a:rPr>
                        <a:t>Week No</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Topics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dirty="0">
                          <a:effectLst/>
                        </a:rPr>
                        <a:t>Teaching Learning Strategy(s)</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dirty="0">
                          <a:effectLst/>
                        </a:rPr>
                        <a:t>Assessment Strategy(s)</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Alignment to CLO</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438544867"/>
                  </a:ext>
                </a:extLst>
              </a:tr>
              <a:tr h="203044">
                <a:tc>
                  <a:txBody>
                    <a:bodyPr/>
                    <a:lstStyle/>
                    <a:p>
                      <a:pPr marL="0" marR="0">
                        <a:lnSpc>
                          <a:spcPct val="107000"/>
                        </a:lnSpc>
                        <a:spcAft>
                          <a:spcPts val="800"/>
                        </a:spcAft>
                      </a:pPr>
                      <a:r>
                        <a:rPr lang="en-US" sz="1200" kern="100">
                          <a:effectLst/>
                        </a:rPr>
                        <a:t>1</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History and Evolution of the Internet</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Discussion, Videos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Quiz on internet history</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CLO1</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1867316608"/>
                  </a:ext>
                </a:extLst>
              </a:tr>
              <a:tr h="404318">
                <a:tc>
                  <a:txBody>
                    <a:bodyPr/>
                    <a:lstStyle/>
                    <a:p>
                      <a:pPr marL="0" marR="0">
                        <a:lnSpc>
                          <a:spcPct val="107000"/>
                        </a:lnSpc>
                        <a:spcAft>
                          <a:spcPts val="800"/>
                        </a:spcAft>
                      </a:pPr>
                      <a:r>
                        <a:rPr lang="en-US" sz="1200" kern="100">
                          <a:effectLst/>
                        </a:rPr>
                        <a:t>2</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Basics of Web Development and Platforms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Hands-on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Classroom Q&amp;A, Assignment on identifying web technologies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CLO1, CLO2</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659552757"/>
                  </a:ext>
                </a:extLst>
              </a:tr>
              <a:tr h="404318">
                <a:tc>
                  <a:txBody>
                    <a:bodyPr/>
                    <a:lstStyle/>
                    <a:p>
                      <a:pPr marL="0" marR="0">
                        <a:lnSpc>
                          <a:spcPct val="107000"/>
                        </a:lnSpc>
                        <a:spcAft>
                          <a:spcPts val="800"/>
                        </a:spcAft>
                      </a:pPr>
                      <a:r>
                        <a:rPr lang="en-US" sz="1200" kern="100">
                          <a:effectLst/>
                        </a:rPr>
                        <a:t>3</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HTML Basics: Tags, Elements, and Attributes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Coding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Lab Exercise: Create a simple HTML page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CLO2</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1190121760"/>
                  </a:ext>
                </a:extLst>
              </a:tr>
              <a:tr h="203044">
                <a:tc>
                  <a:txBody>
                    <a:bodyPr/>
                    <a:lstStyle/>
                    <a:p>
                      <a:pPr marL="0" marR="0">
                        <a:lnSpc>
                          <a:spcPct val="107000"/>
                        </a:lnSpc>
                        <a:spcAft>
                          <a:spcPts val="800"/>
                        </a:spcAft>
                      </a:pPr>
                      <a:r>
                        <a:rPr lang="en-US" sz="1200" kern="100">
                          <a:effectLst/>
                        </a:rPr>
                        <a:t>4</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Advanced HTML and XHTML</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Hands-on Coding</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Lab Exercise: Develop a structured HTML page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CLO2, CLO3</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4158998833"/>
                  </a:ext>
                </a:extLst>
              </a:tr>
              <a:tr h="404318">
                <a:tc>
                  <a:txBody>
                    <a:bodyPr/>
                    <a:lstStyle/>
                    <a:p>
                      <a:pPr marL="0" marR="0">
                        <a:lnSpc>
                          <a:spcPct val="107000"/>
                        </a:lnSpc>
                        <a:spcAft>
                          <a:spcPts val="800"/>
                        </a:spcAft>
                      </a:pPr>
                      <a:r>
                        <a:rPr lang="en-US" sz="1200" kern="100">
                          <a:effectLst/>
                        </a:rPr>
                        <a:t>5</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Introduction to CSS for Styling</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Demonstration, Coding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Assignment: Style a webpage using CSS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CLO3</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536463726"/>
                  </a:ext>
                </a:extLst>
              </a:tr>
              <a:tr h="203044">
                <a:tc>
                  <a:txBody>
                    <a:bodyPr/>
                    <a:lstStyle/>
                    <a:p>
                      <a:pPr marL="0" marR="0">
                        <a:lnSpc>
                          <a:spcPct val="107000"/>
                        </a:lnSpc>
                        <a:spcAft>
                          <a:spcPts val="800"/>
                        </a:spcAft>
                      </a:pPr>
                      <a:r>
                        <a:rPr lang="en-US" sz="1200" kern="100">
                          <a:effectLst/>
                        </a:rPr>
                        <a:t>6</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Client-Side vs. Server-Side Programming</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Group Discussion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Quiz on the differences and examples of client/server-side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CLO4</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380423165"/>
                  </a:ext>
                </a:extLst>
              </a:tr>
              <a:tr h="203044">
                <a:tc>
                  <a:txBody>
                    <a:bodyPr/>
                    <a:lstStyle/>
                    <a:p>
                      <a:pPr marL="0" marR="0">
                        <a:lnSpc>
                          <a:spcPct val="107000"/>
                        </a:lnSpc>
                        <a:spcAft>
                          <a:spcPts val="800"/>
                        </a:spcAft>
                      </a:pPr>
                      <a:r>
                        <a:rPr lang="en-US" sz="1200" kern="100">
                          <a:effectLst/>
                        </a:rPr>
                        <a:t>7</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Forms and Form Validation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Hands-on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Lab Exercise: Create and validate a form</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CLO5</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2832481115"/>
                  </a:ext>
                </a:extLst>
              </a:tr>
              <a:tr h="404318">
                <a:tc>
                  <a:txBody>
                    <a:bodyPr/>
                    <a:lstStyle/>
                    <a:p>
                      <a:pPr marL="0" marR="0">
                        <a:lnSpc>
                          <a:spcPct val="107000"/>
                        </a:lnSpc>
                        <a:spcAft>
                          <a:spcPts val="800"/>
                        </a:spcAft>
                      </a:pPr>
                      <a:r>
                        <a:rPr lang="en-US" sz="1200" kern="100">
                          <a:effectLst/>
                        </a:rPr>
                        <a:t>8</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Adding Multimedia and Interactive Features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dirty="0">
                          <a:effectLst/>
                        </a:rPr>
                        <a:t>Lecture, Coding Practice</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Project: Add images and videos to an HTML page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CLO6</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723263894"/>
                  </a:ext>
                </a:extLst>
              </a:tr>
              <a:tr h="203044">
                <a:tc>
                  <a:txBody>
                    <a:bodyPr/>
                    <a:lstStyle/>
                    <a:p>
                      <a:pPr marL="0" marR="0">
                        <a:lnSpc>
                          <a:spcPct val="107000"/>
                        </a:lnSpc>
                        <a:spcAft>
                          <a:spcPts val="800"/>
                        </a:spcAft>
                      </a:pPr>
                      <a:r>
                        <a:rPr lang="en-US" sz="1200" kern="100">
                          <a:effectLst/>
                        </a:rPr>
                        <a:t>9</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Links, Navigation, and Anchors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Hands-on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Lab Exercise: Create a navigation menu using links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CLO7</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2681586206"/>
                  </a:ext>
                </a:extLst>
              </a:tr>
              <a:tr h="203044">
                <a:tc>
                  <a:txBody>
                    <a:bodyPr/>
                    <a:lstStyle/>
                    <a:p>
                      <a:pPr marL="0" marR="0">
                        <a:lnSpc>
                          <a:spcPct val="107000"/>
                        </a:lnSpc>
                        <a:spcAft>
                          <a:spcPts val="800"/>
                        </a:spcAft>
                      </a:pPr>
                      <a:r>
                        <a:rPr lang="en-US" sz="1200" kern="100">
                          <a:effectLst/>
                        </a:rPr>
                        <a:t>10</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Tables and Lists for Data Presentation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Coding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Assignment: Create a table with nested lists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CLO8</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482613345"/>
                  </a:ext>
                </a:extLst>
              </a:tr>
              <a:tr h="203044">
                <a:tc>
                  <a:txBody>
                    <a:bodyPr/>
                    <a:lstStyle/>
                    <a:p>
                      <a:pPr marL="0" marR="0">
                        <a:lnSpc>
                          <a:spcPct val="107000"/>
                        </a:lnSpc>
                        <a:spcAft>
                          <a:spcPts val="800"/>
                        </a:spcAft>
                      </a:pPr>
                      <a:r>
                        <a:rPr lang="en-US" sz="1200" kern="100">
                          <a:effectLst/>
                        </a:rPr>
                        <a:t>11</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URL Structure and Directory Organization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Demonstration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Quiz on URL components and directory setup</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CLO9</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221164506"/>
                  </a:ext>
                </a:extLst>
              </a:tr>
              <a:tr h="203044">
                <a:tc>
                  <a:txBody>
                    <a:bodyPr/>
                    <a:lstStyle/>
                    <a:p>
                      <a:pPr marL="0" marR="0">
                        <a:lnSpc>
                          <a:spcPct val="107000"/>
                        </a:lnSpc>
                        <a:spcAft>
                          <a:spcPts val="800"/>
                        </a:spcAft>
                      </a:pPr>
                      <a:r>
                        <a:rPr lang="en-US" sz="1200" kern="100">
                          <a:effectLst/>
                        </a:rPr>
                        <a:t>12</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Testing, Usability, and Accessibility</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Case Studies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Group Discussion: Evaluate a website for accessibility</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CLO10</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844748912"/>
                  </a:ext>
                </a:extLst>
              </a:tr>
              <a:tr h="203044">
                <a:tc>
                  <a:txBody>
                    <a:bodyPr/>
                    <a:lstStyle/>
                    <a:p>
                      <a:pPr marL="0" marR="0">
                        <a:lnSpc>
                          <a:spcPct val="107000"/>
                        </a:lnSpc>
                        <a:spcAft>
                          <a:spcPts val="800"/>
                        </a:spcAft>
                      </a:pPr>
                      <a:r>
                        <a:rPr lang="en-US" sz="1200" kern="100">
                          <a:effectLst/>
                        </a:rPr>
                        <a:t>13</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Frames and Inline Frames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Hands-on Coding</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Lab Exercise: Create a webpage with inline frames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CLO2, CLO6</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713108603"/>
                  </a:ext>
                </a:extLst>
              </a:tr>
              <a:tr h="404318">
                <a:tc>
                  <a:txBody>
                    <a:bodyPr/>
                    <a:lstStyle/>
                    <a:p>
                      <a:pPr marL="0" marR="0">
                        <a:lnSpc>
                          <a:spcPct val="107000"/>
                        </a:lnSpc>
                        <a:spcAft>
                          <a:spcPts val="800"/>
                        </a:spcAft>
                      </a:pPr>
                      <a:r>
                        <a:rPr lang="en-US" sz="1200" kern="100">
                          <a:effectLst/>
                        </a:rPr>
                        <a:t>14</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Image Maps and Advanced Navigation Techniques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Coding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Lab Exercise: Create an image map</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CLO6, CLO7</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1758223920"/>
                  </a:ext>
                </a:extLst>
              </a:tr>
              <a:tr h="203044">
                <a:tc>
                  <a:txBody>
                    <a:bodyPr/>
                    <a:lstStyle/>
                    <a:p>
                      <a:pPr marL="0" marR="0">
                        <a:lnSpc>
                          <a:spcPct val="107000"/>
                        </a:lnSpc>
                        <a:spcAft>
                          <a:spcPts val="800"/>
                        </a:spcAft>
                      </a:pPr>
                      <a:r>
                        <a:rPr lang="en-US" sz="1200" kern="100">
                          <a:effectLst/>
                        </a:rPr>
                        <a:t>15</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Advanced HTML/CSS Layout Techniques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Coding Practice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Assignment: Build a webpage with complex layouts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CLO3</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20534374"/>
                  </a:ext>
                </a:extLst>
              </a:tr>
              <a:tr h="203044">
                <a:tc>
                  <a:txBody>
                    <a:bodyPr/>
                    <a:lstStyle/>
                    <a:p>
                      <a:pPr marL="0" marR="0">
                        <a:lnSpc>
                          <a:spcPct val="107000"/>
                        </a:lnSpc>
                        <a:spcAft>
                          <a:spcPts val="800"/>
                        </a:spcAft>
                      </a:pPr>
                      <a:r>
                        <a:rPr lang="en-US" sz="1200" kern="100">
                          <a:effectLst/>
                        </a:rPr>
                        <a:t>16</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Web Project Development and Integration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Lecture, Group Project Work</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Final Project: Complete and submit a functional website</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CLO1-CLO10</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3357425346"/>
                  </a:ext>
                </a:extLst>
              </a:tr>
              <a:tr h="404318">
                <a:tc>
                  <a:txBody>
                    <a:bodyPr/>
                    <a:lstStyle/>
                    <a:p>
                      <a:pPr marL="0" marR="0">
                        <a:lnSpc>
                          <a:spcPct val="107000"/>
                        </a:lnSpc>
                        <a:spcAft>
                          <a:spcPts val="800"/>
                        </a:spcAft>
                      </a:pPr>
                      <a:r>
                        <a:rPr lang="en-US" sz="1200" kern="100">
                          <a:effectLst/>
                        </a:rPr>
                        <a:t>17</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Course Review and Final Assessment</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Review Sessions, Project Demonstrations</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a:effectLst/>
                        </a:rPr>
                        <a:t>Final Exam, Project Presentation</a:t>
                      </a:r>
                      <a:endParaRPr lang="en-US" sz="1200" kern="10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tc>
                  <a:txBody>
                    <a:bodyPr/>
                    <a:lstStyle/>
                    <a:p>
                      <a:pPr marL="0" marR="0">
                        <a:lnSpc>
                          <a:spcPct val="107000"/>
                        </a:lnSpc>
                        <a:spcAft>
                          <a:spcPts val="800"/>
                        </a:spcAft>
                      </a:pPr>
                      <a:r>
                        <a:rPr lang="en-US" sz="1200" kern="100" dirty="0">
                          <a:effectLst/>
                        </a:rPr>
                        <a:t>CLO1-CLO10</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052" marR="6052" marT="6052" marB="6052" anchor="ctr"/>
                </a:tc>
                <a:extLst>
                  <a:ext uri="{0D108BD9-81ED-4DB2-BD59-A6C34878D82A}">
                    <a16:rowId xmlns:a16="http://schemas.microsoft.com/office/drawing/2014/main" val="1371348563"/>
                  </a:ext>
                </a:extLst>
              </a:tr>
            </a:tbl>
          </a:graphicData>
        </a:graphic>
      </p:graphicFrame>
      <p:sp>
        <p:nvSpPr>
          <p:cNvPr id="3" name="Footer Placeholder 2">
            <a:extLst>
              <a:ext uri="{FF2B5EF4-FFF2-40B4-BE49-F238E27FC236}">
                <a16:creationId xmlns:a16="http://schemas.microsoft.com/office/drawing/2014/main" id="{0164DAE6-8245-73A8-C7B8-4FAEE7821D83}"/>
              </a:ext>
            </a:extLst>
          </p:cNvPr>
          <p:cNvSpPr>
            <a:spLocks noGrp="1"/>
          </p:cNvSpPr>
          <p:nvPr>
            <p:ph type="ftr" sz="quarter" idx="11"/>
          </p:nvPr>
        </p:nvSpPr>
        <p:spPr>
          <a:xfrm>
            <a:off x="4165598" y="6492875"/>
            <a:ext cx="3860800" cy="365125"/>
          </a:xfrm>
        </p:spPr>
        <p:txBody>
          <a:bodyPr/>
          <a:lstStyle/>
          <a:p>
            <a:pPr>
              <a:defRPr/>
            </a:pPr>
            <a:r>
              <a:rPr lang="en-US"/>
              <a:t>Md. Masudur Rahman, Dept. Of CSE, UGV</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B412A01A-C341-5C80-F2BF-C2036D6B442A}"/>
              </a:ext>
            </a:extLst>
          </p:cNvPr>
          <p:cNvSpPr>
            <a:spLocks noGrp="1"/>
          </p:cNvSpPr>
          <p:nvPr>
            <p:ph type="title"/>
          </p:nvPr>
        </p:nvSpPr>
        <p:spPr/>
        <p:txBody>
          <a:bodyPr/>
          <a:lstStyle/>
          <a:p>
            <a:pPr eaLnBrk="1" hangingPunct="1"/>
            <a:r>
              <a:rPr lang="en-US" altLang="en-US"/>
              <a:t>Phrase Elements</a:t>
            </a:r>
          </a:p>
        </p:txBody>
      </p:sp>
      <p:sp>
        <p:nvSpPr>
          <p:cNvPr id="63491" name="Content Placeholder 2">
            <a:extLst>
              <a:ext uri="{FF2B5EF4-FFF2-40B4-BE49-F238E27FC236}">
                <a16:creationId xmlns:a16="http://schemas.microsoft.com/office/drawing/2014/main" id="{33382F85-C9DF-369B-234A-F4DC60F81AE5}"/>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Why should I use phrase elements, if they visually offer the same as the presentation elements?</a:t>
            </a:r>
          </a:p>
          <a:p>
            <a:pPr eaLnBrk="1" hangingPunct="1"/>
            <a:r>
              <a:rPr lang="en-US" altLang="en-US"/>
              <a:t>For some reasons such as:</a:t>
            </a:r>
          </a:p>
          <a:p>
            <a:pPr lvl="1" eaLnBrk="1" hangingPunct="1"/>
            <a:r>
              <a:rPr lang="en-US" altLang="en-US"/>
              <a:t>Applications such as screen readers detect text marked with emphasis and strong emphasis to make different intonation while reading to visual impairment users.</a:t>
            </a:r>
          </a:p>
          <a:p>
            <a:pPr lvl="1" eaLnBrk="1" hangingPunct="1"/>
            <a:r>
              <a:rPr lang="en-US" altLang="en-US"/>
              <a:t>Programs can read a document and pull the key terms to index your document, so a user can find important terms within it.</a:t>
            </a:r>
          </a:p>
        </p:txBody>
      </p:sp>
      <p:sp>
        <p:nvSpPr>
          <p:cNvPr id="2" name="Footer Placeholder 1">
            <a:extLst>
              <a:ext uri="{FF2B5EF4-FFF2-40B4-BE49-F238E27FC236}">
                <a16:creationId xmlns:a16="http://schemas.microsoft.com/office/drawing/2014/main" id="{9ECD803B-9894-3A52-31DA-F293256BF137}"/>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570932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5">
            <a:extLst>
              <a:ext uri="{FF2B5EF4-FFF2-40B4-BE49-F238E27FC236}">
                <a16:creationId xmlns:a16="http://schemas.microsoft.com/office/drawing/2014/main" id="{9D5E40DA-9302-47EF-826C-CF9C9171C858}"/>
              </a:ext>
            </a:extLst>
          </p:cNvPr>
          <p:cNvSpPr>
            <a:spLocks noGrp="1"/>
          </p:cNvSpPr>
          <p:nvPr>
            <p:ph type="ctrTitle"/>
          </p:nvPr>
        </p:nvSpPr>
        <p:spPr/>
        <p:txBody>
          <a:bodyPr/>
          <a:lstStyle/>
          <a:p>
            <a:pPr eaLnBrk="1" hangingPunct="1"/>
            <a:r>
              <a:rPr lang="en-US" altLang="en-US"/>
              <a:t>XHTML Elements</a:t>
            </a:r>
          </a:p>
        </p:txBody>
      </p:sp>
      <p:sp>
        <p:nvSpPr>
          <p:cNvPr id="7" name="Subtitle 6">
            <a:extLst>
              <a:ext uri="{FF2B5EF4-FFF2-40B4-BE49-F238E27FC236}">
                <a16:creationId xmlns:a16="http://schemas.microsoft.com/office/drawing/2014/main" id="{3490F8CA-24CD-CF8B-69C4-BE5970D2FFAE}"/>
              </a:ext>
            </a:extLst>
          </p:cNvPr>
          <p:cNvSpPr>
            <a:spLocks noGrp="1"/>
          </p:cNvSpPr>
          <p:nvPr>
            <p:ph type="subTitle" idx="1"/>
          </p:nvPr>
        </p:nvSpPr>
        <p:spPr/>
        <p:txBody>
          <a:bodyPr>
            <a:normAutofit/>
          </a:bodyPr>
          <a:lstStyle/>
          <a:p>
            <a:pPr eaLnBrk="1" fontAlgn="auto" hangingPunct="1">
              <a:spcAft>
                <a:spcPts val="0"/>
              </a:spcAft>
              <a:defRPr/>
            </a:pPr>
            <a:r>
              <a:rPr lang="en-US" dirty="0"/>
              <a:t>Lists</a:t>
            </a:r>
          </a:p>
        </p:txBody>
      </p:sp>
      <p:sp>
        <p:nvSpPr>
          <p:cNvPr id="2" name="Footer Placeholder 1">
            <a:extLst>
              <a:ext uri="{FF2B5EF4-FFF2-40B4-BE49-F238E27FC236}">
                <a16:creationId xmlns:a16="http://schemas.microsoft.com/office/drawing/2014/main" id="{29295C49-2D49-D245-C1C9-05DA743EB1C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947434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03DE3BAD-44FA-BC6F-ACF2-40D9730218B5}"/>
              </a:ext>
            </a:extLst>
          </p:cNvPr>
          <p:cNvSpPr>
            <a:spLocks noGrp="1"/>
          </p:cNvSpPr>
          <p:nvPr>
            <p:ph type="title"/>
          </p:nvPr>
        </p:nvSpPr>
        <p:spPr/>
        <p:txBody>
          <a:bodyPr/>
          <a:lstStyle/>
          <a:p>
            <a:pPr eaLnBrk="1" hangingPunct="1"/>
            <a:r>
              <a:rPr lang="en-US" altLang="en-US"/>
              <a:t>Lists</a:t>
            </a:r>
          </a:p>
        </p:txBody>
      </p:sp>
      <p:sp>
        <p:nvSpPr>
          <p:cNvPr id="67587" name="Content Placeholder 2">
            <a:extLst>
              <a:ext uri="{FF2B5EF4-FFF2-40B4-BE49-F238E27FC236}">
                <a16:creationId xmlns:a16="http://schemas.microsoft.com/office/drawing/2014/main" id="{985451A3-DE47-D3CA-383E-E7D74C21ED2C}"/>
              </a:ext>
            </a:extLst>
          </p:cNvPr>
          <p:cNvSpPr>
            <a:spLocks noGrp="1"/>
          </p:cNvSpPr>
          <p:nvPr>
            <p:ph sz="quarter" idx="1"/>
          </p:nvPr>
        </p:nvSpPr>
        <p:spPr>
          <a:xfrm>
            <a:off x="1981200" y="1219201"/>
            <a:ext cx="8229600" cy="4937125"/>
          </a:xfrm>
        </p:spPr>
        <p:txBody>
          <a:bodyPr/>
          <a:lstStyle/>
          <a:p>
            <a:pPr eaLnBrk="1" hangingPunct="1"/>
            <a:r>
              <a:rPr lang="en-US" altLang="en-US"/>
              <a:t>There are three types of lists:</a:t>
            </a:r>
          </a:p>
          <a:p>
            <a:pPr lvl="1" eaLnBrk="1" hangingPunct="1"/>
            <a:r>
              <a:rPr lang="en-US" altLang="en-US" b="1"/>
              <a:t>Unordered </a:t>
            </a:r>
            <a:r>
              <a:rPr lang="en-US" altLang="en-US"/>
              <a:t>lists</a:t>
            </a:r>
          </a:p>
          <a:p>
            <a:pPr lvl="1" eaLnBrk="1" hangingPunct="1"/>
            <a:r>
              <a:rPr lang="en-US" altLang="en-US" b="1"/>
              <a:t>Ordered</a:t>
            </a:r>
            <a:r>
              <a:rPr lang="en-US" altLang="en-US"/>
              <a:t> lists</a:t>
            </a:r>
          </a:p>
          <a:p>
            <a:pPr lvl="1" eaLnBrk="1" hangingPunct="1"/>
            <a:r>
              <a:rPr lang="en-US" altLang="en-US" b="1"/>
              <a:t>Definition</a:t>
            </a:r>
            <a:r>
              <a:rPr lang="en-US" altLang="en-US"/>
              <a:t> lists</a:t>
            </a:r>
          </a:p>
        </p:txBody>
      </p:sp>
      <p:sp>
        <p:nvSpPr>
          <p:cNvPr id="2" name="Footer Placeholder 1">
            <a:extLst>
              <a:ext uri="{FF2B5EF4-FFF2-40B4-BE49-F238E27FC236}">
                <a16:creationId xmlns:a16="http://schemas.microsoft.com/office/drawing/2014/main" id="{7CF8E63A-A104-A6D0-79D6-FB80D37B5FF8}"/>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932535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A305FB9B-0ADE-D9BE-692A-4D16C6EF6B6F}"/>
              </a:ext>
            </a:extLst>
          </p:cNvPr>
          <p:cNvSpPr>
            <a:spLocks noGrp="1"/>
          </p:cNvSpPr>
          <p:nvPr>
            <p:ph type="title"/>
          </p:nvPr>
        </p:nvSpPr>
        <p:spPr/>
        <p:txBody>
          <a:bodyPr/>
          <a:lstStyle/>
          <a:p>
            <a:pPr eaLnBrk="1" hangingPunct="1"/>
            <a:r>
              <a:rPr lang="en-US" altLang="en-US"/>
              <a:t>Lists: Unordered Lists &lt;ul&gt;</a:t>
            </a:r>
          </a:p>
        </p:txBody>
      </p:sp>
      <p:sp>
        <p:nvSpPr>
          <p:cNvPr id="69635" name="Content Placeholder 2">
            <a:extLst>
              <a:ext uri="{FF2B5EF4-FFF2-40B4-BE49-F238E27FC236}">
                <a16:creationId xmlns:a16="http://schemas.microsoft.com/office/drawing/2014/main" id="{9BE0AE37-1DEA-2E69-89A2-21ADAC48A390}"/>
              </a:ext>
            </a:extLst>
          </p:cNvPr>
          <p:cNvSpPr>
            <a:spLocks noGrp="1"/>
          </p:cNvSpPr>
          <p:nvPr>
            <p:ph sz="quarter" idx="1"/>
          </p:nvPr>
        </p:nvSpPr>
        <p:spPr>
          <a:xfrm>
            <a:off x="1981200" y="1219201"/>
            <a:ext cx="8229600" cy="4937125"/>
          </a:xfrm>
        </p:spPr>
        <p:txBody>
          <a:bodyPr/>
          <a:lstStyle/>
          <a:p>
            <a:pPr eaLnBrk="1" hangingPunct="1"/>
            <a:r>
              <a:rPr lang="en-US" altLang="en-US"/>
              <a:t>Use the &lt;ul&gt; element. </a:t>
            </a:r>
          </a:p>
          <a:p>
            <a:pPr eaLnBrk="1" hangingPunct="1"/>
            <a:r>
              <a:rPr lang="en-US" altLang="en-US"/>
              <a:t>It creates a list of bullet points</a:t>
            </a:r>
          </a:p>
          <a:p>
            <a:pPr eaLnBrk="1" hangingPunct="1"/>
            <a:r>
              <a:rPr lang="en-US" altLang="en-US"/>
              <a:t>Each line should be between the &lt;li&gt;/&lt;li&gt; tags</a:t>
            </a:r>
          </a:p>
          <a:p>
            <a:pPr eaLnBrk="1" hangingPunct="1"/>
            <a:endParaRPr lang="en-US" altLang="en-US"/>
          </a:p>
          <a:p>
            <a:pPr eaLnBrk="1" hangingPunct="1">
              <a:buFont typeface="Wingdings 3" panose="05040102010807070707" pitchFamily="18" charset="2"/>
              <a:buNone/>
            </a:pPr>
            <a:r>
              <a:rPr lang="en-US" altLang="en-US"/>
              <a:t>&lt;ul&gt;</a:t>
            </a:r>
          </a:p>
          <a:p>
            <a:pPr eaLnBrk="1" hangingPunct="1">
              <a:buFont typeface="Wingdings 3" panose="05040102010807070707" pitchFamily="18" charset="2"/>
              <a:buNone/>
            </a:pPr>
            <a:r>
              <a:rPr lang="en-US" altLang="en-US"/>
              <a:t>&lt;li&gt; Apple &lt;/li&gt;</a:t>
            </a:r>
          </a:p>
          <a:p>
            <a:pPr eaLnBrk="1" hangingPunct="1">
              <a:buFont typeface="Wingdings 3" panose="05040102010807070707" pitchFamily="18" charset="2"/>
              <a:buNone/>
            </a:pPr>
            <a:r>
              <a:rPr lang="en-US" altLang="en-US"/>
              <a:t>&lt;li&gt; Google &lt;/li&gt;</a:t>
            </a:r>
          </a:p>
          <a:p>
            <a:pPr eaLnBrk="1" hangingPunct="1">
              <a:buFont typeface="Wingdings 3" panose="05040102010807070707" pitchFamily="18" charset="2"/>
              <a:buNone/>
            </a:pPr>
            <a:r>
              <a:rPr lang="en-US" altLang="en-US"/>
              <a:t>&lt;li&gt; Microsoft &lt;/li&gt;</a:t>
            </a:r>
          </a:p>
          <a:p>
            <a:pPr eaLnBrk="1" hangingPunct="1">
              <a:buFont typeface="Wingdings 3" panose="05040102010807070707" pitchFamily="18" charset="2"/>
              <a:buNone/>
            </a:pPr>
            <a:r>
              <a:rPr lang="en-US" altLang="en-US"/>
              <a:t>&lt;/ul&gt;</a:t>
            </a:r>
          </a:p>
        </p:txBody>
      </p:sp>
      <p:sp>
        <p:nvSpPr>
          <p:cNvPr id="2" name="Footer Placeholder 1">
            <a:extLst>
              <a:ext uri="{FF2B5EF4-FFF2-40B4-BE49-F238E27FC236}">
                <a16:creationId xmlns:a16="http://schemas.microsoft.com/office/drawing/2014/main" id="{813922C1-13A2-D7E8-E80F-A665642C4E2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05780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0171581-7A4D-F74F-8347-68FDF57A7B01}"/>
              </a:ext>
            </a:extLst>
          </p:cNvPr>
          <p:cNvSpPr>
            <a:spLocks noGrp="1"/>
          </p:cNvSpPr>
          <p:nvPr>
            <p:ph type="title"/>
          </p:nvPr>
        </p:nvSpPr>
        <p:spPr/>
        <p:txBody>
          <a:bodyPr/>
          <a:lstStyle/>
          <a:p>
            <a:pPr eaLnBrk="1" hangingPunct="1"/>
            <a:r>
              <a:rPr lang="en-US" altLang="en-US"/>
              <a:t>Lists: Ordered Lists &lt;ol&gt;</a:t>
            </a:r>
          </a:p>
        </p:txBody>
      </p:sp>
      <p:sp>
        <p:nvSpPr>
          <p:cNvPr id="71683" name="Content Placeholder 2">
            <a:extLst>
              <a:ext uri="{FF2B5EF4-FFF2-40B4-BE49-F238E27FC236}">
                <a16:creationId xmlns:a16="http://schemas.microsoft.com/office/drawing/2014/main" id="{2E182A37-91DE-BA1C-BE02-E286BBD0F56F}"/>
              </a:ext>
            </a:extLst>
          </p:cNvPr>
          <p:cNvSpPr>
            <a:spLocks noGrp="1"/>
          </p:cNvSpPr>
          <p:nvPr>
            <p:ph sz="quarter" idx="1"/>
          </p:nvPr>
        </p:nvSpPr>
        <p:spPr>
          <a:xfrm>
            <a:off x="1981200" y="1219201"/>
            <a:ext cx="8229600" cy="4937125"/>
          </a:xfrm>
        </p:spPr>
        <p:txBody>
          <a:bodyPr/>
          <a:lstStyle/>
          <a:p>
            <a:pPr eaLnBrk="1" hangingPunct="1"/>
            <a:r>
              <a:rPr lang="en-US" altLang="en-US"/>
              <a:t>Uses the &lt;ol&gt; element</a:t>
            </a:r>
          </a:p>
          <a:p>
            <a:pPr eaLnBrk="1" hangingPunct="1"/>
            <a:r>
              <a:rPr lang="en-US" altLang="en-US"/>
              <a:t>It can be used numbers (1,2,3), letters (A,B,C), or Roman numerals (i, ii, iii) </a:t>
            </a:r>
          </a:p>
          <a:p>
            <a:pPr eaLnBrk="1" hangingPunct="1"/>
            <a:r>
              <a:rPr lang="en-US" altLang="en-US"/>
              <a:t>Values for </a:t>
            </a:r>
            <a:r>
              <a:rPr lang="en-US" altLang="en-US" b="1" i="1"/>
              <a:t>type </a:t>
            </a:r>
            <a:r>
              <a:rPr lang="en-US" altLang="en-US"/>
              <a:t>attribute:</a:t>
            </a:r>
          </a:p>
          <a:p>
            <a:pPr lvl="1" eaLnBrk="1" hangingPunct="1">
              <a:buFont typeface="Wingdings 3" panose="05040102010807070707" pitchFamily="18" charset="2"/>
              <a:buNone/>
            </a:pPr>
            <a:r>
              <a:rPr lang="en-US" altLang="en-US">
                <a:latin typeface="Arial" panose="020B0604020202020204" pitchFamily="34" charset="0"/>
                <a:cs typeface="Arial" panose="020B0604020202020204" pitchFamily="34" charset="0"/>
              </a:rPr>
              <a:t>1</a:t>
            </a:r>
            <a:r>
              <a:rPr lang="en-US" altLang="en-US"/>
              <a:t> = Arabic Numerals (1,2,3)</a:t>
            </a:r>
          </a:p>
          <a:p>
            <a:pPr lvl="1" eaLnBrk="1" hangingPunct="1">
              <a:buFont typeface="Wingdings 3" panose="05040102010807070707" pitchFamily="18" charset="2"/>
              <a:buNone/>
            </a:pPr>
            <a:r>
              <a:rPr lang="en-US" altLang="en-US"/>
              <a:t>A = Capital letters (A, B, C)</a:t>
            </a:r>
          </a:p>
          <a:p>
            <a:pPr lvl="1" eaLnBrk="1" hangingPunct="1">
              <a:buFont typeface="Wingdings 3" panose="05040102010807070707" pitchFamily="18" charset="2"/>
              <a:buNone/>
            </a:pPr>
            <a:r>
              <a:rPr lang="en-US" altLang="en-US"/>
              <a:t>a = lowercase letters (a, b, c)</a:t>
            </a:r>
          </a:p>
          <a:p>
            <a:pPr lvl="1" eaLnBrk="1" hangingPunct="1">
              <a:buFont typeface="Wingdings 3" panose="05040102010807070707" pitchFamily="18" charset="2"/>
              <a:buNone/>
            </a:pPr>
            <a:r>
              <a:rPr lang="en-US" altLang="en-US"/>
              <a:t>I = Large Roman num. (I, II, III, IV)</a:t>
            </a:r>
          </a:p>
          <a:p>
            <a:pPr lvl="1" eaLnBrk="1" hangingPunct="1">
              <a:buFont typeface="Wingdings 3" panose="05040102010807070707" pitchFamily="18" charset="2"/>
              <a:buNone/>
            </a:pPr>
            <a:r>
              <a:rPr lang="en-US" altLang="en-US"/>
              <a:t>i = Small Roman num. (I, ii, iii, iv)</a:t>
            </a:r>
            <a:br>
              <a:rPr lang="en-US" altLang="en-US"/>
            </a:br>
            <a:endParaRPr lang="en-US" altLang="en-US"/>
          </a:p>
          <a:p>
            <a:pPr eaLnBrk="1" hangingPunct="1">
              <a:buFont typeface="Wingdings 3" panose="05040102010807070707" pitchFamily="18" charset="2"/>
              <a:buNone/>
            </a:pPr>
            <a:endParaRPr lang="en-US" altLang="en-US"/>
          </a:p>
          <a:p>
            <a:pPr eaLnBrk="1" hangingPunct="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86606F9C-AE3C-C2A9-A209-3567F1AA3CC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381794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1713321-DA04-9BE7-E1D3-1565E921B1AF}"/>
              </a:ext>
            </a:extLst>
          </p:cNvPr>
          <p:cNvSpPr>
            <a:spLocks noGrp="1"/>
          </p:cNvSpPr>
          <p:nvPr>
            <p:ph type="title"/>
          </p:nvPr>
        </p:nvSpPr>
        <p:spPr/>
        <p:txBody>
          <a:bodyPr/>
          <a:lstStyle/>
          <a:p>
            <a:pPr eaLnBrk="1" hangingPunct="1"/>
            <a:r>
              <a:rPr lang="en-US" altLang="en-US"/>
              <a:t>Lists: Ordered Lists &lt;ol&gt;</a:t>
            </a:r>
          </a:p>
        </p:txBody>
      </p:sp>
      <p:sp>
        <p:nvSpPr>
          <p:cNvPr id="73731" name="Content Placeholder 2">
            <a:extLst>
              <a:ext uri="{FF2B5EF4-FFF2-40B4-BE49-F238E27FC236}">
                <a16:creationId xmlns:a16="http://schemas.microsoft.com/office/drawing/2014/main" id="{AA649239-8E17-6396-E43C-4812B29A3AD9}"/>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b="1" i="1"/>
              <a:t>start</a:t>
            </a:r>
            <a:r>
              <a:rPr lang="en-US" altLang="en-US"/>
              <a:t> attribute: (deprecated)</a:t>
            </a:r>
          </a:p>
          <a:p>
            <a:pPr eaLnBrk="1" hangingPunct="1">
              <a:buFont typeface="Wingdings 3" panose="05040102010807070707" pitchFamily="18" charset="2"/>
              <a:buNone/>
            </a:pPr>
            <a:r>
              <a:rPr lang="en-US" altLang="en-US"/>
              <a:t>Changes the starting number in ordered lists</a:t>
            </a:r>
          </a:p>
          <a:p>
            <a:pPr eaLnBrk="1" hangingPunct="1"/>
            <a:endParaRPr lang="en-US" altLang="en-US"/>
          </a:p>
        </p:txBody>
      </p:sp>
      <p:sp>
        <p:nvSpPr>
          <p:cNvPr id="2" name="Footer Placeholder 1">
            <a:extLst>
              <a:ext uri="{FF2B5EF4-FFF2-40B4-BE49-F238E27FC236}">
                <a16:creationId xmlns:a16="http://schemas.microsoft.com/office/drawing/2014/main" id="{DF12EEFE-41DA-563E-7707-16FE1AD2674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942556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1A3C53A-956A-CE2F-D327-B13B884C108A}"/>
              </a:ext>
            </a:extLst>
          </p:cNvPr>
          <p:cNvSpPr>
            <a:spLocks noGrp="1"/>
          </p:cNvSpPr>
          <p:nvPr>
            <p:ph type="title"/>
          </p:nvPr>
        </p:nvSpPr>
        <p:spPr/>
        <p:txBody>
          <a:bodyPr/>
          <a:lstStyle/>
          <a:p>
            <a:pPr eaLnBrk="1" hangingPunct="1"/>
            <a:r>
              <a:rPr lang="en-US" altLang="en-US"/>
              <a:t>Lists: Ordered Lists &lt;ol&gt;</a:t>
            </a:r>
          </a:p>
        </p:txBody>
      </p:sp>
      <p:sp>
        <p:nvSpPr>
          <p:cNvPr id="75779" name="Content Placeholder 2">
            <a:extLst>
              <a:ext uri="{FF2B5EF4-FFF2-40B4-BE49-F238E27FC236}">
                <a16:creationId xmlns:a16="http://schemas.microsoft.com/office/drawing/2014/main" id="{D51B9906-AC61-299F-881A-321DD71248AB}"/>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&lt;</a:t>
            </a:r>
            <a:r>
              <a:rPr lang="en-US" altLang="en-US">
                <a:solidFill>
                  <a:srgbClr val="C00000"/>
                </a:solidFill>
              </a:rPr>
              <a:t>ol</a:t>
            </a:r>
            <a:r>
              <a:rPr lang="en-US" altLang="en-US"/>
              <a:t> type=“</a:t>
            </a:r>
            <a:r>
              <a:rPr lang="en-US" altLang="en-US">
                <a:latin typeface="Arial" panose="020B0604020202020204" pitchFamily="34" charset="0"/>
                <a:cs typeface="Arial" panose="020B0604020202020204" pitchFamily="34" charset="0"/>
              </a:rPr>
              <a:t>1” start=“5”</a:t>
            </a:r>
            <a:r>
              <a:rPr lang="en-US" altLang="en-US"/>
              <a:t>&gt;</a:t>
            </a:r>
          </a:p>
          <a:p>
            <a:pPr eaLnBrk="1" hangingPunct="1">
              <a:buFont typeface="Wingdings 3" panose="05040102010807070707" pitchFamily="18" charset="2"/>
              <a:buNone/>
            </a:pPr>
            <a:r>
              <a:rPr lang="en-US" altLang="en-US"/>
              <a:t>&lt;</a:t>
            </a:r>
            <a:r>
              <a:rPr lang="en-US" altLang="en-US">
                <a:solidFill>
                  <a:srgbClr val="C00000"/>
                </a:solidFill>
              </a:rPr>
              <a:t>li</a:t>
            </a:r>
            <a:r>
              <a:rPr lang="en-US" altLang="en-US"/>
              <a:t>&gt; Apple &lt;/</a:t>
            </a:r>
            <a:r>
              <a:rPr lang="en-US" altLang="en-US">
                <a:solidFill>
                  <a:srgbClr val="C00000"/>
                </a:solidFill>
              </a:rPr>
              <a:t>li</a:t>
            </a:r>
            <a:r>
              <a:rPr lang="en-US" altLang="en-US"/>
              <a:t>&gt;</a:t>
            </a:r>
          </a:p>
          <a:p>
            <a:pPr eaLnBrk="1" hangingPunct="1">
              <a:buFont typeface="Wingdings 3" panose="05040102010807070707" pitchFamily="18" charset="2"/>
              <a:buNone/>
            </a:pPr>
            <a:r>
              <a:rPr lang="en-US" altLang="en-US"/>
              <a:t>&lt;</a:t>
            </a:r>
            <a:r>
              <a:rPr lang="en-US" altLang="en-US">
                <a:solidFill>
                  <a:srgbClr val="C00000"/>
                </a:solidFill>
              </a:rPr>
              <a:t>li</a:t>
            </a:r>
            <a:r>
              <a:rPr lang="en-US" altLang="en-US"/>
              <a:t>&gt; Google &lt;/</a:t>
            </a:r>
            <a:r>
              <a:rPr lang="en-US" altLang="en-US">
                <a:solidFill>
                  <a:srgbClr val="C00000"/>
                </a:solidFill>
              </a:rPr>
              <a:t>li</a:t>
            </a:r>
            <a:r>
              <a:rPr lang="en-US" altLang="en-US"/>
              <a:t>&gt;</a:t>
            </a:r>
          </a:p>
          <a:p>
            <a:pPr eaLnBrk="1" hangingPunct="1">
              <a:buFont typeface="Wingdings 3" panose="05040102010807070707" pitchFamily="18" charset="2"/>
              <a:buNone/>
            </a:pPr>
            <a:r>
              <a:rPr lang="en-US" altLang="en-US"/>
              <a:t>&lt;</a:t>
            </a:r>
            <a:r>
              <a:rPr lang="en-US" altLang="en-US">
                <a:solidFill>
                  <a:srgbClr val="C00000"/>
                </a:solidFill>
              </a:rPr>
              <a:t>li</a:t>
            </a:r>
            <a:r>
              <a:rPr lang="en-US" altLang="en-US"/>
              <a:t>&gt; Microsoft &lt;/</a:t>
            </a:r>
            <a:r>
              <a:rPr lang="en-US" altLang="en-US">
                <a:solidFill>
                  <a:srgbClr val="C00000"/>
                </a:solidFill>
              </a:rPr>
              <a:t>li</a:t>
            </a:r>
            <a:r>
              <a:rPr lang="en-US" altLang="en-US"/>
              <a:t>&gt;</a:t>
            </a:r>
          </a:p>
          <a:p>
            <a:pPr eaLnBrk="1" hangingPunct="1">
              <a:buFont typeface="Wingdings 3" panose="05040102010807070707" pitchFamily="18" charset="2"/>
              <a:buNone/>
            </a:pPr>
            <a:r>
              <a:rPr lang="en-US" altLang="en-US"/>
              <a:t>&lt;/</a:t>
            </a:r>
            <a:r>
              <a:rPr lang="en-US" altLang="en-US">
                <a:solidFill>
                  <a:srgbClr val="C00000"/>
                </a:solidFill>
              </a:rPr>
              <a:t>ol</a:t>
            </a:r>
            <a:r>
              <a:rPr lang="en-US" altLang="en-US"/>
              <a:t>&gt;</a:t>
            </a:r>
          </a:p>
          <a:p>
            <a:pPr eaLnBrk="1" hangingPunct="1"/>
            <a:endParaRPr lang="en-US" altLang="en-US"/>
          </a:p>
        </p:txBody>
      </p:sp>
      <p:sp>
        <p:nvSpPr>
          <p:cNvPr id="2" name="Footer Placeholder 1">
            <a:extLst>
              <a:ext uri="{FF2B5EF4-FFF2-40B4-BE49-F238E27FC236}">
                <a16:creationId xmlns:a16="http://schemas.microsoft.com/office/drawing/2014/main" id="{5719D62D-DAC1-9623-214F-A0397848351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57601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8BD948F9-4CDE-359F-BABE-1465F1E89382}"/>
              </a:ext>
            </a:extLst>
          </p:cNvPr>
          <p:cNvSpPr>
            <a:spLocks noGrp="1"/>
          </p:cNvSpPr>
          <p:nvPr>
            <p:ph type="title"/>
          </p:nvPr>
        </p:nvSpPr>
        <p:spPr/>
        <p:txBody>
          <a:bodyPr/>
          <a:lstStyle/>
          <a:p>
            <a:pPr eaLnBrk="1" hangingPunct="1"/>
            <a:r>
              <a:rPr lang="en-US" altLang="en-US"/>
              <a:t>Lists: Definition Lists &lt;dl&gt;</a:t>
            </a:r>
          </a:p>
        </p:txBody>
      </p:sp>
      <p:sp>
        <p:nvSpPr>
          <p:cNvPr id="77827" name="Content Placeholder 2">
            <a:extLst>
              <a:ext uri="{FF2B5EF4-FFF2-40B4-BE49-F238E27FC236}">
                <a16:creationId xmlns:a16="http://schemas.microsoft.com/office/drawing/2014/main" id="{9DB1812B-11EA-C202-28D1-80642120A85C}"/>
              </a:ext>
            </a:extLst>
          </p:cNvPr>
          <p:cNvSpPr>
            <a:spLocks noGrp="1"/>
          </p:cNvSpPr>
          <p:nvPr>
            <p:ph sz="quarter" idx="1"/>
          </p:nvPr>
        </p:nvSpPr>
        <p:spPr>
          <a:xfrm>
            <a:off x="1981200" y="1219201"/>
            <a:ext cx="8229600" cy="4937125"/>
          </a:xfrm>
        </p:spPr>
        <p:txBody>
          <a:bodyPr/>
          <a:lstStyle/>
          <a:p>
            <a:pPr eaLnBrk="1" hangingPunct="1"/>
            <a:r>
              <a:rPr lang="en-US" altLang="en-US"/>
              <a:t>Special list for providing terms followed by a short text definition or description for them.</a:t>
            </a:r>
          </a:p>
          <a:p>
            <a:pPr eaLnBrk="1" hangingPunct="1"/>
            <a:r>
              <a:rPr lang="en-US" altLang="en-US"/>
              <a:t>They are contained inside the element &lt;dl&gt;</a:t>
            </a:r>
          </a:p>
          <a:p>
            <a:pPr eaLnBrk="1" hangingPunct="1"/>
            <a:r>
              <a:rPr lang="en-US" altLang="en-US"/>
              <a:t>It contains two inner elements: </a:t>
            </a:r>
          </a:p>
          <a:p>
            <a:pPr lvl="1" eaLnBrk="1" hangingPunct="1"/>
            <a:r>
              <a:rPr lang="en-US" altLang="en-US"/>
              <a:t>&lt;dt&gt;	term you will define</a:t>
            </a:r>
          </a:p>
          <a:p>
            <a:pPr lvl="1" eaLnBrk="1" hangingPunct="1"/>
            <a:r>
              <a:rPr lang="en-US" altLang="en-US"/>
              <a:t>&lt;dd&gt;	description/definition of term</a:t>
            </a:r>
          </a:p>
        </p:txBody>
      </p:sp>
      <p:sp>
        <p:nvSpPr>
          <p:cNvPr id="2" name="Footer Placeholder 1">
            <a:extLst>
              <a:ext uri="{FF2B5EF4-FFF2-40B4-BE49-F238E27FC236}">
                <a16:creationId xmlns:a16="http://schemas.microsoft.com/office/drawing/2014/main" id="{DB3561B0-7665-BD92-E9DE-74EC87FDE672}"/>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529228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BE60A53-E2C0-1A72-312A-19E62BBCD57D}"/>
              </a:ext>
            </a:extLst>
          </p:cNvPr>
          <p:cNvSpPr>
            <a:spLocks noGrp="1"/>
          </p:cNvSpPr>
          <p:nvPr>
            <p:ph type="title"/>
          </p:nvPr>
        </p:nvSpPr>
        <p:spPr/>
        <p:txBody>
          <a:bodyPr/>
          <a:lstStyle/>
          <a:p>
            <a:pPr eaLnBrk="1" hangingPunct="1"/>
            <a:r>
              <a:rPr lang="en-US" altLang="en-US"/>
              <a:t>Lists: Definition Lists &lt;dl&gt;</a:t>
            </a:r>
          </a:p>
        </p:txBody>
      </p:sp>
      <p:sp>
        <p:nvSpPr>
          <p:cNvPr id="79875" name="Content Placeholder 2">
            <a:extLst>
              <a:ext uri="{FF2B5EF4-FFF2-40B4-BE49-F238E27FC236}">
                <a16:creationId xmlns:a16="http://schemas.microsoft.com/office/drawing/2014/main" id="{EA7807BF-027B-54C4-83E2-744B8643B075}"/>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&lt;h1&gt;Definition Lists&lt;/h1&gt; </a:t>
            </a:r>
          </a:p>
          <a:p>
            <a:pPr eaLnBrk="1" hangingPunct="1">
              <a:buFont typeface="Wingdings 3" panose="05040102010807070707" pitchFamily="18" charset="2"/>
              <a:buNone/>
            </a:pPr>
            <a:r>
              <a:rPr lang="en-US" altLang="en-US"/>
              <a:t>&lt;dl&gt; </a:t>
            </a:r>
          </a:p>
          <a:p>
            <a:pPr lvl="1" eaLnBrk="1" hangingPunct="1">
              <a:buFont typeface="Wingdings 3" panose="05040102010807070707" pitchFamily="18" charset="2"/>
              <a:buNone/>
            </a:pPr>
            <a:r>
              <a:rPr lang="en-US" altLang="en-US"/>
              <a:t>&lt;dt&gt; Apple &lt;/dt&gt; </a:t>
            </a:r>
          </a:p>
          <a:p>
            <a:pPr lvl="1" eaLnBrk="1" hangingPunct="1">
              <a:buFont typeface="Wingdings 3" panose="05040102010807070707" pitchFamily="18" charset="2"/>
              <a:buNone/>
            </a:pPr>
            <a:r>
              <a:rPr lang="en-US" altLang="en-US"/>
              <a:t>&lt;dd&gt; www.apple.com &lt;/dd&gt; </a:t>
            </a:r>
          </a:p>
          <a:p>
            <a:pPr lvl="1" eaLnBrk="1" hangingPunct="1">
              <a:buFont typeface="Wingdings 3" panose="05040102010807070707" pitchFamily="18" charset="2"/>
              <a:buNone/>
            </a:pPr>
            <a:r>
              <a:rPr lang="en-US" altLang="en-US"/>
              <a:t>&lt;dt&gt; Google &lt;/dt&gt; </a:t>
            </a:r>
          </a:p>
          <a:p>
            <a:pPr lvl="1" eaLnBrk="1" hangingPunct="1">
              <a:buFont typeface="Wingdings 3" panose="05040102010807070707" pitchFamily="18" charset="2"/>
              <a:buNone/>
            </a:pPr>
            <a:r>
              <a:rPr lang="en-US" altLang="en-US"/>
              <a:t>&lt;dd&gt; www.google.com &lt;/dd&gt; </a:t>
            </a:r>
          </a:p>
          <a:p>
            <a:pPr lvl="1" eaLnBrk="1" hangingPunct="1">
              <a:buFont typeface="Wingdings 3" panose="05040102010807070707" pitchFamily="18" charset="2"/>
              <a:buNone/>
            </a:pPr>
            <a:r>
              <a:rPr lang="en-US" altLang="en-US"/>
              <a:t>&lt;dt&gt; Microsoft &lt;/dt&gt; </a:t>
            </a:r>
          </a:p>
          <a:p>
            <a:pPr lvl="1" eaLnBrk="1" hangingPunct="1">
              <a:buFont typeface="Wingdings 3" panose="05040102010807070707" pitchFamily="18" charset="2"/>
              <a:buNone/>
            </a:pPr>
            <a:r>
              <a:rPr lang="en-US" altLang="en-US"/>
              <a:t>&lt;dd&gt; www.microsoft.com &lt;/dd&gt; </a:t>
            </a:r>
          </a:p>
          <a:p>
            <a:pPr eaLnBrk="1" hangingPunct="1">
              <a:buFont typeface="Wingdings 3" panose="05040102010807070707" pitchFamily="18" charset="2"/>
              <a:buNone/>
            </a:pPr>
            <a:r>
              <a:rPr lang="en-US" altLang="en-US"/>
              <a:t>&lt;/dl&gt;</a:t>
            </a:r>
          </a:p>
        </p:txBody>
      </p:sp>
      <p:sp>
        <p:nvSpPr>
          <p:cNvPr id="2" name="Footer Placeholder 1">
            <a:extLst>
              <a:ext uri="{FF2B5EF4-FFF2-40B4-BE49-F238E27FC236}">
                <a16:creationId xmlns:a16="http://schemas.microsoft.com/office/drawing/2014/main" id="{33ADD7C6-E277-5503-8828-DD1AFC7E28E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38222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A017523D-C3B4-EDDF-C7AB-E4039415F9AD}"/>
              </a:ext>
            </a:extLst>
          </p:cNvPr>
          <p:cNvSpPr>
            <a:spLocks noGrp="1"/>
          </p:cNvSpPr>
          <p:nvPr>
            <p:ph type="title"/>
          </p:nvPr>
        </p:nvSpPr>
        <p:spPr/>
        <p:txBody>
          <a:bodyPr/>
          <a:lstStyle/>
          <a:p>
            <a:pPr eaLnBrk="1" hangingPunct="1"/>
            <a:r>
              <a:rPr lang="en-US" altLang="en-US"/>
              <a:t>Lists: Nesting Lists</a:t>
            </a:r>
          </a:p>
        </p:txBody>
      </p:sp>
      <p:sp>
        <p:nvSpPr>
          <p:cNvPr id="3" name="Content Placeholder 2">
            <a:extLst>
              <a:ext uri="{FF2B5EF4-FFF2-40B4-BE49-F238E27FC236}">
                <a16:creationId xmlns:a16="http://schemas.microsoft.com/office/drawing/2014/main" id="{6F8AB792-9651-5A03-EFBF-B1A36A8720FA}"/>
              </a:ext>
            </a:extLst>
          </p:cNvPr>
          <p:cNvSpPr>
            <a:spLocks noGrp="1"/>
          </p:cNvSpPr>
          <p:nvPr>
            <p:ph sz="quarter" idx="1"/>
          </p:nvPr>
        </p:nvSpPr>
        <p:spPr>
          <a:xfrm>
            <a:off x="1981200" y="1219201"/>
            <a:ext cx="8229600" cy="4937125"/>
          </a:xfrm>
        </p:spPr>
        <p:txBody>
          <a:bodyPr>
            <a:normAutofit fontScale="92500" lnSpcReduction="10000"/>
          </a:bodyPr>
          <a:lstStyle/>
          <a:p>
            <a:pPr marL="274320" indent="-274320" eaLnBrk="1" fontAlgn="auto" hangingPunct="1">
              <a:spcAft>
                <a:spcPts val="0"/>
              </a:spcAft>
              <a:buFont typeface="Wingdings 3"/>
              <a:buChar char=""/>
              <a:defRPr/>
            </a:pPr>
            <a:r>
              <a:rPr lang="en-US" dirty="0"/>
              <a:t>Lists can be nested inside other lists.</a:t>
            </a:r>
          </a:p>
          <a:p>
            <a:pPr marL="274320" indent="-274320" eaLnBrk="1" fontAlgn="auto" hangingPunct="1">
              <a:spcAft>
                <a:spcPts val="0"/>
              </a:spcAft>
              <a:buNone/>
              <a:defRPr/>
            </a:pPr>
            <a:r>
              <a:rPr lang="en-US" sz="2200" dirty="0"/>
              <a:t>&lt;</a:t>
            </a:r>
            <a:r>
              <a:rPr lang="en-US" sz="2200" dirty="0" err="1"/>
              <a:t>ol</a:t>
            </a:r>
            <a:r>
              <a:rPr lang="en-US" sz="2200" dirty="0"/>
              <a:t> type</a:t>
            </a:r>
            <a:r>
              <a:rPr lang="en-US" sz="2200" dirty="0">
                <a:latin typeface="Arial" pitchFamily="34" charset="0"/>
                <a:cs typeface="Arial" pitchFamily="34" charset="0"/>
              </a:rPr>
              <a:t>=”I”</a:t>
            </a:r>
            <a:r>
              <a:rPr lang="en-US" sz="2200" dirty="0"/>
              <a:t>&gt;</a:t>
            </a:r>
          </a:p>
          <a:p>
            <a:pPr marL="548640" lvl="1" indent="-274320" eaLnBrk="1" fontAlgn="auto" hangingPunct="1">
              <a:spcAft>
                <a:spcPts val="0"/>
              </a:spcAft>
              <a:buNone/>
              <a:defRPr/>
            </a:pPr>
            <a:r>
              <a:rPr lang="en-US" sz="2200" dirty="0"/>
              <a:t>&lt;</a:t>
            </a:r>
            <a:r>
              <a:rPr lang="en-US" sz="2200" dirty="0" err="1"/>
              <a:t>li</a:t>
            </a:r>
            <a:r>
              <a:rPr lang="en-US" sz="2200" dirty="0"/>
              <a:t>&gt;Item one&lt;/</a:t>
            </a:r>
            <a:r>
              <a:rPr lang="en-US" sz="2200" dirty="0" err="1"/>
              <a:t>li</a:t>
            </a:r>
            <a:r>
              <a:rPr lang="en-US" sz="2200" dirty="0"/>
              <a:t>&gt;</a:t>
            </a:r>
          </a:p>
          <a:p>
            <a:pPr marL="548640" lvl="1" indent="-274320" eaLnBrk="1" fontAlgn="auto" hangingPunct="1">
              <a:spcAft>
                <a:spcPts val="0"/>
              </a:spcAft>
              <a:buNone/>
              <a:defRPr/>
            </a:pPr>
            <a:r>
              <a:rPr lang="en-US" sz="2200" dirty="0"/>
              <a:t>&lt;</a:t>
            </a:r>
            <a:r>
              <a:rPr lang="en-US" sz="2200" dirty="0" err="1"/>
              <a:t>li</a:t>
            </a:r>
            <a:r>
              <a:rPr lang="en-US" sz="2200" dirty="0"/>
              <a:t>&gt;Item two&lt;/</a:t>
            </a:r>
            <a:r>
              <a:rPr lang="en-US" sz="2200" dirty="0" err="1"/>
              <a:t>li</a:t>
            </a:r>
            <a:r>
              <a:rPr lang="en-US" sz="2200" dirty="0"/>
              <a:t>&gt;</a:t>
            </a:r>
          </a:p>
          <a:p>
            <a:pPr marL="548640" lvl="1" indent="-274320" eaLnBrk="1" fontAlgn="auto" hangingPunct="1">
              <a:spcAft>
                <a:spcPts val="0"/>
              </a:spcAft>
              <a:buNone/>
              <a:defRPr/>
            </a:pPr>
            <a:r>
              <a:rPr lang="en-US" sz="2200" dirty="0"/>
              <a:t>&lt;</a:t>
            </a:r>
            <a:r>
              <a:rPr lang="en-US" sz="2200" dirty="0" err="1"/>
              <a:t>li</a:t>
            </a:r>
            <a:r>
              <a:rPr lang="en-US" sz="2200" dirty="0"/>
              <a:t>&gt;Item three&lt;/</a:t>
            </a:r>
            <a:r>
              <a:rPr lang="en-US" sz="2200" dirty="0" err="1"/>
              <a:t>li</a:t>
            </a:r>
            <a:r>
              <a:rPr lang="en-US" sz="2200" dirty="0"/>
              <a:t>&gt;</a:t>
            </a:r>
          </a:p>
          <a:p>
            <a:pPr marL="548640" lvl="1" indent="-274320" eaLnBrk="1" fontAlgn="auto" hangingPunct="1">
              <a:spcAft>
                <a:spcPts val="0"/>
              </a:spcAft>
              <a:buNone/>
              <a:defRPr/>
            </a:pPr>
            <a:r>
              <a:rPr lang="en-US" sz="2200" dirty="0"/>
              <a:t>&lt;</a:t>
            </a:r>
            <a:r>
              <a:rPr lang="en-US" sz="2200" dirty="0" err="1"/>
              <a:t>li</a:t>
            </a:r>
            <a:r>
              <a:rPr lang="en-US" sz="2200" dirty="0"/>
              <a:t>&gt;Item four</a:t>
            </a:r>
          </a:p>
          <a:p>
            <a:pPr marL="822960" lvl="2" eaLnBrk="1" fontAlgn="auto" hangingPunct="1">
              <a:spcAft>
                <a:spcPts val="0"/>
              </a:spcAft>
              <a:buClr>
                <a:schemeClr val="bg1">
                  <a:shade val="50000"/>
                </a:schemeClr>
              </a:buClr>
              <a:buNone/>
              <a:defRPr/>
            </a:pPr>
            <a:r>
              <a:rPr lang="en-US" sz="2200" dirty="0"/>
              <a:t>&lt;</a:t>
            </a:r>
            <a:r>
              <a:rPr lang="en-US" sz="2200" dirty="0" err="1"/>
              <a:t>ol</a:t>
            </a:r>
            <a:r>
              <a:rPr lang="en-US" sz="2200" dirty="0"/>
              <a:t> type=”</a:t>
            </a:r>
            <a:r>
              <a:rPr lang="en-US" sz="2200" dirty="0" err="1"/>
              <a:t>i</a:t>
            </a:r>
            <a:r>
              <a:rPr lang="en-US" sz="2200" dirty="0"/>
              <a:t>”&gt;</a:t>
            </a:r>
          </a:p>
          <a:p>
            <a:pPr marL="1097280" lvl="3" eaLnBrk="1" fontAlgn="auto" hangingPunct="1">
              <a:spcAft>
                <a:spcPts val="0"/>
              </a:spcAft>
              <a:buClr>
                <a:schemeClr val="accent2">
                  <a:shade val="75000"/>
                </a:schemeClr>
              </a:buClr>
              <a:buNone/>
              <a:defRPr/>
            </a:pPr>
            <a:r>
              <a:rPr lang="en-US" sz="2200" dirty="0"/>
              <a:t>&lt;</a:t>
            </a:r>
            <a:r>
              <a:rPr lang="en-US" sz="2200" dirty="0" err="1"/>
              <a:t>li</a:t>
            </a:r>
            <a:r>
              <a:rPr lang="en-US" sz="2200" dirty="0"/>
              <a:t>&gt;Item 4.1&lt;/</a:t>
            </a:r>
            <a:r>
              <a:rPr lang="en-US" sz="2200" dirty="0" err="1"/>
              <a:t>li</a:t>
            </a:r>
            <a:r>
              <a:rPr lang="en-US" sz="2200" dirty="0"/>
              <a:t>&gt;</a:t>
            </a:r>
          </a:p>
          <a:p>
            <a:pPr marL="1097280" lvl="3" eaLnBrk="1" fontAlgn="auto" hangingPunct="1">
              <a:spcAft>
                <a:spcPts val="0"/>
              </a:spcAft>
              <a:buClr>
                <a:schemeClr val="accent2">
                  <a:shade val="75000"/>
                </a:schemeClr>
              </a:buClr>
              <a:buNone/>
              <a:defRPr/>
            </a:pPr>
            <a:r>
              <a:rPr lang="en-US" sz="2200" dirty="0"/>
              <a:t>&lt;</a:t>
            </a:r>
            <a:r>
              <a:rPr lang="en-US" sz="2200" dirty="0" err="1"/>
              <a:t>li</a:t>
            </a:r>
            <a:r>
              <a:rPr lang="en-US" sz="2200" dirty="0"/>
              <a:t>&gt;Item 4.2&lt;/</a:t>
            </a:r>
            <a:r>
              <a:rPr lang="en-US" sz="2200" dirty="0" err="1"/>
              <a:t>li</a:t>
            </a:r>
            <a:r>
              <a:rPr lang="en-US" sz="2200" dirty="0"/>
              <a:t>&gt;</a:t>
            </a:r>
          </a:p>
          <a:p>
            <a:pPr marL="1097280" lvl="3" eaLnBrk="1" fontAlgn="auto" hangingPunct="1">
              <a:spcAft>
                <a:spcPts val="0"/>
              </a:spcAft>
              <a:buClr>
                <a:schemeClr val="accent2">
                  <a:shade val="75000"/>
                </a:schemeClr>
              </a:buClr>
              <a:buNone/>
              <a:defRPr/>
            </a:pPr>
            <a:r>
              <a:rPr lang="en-US" sz="2200" dirty="0"/>
              <a:t>&lt;</a:t>
            </a:r>
            <a:r>
              <a:rPr lang="en-US" sz="2200" dirty="0" err="1"/>
              <a:t>li</a:t>
            </a:r>
            <a:r>
              <a:rPr lang="en-US" sz="2200" dirty="0"/>
              <a:t>&gt;Item 4.3&lt;/</a:t>
            </a:r>
            <a:r>
              <a:rPr lang="en-US" sz="2200" dirty="0" err="1"/>
              <a:t>li</a:t>
            </a:r>
            <a:r>
              <a:rPr lang="en-US" sz="2200" dirty="0"/>
              <a:t>&gt;</a:t>
            </a:r>
          </a:p>
          <a:p>
            <a:pPr marL="822960" lvl="2" eaLnBrk="1" fontAlgn="auto" hangingPunct="1">
              <a:spcAft>
                <a:spcPts val="0"/>
              </a:spcAft>
              <a:buClr>
                <a:schemeClr val="bg1">
                  <a:shade val="50000"/>
                </a:schemeClr>
              </a:buClr>
              <a:buNone/>
              <a:defRPr/>
            </a:pPr>
            <a:r>
              <a:rPr lang="en-US" sz="2200" dirty="0"/>
              <a:t>&lt;/</a:t>
            </a:r>
            <a:r>
              <a:rPr lang="en-US" sz="2200" dirty="0" err="1"/>
              <a:t>ol</a:t>
            </a:r>
            <a:r>
              <a:rPr lang="en-US" sz="2200" dirty="0"/>
              <a:t>&gt;</a:t>
            </a:r>
          </a:p>
          <a:p>
            <a:pPr marL="548640" lvl="1" indent="-274320" eaLnBrk="1" fontAlgn="auto" hangingPunct="1">
              <a:spcAft>
                <a:spcPts val="0"/>
              </a:spcAft>
              <a:buNone/>
              <a:defRPr/>
            </a:pPr>
            <a:r>
              <a:rPr lang="en-US" sz="2200" dirty="0"/>
              <a:t>&lt;/</a:t>
            </a:r>
            <a:r>
              <a:rPr lang="en-US" sz="2200" dirty="0" err="1"/>
              <a:t>li</a:t>
            </a:r>
            <a:r>
              <a:rPr lang="en-US" sz="2200" dirty="0"/>
              <a:t>&gt;</a:t>
            </a:r>
          </a:p>
          <a:p>
            <a:pPr marL="548640" lvl="1" indent="-274320" eaLnBrk="1" fontAlgn="auto" hangingPunct="1">
              <a:spcAft>
                <a:spcPts val="0"/>
              </a:spcAft>
              <a:buNone/>
              <a:defRPr/>
            </a:pPr>
            <a:r>
              <a:rPr lang="en-US" sz="2200" dirty="0"/>
              <a:t>&lt;</a:t>
            </a:r>
            <a:r>
              <a:rPr lang="en-US" sz="2200" dirty="0" err="1"/>
              <a:t>li</a:t>
            </a:r>
            <a:r>
              <a:rPr lang="en-US" sz="2200" dirty="0"/>
              <a:t>&gt;Item Five&lt;/</a:t>
            </a:r>
            <a:r>
              <a:rPr lang="en-US" sz="2200" dirty="0" err="1"/>
              <a:t>li</a:t>
            </a:r>
            <a:r>
              <a:rPr lang="en-US" sz="2200" dirty="0"/>
              <a:t>&gt;</a:t>
            </a:r>
          </a:p>
          <a:p>
            <a:pPr marL="274320" indent="-274320" eaLnBrk="1" fontAlgn="auto" hangingPunct="1">
              <a:spcAft>
                <a:spcPts val="0"/>
              </a:spcAft>
              <a:buNone/>
              <a:defRPr/>
            </a:pPr>
            <a:r>
              <a:rPr lang="en-US" sz="2200" dirty="0"/>
              <a:t>&lt;/</a:t>
            </a:r>
            <a:r>
              <a:rPr lang="en-US" sz="2200" dirty="0" err="1"/>
              <a:t>ol</a:t>
            </a:r>
            <a:r>
              <a:rPr lang="en-US" sz="2200" dirty="0"/>
              <a:t>&gt;</a:t>
            </a:r>
          </a:p>
        </p:txBody>
      </p:sp>
      <p:sp>
        <p:nvSpPr>
          <p:cNvPr id="2" name="Footer Placeholder 1">
            <a:extLst>
              <a:ext uri="{FF2B5EF4-FFF2-40B4-BE49-F238E27FC236}">
                <a16:creationId xmlns:a16="http://schemas.microsoft.com/office/drawing/2014/main" id="{CC02FB0A-BB89-BE68-3C16-C1E2A2B156E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622993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34AED9D8-772B-2058-3BF5-1EC2D50F7522}"/>
              </a:ext>
            </a:extLst>
          </p:cNvPr>
          <p:cNvSpPr txBox="1">
            <a:spLocks noChangeArrowheads="1"/>
          </p:cNvSpPr>
          <p:nvPr/>
        </p:nvSpPr>
        <p:spPr bwMode="auto">
          <a:xfrm>
            <a:off x="1472565" y="2803436"/>
            <a:ext cx="9083993" cy="9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22960" fontAlgn="base">
              <a:lnSpc>
                <a:spcPct val="95000"/>
              </a:lnSpc>
              <a:spcBef>
                <a:spcPct val="0"/>
              </a:spcBef>
              <a:spcAft>
                <a:spcPct val="0"/>
              </a:spcAft>
              <a:buNone/>
            </a:pPr>
            <a:r>
              <a:rPr lang="en-US" altLang="en-US" sz="3150" b="1" dirty="0">
                <a:solidFill>
                  <a:srgbClr val="073763"/>
                </a:solidFill>
                <a:latin typeface="Arial" panose="020B0604020202020204" pitchFamily="34" charset="0"/>
              </a:rPr>
              <a:t>Web Programming</a:t>
            </a:r>
          </a:p>
          <a:p>
            <a:pPr algn="ctr" defTabSz="822960" fontAlgn="base">
              <a:lnSpc>
                <a:spcPct val="95000"/>
              </a:lnSpc>
              <a:spcBef>
                <a:spcPct val="0"/>
              </a:spcBef>
              <a:spcAft>
                <a:spcPct val="0"/>
              </a:spcAft>
              <a:buNone/>
            </a:pPr>
            <a:r>
              <a:rPr lang="en-US" altLang="en-US" sz="1800" b="1" dirty="0">
                <a:solidFill>
                  <a:srgbClr val="073763"/>
                </a:solidFill>
                <a:latin typeface="Arial" panose="020B0604020202020204" pitchFamily="34" charset="0"/>
              </a:rPr>
              <a:t>&lt;Week 1&gt;</a:t>
            </a:r>
            <a:br>
              <a:rPr lang="en-US" altLang="en-US" sz="1800" b="1" dirty="0">
                <a:solidFill>
                  <a:srgbClr val="073763"/>
                </a:solidFill>
                <a:latin typeface="Arial" panose="020B0604020202020204" pitchFamily="34" charset="0"/>
              </a:rPr>
            </a:br>
            <a:r>
              <a:rPr lang="en-US" altLang="en-US" sz="1800" b="1" dirty="0">
                <a:solidFill>
                  <a:srgbClr val="073763"/>
                </a:solidFill>
                <a:latin typeface="Arial" panose="020B0604020202020204" pitchFamily="34" charset="0"/>
              </a:rPr>
              <a:t>&lt;Slides 8-31&gt;</a:t>
            </a:r>
          </a:p>
        </p:txBody>
      </p:sp>
      <p:sp>
        <p:nvSpPr>
          <p:cNvPr id="2" name="Footer Placeholder 1">
            <a:extLst>
              <a:ext uri="{FF2B5EF4-FFF2-40B4-BE49-F238E27FC236}">
                <a16:creationId xmlns:a16="http://schemas.microsoft.com/office/drawing/2014/main" id="{9F9DF5DF-FD5E-2A1E-B9EB-BF1002B0728B}"/>
              </a:ext>
            </a:extLst>
          </p:cNvPr>
          <p:cNvSpPr>
            <a:spLocks noGrp="1"/>
          </p:cNvSpPr>
          <p:nvPr>
            <p:ph type="ftr" sz="quarter" idx="11"/>
          </p:nvPr>
        </p:nvSpPr>
        <p:spPr/>
        <p:txBody>
          <a:bodyPr/>
          <a:lstStyle/>
          <a:p>
            <a:pPr>
              <a:defRPr/>
            </a:pPr>
            <a:r>
              <a:rPr lang="en-US"/>
              <a:t>Md. Masudur Rahman, Dept. Of CSE, UGV</a:t>
            </a:r>
            <a:endParaRPr lang="en-US" dirty="0"/>
          </a:p>
        </p:txBody>
      </p:sp>
    </p:spTree>
    <p:extLst>
      <p:ext uri="{BB962C8B-B14F-4D97-AF65-F5344CB8AC3E}">
        <p14:creationId xmlns:p14="http://schemas.microsoft.com/office/powerpoint/2010/main" val="11912557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a:extLst>
              <a:ext uri="{FF2B5EF4-FFF2-40B4-BE49-F238E27FC236}">
                <a16:creationId xmlns:a16="http://schemas.microsoft.com/office/drawing/2014/main" id="{39B1ED91-707C-C878-FDB7-FF6AC50B2576}"/>
              </a:ext>
            </a:extLst>
          </p:cNvPr>
          <p:cNvSpPr>
            <a:spLocks noGrp="1"/>
          </p:cNvSpPr>
          <p:nvPr>
            <p:ph type="ctrTitle"/>
          </p:nvPr>
        </p:nvSpPr>
        <p:spPr/>
        <p:txBody>
          <a:bodyPr/>
          <a:lstStyle/>
          <a:p>
            <a:pPr eaLnBrk="1" hangingPunct="1"/>
            <a:r>
              <a:rPr lang="en-US" altLang="en-US"/>
              <a:t>XHTML Elements</a:t>
            </a:r>
          </a:p>
        </p:txBody>
      </p:sp>
      <p:sp>
        <p:nvSpPr>
          <p:cNvPr id="7" name="Subtitle 6">
            <a:extLst>
              <a:ext uri="{FF2B5EF4-FFF2-40B4-BE49-F238E27FC236}">
                <a16:creationId xmlns:a16="http://schemas.microsoft.com/office/drawing/2014/main" id="{54CAC00B-286B-1EA0-80DB-B9D98ADE575D}"/>
              </a:ext>
            </a:extLst>
          </p:cNvPr>
          <p:cNvSpPr>
            <a:spLocks noGrp="1"/>
          </p:cNvSpPr>
          <p:nvPr>
            <p:ph type="subTitle" idx="1"/>
          </p:nvPr>
        </p:nvSpPr>
        <p:spPr/>
        <p:txBody>
          <a:bodyPr>
            <a:normAutofit/>
          </a:bodyPr>
          <a:lstStyle/>
          <a:p>
            <a:pPr eaLnBrk="1" fontAlgn="auto" hangingPunct="1">
              <a:spcAft>
                <a:spcPts val="0"/>
              </a:spcAft>
              <a:defRPr/>
            </a:pPr>
            <a:r>
              <a:rPr lang="en-US" dirty="0"/>
              <a:t>Editing Text, Special characters, Comments</a:t>
            </a:r>
          </a:p>
        </p:txBody>
      </p:sp>
      <p:sp>
        <p:nvSpPr>
          <p:cNvPr id="2" name="Footer Placeholder 1">
            <a:extLst>
              <a:ext uri="{FF2B5EF4-FFF2-40B4-BE49-F238E27FC236}">
                <a16:creationId xmlns:a16="http://schemas.microsoft.com/office/drawing/2014/main" id="{060861BE-022D-0503-9BC9-01DAF340821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250507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4A0BA212-4C29-2078-7796-0112CC83ADDF}"/>
              </a:ext>
            </a:extLst>
          </p:cNvPr>
          <p:cNvSpPr>
            <a:spLocks noGrp="1"/>
          </p:cNvSpPr>
          <p:nvPr>
            <p:ph type="title"/>
          </p:nvPr>
        </p:nvSpPr>
        <p:spPr/>
        <p:txBody>
          <a:bodyPr/>
          <a:lstStyle/>
          <a:p>
            <a:pPr eaLnBrk="1" hangingPunct="1"/>
            <a:r>
              <a:rPr lang="en-US" altLang="en-US"/>
              <a:t>The &lt;ins&gt; and &lt;del&gt; elements</a:t>
            </a:r>
          </a:p>
        </p:txBody>
      </p:sp>
      <p:sp>
        <p:nvSpPr>
          <p:cNvPr id="86019" name="Content Placeholder 2">
            <a:extLst>
              <a:ext uri="{FF2B5EF4-FFF2-40B4-BE49-F238E27FC236}">
                <a16:creationId xmlns:a16="http://schemas.microsoft.com/office/drawing/2014/main" id="{A4CE65FD-F623-C868-2B21-8D328252ED4B}"/>
              </a:ext>
            </a:extLst>
          </p:cNvPr>
          <p:cNvSpPr>
            <a:spLocks noGrp="1"/>
          </p:cNvSpPr>
          <p:nvPr>
            <p:ph sz="quarter" idx="1"/>
          </p:nvPr>
        </p:nvSpPr>
        <p:spPr>
          <a:xfrm>
            <a:off x="1981200" y="1219201"/>
            <a:ext cx="8229600" cy="4937125"/>
          </a:xfrm>
        </p:spPr>
        <p:txBody>
          <a:bodyPr/>
          <a:lstStyle/>
          <a:p>
            <a:pPr eaLnBrk="1" hangingPunct="1"/>
            <a:r>
              <a:rPr lang="en-US" altLang="en-US"/>
              <a:t>This elements helps when revising and editing documents</a:t>
            </a:r>
          </a:p>
          <a:p>
            <a:pPr eaLnBrk="1" hangingPunct="1"/>
            <a:r>
              <a:rPr lang="en-US" altLang="en-US"/>
              <a:t>It is helpful to keep track of changes you make.</a:t>
            </a:r>
          </a:p>
          <a:p>
            <a:pPr eaLnBrk="1" hangingPunct="1">
              <a:buFont typeface="Wingdings 3" panose="05040102010807070707" pitchFamily="18" charset="2"/>
              <a:buNone/>
            </a:pPr>
            <a:r>
              <a:rPr lang="en-US" altLang="en-US"/>
              <a:t>&lt;ins&gt;		when you want to add text</a:t>
            </a:r>
          </a:p>
          <a:p>
            <a:pPr eaLnBrk="1" hangingPunct="1">
              <a:buFont typeface="Wingdings 3" panose="05040102010807070707" pitchFamily="18" charset="2"/>
              <a:buNone/>
            </a:pPr>
            <a:r>
              <a:rPr lang="en-US" altLang="en-US"/>
              <a:t>&lt;del&gt;		when you want to delete text</a:t>
            </a:r>
          </a:p>
          <a:p>
            <a:pPr eaLnBrk="1" hangingPunct="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72101E91-1938-D2FE-65CA-D414DF50A4A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9741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CF9003EF-3FE9-2AFB-37CE-07055F888F65}"/>
              </a:ext>
            </a:extLst>
          </p:cNvPr>
          <p:cNvSpPr>
            <a:spLocks noGrp="1"/>
          </p:cNvSpPr>
          <p:nvPr>
            <p:ph type="title"/>
          </p:nvPr>
        </p:nvSpPr>
        <p:spPr/>
        <p:txBody>
          <a:bodyPr/>
          <a:lstStyle/>
          <a:p>
            <a:pPr eaLnBrk="1" hangingPunct="1"/>
            <a:r>
              <a:rPr lang="en-US" altLang="en-US"/>
              <a:t>The &lt;ins&gt; and &lt;del&gt; elements</a:t>
            </a:r>
          </a:p>
        </p:txBody>
      </p:sp>
      <p:sp>
        <p:nvSpPr>
          <p:cNvPr id="88067" name="Content Placeholder 2">
            <a:extLst>
              <a:ext uri="{FF2B5EF4-FFF2-40B4-BE49-F238E27FC236}">
                <a16:creationId xmlns:a16="http://schemas.microsoft.com/office/drawing/2014/main" id="{360B3DEF-EA73-B094-FFBE-EBA62E72FB19}"/>
              </a:ext>
            </a:extLst>
          </p:cNvPr>
          <p:cNvSpPr>
            <a:spLocks noGrp="1"/>
          </p:cNvSpPr>
          <p:nvPr>
            <p:ph sz="quarter" idx="1"/>
          </p:nvPr>
        </p:nvSpPr>
        <p:spPr>
          <a:xfrm>
            <a:off x="1981200" y="1219201"/>
            <a:ext cx="8229600" cy="4937125"/>
          </a:xfrm>
        </p:spPr>
        <p:txBody>
          <a:bodyPr/>
          <a:lstStyle/>
          <a:p>
            <a:pPr eaLnBrk="1" hangingPunct="1">
              <a:buFont typeface="Wingdings 3" panose="05040102010807070707" pitchFamily="18" charset="2"/>
              <a:buNone/>
            </a:pPr>
            <a:r>
              <a:rPr lang="en-US" altLang="en-US"/>
              <a:t>i.e.:</a:t>
            </a:r>
          </a:p>
          <a:p>
            <a:pPr eaLnBrk="1" hangingPunct="1">
              <a:buFont typeface="Wingdings 3" panose="05040102010807070707" pitchFamily="18" charset="2"/>
              <a:buNone/>
            </a:pPr>
            <a:r>
              <a:rPr lang="en-US" altLang="en-US"/>
              <a:t>&lt;h1&gt; Google announced new technology &lt;/h1&gt;</a:t>
            </a:r>
          </a:p>
          <a:p>
            <a:pPr eaLnBrk="1" hangingPunct="1">
              <a:buFont typeface="Wingdings 3" panose="05040102010807070707" pitchFamily="18" charset="2"/>
              <a:buNone/>
            </a:pPr>
            <a:r>
              <a:rPr lang="en-US" altLang="en-US"/>
              <a:t>&lt;p&gt; Google announced a new "MentalPlex" search technology that supposedly </a:t>
            </a:r>
            <a:r>
              <a:rPr lang="en-US" altLang="en-US">
                <a:solidFill>
                  <a:srgbClr val="FF0000"/>
                </a:solidFill>
              </a:rPr>
              <a:t>&lt;del&gt;</a:t>
            </a:r>
            <a:r>
              <a:rPr lang="en-US" altLang="en-US"/>
              <a:t>read</a:t>
            </a:r>
            <a:r>
              <a:rPr lang="en-US" altLang="en-US">
                <a:solidFill>
                  <a:srgbClr val="FF0000"/>
                </a:solidFill>
              </a:rPr>
              <a:t>&lt;/del&gt;</a:t>
            </a:r>
            <a:r>
              <a:rPr lang="en-US" altLang="en-US">
                <a:solidFill>
                  <a:srgbClr val="0070C0"/>
                </a:solidFill>
              </a:rPr>
              <a:t>&lt;ins&gt;</a:t>
            </a:r>
            <a:r>
              <a:rPr lang="en-US" altLang="en-US"/>
              <a:t>feel</a:t>
            </a:r>
            <a:r>
              <a:rPr lang="en-US" altLang="en-US">
                <a:solidFill>
                  <a:srgbClr val="0070C0"/>
                </a:solidFill>
              </a:rPr>
              <a:t>&lt;/ins&gt;</a:t>
            </a:r>
            <a:r>
              <a:rPr lang="en-US" altLang="en-US"/>
              <a:t> the user's </a:t>
            </a:r>
            <a:r>
              <a:rPr lang="en-US" altLang="en-US">
                <a:solidFill>
                  <a:srgbClr val="FF0000"/>
                </a:solidFill>
              </a:rPr>
              <a:t>&lt;del&gt;</a:t>
            </a:r>
            <a:r>
              <a:rPr lang="en-US" altLang="en-US"/>
              <a:t>mind</a:t>
            </a:r>
            <a:r>
              <a:rPr lang="en-US" altLang="en-US">
                <a:solidFill>
                  <a:srgbClr val="FF0000"/>
                </a:solidFill>
              </a:rPr>
              <a:t>&lt;/del&gt;</a:t>
            </a:r>
            <a:r>
              <a:rPr lang="en-US" altLang="en-US">
                <a:solidFill>
                  <a:srgbClr val="0070C0"/>
                </a:solidFill>
              </a:rPr>
              <a:t>&lt;ins&gt;</a:t>
            </a:r>
            <a:r>
              <a:rPr lang="en-US" altLang="en-US"/>
              <a:t>heart</a:t>
            </a:r>
            <a:r>
              <a:rPr lang="en-US" altLang="en-US">
                <a:solidFill>
                  <a:srgbClr val="0070C0"/>
                </a:solidFill>
              </a:rPr>
              <a:t>&lt;/ins&gt;</a:t>
            </a:r>
            <a:r>
              <a:rPr lang="en-US" altLang="en-US"/>
              <a:t> to determine what the user wanted to search for, thus eliminating the step of actually typing in the search query.&lt;/p&gt;</a:t>
            </a:r>
          </a:p>
        </p:txBody>
      </p:sp>
      <p:sp>
        <p:nvSpPr>
          <p:cNvPr id="2" name="Footer Placeholder 1">
            <a:extLst>
              <a:ext uri="{FF2B5EF4-FFF2-40B4-BE49-F238E27FC236}">
                <a16:creationId xmlns:a16="http://schemas.microsoft.com/office/drawing/2014/main" id="{FE7B8D7F-493F-5ACB-8F36-22CBAF52530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863407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C5729EFE-C329-79A9-C796-71704DD57E58}"/>
              </a:ext>
            </a:extLst>
          </p:cNvPr>
          <p:cNvSpPr>
            <a:spLocks noGrp="1"/>
          </p:cNvSpPr>
          <p:nvPr>
            <p:ph type="title"/>
          </p:nvPr>
        </p:nvSpPr>
        <p:spPr/>
        <p:txBody>
          <a:bodyPr/>
          <a:lstStyle/>
          <a:p>
            <a:pPr eaLnBrk="1" hangingPunct="1"/>
            <a:r>
              <a:rPr lang="en-US" altLang="en-US"/>
              <a:t>Special Characters</a:t>
            </a:r>
          </a:p>
        </p:txBody>
      </p:sp>
      <p:sp>
        <p:nvSpPr>
          <p:cNvPr id="90115" name="Content Placeholder 2">
            <a:extLst>
              <a:ext uri="{FF2B5EF4-FFF2-40B4-BE49-F238E27FC236}">
                <a16:creationId xmlns:a16="http://schemas.microsoft.com/office/drawing/2014/main" id="{54763D7F-F3D1-B0EF-EBBF-12DC3949A048}"/>
              </a:ext>
            </a:extLst>
          </p:cNvPr>
          <p:cNvSpPr>
            <a:spLocks noGrp="1"/>
          </p:cNvSpPr>
          <p:nvPr>
            <p:ph sz="quarter" idx="1"/>
          </p:nvPr>
        </p:nvSpPr>
        <p:spPr>
          <a:xfrm>
            <a:off x="1981200" y="1219201"/>
            <a:ext cx="8229600" cy="4937125"/>
          </a:xfrm>
        </p:spPr>
        <p:txBody>
          <a:bodyPr/>
          <a:lstStyle/>
          <a:p>
            <a:pPr eaLnBrk="1" hangingPunct="1"/>
            <a:r>
              <a:rPr lang="en-US" altLang="en-US"/>
              <a:t>There are some special characters that can be represented directly by your browser such as:</a:t>
            </a:r>
          </a:p>
          <a:p>
            <a:pPr lvl="1" eaLnBrk="1" hangingPunct="1"/>
            <a:r>
              <a:rPr lang="en-US" altLang="en-US"/>
              <a:t> “</a:t>
            </a:r>
          </a:p>
          <a:p>
            <a:pPr lvl="1" eaLnBrk="1" hangingPunct="1"/>
            <a:r>
              <a:rPr lang="en-US" altLang="en-US"/>
              <a:t>&amp;</a:t>
            </a:r>
          </a:p>
          <a:p>
            <a:pPr lvl="1" eaLnBrk="1" hangingPunct="1"/>
            <a:r>
              <a:rPr lang="en-US" altLang="en-US"/>
              <a:t>&lt;</a:t>
            </a:r>
          </a:p>
          <a:p>
            <a:pPr lvl="1" eaLnBrk="1" hangingPunct="1"/>
            <a:r>
              <a:rPr lang="en-US" altLang="en-US"/>
              <a:t>&gt;</a:t>
            </a:r>
          </a:p>
          <a:p>
            <a:pPr eaLnBrk="1" hangingPunct="1"/>
            <a:r>
              <a:rPr lang="en-US" altLang="en-US"/>
              <a:t>To represent them, we use a set of characters called </a:t>
            </a:r>
            <a:r>
              <a:rPr lang="en-US" altLang="en-US" b="1"/>
              <a:t>character entity</a:t>
            </a:r>
            <a:r>
              <a:rPr lang="en-US" altLang="en-US"/>
              <a:t> or </a:t>
            </a:r>
            <a:r>
              <a:rPr lang="en-US" altLang="en-US" b="1"/>
              <a:t>escape characters</a:t>
            </a:r>
            <a:r>
              <a:rPr lang="en-US" altLang="en-US"/>
              <a:t>.</a:t>
            </a:r>
          </a:p>
        </p:txBody>
      </p:sp>
      <p:sp>
        <p:nvSpPr>
          <p:cNvPr id="2" name="Footer Placeholder 1">
            <a:extLst>
              <a:ext uri="{FF2B5EF4-FFF2-40B4-BE49-F238E27FC236}">
                <a16:creationId xmlns:a16="http://schemas.microsoft.com/office/drawing/2014/main" id="{CAE5DE94-1CF6-1791-2855-CEF345017675}"/>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9477308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DD08EA0F-BA64-2CBF-F5B8-4794548CF44F}"/>
              </a:ext>
            </a:extLst>
          </p:cNvPr>
          <p:cNvSpPr>
            <a:spLocks noGrp="1"/>
          </p:cNvSpPr>
          <p:nvPr>
            <p:ph type="title"/>
          </p:nvPr>
        </p:nvSpPr>
        <p:spPr/>
        <p:txBody>
          <a:bodyPr/>
          <a:lstStyle/>
          <a:p>
            <a:pPr eaLnBrk="1" hangingPunct="1"/>
            <a:r>
              <a:rPr lang="en-US" altLang="en-US"/>
              <a:t>Special Characters</a:t>
            </a:r>
          </a:p>
        </p:txBody>
      </p:sp>
      <p:graphicFrame>
        <p:nvGraphicFramePr>
          <p:cNvPr id="4" name="Content Placeholder 3">
            <a:extLst>
              <a:ext uri="{FF2B5EF4-FFF2-40B4-BE49-F238E27FC236}">
                <a16:creationId xmlns:a16="http://schemas.microsoft.com/office/drawing/2014/main" id="{4FE3554C-BD92-5E5B-12FC-8F62CEC19B85}"/>
              </a:ext>
            </a:extLst>
          </p:cNvPr>
          <p:cNvGraphicFramePr>
            <a:graphicFrameLocks noGrp="1"/>
          </p:cNvGraphicFramePr>
          <p:nvPr>
            <p:ph sz="quarter" idx="1"/>
          </p:nvPr>
        </p:nvGraphicFramePr>
        <p:xfrm>
          <a:off x="1981200" y="1447800"/>
          <a:ext cx="8229600" cy="4343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868680">
                <a:tc>
                  <a:txBody>
                    <a:bodyPr/>
                    <a:lstStyle/>
                    <a:p>
                      <a:pPr algn="ctr"/>
                      <a:r>
                        <a:rPr lang="en-US" sz="2400" dirty="0"/>
                        <a:t>Special Character</a:t>
                      </a:r>
                    </a:p>
                  </a:txBody>
                  <a:tcPr/>
                </a:tc>
                <a:tc>
                  <a:txBody>
                    <a:bodyPr/>
                    <a:lstStyle/>
                    <a:p>
                      <a:pPr algn="ctr"/>
                      <a:r>
                        <a:rPr lang="en-US" sz="2400" dirty="0"/>
                        <a:t>Numeric Entity</a:t>
                      </a:r>
                    </a:p>
                  </a:txBody>
                  <a:tcPr/>
                </a:tc>
                <a:tc>
                  <a:txBody>
                    <a:bodyPr/>
                    <a:lstStyle/>
                    <a:p>
                      <a:pPr algn="ctr"/>
                      <a:r>
                        <a:rPr lang="en-US" sz="2400" dirty="0"/>
                        <a:t>Named</a:t>
                      </a:r>
                      <a:r>
                        <a:rPr lang="en-US" sz="2400" baseline="0" dirty="0"/>
                        <a:t> Entity</a:t>
                      </a:r>
                      <a:endParaRPr lang="en-US" sz="2400" dirty="0"/>
                    </a:p>
                  </a:txBody>
                  <a:tcPr/>
                </a:tc>
                <a:extLst>
                  <a:ext uri="{0D108BD9-81ED-4DB2-BD59-A6C34878D82A}">
                    <a16:rowId xmlns:a16="http://schemas.microsoft.com/office/drawing/2014/main" val="10000"/>
                  </a:ext>
                </a:extLst>
              </a:tr>
              <a:tr h="868680">
                <a:tc>
                  <a:txBody>
                    <a:bodyPr/>
                    <a:lstStyle/>
                    <a:p>
                      <a:pPr algn="ctr"/>
                      <a:r>
                        <a:rPr lang="en-US" sz="2400" dirty="0"/>
                        <a:t>“</a:t>
                      </a:r>
                    </a:p>
                  </a:txBody>
                  <a:tcPr/>
                </a:tc>
                <a:tc>
                  <a:txBody>
                    <a:bodyPr/>
                    <a:lstStyle/>
                    <a:p>
                      <a:pPr algn="ctr"/>
                      <a:r>
                        <a:rPr lang="en-US" sz="2400" dirty="0"/>
                        <a:t>&amp;#034;</a:t>
                      </a:r>
                    </a:p>
                  </a:txBody>
                  <a:tcPr/>
                </a:tc>
                <a:tc>
                  <a:txBody>
                    <a:bodyPr/>
                    <a:lstStyle/>
                    <a:p>
                      <a:pPr algn="ctr"/>
                      <a:r>
                        <a:rPr lang="en-US" sz="2400" dirty="0"/>
                        <a:t>&amp;</a:t>
                      </a:r>
                      <a:r>
                        <a:rPr lang="en-US" sz="2400" dirty="0" err="1"/>
                        <a:t>quot</a:t>
                      </a:r>
                      <a:r>
                        <a:rPr lang="en-US" sz="2400" dirty="0"/>
                        <a:t>;</a:t>
                      </a:r>
                    </a:p>
                  </a:txBody>
                  <a:tcPr/>
                </a:tc>
                <a:extLst>
                  <a:ext uri="{0D108BD9-81ED-4DB2-BD59-A6C34878D82A}">
                    <a16:rowId xmlns:a16="http://schemas.microsoft.com/office/drawing/2014/main" val="10001"/>
                  </a:ext>
                </a:extLst>
              </a:tr>
              <a:tr h="868680">
                <a:tc>
                  <a:txBody>
                    <a:bodyPr/>
                    <a:lstStyle/>
                    <a:p>
                      <a:pPr algn="ctr"/>
                      <a:r>
                        <a:rPr lang="en-US" sz="2400" dirty="0"/>
                        <a:t>&amp;</a:t>
                      </a:r>
                    </a:p>
                  </a:txBody>
                  <a:tcPr/>
                </a:tc>
                <a:tc>
                  <a:txBody>
                    <a:bodyPr/>
                    <a:lstStyle/>
                    <a:p>
                      <a:pPr algn="ctr"/>
                      <a:r>
                        <a:rPr lang="en-US" sz="2400" dirty="0"/>
                        <a:t>&amp;#038;</a:t>
                      </a:r>
                    </a:p>
                  </a:txBody>
                  <a:tcPr/>
                </a:tc>
                <a:tc>
                  <a:txBody>
                    <a:bodyPr/>
                    <a:lstStyle/>
                    <a:p>
                      <a:pPr algn="ctr"/>
                      <a:r>
                        <a:rPr lang="en-US" sz="2400" dirty="0"/>
                        <a:t>&amp;amp;</a:t>
                      </a:r>
                    </a:p>
                  </a:txBody>
                  <a:tcPr/>
                </a:tc>
                <a:extLst>
                  <a:ext uri="{0D108BD9-81ED-4DB2-BD59-A6C34878D82A}">
                    <a16:rowId xmlns:a16="http://schemas.microsoft.com/office/drawing/2014/main" val="10002"/>
                  </a:ext>
                </a:extLst>
              </a:tr>
              <a:tr h="868680">
                <a:tc>
                  <a:txBody>
                    <a:bodyPr/>
                    <a:lstStyle/>
                    <a:p>
                      <a:pPr algn="ctr"/>
                      <a:r>
                        <a:rPr lang="en-US" sz="2400" dirty="0"/>
                        <a:t>&lt;</a:t>
                      </a:r>
                    </a:p>
                  </a:txBody>
                  <a:tcPr/>
                </a:tc>
                <a:tc>
                  <a:txBody>
                    <a:bodyPr/>
                    <a:lstStyle/>
                    <a:p>
                      <a:pPr algn="ctr"/>
                      <a:r>
                        <a:rPr lang="en-US" sz="2400" dirty="0"/>
                        <a:t>&amp;#060;</a:t>
                      </a:r>
                    </a:p>
                  </a:txBody>
                  <a:tcPr/>
                </a:tc>
                <a:tc>
                  <a:txBody>
                    <a:bodyPr/>
                    <a:lstStyle/>
                    <a:p>
                      <a:pPr algn="ctr"/>
                      <a:r>
                        <a:rPr lang="en-US" sz="2400" dirty="0"/>
                        <a:t>&amp;</a:t>
                      </a:r>
                      <a:r>
                        <a:rPr lang="en-US" sz="2400" dirty="0" err="1"/>
                        <a:t>lt</a:t>
                      </a:r>
                      <a:r>
                        <a:rPr lang="en-US" sz="2400" dirty="0"/>
                        <a:t>;</a:t>
                      </a:r>
                    </a:p>
                  </a:txBody>
                  <a:tcPr/>
                </a:tc>
                <a:extLst>
                  <a:ext uri="{0D108BD9-81ED-4DB2-BD59-A6C34878D82A}">
                    <a16:rowId xmlns:a16="http://schemas.microsoft.com/office/drawing/2014/main" val="10003"/>
                  </a:ext>
                </a:extLst>
              </a:tr>
              <a:tr h="868680">
                <a:tc>
                  <a:txBody>
                    <a:bodyPr/>
                    <a:lstStyle/>
                    <a:p>
                      <a:pPr algn="ctr"/>
                      <a:r>
                        <a:rPr lang="en-US" sz="2400" dirty="0"/>
                        <a:t>&gt;</a:t>
                      </a:r>
                    </a:p>
                  </a:txBody>
                  <a:tcPr/>
                </a:tc>
                <a:tc>
                  <a:txBody>
                    <a:bodyPr/>
                    <a:lstStyle/>
                    <a:p>
                      <a:pPr algn="ctr"/>
                      <a:r>
                        <a:rPr lang="en-US" sz="2400" dirty="0"/>
                        <a:t>&amp;#062;</a:t>
                      </a:r>
                    </a:p>
                  </a:txBody>
                  <a:tcPr/>
                </a:tc>
                <a:tc>
                  <a:txBody>
                    <a:bodyPr/>
                    <a:lstStyle/>
                    <a:p>
                      <a:pPr algn="ctr"/>
                      <a:r>
                        <a:rPr lang="en-US" sz="2400" dirty="0"/>
                        <a:t>&amp;</a:t>
                      </a:r>
                      <a:r>
                        <a:rPr lang="en-US" sz="2400" dirty="0" err="1"/>
                        <a:t>gt</a:t>
                      </a:r>
                      <a:r>
                        <a:rPr lang="en-US" sz="2400" dirty="0"/>
                        <a:t>;</a:t>
                      </a:r>
                    </a:p>
                  </a:txBody>
                  <a:tcPr/>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B1B77FDD-36E8-A71A-85F7-BB974318241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026329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7225AD55-06A4-385B-9CDF-185003609C8B}"/>
              </a:ext>
            </a:extLst>
          </p:cNvPr>
          <p:cNvSpPr>
            <a:spLocks noGrp="1"/>
          </p:cNvSpPr>
          <p:nvPr>
            <p:ph type="title"/>
          </p:nvPr>
        </p:nvSpPr>
        <p:spPr/>
        <p:txBody>
          <a:bodyPr/>
          <a:lstStyle/>
          <a:p>
            <a:pPr eaLnBrk="1" hangingPunct="1"/>
            <a:r>
              <a:rPr lang="en-US" altLang="en-US"/>
              <a:t>Comments</a:t>
            </a:r>
          </a:p>
        </p:txBody>
      </p:sp>
      <p:sp>
        <p:nvSpPr>
          <p:cNvPr id="94211" name="Content Placeholder 2">
            <a:extLst>
              <a:ext uri="{FF2B5EF4-FFF2-40B4-BE49-F238E27FC236}">
                <a16:creationId xmlns:a16="http://schemas.microsoft.com/office/drawing/2014/main" id="{9DCD3474-69D5-0DBD-B0BB-ABF48485D09F}"/>
              </a:ext>
            </a:extLst>
          </p:cNvPr>
          <p:cNvSpPr>
            <a:spLocks noGrp="1"/>
          </p:cNvSpPr>
          <p:nvPr>
            <p:ph sz="quarter" idx="1"/>
          </p:nvPr>
        </p:nvSpPr>
        <p:spPr>
          <a:xfrm>
            <a:off x="1981200" y="1219201"/>
            <a:ext cx="8229600" cy="4937125"/>
          </a:xfrm>
        </p:spPr>
        <p:txBody>
          <a:bodyPr/>
          <a:lstStyle/>
          <a:p>
            <a:pPr eaLnBrk="1" hangingPunct="1"/>
            <a:r>
              <a:rPr lang="en-US" altLang="en-US"/>
              <a:t>It is a good practice to comment your code because this will help other people to understand or have a better idea of what you are trying to do. </a:t>
            </a:r>
          </a:p>
          <a:p>
            <a:pPr eaLnBrk="1" hangingPunct="1">
              <a:buFont typeface="Wingdings 3" panose="05040102010807070707" pitchFamily="18" charset="2"/>
              <a:buNone/>
            </a:pPr>
            <a:endParaRPr lang="en-US" altLang="en-US"/>
          </a:p>
          <a:p>
            <a:pPr eaLnBrk="1" hangingPunct="1"/>
            <a:r>
              <a:rPr lang="en-US" altLang="en-US"/>
              <a:t>It can even help you!</a:t>
            </a:r>
          </a:p>
          <a:p>
            <a:pPr eaLnBrk="1" hangingPunct="1">
              <a:buFont typeface="Wingdings 3" panose="05040102010807070707" pitchFamily="18" charset="2"/>
              <a:buNone/>
            </a:pPr>
            <a:endParaRPr lang="en-US" altLang="en-US"/>
          </a:p>
          <a:p>
            <a:pPr eaLnBrk="1" hangingPunct="1"/>
            <a:r>
              <a:rPr lang="en-US" altLang="en-US"/>
              <a:t>Use the following sintax:</a:t>
            </a:r>
          </a:p>
          <a:p>
            <a:pPr lvl="1" eaLnBrk="1" hangingPunct="1">
              <a:buFont typeface="Wingdings 3" panose="05040102010807070707" pitchFamily="18" charset="2"/>
              <a:buNone/>
            </a:pPr>
            <a:r>
              <a:rPr lang="en-US" altLang="en-US" sz="2800">
                <a:latin typeface="Arial" panose="020B0604020202020204" pitchFamily="34" charset="0"/>
                <a:cs typeface="Arial" panose="020B0604020202020204" pitchFamily="34" charset="0"/>
              </a:rPr>
              <a:t>	&lt; ! - - my comment goes here… - - &gt;</a:t>
            </a:r>
          </a:p>
        </p:txBody>
      </p:sp>
      <p:sp>
        <p:nvSpPr>
          <p:cNvPr id="2" name="Footer Placeholder 1">
            <a:extLst>
              <a:ext uri="{FF2B5EF4-FFF2-40B4-BE49-F238E27FC236}">
                <a16:creationId xmlns:a16="http://schemas.microsoft.com/office/drawing/2014/main" id="{DA0A48EB-67C0-1851-BE3F-66A6F52686E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8921584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5">
            <a:extLst>
              <a:ext uri="{FF2B5EF4-FFF2-40B4-BE49-F238E27FC236}">
                <a16:creationId xmlns:a16="http://schemas.microsoft.com/office/drawing/2014/main" id="{9451F237-01DD-51B3-E76D-4D3AD5B32280}"/>
              </a:ext>
            </a:extLst>
          </p:cNvPr>
          <p:cNvSpPr>
            <a:spLocks noGrp="1"/>
          </p:cNvSpPr>
          <p:nvPr>
            <p:ph type="ctrTitle"/>
          </p:nvPr>
        </p:nvSpPr>
        <p:spPr/>
        <p:txBody>
          <a:bodyPr/>
          <a:lstStyle/>
          <a:p>
            <a:pPr eaLnBrk="1" hangingPunct="1"/>
            <a:r>
              <a:rPr lang="en-US" altLang="en-US"/>
              <a:t>XHTML Elements</a:t>
            </a:r>
          </a:p>
        </p:txBody>
      </p:sp>
      <p:sp>
        <p:nvSpPr>
          <p:cNvPr id="7" name="Subtitle 6">
            <a:extLst>
              <a:ext uri="{FF2B5EF4-FFF2-40B4-BE49-F238E27FC236}">
                <a16:creationId xmlns:a16="http://schemas.microsoft.com/office/drawing/2014/main" id="{8666A14D-C6DF-2158-7D8E-F005A2086D88}"/>
              </a:ext>
            </a:extLst>
          </p:cNvPr>
          <p:cNvSpPr>
            <a:spLocks noGrp="1"/>
          </p:cNvSpPr>
          <p:nvPr>
            <p:ph type="subTitle" idx="1"/>
          </p:nvPr>
        </p:nvSpPr>
        <p:spPr/>
        <p:txBody>
          <a:bodyPr>
            <a:normAutofit/>
          </a:bodyPr>
          <a:lstStyle/>
          <a:p>
            <a:pPr eaLnBrk="1" fontAlgn="auto" hangingPunct="1">
              <a:spcAft>
                <a:spcPts val="0"/>
              </a:spcAft>
              <a:defRPr/>
            </a:pPr>
            <a:r>
              <a:rPr lang="en-US" dirty="0"/>
              <a:t>Block and Inline Elements. Grouping elements.</a:t>
            </a:r>
          </a:p>
        </p:txBody>
      </p:sp>
      <p:sp>
        <p:nvSpPr>
          <p:cNvPr id="2" name="Footer Placeholder 1">
            <a:extLst>
              <a:ext uri="{FF2B5EF4-FFF2-40B4-BE49-F238E27FC236}">
                <a16:creationId xmlns:a16="http://schemas.microsoft.com/office/drawing/2014/main" id="{0F913A50-0395-85A3-CBBD-838452E67F0A}"/>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757794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BBFB876D-D6E2-6857-1684-D2B5DEC34A49}"/>
              </a:ext>
            </a:extLst>
          </p:cNvPr>
          <p:cNvSpPr>
            <a:spLocks noGrp="1"/>
          </p:cNvSpPr>
          <p:nvPr>
            <p:ph type="title"/>
          </p:nvPr>
        </p:nvSpPr>
        <p:spPr/>
        <p:txBody>
          <a:bodyPr/>
          <a:lstStyle/>
          <a:p>
            <a:pPr eaLnBrk="1" hangingPunct="1"/>
            <a:r>
              <a:rPr lang="en-US" altLang="en-US"/>
              <a:t>Block and Inline Elements</a:t>
            </a:r>
          </a:p>
        </p:txBody>
      </p:sp>
      <p:sp>
        <p:nvSpPr>
          <p:cNvPr id="98307" name="Content Placeholder 2">
            <a:extLst>
              <a:ext uri="{FF2B5EF4-FFF2-40B4-BE49-F238E27FC236}">
                <a16:creationId xmlns:a16="http://schemas.microsoft.com/office/drawing/2014/main" id="{3D1A9022-7A39-88DD-73E0-F05001FE8163}"/>
              </a:ext>
            </a:extLst>
          </p:cNvPr>
          <p:cNvSpPr>
            <a:spLocks noGrp="1"/>
          </p:cNvSpPr>
          <p:nvPr>
            <p:ph sz="quarter" idx="1"/>
          </p:nvPr>
        </p:nvSpPr>
        <p:spPr>
          <a:xfrm>
            <a:off x="1981200" y="1219201"/>
            <a:ext cx="8229600" cy="4937125"/>
          </a:xfrm>
        </p:spPr>
        <p:txBody>
          <a:bodyPr/>
          <a:lstStyle/>
          <a:p>
            <a:pPr eaLnBrk="1" hangingPunct="1"/>
            <a:r>
              <a:rPr lang="en-US" altLang="en-US"/>
              <a:t>Block-level elements:</a:t>
            </a:r>
          </a:p>
          <a:p>
            <a:pPr lvl="1" eaLnBrk="1" hangingPunct="1"/>
            <a:r>
              <a:rPr lang="en-US" altLang="en-US"/>
              <a:t>Block-level elements appear on the screen as if they have a carriage return or line break before and after them.</a:t>
            </a:r>
          </a:p>
          <a:p>
            <a:pPr lvl="1" eaLnBrk="1" hangingPunct="1"/>
            <a:r>
              <a:rPr lang="pt-BR" altLang="en-US"/>
              <a:t>&lt;p&gt;, &lt;h1&gt;, &lt;h2&gt;, &lt;h3&gt;, &lt;h4&gt;, &lt;h5&gt;, &lt;h6&gt;, &lt;ul&gt;, &lt;ol&gt;, &lt;dl&gt;, &lt;pre&gt;, &lt;hr /&gt;</a:t>
            </a:r>
            <a:endParaRPr lang="en-US" altLang="en-US"/>
          </a:p>
          <a:p>
            <a:pPr eaLnBrk="1" hangingPunct="1"/>
            <a:r>
              <a:rPr lang="en-US" altLang="en-US"/>
              <a:t>Inline elements:</a:t>
            </a:r>
          </a:p>
          <a:p>
            <a:pPr lvl="1" eaLnBrk="1" hangingPunct="1"/>
            <a:r>
              <a:rPr lang="en-US" altLang="en-US"/>
              <a:t>On the other hand,  inline elements can appear within sentences and </a:t>
            </a:r>
            <a:r>
              <a:rPr lang="en-US" altLang="en-US" b="1"/>
              <a:t>do not have </a:t>
            </a:r>
            <a:r>
              <a:rPr lang="en-US" altLang="en-US"/>
              <a:t>to appear on a new line of their own.</a:t>
            </a:r>
          </a:p>
          <a:p>
            <a:pPr lvl="1" eaLnBrk="1" hangingPunct="1"/>
            <a:r>
              <a:rPr lang="en-US" altLang="en-US"/>
              <a:t>&lt;b&gt;, &lt;i&gt;, &lt;u&gt;, &lt;em&gt;, &lt;strong&gt;, &lt;sup&gt;, &lt;sub&gt;, &lt;big&gt;, &lt;small&gt;, &lt;li&gt;</a:t>
            </a:r>
          </a:p>
        </p:txBody>
      </p:sp>
      <p:sp>
        <p:nvSpPr>
          <p:cNvPr id="2" name="Footer Placeholder 1">
            <a:extLst>
              <a:ext uri="{FF2B5EF4-FFF2-40B4-BE49-F238E27FC236}">
                <a16:creationId xmlns:a16="http://schemas.microsoft.com/office/drawing/2014/main" id="{D3270B4E-AF99-0002-6225-3D8367A5CCC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36555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C8B1366E-64C4-4A4F-489D-AB6708498266}"/>
              </a:ext>
            </a:extLst>
          </p:cNvPr>
          <p:cNvSpPr>
            <a:spLocks noGrp="1"/>
          </p:cNvSpPr>
          <p:nvPr>
            <p:ph type="title"/>
          </p:nvPr>
        </p:nvSpPr>
        <p:spPr/>
        <p:txBody>
          <a:bodyPr/>
          <a:lstStyle/>
          <a:p>
            <a:pPr eaLnBrk="1" hangingPunct="1"/>
            <a:r>
              <a:rPr lang="en-US" altLang="en-US"/>
              <a:t>Grouping with &lt;div&gt; and &lt;span&gt;</a:t>
            </a:r>
          </a:p>
        </p:txBody>
      </p:sp>
      <p:sp>
        <p:nvSpPr>
          <p:cNvPr id="100355" name="Content Placeholder 2">
            <a:extLst>
              <a:ext uri="{FF2B5EF4-FFF2-40B4-BE49-F238E27FC236}">
                <a16:creationId xmlns:a16="http://schemas.microsoft.com/office/drawing/2014/main" id="{638F15E2-8A26-0614-9081-02CE42BD220B}"/>
              </a:ext>
            </a:extLst>
          </p:cNvPr>
          <p:cNvSpPr>
            <a:spLocks noGrp="1"/>
          </p:cNvSpPr>
          <p:nvPr>
            <p:ph sz="quarter" idx="1"/>
          </p:nvPr>
        </p:nvSpPr>
        <p:spPr>
          <a:xfrm>
            <a:off x="1981200" y="1219201"/>
            <a:ext cx="8229600" cy="4937125"/>
          </a:xfrm>
        </p:spPr>
        <p:txBody>
          <a:bodyPr/>
          <a:lstStyle/>
          <a:p>
            <a:pPr eaLnBrk="1" hangingPunct="1"/>
            <a:r>
              <a:rPr lang="en-US" altLang="en-US"/>
              <a:t>They allow you to group several elements to create new sections or subsections within your page.</a:t>
            </a:r>
          </a:p>
          <a:p>
            <a:pPr eaLnBrk="1" hangingPunct="1"/>
            <a:r>
              <a:rPr lang="en-US" altLang="en-US"/>
              <a:t>On their own, they don’t affect the appearance of a page.</a:t>
            </a:r>
          </a:p>
          <a:p>
            <a:pPr eaLnBrk="1" hangingPunct="1"/>
            <a:r>
              <a:rPr lang="en-US" altLang="en-US"/>
              <a:t>They are commonly combined with CSS to apply style only to certain sections of a page</a:t>
            </a:r>
          </a:p>
        </p:txBody>
      </p:sp>
      <p:sp>
        <p:nvSpPr>
          <p:cNvPr id="2" name="Footer Placeholder 1">
            <a:extLst>
              <a:ext uri="{FF2B5EF4-FFF2-40B4-BE49-F238E27FC236}">
                <a16:creationId xmlns:a16="http://schemas.microsoft.com/office/drawing/2014/main" id="{44268E24-3561-53A3-020D-82C4BF2203FC}"/>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8351230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9F371BCD-5395-6233-0E38-308E05DEC405}"/>
              </a:ext>
            </a:extLst>
          </p:cNvPr>
          <p:cNvSpPr>
            <a:spLocks noGrp="1"/>
          </p:cNvSpPr>
          <p:nvPr>
            <p:ph type="title"/>
          </p:nvPr>
        </p:nvSpPr>
        <p:spPr/>
        <p:txBody>
          <a:bodyPr/>
          <a:lstStyle/>
          <a:p>
            <a:pPr eaLnBrk="1" hangingPunct="1"/>
            <a:r>
              <a:rPr lang="en-US" altLang="en-US"/>
              <a:t>The &lt;div&gt; element</a:t>
            </a:r>
          </a:p>
        </p:txBody>
      </p:sp>
      <p:sp>
        <p:nvSpPr>
          <p:cNvPr id="102403" name="Content Placeholder 2">
            <a:extLst>
              <a:ext uri="{FF2B5EF4-FFF2-40B4-BE49-F238E27FC236}">
                <a16:creationId xmlns:a16="http://schemas.microsoft.com/office/drawing/2014/main" id="{9E086E0D-9B01-1D34-A27F-3448C1DF3E82}"/>
              </a:ext>
            </a:extLst>
          </p:cNvPr>
          <p:cNvSpPr>
            <a:spLocks noGrp="1"/>
          </p:cNvSpPr>
          <p:nvPr>
            <p:ph sz="quarter" idx="1"/>
          </p:nvPr>
        </p:nvSpPr>
        <p:spPr>
          <a:xfrm>
            <a:off x="1981200" y="1219201"/>
            <a:ext cx="8229600" cy="4937125"/>
          </a:xfrm>
        </p:spPr>
        <p:txBody>
          <a:bodyPr/>
          <a:lstStyle/>
          <a:p>
            <a:pPr eaLnBrk="1" hangingPunct="1"/>
            <a:r>
              <a:rPr lang="en-US" altLang="en-US"/>
              <a:t>Allows to group </a:t>
            </a:r>
            <a:r>
              <a:rPr lang="en-US" altLang="en-US" b="1"/>
              <a:t>block-level </a:t>
            </a:r>
            <a:r>
              <a:rPr lang="en-US" altLang="en-US"/>
              <a:t>elements</a:t>
            </a:r>
          </a:p>
          <a:p>
            <a:pPr eaLnBrk="1" hangingPunct="1"/>
            <a:endParaRPr lang="en-US" altLang="en-US"/>
          </a:p>
          <a:p>
            <a:pPr eaLnBrk="1" hangingPunct="1">
              <a:buFont typeface="Wingdings 3" panose="05040102010807070707" pitchFamily="18" charset="2"/>
              <a:buNone/>
            </a:pPr>
            <a:r>
              <a:rPr lang="en-US" altLang="en-US">
                <a:solidFill>
                  <a:srgbClr val="C00000"/>
                </a:solidFill>
                <a:latin typeface="Cambria Math" panose="02040503050406030204" pitchFamily="18" charset="0"/>
                <a:ea typeface="Cambria Math" panose="02040503050406030204" pitchFamily="18" charset="0"/>
                <a:cs typeface="Cambria Math" panose="02040503050406030204" pitchFamily="18" charset="0"/>
              </a:rPr>
              <a:t>&lt;div class=”footnotes”&gt;</a:t>
            </a:r>
          </a:p>
          <a:p>
            <a:pPr lvl="1"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&lt;h2&gt;Footnotes&lt;/h2&gt;</a:t>
            </a:r>
          </a:p>
          <a:p>
            <a:pPr lvl="1"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&lt;p&gt;&lt;b&gt;</a:t>
            </a:r>
            <a:r>
              <a:rPr lang="en-US" altLang="en-US">
                <a:latin typeface="Cambria Math" panose="02040503050406030204" pitchFamily="18" charset="0"/>
                <a:ea typeface="Cambria Math" panose="02040503050406030204" pitchFamily="18" charset="0"/>
                <a:cs typeface="Arial" panose="020B0604020202020204" pitchFamily="34" charset="0"/>
              </a:rPr>
              <a:t>1</a:t>
            </a:r>
            <a:r>
              <a:rPr lang="en-US" altLang="en-US">
                <a:latin typeface="Cambria Math" panose="02040503050406030204" pitchFamily="18" charset="0"/>
                <a:ea typeface="Cambria Math" panose="02040503050406030204" pitchFamily="18" charset="0"/>
                <a:cs typeface="Cambria Math" panose="02040503050406030204" pitchFamily="18" charset="0"/>
              </a:rPr>
              <a:t>&lt;/b&gt; Facebook is the biggest social network nowadays&lt;/p&gt;</a:t>
            </a:r>
          </a:p>
          <a:p>
            <a:pPr lvl="1"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&lt;p&gt;&lt;b&gt;2&lt;/b&gt; Google is the pioneer in HTML5&lt;/p&gt;</a:t>
            </a:r>
          </a:p>
          <a:p>
            <a:pPr eaLnBrk="1" hangingPunct="1">
              <a:buFont typeface="Wingdings 3" panose="05040102010807070707" pitchFamily="18" charset="2"/>
              <a:buNone/>
            </a:pPr>
            <a:r>
              <a:rPr lang="en-US" altLang="en-US">
                <a:solidFill>
                  <a:srgbClr val="C00000"/>
                </a:solidFill>
                <a:latin typeface="Cambria Math" panose="02040503050406030204" pitchFamily="18" charset="0"/>
                <a:ea typeface="Cambria Math" panose="02040503050406030204" pitchFamily="18" charset="0"/>
                <a:cs typeface="Cambria Math" panose="02040503050406030204" pitchFamily="18" charset="0"/>
              </a:rPr>
              <a:t>&lt;/div&gt;</a:t>
            </a:r>
          </a:p>
        </p:txBody>
      </p:sp>
      <p:sp>
        <p:nvSpPr>
          <p:cNvPr id="2" name="Footer Placeholder 1">
            <a:extLst>
              <a:ext uri="{FF2B5EF4-FFF2-40B4-BE49-F238E27FC236}">
                <a16:creationId xmlns:a16="http://schemas.microsoft.com/office/drawing/2014/main" id="{454318A0-F549-712C-360F-9FBB59570CE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280813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7A42A7C9-892A-F6A2-F22A-BA9F0AEC6BE2}"/>
              </a:ext>
            </a:extLst>
          </p:cNvPr>
          <p:cNvSpPr txBox="1">
            <a:spLocks noChangeArrowheads="1"/>
          </p:cNvSpPr>
          <p:nvPr/>
        </p:nvSpPr>
        <p:spPr bwMode="auto">
          <a:xfrm>
            <a:off x="2021205" y="640080"/>
            <a:ext cx="5952173" cy="4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22960" fontAlgn="base">
              <a:lnSpc>
                <a:spcPct val="95000"/>
              </a:lnSpc>
              <a:spcBef>
                <a:spcPct val="0"/>
              </a:spcBef>
              <a:spcAft>
                <a:spcPct val="0"/>
              </a:spcAft>
              <a:buNone/>
            </a:pPr>
            <a:r>
              <a:rPr lang="en-US" altLang="en-US" sz="2880">
                <a:solidFill>
                  <a:srgbClr val="000000"/>
                </a:solidFill>
                <a:latin typeface="Arial" panose="020B0604020202020204" pitchFamily="34" charset="0"/>
              </a:rPr>
              <a:t>What is a Web Developer?</a:t>
            </a:r>
          </a:p>
        </p:txBody>
      </p:sp>
      <p:pic>
        <p:nvPicPr>
          <p:cNvPr id="5123" name="Picture 5">
            <a:extLst>
              <a:ext uri="{FF2B5EF4-FFF2-40B4-BE49-F238E27FC236}">
                <a16:creationId xmlns:a16="http://schemas.microsoft.com/office/drawing/2014/main" id="{D4FB0F47-F5C8-8565-FA2F-C1D00FCF5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80" y="1920240"/>
            <a:ext cx="6197918" cy="346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3">
            <a:extLst>
              <a:ext uri="{FF2B5EF4-FFF2-40B4-BE49-F238E27FC236}">
                <a16:creationId xmlns:a16="http://schemas.microsoft.com/office/drawing/2014/main" id="{6B1B7C78-D5BC-FB4F-4824-19002AF5933F}"/>
              </a:ext>
            </a:extLst>
          </p:cNvPr>
          <p:cNvSpPr>
            <a:spLocks noGrp="1" noChangeArrowheads="1"/>
          </p:cNvSpPr>
          <p:nvPr>
            <p:ph type="title"/>
          </p:nvPr>
        </p:nvSpPr>
        <p:spPr/>
        <p:txBody>
          <a:bodyPr/>
          <a:lstStyle/>
          <a:p>
            <a:endParaRPr lang="en-US" altLang="en-US" dirty="0"/>
          </a:p>
        </p:txBody>
      </p:sp>
      <p:sp>
        <p:nvSpPr>
          <p:cNvPr id="2" name="Footer Placeholder 1">
            <a:extLst>
              <a:ext uri="{FF2B5EF4-FFF2-40B4-BE49-F238E27FC236}">
                <a16:creationId xmlns:a16="http://schemas.microsoft.com/office/drawing/2014/main" id="{22431BBD-3DF8-F953-AAFF-532CAA60026D}"/>
              </a:ext>
            </a:extLst>
          </p:cNvPr>
          <p:cNvSpPr>
            <a:spLocks noGrp="1"/>
          </p:cNvSpPr>
          <p:nvPr>
            <p:ph type="ftr" sz="quarter" idx="11"/>
          </p:nvPr>
        </p:nvSpPr>
        <p:spPr/>
        <p:txBody>
          <a:bodyPr/>
          <a:lstStyle/>
          <a:p>
            <a:pPr>
              <a:defRPr/>
            </a:pPr>
            <a:r>
              <a:rPr lang="en-US"/>
              <a:t>Md. Masudur Rahman, Dept. Of CSE, UGV</a:t>
            </a:r>
            <a:endParaRPr lang="en-US" dirty="0"/>
          </a:p>
        </p:txBody>
      </p:sp>
      <p:sp>
        <p:nvSpPr>
          <p:cNvPr id="3" name="Content Placeholder 2">
            <a:extLst>
              <a:ext uri="{FF2B5EF4-FFF2-40B4-BE49-F238E27FC236}">
                <a16:creationId xmlns:a16="http://schemas.microsoft.com/office/drawing/2014/main" id="{222F60A4-53F0-BA1A-7531-90EDE5BFD2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64859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9F0BF1AB-08BB-C1DC-8172-5E5F758A601D}"/>
              </a:ext>
            </a:extLst>
          </p:cNvPr>
          <p:cNvSpPr>
            <a:spLocks noGrp="1"/>
          </p:cNvSpPr>
          <p:nvPr>
            <p:ph type="title"/>
          </p:nvPr>
        </p:nvSpPr>
        <p:spPr/>
        <p:txBody>
          <a:bodyPr/>
          <a:lstStyle/>
          <a:p>
            <a:pPr eaLnBrk="1" hangingPunct="1"/>
            <a:r>
              <a:rPr lang="en-US" altLang="en-US"/>
              <a:t>The &lt;span&gt; element</a:t>
            </a:r>
          </a:p>
        </p:txBody>
      </p:sp>
      <p:sp>
        <p:nvSpPr>
          <p:cNvPr id="104451" name="Content Placeholder 2">
            <a:extLst>
              <a:ext uri="{FF2B5EF4-FFF2-40B4-BE49-F238E27FC236}">
                <a16:creationId xmlns:a16="http://schemas.microsoft.com/office/drawing/2014/main" id="{C8B302DA-1F3A-B195-AB4F-5E2C4A81E3F1}"/>
              </a:ext>
            </a:extLst>
          </p:cNvPr>
          <p:cNvSpPr>
            <a:spLocks noGrp="1"/>
          </p:cNvSpPr>
          <p:nvPr>
            <p:ph sz="quarter" idx="1"/>
          </p:nvPr>
        </p:nvSpPr>
        <p:spPr>
          <a:xfrm>
            <a:off x="1981200" y="1219201"/>
            <a:ext cx="8229600" cy="4937125"/>
          </a:xfrm>
        </p:spPr>
        <p:txBody>
          <a:bodyPr/>
          <a:lstStyle/>
          <a:p>
            <a:pPr eaLnBrk="1" hangingPunct="1"/>
            <a:r>
              <a:rPr lang="en-US" altLang="en-US"/>
              <a:t>Allows to group inline elements only.</a:t>
            </a:r>
          </a:p>
          <a:p>
            <a:pPr eaLnBrk="1" hangingPunct="1"/>
            <a:endParaRPr lang="en-US" altLang="en-US"/>
          </a:p>
          <a:p>
            <a:pPr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&lt;div class=”footnotes”&gt;</a:t>
            </a:r>
          </a:p>
          <a:p>
            <a:pPr lvl="1"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&lt;h2&gt;Footnotes&lt;/h2&gt;</a:t>
            </a:r>
          </a:p>
          <a:p>
            <a:pPr lvl="1"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&lt;p&gt;</a:t>
            </a:r>
            <a:r>
              <a:rPr lang="en-US" altLang="en-US">
                <a:solidFill>
                  <a:srgbClr val="C00000"/>
                </a:solidFill>
                <a:latin typeface="Cambria Math" panose="02040503050406030204" pitchFamily="18" charset="0"/>
                <a:ea typeface="Cambria Math" panose="02040503050406030204" pitchFamily="18" charset="0"/>
                <a:cs typeface="Cambria Math" panose="02040503050406030204" pitchFamily="18" charset="0"/>
              </a:rPr>
              <a:t>&lt;span class=“social-network”&gt;</a:t>
            </a:r>
            <a:r>
              <a:rPr lang="en-US" altLang="en-US">
                <a:latin typeface="Cambria Math" panose="02040503050406030204" pitchFamily="18" charset="0"/>
                <a:ea typeface="Cambria Math" panose="02040503050406030204" pitchFamily="18" charset="0"/>
                <a:cs typeface="Cambria Math" panose="02040503050406030204" pitchFamily="18" charset="0"/>
              </a:rPr>
              <a:t>&lt;b&gt;</a:t>
            </a:r>
            <a:r>
              <a:rPr lang="en-US" altLang="en-US">
                <a:latin typeface="Cambria Math" panose="02040503050406030204" pitchFamily="18" charset="0"/>
                <a:ea typeface="Cambria Math" panose="02040503050406030204" pitchFamily="18" charset="0"/>
                <a:cs typeface="Arial" panose="020B0604020202020204" pitchFamily="34" charset="0"/>
              </a:rPr>
              <a:t>1</a:t>
            </a:r>
            <a:r>
              <a:rPr lang="en-US" altLang="en-US">
                <a:latin typeface="Cambria Math" panose="02040503050406030204" pitchFamily="18" charset="0"/>
                <a:ea typeface="Cambria Math" panose="02040503050406030204" pitchFamily="18" charset="0"/>
                <a:cs typeface="Cambria Math" panose="02040503050406030204" pitchFamily="18" charset="0"/>
              </a:rPr>
              <a:t>&lt;/b&gt; Facebook is the biggest social network nowadays</a:t>
            </a:r>
            <a:r>
              <a:rPr lang="en-US" altLang="en-US">
                <a:solidFill>
                  <a:srgbClr val="C00000"/>
                </a:solidFill>
                <a:latin typeface="Cambria Math" panose="02040503050406030204" pitchFamily="18" charset="0"/>
                <a:ea typeface="Cambria Math" panose="02040503050406030204" pitchFamily="18" charset="0"/>
                <a:cs typeface="Cambria Math" panose="02040503050406030204" pitchFamily="18" charset="0"/>
              </a:rPr>
              <a:t>&lt;/span&gt;</a:t>
            </a:r>
            <a:r>
              <a:rPr lang="en-US" altLang="en-US">
                <a:latin typeface="Cambria Math" panose="02040503050406030204" pitchFamily="18" charset="0"/>
                <a:ea typeface="Cambria Math" panose="02040503050406030204" pitchFamily="18" charset="0"/>
                <a:cs typeface="Cambria Math" panose="02040503050406030204" pitchFamily="18" charset="0"/>
              </a:rPr>
              <a:t>&lt;/p&gt;</a:t>
            </a:r>
          </a:p>
          <a:p>
            <a:pPr lvl="1"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&lt;p&gt;&lt;b&gt;2&lt;/b&gt; Google is the pioneer in HTML5&lt;/p&gt;</a:t>
            </a:r>
          </a:p>
          <a:p>
            <a:pPr eaLnBrk="1" hangingPunct="1">
              <a:buFont typeface="Wingdings 3" panose="05040102010807070707" pitchFamily="18" charset="2"/>
              <a:buNone/>
            </a:pPr>
            <a:r>
              <a:rPr lang="en-US" altLang="en-US">
                <a:latin typeface="Cambria Math" panose="02040503050406030204" pitchFamily="18" charset="0"/>
                <a:ea typeface="Cambria Math" panose="02040503050406030204" pitchFamily="18" charset="0"/>
                <a:cs typeface="Cambria Math" panose="02040503050406030204" pitchFamily="18" charset="0"/>
              </a:rPr>
              <a:t>&lt;/div&gt;</a:t>
            </a:r>
          </a:p>
          <a:p>
            <a:pPr eaLnBrk="1" hangingPunct="1"/>
            <a:endParaRPr lang="en-US" altLang="en-US"/>
          </a:p>
        </p:txBody>
      </p:sp>
      <p:sp>
        <p:nvSpPr>
          <p:cNvPr id="2" name="Footer Placeholder 1">
            <a:extLst>
              <a:ext uri="{FF2B5EF4-FFF2-40B4-BE49-F238E27FC236}">
                <a16:creationId xmlns:a16="http://schemas.microsoft.com/office/drawing/2014/main" id="{F73A1771-0C17-D7F5-6271-8F6C9E30020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703490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CCBC2E5C-F4A5-C905-7592-84B88F7906BF}"/>
              </a:ext>
            </a:extLst>
          </p:cNvPr>
          <p:cNvSpPr>
            <a:spLocks noGrp="1"/>
          </p:cNvSpPr>
          <p:nvPr>
            <p:ph type="title"/>
          </p:nvPr>
        </p:nvSpPr>
        <p:spPr/>
        <p:txBody>
          <a:bodyPr/>
          <a:lstStyle/>
          <a:p>
            <a:pPr eaLnBrk="1" hangingPunct="1"/>
            <a:r>
              <a:rPr lang="en-US" altLang="en-US"/>
              <a:t>Questions?</a:t>
            </a:r>
          </a:p>
        </p:txBody>
      </p:sp>
      <p:sp>
        <p:nvSpPr>
          <p:cNvPr id="106499" name="Content Placeholder 2">
            <a:extLst>
              <a:ext uri="{FF2B5EF4-FFF2-40B4-BE49-F238E27FC236}">
                <a16:creationId xmlns:a16="http://schemas.microsoft.com/office/drawing/2014/main" id="{EAFC77B9-3678-CA62-D096-82C6396E2A7D}"/>
              </a:ext>
            </a:extLst>
          </p:cNvPr>
          <p:cNvSpPr>
            <a:spLocks noGrp="1"/>
          </p:cNvSpPr>
          <p:nvPr>
            <p:ph sz="quarter" idx="1"/>
          </p:nvPr>
        </p:nvSpPr>
        <p:spPr>
          <a:xfrm>
            <a:off x="1981200" y="1219201"/>
            <a:ext cx="8229600" cy="4937125"/>
          </a:xfrm>
        </p:spPr>
        <p:txBody>
          <a:bodyPr/>
          <a:lstStyle/>
          <a:p>
            <a:pPr eaLnBrk="1" hangingPunct="1"/>
            <a:r>
              <a:rPr lang="en-US" altLang="en-US"/>
              <a:t>Before the exercise</a:t>
            </a:r>
          </a:p>
        </p:txBody>
      </p:sp>
      <p:sp>
        <p:nvSpPr>
          <p:cNvPr id="2" name="Footer Placeholder 1">
            <a:extLst>
              <a:ext uri="{FF2B5EF4-FFF2-40B4-BE49-F238E27FC236}">
                <a16:creationId xmlns:a16="http://schemas.microsoft.com/office/drawing/2014/main" id="{DFEED94C-CA9B-8E97-3924-F3BB9B9F64A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619832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a:extLst>
              <a:ext uri="{FF2B5EF4-FFF2-40B4-BE49-F238E27FC236}">
                <a16:creationId xmlns:a16="http://schemas.microsoft.com/office/drawing/2014/main" id="{21EA5E0C-FD6A-DB52-766C-5A271D698CD8}"/>
              </a:ext>
            </a:extLst>
          </p:cNvPr>
          <p:cNvSpPr>
            <a:spLocks noGrp="1"/>
          </p:cNvSpPr>
          <p:nvPr>
            <p:ph type="ctrTitle"/>
          </p:nvPr>
        </p:nvSpPr>
        <p:spPr>
          <a:xfrm>
            <a:off x="2590800" y="3657600"/>
            <a:ext cx="7010400" cy="1219200"/>
          </a:xfrm>
        </p:spPr>
        <p:txBody>
          <a:bodyPr/>
          <a:lstStyle/>
          <a:p>
            <a:pPr eaLnBrk="1" hangingPunct="1">
              <a:lnSpc>
                <a:spcPct val="95000"/>
              </a:lnSpc>
            </a:pPr>
            <a:r>
              <a:rPr lang="en-US" altLang="en-US" b="1">
                <a:solidFill>
                  <a:srgbClr val="073763"/>
                </a:solidFill>
                <a:latin typeface="Arial" panose="020B0604020202020204" pitchFamily="34" charset="0"/>
              </a:rPr>
              <a:t>Web Programming</a:t>
            </a:r>
          </a:p>
        </p:txBody>
      </p:sp>
      <p:sp>
        <p:nvSpPr>
          <p:cNvPr id="7" name="Subtitle 6">
            <a:extLst>
              <a:ext uri="{FF2B5EF4-FFF2-40B4-BE49-F238E27FC236}">
                <a16:creationId xmlns:a16="http://schemas.microsoft.com/office/drawing/2014/main" id="{8768242A-4622-835D-C15C-47B7E1146C7F}"/>
              </a:ext>
            </a:extLst>
          </p:cNvPr>
          <p:cNvSpPr>
            <a:spLocks noGrp="1"/>
          </p:cNvSpPr>
          <p:nvPr>
            <p:ph type="subTitle" idx="1"/>
          </p:nvPr>
        </p:nvSpPr>
        <p:spPr/>
        <p:txBody>
          <a:bodyPr>
            <a:normAutofit fontScale="85000" lnSpcReduction="20000"/>
          </a:bodyPr>
          <a:lstStyle/>
          <a:p>
            <a:pPr eaLnBrk="1" fontAlgn="auto" hangingPunct="1">
              <a:spcAft>
                <a:spcPts val="0"/>
              </a:spcAft>
              <a:defRPr/>
            </a:pPr>
            <a:r>
              <a:rPr lang="en-US" dirty="0"/>
              <a:t>Week 04</a:t>
            </a:r>
            <a:br>
              <a:rPr lang="en-US" dirty="0"/>
            </a:br>
            <a:r>
              <a:rPr lang="en-US" dirty="0"/>
              <a:t>Slides 92-126</a:t>
            </a:r>
          </a:p>
        </p:txBody>
      </p:sp>
      <p:sp>
        <p:nvSpPr>
          <p:cNvPr id="2" name="Footer Placeholder 1">
            <a:extLst>
              <a:ext uri="{FF2B5EF4-FFF2-40B4-BE49-F238E27FC236}">
                <a16:creationId xmlns:a16="http://schemas.microsoft.com/office/drawing/2014/main" id="{6532FF86-2EC3-F614-D5E7-B13A606465B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207558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A369064-A9B2-48A6-8407-95E48E7C42B1}"/>
              </a:ext>
            </a:extLst>
          </p:cNvPr>
          <p:cNvSpPr>
            <a:spLocks noGrp="1"/>
          </p:cNvSpPr>
          <p:nvPr>
            <p:ph type="title"/>
          </p:nvPr>
        </p:nvSpPr>
        <p:spPr/>
        <p:txBody>
          <a:bodyPr/>
          <a:lstStyle/>
          <a:p>
            <a:pPr eaLnBrk="1" hangingPunct="1"/>
            <a:r>
              <a:rPr lang="en-US" altLang="en-US"/>
              <a:t>Outline</a:t>
            </a:r>
          </a:p>
        </p:txBody>
      </p:sp>
      <p:sp>
        <p:nvSpPr>
          <p:cNvPr id="12291" name="Content Placeholder 2">
            <a:extLst>
              <a:ext uri="{FF2B5EF4-FFF2-40B4-BE49-F238E27FC236}">
                <a16:creationId xmlns:a16="http://schemas.microsoft.com/office/drawing/2014/main" id="{6C683350-4BA3-9354-8BD8-6B436BF77837}"/>
              </a:ext>
            </a:extLst>
          </p:cNvPr>
          <p:cNvSpPr>
            <a:spLocks noGrp="1"/>
          </p:cNvSpPr>
          <p:nvPr>
            <p:ph sz="quarter" idx="1"/>
          </p:nvPr>
        </p:nvSpPr>
        <p:spPr>
          <a:xfrm>
            <a:off x="1981200" y="1219201"/>
            <a:ext cx="8229600" cy="4937125"/>
          </a:xfrm>
        </p:spPr>
        <p:txBody>
          <a:bodyPr/>
          <a:lstStyle/>
          <a:p>
            <a:pPr eaLnBrk="1" hangingPunct="1"/>
            <a:r>
              <a:rPr lang="en-US" altLang="en-US"/>
              <a:t>Links and Navigation:</a:t>
            </a:r>
          </a:p>
          <a:p>
            <a:pPr lvl="1" eaLnBrk="1" hangingPunct="1"/>
            <a:r>
              <a:rPr lang="en-US" altLang="en-US"/>
              <a:t>Basic Links</a:t>
            </a:r>
          </a:p>
          <a:p>
            <a:pPr lvl="1" eaLnBrk="1" hangingPunct="1"/>
            <a:r>
              <a:rPr lang="en-US" altLang="en-US"/>
              <a:t>E-mail links, </a:t>
            </a:r>
          </a:p>
          <a:p>
            <a:pPr lvl="1" eaLnBrk="1" hangingPunct="1"/>
            <a:r>
              <a:rPr lang="en-US" altLang="en-US"/>
              <a:t>Directory Structure and URLs</a:t>
            </a:r>
          </a:p>
          <a:p>
            <a:pPr eaLnBrk="1" hangingPunct="1"/>
            <a:r>
              <a:rPr lang="en-US" altLang="en-US"/>
              <a:t>Exercise</a:t>
            </a:r>
          </a:p>
        </p:txBody>
      </p:sp>
      <p:sp>
        <p:nvSpPr>
          <p:cNvPr id="2" name="Footer Placeholder 1">
            <a:extLst>
              <a:ext uri="{FF2B5EF4-FFF2-40B4-BE49-F238E27FC236}">
                <a16:creationId xmlns:a16="http://schemas.microsoft.com/office/drawing/2014/main" id="{88D9EFD7-F617-EB20-74C0-03777219CB9E}"/>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10050987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C977F938-176C-686B-D0AA-AF27DECA7162}"/>
              </a:ext>
            </a:extLst>
          </p:cNvPr>
          <p:cNvSpPr>
            <a:spLocks noGrp="1"/>
          </p:cNvSpPr>
          <p:nvPr>
            <p:ph type="ctrTitle"/>
          </p:nvPr>
        </p:nvSpPr>
        <p:spPr/>
        <p:txBody>
          <a:bodyPr/>
          <a:lstStyle/>
          <a:p>
            <a:pPr eaLnBrk="1" hangingPunct="1"/>
            <a:r>
              <a:rPr lang="en-US" altLang="en-US"/>
              <a:t>Links and Navigations</a:t>
            </a:r>
          </a:p>
        </p:txBody>
      </p:sp>
      <p:sp>
        <p:nvSpPr>
          <p:cNvPr id="5" name="Subtitle 4">
            <a:extLst>
              <a:ext uri="{FF2B5EF4-FFF2-40B4-BE49-F238E27FC236}">
                <a16:creationId xmlns:a16="http://schemas.microsoft.com/office/drawing/2014/main" id="{57C60767-7EDD-B10A-9CDB-6F7DDBCFEA91}"/>
              </a:ext>
            </a:extLst>
          </p:cNvPr>
          <p:cNvSpPr>
            <a:spLocks noGrp="1"/>
          </p:cNvSpPr>
          <p:nvPr>
            <p:ph type="subTitle" idx="1"/>
          </p:nvPr>
        </p:nvSpPr>
        <p:spPr/>
        <p:txBody>
          <a:bodyPr>
            <a:normAutofit/>
          </a:bodyPr>
          <a:lstStyle/>
          <a:p>
            <a:pPr eaLnBrk="1" fontAlgn="auto" hangingPunct="1">
              <a:spcAft>
                <a:spcPts val="0"/>
              </a:spcAft>
              <a:defRPr/>
            </a:pPr>
            <a:r>
              <a:rPr lang="en-US" dirty="0"/>
              <a:t>Basic Links, and E-mail links</a:t>
            </a:r>
          </a:p>
        </p:txBody>
      </p:sp>
      <p:sp>
        <p:nvSpPr>
          <p:cNvPr id="2" name="Footer Placeholder 1">
            <a:extLst>
              <a:ext uri="{FF2B5EF4-FFF2-40B4-BE49-F238E27FC236}">
                <a16:creationId xmlns:a16="http://schemas.microsoft.com/office/drawing/2014/main" id="{718DB7E3-261F-DBC1-7904-C5D6150786E3}"/>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947890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78DC37E-1365-006D-9D67-55FCE7635D32}"/>
              </a:ext>
            </a:extLst>
          </p:cNvPr>
          <p:cNvSpPr>
            <a:spLocks noGrp="1"/>
          </p:cNvSpPr>
          <p:nvPr>
            <p:ph type="title"/>
          </p:nvPr>
        </p:nvSpPr>
        <p:spPr/>
        <p:txBody>
          <a:bodyPr/>
          <a:lstStyle/>
          <a:p>
            <a:pPr eaLnBrk="1" hangingPunct="1"/>
            <a:r>
              <a:rPr lang="en-US" altLang="en-US"/>
              <a:t>Basic Links</a:t>
            </a:r>
          </a:p>
        </p:txBody>
      </p:sp>
      <p:sp>
        <p:nvSpPr>
          <p:cNvPr id="16387" name="Content Placeholder 2">
            <a:extLst>
              <a:ext uri="{FF2B5EF4-FFF2-40B4-BE49-F238E27FC236}">
                <a16:creationId xmlns:a16="http://schemas.microsoft.com/office/drawing/2014/main" id="{47C42011-A874-64E8-8135-7B62DB8D9B97}"/>
              </a:ext>
            </a:extLst>
          </p:cNvPr>
          <p:cNvSpPr>
            <a:spLocks noGrp="1"/>
          </p:cNvSpPr>
          <p:nvPr>
            <p:ph sz="quarter" idx="1"/>
          </p:nvPr>
        </p:nvSpPr>
        <p:spPr>
          <a:xfrm>
            <a:off x="1981200" y="1219201"/>
            <a:ext cx="8229600" cy="4937125"/>
          </a:xfrm>
        </p:spPr>
        <p:txBody>
          <a:bodyPr/>
          <a:lstStyle/>
          <a:p>
            <a:pPr eaLnBrk="1" hangingPunct="1"/>
            <a:r>
              <a:rPr lang="en-US" altLang="en-US"/>
              <a:t>A link is specified with the element </a:t>
            </a:r>
            <a:r>
              <a:rPr lang="en-US" altLang="en-US">
                <a:solidFill>
                  <a:srgbClr val="C00000"/>
                </a:solidFill>
              </a:rPr>
              <a:t>&lt;a&gt;</a:t>
            </a:r>
          </a:p>
          <a:p>
            <a:pPr eaLnBrk="1" hangingPunct="1"/>
            <a:endParaRPr lang="en-US" altLang="en-US">
              <a:solidFill>
                <a:srgbClr val="C00000"/>
              </a:solidFill>
            </a:endParaRPr>
          </a:p>
          <a:p>
            <a:pPr eaLnBrk="1" hangingPunct="1"/>
            <a:r>
              <a:rPr lang="en-US" altLang="en-US"/>
              <a:t>How to link?</a:t>
            </a:r>
          </a:p>
          <a:p>
            <a:pPr lvl="1" eaLnBrk="1" hangingPunct="1"/>
            <a:r>
              <a:rPr lang="en-US" altLang="en-US"/>
              <a:t>You should use the </a:t>
            </a:r>
            <a:r>
              <a:rPr lang="en-US" altLang="en-US" b="1">
                <a:solidFill>
                  <a:srgbClr val="C00000"/>
                </a:solidFill>
              </a:rPr>
              <a:t>href </a:t>
            </a:r>
            <a:r>
              <a:rPr lang="en-US" altLang="en-US"/>
              <a:t>property</a:t>
            </a:r>
          </a:p>
          <a:p>
            <a:pPr lvl="1" eaLnBrk="1" hangingPunct="1"/>
            <a:r>
              <a:rPr lang="en-US" altLang="en-US"/>
              <a:t>It indicates the page you want to link</a:t>
            </a:r>
          </a:p>
          <a:p>
            <a:pPr lvl="1" eaLnBrk="1" hangingPunct="1"/>
            <a:r>
              <a:rPr lang="en-US" altLang="en-US"/>
              <a:t>Use a short-descriptive word for the link name</a:t>
            </a:r>
          </a:p>
          <a:p>
            <a:pPr lvl="2" eaLnBrk="1" hangingPunct="1"/>
            <a:r>
              <a:rPr lang="en-US" altLang="en-US"/>
              <a:t>Try not to use words such as “Click here”</a:t>
            </a:r>
          </a:p>
        </p:txBody>
      </p:sp>
      <p:sp>
        <p:nvSpPr>
          <p:cNvPr id="2" name="Footer Placeholder 1">
            <a:extLst>
              <a:ext uri="{FF2B5EF4-FFF2-40B4-BE49-F238E27FC236}">
                <a16:creationId xmlns:a16="http://schemas.microsoft.com/office/drawing/2014/main" id="{88158602-F2F7-F038-5795-A4198D393016}"/>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17001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EFD6805-21A9-4CAB-EF62-6117D8D9F57D}"/>
              </a:ext>
            </a:extLst>
          </p:cNvPr>
          <p:cNvSpPr>
            <a:spLocks noGrp="1"/>
          </p:cNvSpPr>
          <p:nvPr>
            <p:ph type="title"/>
          </p:nvPr>
        </p:nvSpPr>
        <p:spPr/>
        <p:txBody>
          <a:bodyPr/>
          <a:lstStyle/>
          <a:p>
            <a:pPr eaLnBrk="1" hangingPunct="1"/>
            <a:r>
              <a:rPr lang="en-US" altLang="en-US"/>
              <a:t>Basic Links (cont’d)</a:t>
            </a:r>
          </a:p>
        </p:txBody>
      </p:sp>
      <p:sp>
        <p:nvSpPr>
          <p:cNvPr id="18435" name="Content Placeholder 2">
            <a:extLst>
              <a:ext uri="{FF2B5EF4-FFF2-40B4-BE49-F238E27FC236}">
                <a16:creationId xmlns:a16="http://schemas.microsoft.com/office/drawing/2014/main" id="{64EDAFEA-9E6D-3B98-1800-A90979C7618E}"/>
              </a:ext>
            </a:extLst>
          </p:cNvPr>
          <p:cNvSpPr>
            <a:spLocks noGrp="1"/>
          </p:cNvSpPr>
          <p:nvPr>
            <p:ph sz="quarter" idx="1"/>
          </p:nvPr>
        </p:nvSpPr>
        <p:spPr>
          <a:xfrm>
            <a:off x="1981200" y="1219201"/>
            <a:ext cx="8229600" cy="4937125"/>
          </a:xfrm>
        </p:spPr>
        <p:txBody>
          <a:bodyPr/>
          <a:lstStyle/>
          <a:p>
            <a:pPr eaLnBrk="1" hangingPunct="1"/>
            <a:r>
              <a:rPr lang="en-US" altLang="en-US"/>
              <a:t>To link to a different site:</a:t>
            </a:r>
          </a:p>
          <a:p>
            <a:pPr lvl="1" eaLnBrk="1" hangingPunct="1"/>
            <a:r>
              <a:rPr lang="en-US" altLang="en-US"/>
              <a:t>Specify a full URL (Uniform Resource Locator) for the page to be linked. i.e.:</a:t>
            </a:r>
          </a:p>
          <a:p>
            <a:pPr lvl="2" eaLnBrk="1" hangingPunct="1"/>
            <a:r>
              <a:rPr lang="en-US" altLang="en-US"/>
              <a:t>www.google.com</a:t>
            </a:r>
          </a:p>
          <a:p>
            <a:pPr lvl="2" eaLnBrk="1" hangingPunct="1"/>
            <a:r>
              <a:rPr lang="en-US" altLang="en-US"/>
              <a:t>Full URL:	</a:t>
            </a:r>
            <a:r>
              <a:rPr lang="en-US" altLang="en-US" b="1"/>
              <a:t>href</a:t>
            </a:r>
            <a:r>
              <a:rPr lang="en-US" altLang="en-US"/>
              <a:t>=“</a:t>
            </a:r>
            <a:r>
              <a:rPr lang="en-US" altLang="en-US" b="1">
                <a:solidFill>
                  <a:srgbClr val="C00000"/>
                </a:solidFill>
              </a:rPr>
              <a:t>http://</a:t>
            </a:r>
            <a:r>
              <a:rPr lang="en-US" altLang="en-US"/>
              <a:t>www.google.com”</a:t>
            </a:r>
          </a:p>
          <a:p>
            <a:pPr lvl="2" eaLnBrk="1" hangingPunct="1">
              <a:buFont typeface="Wingdings 3" panose="05040102010807070707" pitchFamily="18" charset="2"/>
              <a:buNone/>
            </a:pPr>
            <a:endParaRPr lang="en-US" altLang="en-US"/>
          </a:p>
          <a:p>
            <a:pPr eaLnBrk="1" hangingPunct="1"/>
            <a:r>
              <a:rPr lang="en-US" altLang="en-US"/>
              <a:t>To link to within the same site:</a:t>
            </a:r>
          </a:p>
          <a:p>
            <a:pPr lvl="1" eaLnBrk="1" hangingPunct="1"/>
            <a:r>
              <a:rPr lang="en-US" altLang="en-US"/>
              <a:t>Use a URL shorthand form: </a:t>
            </a:r>
            <a:r>
              <a:rPr lang="en-US" altLang="en-US" i="1" u="sng"/>
              <a:t>Relative URL</a:t>
            </a:r>
          </a:p>
          <a:p>
            <a:pPr lvl="2" eaLnBrk="1" hangingPunct="1"/>
            <a:r>
              <a:rPr lang="en-US" altLang="en-US" b="1"/>
              <a:t>href</a:t>
            </a:r>
            <a:r>
              <a:rPr lang="en-US" altLang="en-US"/>
              <a:t>=“</a:t>
            </a:r>
            <a:r>
              <a:rPr lang="en-US" altLang="en-US" b="1">
                <a:solidFill>
                  <a:srgbClr val="C00000"/>
                </a:solidFill>
              </a:rPr>
              <a:t>index.html</a:t>
            </a:r>
            <a:r>
              <a:rPr lang="en-US" altLang="en-US"/>
              <a:t>”</a:t>
            </a:r>
          </a:p>
        </p:txBody>
      </p:sp>
      <p:sp>
        <p:nvSpPr>
          <p:cNvPr id="2" name="Footer Placeholder 1">
            <a:extLst>
              <a:ext uri="{FF2B5EF4-FFF2-40B4-BE49-F238E27FC236}">
                <a16:creationId xmlns:a16="http://schemas.microsoft.com/office/drawing/2014/main" id="{BA8531FE-3A48-3C58-5976-2E5D898792FF}"/>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418863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99FC245-B837-3248-D38E-3EB2E64168D4}"/>
              </a:ext>
            </a:extLst>
          </p:cNvPr>
          <p:cNvSpPr>
            <a:spLocks noGrp="1"/>
          </p:cNvSpPr>
          <p:nvPr>
            <p:ph type="title"/>
          </p:nvPr>
        </p:nvSpPr>
        <p:spPr/>
        <p:txBody>
          <a:bodyPr/>
          <a:lstStyle/>
          <a:p>
            <a:pPr eaLnBrk="1" hangingPunct="1"/>
            <a:r>
              <a:rPr lang="en-US" altLang="en-US"/>
              <a:t>Basic Links: title property (cont’d)</a:t>
            </a:r>
          </a:p>
        </p:txBody>
      </p:sp>
      <p:sp>
        <p:nvSpPr>
          <p:cNvPr id="20483" name="Content Placeholder 2">
            <a:extLst>
              <a:ext uri="{FF2B5EF4-FFF2-40B4-BE49-F238E27FC236}">
                <a16:creationId xmlns:a16="http://schemas.microsoft.com/office/drawing/2014/main" id="{83BC72B6-5D6C-E0D1-AE42-EC80F94A8E39}"/>
              </a:ext>
            </a:extLst>
          </p:cNvPr>
          <p:cNvSpPr>
            <a:spLocks noGrp="1"/>
          </p:cNvSpPr>
          <p:nvPr>
            <p:ph sz="quarter" idx="1"/>
          </p:nvPr>
        </p:nvSpPr>
        <p:spPr>
          <a:xfrm>
            <a:off x="1981200" y="1219201"/>
            <a:ext cx="8229600" cy="4937125"/>
          </a:xfrm>
        </p:spPr>
        <p:txBody>
          <a:bodyPr/>
          <a:lstStyle/>
          <a:p>
            <a:pPr eaLnBrk="1" hangingPunct="1"/>
            <a:r>
              <a:rPr lang="en-US" altLang="en-US"/>
              <a:t>Use the </a:t>
            </a:r>
            <a:r>
              <a:rPr lang="en-US" altLang="en-US" b="1" i="1" u="sng"/>
              <a:t>title</a:t>
            </a:r>
            <a:r>
              <a:rPr lang="en-US" altLang="en-US" b="1" i="1"/>
              <a:t> </a:t>
            </a:r>
            <a:r>
              <a:rPr lang="en-US" altLang="en-US"/>
              <a:t>property as a good practice</a:t>
            </a:r>
          </a:p>
          <a:p>
            <a:pPr eaLnBrk="1" hangingPunct="1"/>
            <a:r>
              <a:rPr lang="en-US" altLang="en-US"/>
              <a:t>It will be displayed as a tooltip (small yellow textbox) when user hovers over the link. </a:t>
            </a:r>
          </a:p>
          <a:p>
            <a:pPr eaLnBrk="1" hangingPunct="1"/>
            <a:r>
              <a:rPr lang="en-US" altLang="en-US"/>
              <a:t>In case of visually impaired, the title is read aloud.</a:t>
            </a:r>
          </a:p>
          <a:p>
            <a:pPr lvl="1" eaLnBrk="1" hangingPunct="1"/>
            <a:r>
              <a:rPr lang="en-US" altLang="en-US"/>
              <a:t>i.e.:</a:t>
            </a:r>
          </a:p>
          <a:p>
            <a:pPr lvl="1" eaLnBrk="1" hangingPunct="1">
              <a:buFont typeface="Wingdings 3" panose="05040102010807070707" pitchFamily="18" charset="2"/>
              <a:buNone/>
            </a:pPr>
            <a:endParaRPr lang="en-US" altLang="en-US"/>
          </a:p>
          <a:p>
            <a:pPr lvl="1" eaLnBrk="1" hangingPunct="1">
              <a:buFont typeface="Wingdings 3" panose="05040102010807070707" pitchFamily="18" charset="2"/>
              <a:buNone/>
            </a:pPr>
            <a:r>
              <a:rPr lang="en-US" altLang="en-US"/>
              <a:t>&lt;a href=“http://www.udc.edu” </a:t>
            </a:r>
            <a:r>
              <a:rPr lang="en-US" altLang="en-US" b="1">
                <a:solidFill>
                  <a:srgbClr val="C00000"/>
                </a:solidFill>
              </a:rPr>
              <a:t>title</a:t>
            </a:r>
            <a:r>
              <a:rPr lang="en-US" altLang="en-US"/>
              <a:t>=“</a:t>
            </a:r>
            <a:r>
              <a:rPr lang="en-US" altLang="en-US">
                <a:solidFill>
                  <a:srgbClr val="0070C0"/>
                </a:solidFill>
              </a:rPr>
              <a:t>University of the District of Columbia</a:t>
            </a:r>
            <a:r>
              <a:rPr lang="en-US" altLang="en-US"/>
              <a:t>”&gt; UDC &lt;/a&gt;</a:t>
            </a:r>
          </a:p>
        </p:txBody>
      </p:sp>
      <p:sp>
        <p:nvSpPr>
          <p:cNvPr id="2" name="Footer Placeholder 1">
            <a:extLst>
              <a:ext uri="{FF2B5EF4-FFF2-40B4-BE49-F238E27FC236}">
                <a16:creationId xmlns:a16="http://schemas.microsoft.com/office/drawing/2014/main" id="{B0A67A9D-E8F6-B2DC-C290-A89714218F64}"/>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869153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3D61976-38A4-B288-A00F-26EEC9369BA5}"/>
              </a:ext>
            </a:extLst>
          </p:cNvPr>
          <p:cNvSpPr>
            <a:spLocks noGrp="1"/>
          </p:cNvSpPr>
          <p:nvPr>
            <p:ph type="title"/>
          </p:nvPr>
        </p:nvSpPr>
        <p:spPr/>
        <p:txBody>
          <a:bodyPr/>
          <a:lstStyle/>
          <a:p>
            <a:pPr eaLnBrk="1" hangingPunct="1"/>
            <a:r>
              <a:rPr lang="en-US" altLang="en-US"/>
              <a:t>Basic Links: E-mail</a:t>
            </a:r>
          </a:p>
        </p:txBody>
      </p:sp>
      <p:sp>
        <p:nvSpPr>
          <p:cNvPr id="22531" name="Content Placeholder 2">
            <a:extLst>
              <a:ext uri="{FF2B5EF4-FFF2-40B4-BE49-F238E27FC236}">
                <a16:creationId xmlns:a16="http://schemas.microsoft.com/office/drawing/2014/main" id="{EC358095-54DF-FA4B-C49B-1D8581EE936B}"/>
              </a:ext>
            </a:extLst>
          </p:cNvPr>
          <p:cNvSpPr>
            <a:spLocks noGrp="1"/>
          </p:cNvSpPr>
          <p:nvPr>
            <p:ph sz="quarter" idx="1"/>
          </p:nvPr>
        </p:nvSpPr>
        <p:spPr>
          <a:xfrm>
            <a:off x="1981200" y="1219201"/>
            <a:ext cx="8229600" cy="4937125"/>
          </a:xfrm>
        </p:spPr>
        <p:txBody>
          <a:bodyPr/>
          <a:lstStyle/>
          <a:p>
            <a:pPr eaLnBrk="1" hangingPunct="1"/>
            <a:r>
              <a:rPr lang="en-US" altLang="en-US"/>
              <a:t>To let users send e-mails to a determined address by opening their default e-mail program, the keyword </a:t>
            </a:r>
            <a:r>
              <a:rPr lang="en-US" altLang="en-US" b="1">
                <a:solidFill>
                  <a:srgbClr val="C00000"/>
                </a:solidFill>
              </a:rPr>
              <a:t>mailto </a:t>
            </a:r>
            <a:r>
              <a:rPr lang="en-US" altLang="en-US"/>
              <a:t>is used.</a:t>
            </a:r>
          </a:p>
          <a:p>
            <a:pPr eaLnBrk="1" hangingPunct="1"/>
            <a:r>
              <a:rPr lang="en-US" altLang="en-US"/>
              <a:t>How?</a:t>
            </a:r>
          </a:p>
          <a:p>
            <a:pPr lvl="1" eaLnBrk="1" hangingPunct="1"/>
            <a:r>
              <a:rPr lang="en-US" altLang="en-US"/>
              <a:t>&lt;a href=“</a:t>
            </a:r>
            <a:r>
              <a:rPr lang="en-US" altLang="en-US">
                <a:hlinkClick r:id="rId3"/>
              </a:rPr>
              <a:t>mailto:sales@example.com</a:t>
            </a:r>
            <a:r>
              <a:rPr lang="en-US" altLang="en-US"/>
              <a:t>”&gt; e-mail us&lt;/a&gt;</a:t>
            </a:r>
          </a:p>
          <a:p>
            <a:pPr lvl="1" eaLnBrk="1" hangingPunct="1"/>
            <a:r>
              <a:rPr lang="en-US" altLang="en-US"/>
              <a:t>&lt;a href=“</a:t>
            </a:r>
            <a:r>
              <a:rPr lang="en-US" altLang="en-US">
                <a:hlinkClick r:id="rId4"/>
              </a:rPr>
              <a:t>mailto:support@test.com</a:t>
            </a:r>
            <a:r>
              <a:rPr lang="en-US" altLang="en-US"/>
              <a:t>”&gt;support@test.com&lt;/a&gt;</a:t>
            </a:r>
          </a:p>
          <a:p>
            <a:pPr lvl="1" eaLnBrk="1" hangingPunct="1"/>
            <a:endParaRPr lang="en-US" altLang="en-US"/>
          </a:p>
        </p:txBody>
      </p:sp>
      <p:sp>
        <p:nvSpPr>
          <p:cNvPr id="2" name="Footer Placeholder 1">
            <a:extLst>
              <a:ext uri="{FF2B5EF4-FFF2-40B4-BE49-F238E27FC236}">
                <a16:creationId xmlns:a16="http://schemas.microsoft.com/office/drawing/2014/main" id="{139B5083-C96A-C27F-6B60-A456A018D70D}"/>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40831542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E59AEB-0638-A70B-725F-70DBAF99CDC6}"/>
              </a:ext>
            </a:extLst>
          </p:cNvPr>
          <p:cNvSpPr>
            <a:spLocks noGrp="1"/>
          </p:cNvSpPr>
          <p:nvPr>
            <p:ph type="title"/>
          </p:nvPr>
        </p:nvSpPr>
        <p:spPr/>
        <p:txBody>
          <a:bodyPr/>
          <a:lstStyle/>
          <a:p>
            <a:pPr eaLnBrk="1" hangingPunct="1"/>
            <a:r>
              <a:rPr lang="en-US" altLang="en-US"/>
              <a:t>Basic Links: E-mail (cont’d)</a:t>
            </a:r>
          </a:p>
        </p:txBody>
      </p:sp>
      <p:sp>
        <p:nvSpPr>
          <p:cNvPr id="24579" name="Content Placeholder 2">
            <a:extLst>
              <a:ext uri="{FF2B5EF4-FFF2-40B4-BE49-F238E27FC236}">
                <a16:creationId xmlns:a16="http://schemas.microsoft.com/office/drawing/2014/main" id="{80EEF13A-31BE-6371-830F-70684E231B79}"/>
              </a:ext>
            </a:extLst>
          </p:cNvPr>
          <p:cNvSpPr>
            <a:spLocks noGrp="1"/>
          </p:cNvSpPr>
          <p:nvPr>
            <p:ph sz="quarter" idx="1"/>
          </p:nvPr>
        </p:nvSpPr>
        <p:spPr>
          <a:xfrm>
            <a:off x="1981200" y="1219201"/>
            <a:ext cx="8229600" cy="4937125"/>
          </a:xfrm>
        </p:spPr>
        <p:txBody>
          <a:bodyPr/>
          <a:lstStyle/>
          <a:p>
            <a:pPr eaLnBrk="1" hangingPunct="1"/>
            <a:r>
              <a:rPr lang="en-US" altLang="en-US"/>
              <a:t>Drawbacks:</a:t>
            </a:r>
          </a:p>
          <a:p>
            <a:pPr lvl="1" eaLnBrk="1" hangingPunct="1"/>
            <a:r>
              <a:rPr lang="en-US" altLang="en-US"/>
              <a:t>Automated programs from unscrupulous people crawl the web searching for e-mail addresses.</a:t>
            </a:r>
          </a:p>
          <a:p>
            <a:pPr lvl="1" eaLnBrk="1" hangingPunct="1"/>
            <a:endParaRPr lang="en-US" altLang="en-US"/>
          </a:p>
          <a:p>
            <a:pPr eaLnBrk="1" hangingPunct="1"/>
            <a:r>
              <a:rPr lang="en-US" altLang="en-US"/>
              <a:t>What do we get after that?</a:t>
            </a:r>
          </a:p>
          <a:p>
            <a:pPr lvl="1" eaLnBrk="1" hangingPunct="1"/>
            <a:r>
              <a:rPr lang="en-US" altLang="en-US"/>
              <a:t>Junk  mail!</a:t>
            </a:r>
          </a:p>
          <a:p>
            <a:pPr lvl="1" eaLnBrk="1" hangingPunct="1"/>
            <a:r>
              <a:rPr lang="en-US" altLang="en-US"/>
              <a:t>Spam mails !</a:t>
            </a:r>
          </a:p>
          <a:p>
            <a:pPr lvl="1" eaLnBrk="1" hangingPunct="1"/>
            <a:r>
              <a:rPr lang="en-US" altLang="en-US"/>
              <a:t>Scam !</a:t>
            </a:r>
          </a:p>
          <a:p>
            <a:pPr eaLnBrk="1" hangingPunct="1"/>
            <a:r>
              <a:rPr lang="en-US" altLang="en-US"/>
              <a:t>Solutions?</a:t>
            </a:r>
          </a:p>
          <a:p>
            <a:pPr lvl="1" eaLnBrk="1" hangingPunct="1"/>
            <a:r>
              <a:rPr lang="en-US" altLang="en-US"/>
              <a:t>Use e-mail forms</a:t>
            </a:r>
          </a:p>
          <a:p>
            <a:pPr lvl="1" eaLnBrk="1" hangingPunct="1"/>
            <a:r>
              <a:rPr lang="en-US" altLang="en-US">
                <a:hlinkClick r:id="rId3"/>
              </a:rPr>
              <a:t>Generate e-mail using JavaScript</a:t>
            </a:r>
            <a:endParaRPr lang="en-US" altLang="en-US"/>
          </a:p>
          <a:p>
            <a:pPr eaLnBrk="1" hangingPunct="1">
              <a:buFont typeface="Wingdings 3" panose="05040102010807070707" pitchFamily="18" charset="2"/>
              <a:buNone/>
            </a:pPr>
            <a:endParaRPr lang="en-US" altLang="en-US"/>
          </a:p>
        </p:txBody>
      </p:sp>
      <p:sp>
        <p:nvSpPr>
          <p:cNvPr id="2" name="Footer Placeholder 1">
            <a:extLst>
              <a:ext uri="{FF2B5EF4-FFF2-40B4-BE49-F238E27FC236}">
                <a16:creationId xmlns:a16="http://schemas.microsoft.com/office/drawing/2014/main" id="{01DDDF94-1E17-5451-7CDF-75D55F7C83F1}"/>
              </a:ext>
            </a:extLst>
          </p:cNvPr>
          <p:cNvSpPr>
            <a:spLocks noGrp="1"/>
          </p:cNvSpPr>
          <p:nvPr>
            <p:ph type="ftr" sz="quarter" idx="11"/>
          </p:nvPr>
        </p:nvSpPr>
        <p:spPr/>
        <p:txBody>
          <a:bodyPr/>
          <a:lstStyle/>
          <a:p>
            <a:pPr>
              <a:defRPr/>
            </a:pPr>
            <a:r>
              <a:rPr lang="en-US">
                <a:solidFill>
                  <a:srgbClr val="464653"/>
                </a:solidFill>
              </a:rPr>
              <a:t>Md. Masudur Rahman, Dept. Of CSE, UGV</a:t>
            </a:r>
          </a:p>
        </p:txBody>
      </p:sp>
    </p:spTree>
    <p:extLst>
      <p:ext uri="{BB962C8B-B14F-4D97-AF65-F5344CB8AC3E}">
        <p14:creationId xmlns:p14="http://schemas.microsoft.com/office/powerpoint/2010/main" val="391520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YErKmjlMa6CnZjYaoNBj7J"/>
</p:tagLst>
</file>

<file path=ppt/tags/tag10.xml><?xml version="1.0" encoding="utf-8"?>
<p:tagLst xmlns:a="http://schemas.openxmlformats.org/drawingml/2006/main" xmlns:r="http://schemas.openxmlformats.org/officeDocument/2006/relationships" xmlns:p="http://schemas.openxmlformats.org/presentationml/2006/main">
  <p:tag name="DVSHAPEID" val="RHx3jWgDB87K3lzZGNY6ss"/>
</p:tagLst>
</file>

<file path=ppt/tags/tag100.xml><?xml version="1.0" encoding="utf-8"?>
<p:tagLst xmlns:a="http://schemas.openxmlformats.org/drawingml/2006/main" xmlns:r="http://schemas.openxmlformats.org/officeDocument/2006/relationships" xmlns:p="http://schemas.openxmlformats.org/presentationml/2006/main">
  <p:tag name="DVSHAPEID" val="zsCpPlJR75dabV6lN7IvlW"/>
</p:tagLst>
</file>

<file path=ppt/tags/tag101.xml><?xml version="1.0" encoding="utf-8"?>
<p:tagLst xmlns:a="http://schemas.openxmlformats.org/drawingml/2006/main" xmlns:r="http://schemas.openxmlformats.org/officeDocument/2006/relationships" xmlns:p="http://schemas.openxmlformats.org/presentationml/2006/main">
  <p:tag name="DVSECTIONID" val="B6TiSOOVRArnR4hDk0uw23"/>
</p:tagLst>
</file>

<file path=ppt/tags/tag102.xml><?xml version="1.0" encoding="utf-8"?>
<p:tagLst xmlns:a="http://schemas.openxmlformats.org/drawingml/2006/main" xmlns:r="http://schemas.openxmlformats.org/officeDocument/2006/relationships" xmlns:p="http://schemas.openxmlformats.org/presentationml/2006/main">
  <p:tag name="DVSHAPEID" val="1aa1qnhymdJsegX2Z7Mwgd"/>
</p:tagLst>
</file>

<file path=ppt/tags/tag103.xml><?xml version="1.0" encoding="utf-8"?>
<p:tagLst xmlns:a="http://schemas.openxmlformats.org/drawingml/2006/main" xmlns:r="http://schemas.openxmlformats.org/officeDocument/2006/relationships" xmlns:p="http://schemas.openxmlformats.org/presentationml/2006/main">
  <p:tag name="DVSHAPEID" val="Oz8ImZuR5JZixgH9I0S88l"/>
</p:tagLst>
</file>

<file path=ppt/tags/tag104.xml><?xml version="1.0" encoding="utf-8"?>
<p:tagLst xmlns:a="http://schemas.openxmlformats.org/drawingml/2006/main" xmlns:r="http://schemas.openxmlformats.org/officeDocument/2006/relationships" xmlns:p="http://schemas.openxmlformats.org/presentationml/2006/main">
  <p:tag name="DVSECTIONID" val="3L2YrTCLbb6S9a3xBk0Jya"/>
</p:tagLst>
</file>

<file path=ppt/tags/tag105.xml><?xml version="1.0" encoding="utf-8"?>
<p:tagLst xmlns:a="http://schemas.openxmlformats.org/drawingml/2006/main" xmlns:r="http://schemas.openxmlformats.org/officeDocument/2006/relationships" xmlns:p="http://schemas.openxmlformats.org/presentationml/2006/main">
  <p:tag name="DVSHAPEID" val="wogCUkZbm9ZOlASH1i4v80"/>
</p:tagLst>
</file>

<file path=ppt/tags/tag106.xml><?xml version="1.0" encoding="utf-8"?>
<p:tagLst xmlns:a="http://schemas.openxmlformats.org/drawingml/2006/main" xmlns:r="http://schemas.openxmlformats.org/officeDocument/2006/relationships" xmlns:p="http://schemas.openxmlformats.org/presentationml/2006/main">
  <p:tag name="DVSHAPEID" val="sVJGkQpME85t3JrK59RUmP"/>
</p:tagLst>
</file>

<file path=ppt/tags/tag107.xml><?xml version="1.0" encoding="utf-8"?>
<p:tagLst xmlns:a="http://schemas.openxmlformats.org/drawingml/2006/main" xmlns:r="http://schemas.openxmlformats.org/officeDocument/2006/relationships" xmlns:p="http://schemas.openxmlformats.org/presentationml/2006/main">
  <p:tag name="DVSECTIONID" val="JHAb9nzL8CkSS0qS1MnM9a"/>
</p:tagLst>
</file>

<file path=ppt/tags/tag108.xml><?xml version="1.0" encoding="utf-8"?>
<p:tagLst xmlns:a="http://schemas.openxmlformats.org/drawingml/2006/main" xmlns:r="http://schemas.openxmlformats.org/officeDocument/2006/relationships" xmlns:p="http://schemas.openxmlformats.org/presentationml/2006/main">
  <p:tag name="DVSHAPEID" val="UobD9kIw0yVEAqtJDwlAs4"/>
</p:tagLst>
</file>

<file path=ppt/tags/tag109.xml><?xml version="1.0" encoding="utf-8"?>
<p:tagLst xmlns:a="http://schemas.openxmlformats.org/drawingml/2006/main" xmlns:r="http://schemas.openxmlformats.org/officeDocument/2006/relationships" xmlns:p="http://schemas.openxmlformats.org/presentationml/2006/main">
  <p:tag name="DVSHAPEID" val="YHk0mkhJePXn4EZLF3PgV2"/>
</p:tagLst>
</file>

<file path=ppt/tags/tag11.xml><?xml version="1.0" encoding="utf-8"?>
<p:tagLst xmlns:a="http://schemas.openxmlformats.org/drawingml/2006/main" xmlns:r="http://schemas.openxmlformats.org/officeDocument/2006/relationships" xmlns:p="http://schemas.openxmlformats.org/presentationml/2006/main">
  <p:tag name="DVSHAPEID" val="LhvP8VaZ0OxER6QnCAK6Sb"/>
</p:tagLst>
</file>

<file path=ppt/tags/tag110.xml><?xml version="1.0" encoding="utf-8"?>
<p:tagLst xmlns:a="http://schemas.openxmlformats.org/drawingml/2006/main" xmlns:r="http://schemas.openxmlformats.org/officeDocument/2006/relationships" xmlns:p="http://schemas.openxmlformats.org/presentationml/2006/main">
  <p:tag name="DVSECTIONID" val="EK85i6x7fKmTXetcoOZdzi"/>
</p:tagLst>
</file>

<file path=ppt/tags/tag111.xml><?xml version="1.0" encoding="utf-8"?>
<p:tagLst xmlns:a="http://schemas.openxmlformats.org/drawingml/2006/main" xmlns:r="http://schemas.openxmlformats.org/officeDocument/2006/relationships" xmlns:p="http://schemas.openxmlformats.org/presentationml/2006/main">
  <p:tag name="DVSHAPEID" val="qQshhrRgb1GPqui8Yoegj5"/>
</p:tagLst>
</file>

<file path=ppt/tags/tag112.xml><?xml version="1.0" encoding="utf-8"?>
<p:tagLst xmlns:a="http://schemas.openxmlformats.org/drawingml/2006/main" xmlns:r="http://schemas.openxmlformats.org/officeDocument/2006/relationships" xmlns:p="http://schemas.openxmlformats.org/presentationml/2006/main">
  <p:tag name="DVSHAPEID" val="GclOJSQhKb8Vgux53PRYEW"/>
</p:tagLst>
</file>

<file path=ppt/tags/tag113.xml><?xml version="1.0" encoding="utf-8"?>
<p:tagLst xmlns:a="http://schemas.openxmlformats.org/drawingml/2006/main" xmlns:r="http://schemas.openxmlformats.org/officeDocument/2006/relationships" xmlns:p="http://schemas.openxmlformats.org/presentationml/2006/main">
  <p:tag name="DVSHAPEID" val="Heevsw4r1EJk9fVsIZpThu"/>
</p:tagLst>
</file>

<file path=ppt/tags/tag114.xml><?xml version="1.0" encoding="utf-8"?>
<p:tagLst xmlns:a="http://schemas.openxmlformats.org/drawingml/2006/main" xmlns:r="http://schemas.openxmlformats.org/officeDocument/2006/relationships" xmlns:p="http://schemas.openxmlformats.org/presentationml/2006/main">
  <p:tag name="DVSECTIONID" val="e5owV2lI8eZz3Q235td1mz"/>
</p:tagLst>
</file>

<file path=ppt/tags/tag115.xml><?xml version="1.0" encoding="utf-8"?>
<p:tagLst xmlns:a="http://schemas.openxmlformats.org/drawingml/2006/main" xmlns:r="http://schemas.openxmlformats.org/officeDocument/2006/relationships" xmlns:p="http://schemas.openxmlformats.org/presentationml/2006/main">
  <p:tag name="DVSHAPEID" val="HvdOBSlopkrKv7Aepjcjau"/>
</p:tagLst>
</file>

<file path=ppt/tags/tag116.xml><?xml version="1.0" encoding="utf-8"?>
<p:tagLst xmlns:a="http://schemas.openxmlformats.org/drawingml/2006/main" xmlns:r="http://schemas.openxmlformats.org/officeDocument/2006/relationships" xmlns:p="http://schemas.openxmlformats.org/presentationml/2006/main">
  <p:tag name="DVSHAPEID" val="bWkiaA7SyKFdxJiDVc6Deo"/>
</p:tagLst>
</file>

<file path=ppt/tags/tag117.xml><?xml version="1.0" encoding="utf-8"?>
<p:tagLst xmlns:a="http://schemas.openxmlformats.org/drawingml/2006/main" xmlns:r="http://schemas.openxmlformats.org/officeDocument/2006/relationships" xmlns:p="http://schemas.openxmlformats.org/presentationml/2006/main">
  <p:tag name="DVSHAPEID" val="TpKNRuz6GYjcjhuiIKgxMG"/>
</p:tagLst>
</file>

<file path=ppt/tags/tag118.xml><?xml version="1.0" encoding="utf-8"?>
<p:tagLst xmlns:a="http://schemas.openxmlformats.org/drawingml/2006/main" xmlns:r="http://schemas.openxmlformats.org/officeDocument/2006/relationships" xmlns:p="http://schemas.openxmlformats.org/presentationml/2006/main">
  <p:tag name="DVSECTIONID" val="vY3bpOnyMVAlv2HLbuMwB8"/>
</p:tagLst>
</file>

<file path=ppt/tags/tag119.xml><?xml version="1.0" encoding="utf-8"?>
<p:tagLst xmlns:a="http://schemas.openxmlformats.org/drawingml/2006/main" xmlns:r="http://schemas.openxmlformats.org/officeDocument/2006/relationships" xmlns:p="http://schemas.openxmlformats.org/presentationml/2006/main">
  <p:tag name="DVSHAPEID" val="5iARWLn0cxfM2VymIDis3G"/>
</p:tagLst>
</file>

<file path=ppt/tags/tag12.xml><?xml version="1.0" encoding="utf-8"?>
<p:tagLst xmlns:a="http://schemas.openxmlformats.org/drawingml/2006/main" xmlns:r="http://schemas.openxmlformats.org/officeDocument/2006/relationships" xmlns:p="http://schemas.openxmlformats.org/presentationml/2006/main">
  <p:tag name="DVSHAPEID" val="EuxDNti4FKHoWfytOltB8i"/>
</p:tagLst>
</file>

<file path=ppt/tags/tag120.xml><?xml version="1.0" encoding="utf-8"?>
<p:tagLst xmlns:a="http://schemas.openxmlformats.org/drawingml/2006/main" xmlns:r="http://schemas.openxmlformats.org/officeDocument/2006/relationships" xmlns:p="http://schemas.openxmlformats.org/presentationml/2006/main">
  <p:tag name="DVSHAPEID" val="Tkp09DtlmHCcjsd0yOIGLM"/>
</p:tagLst>
</file>

<file path=ppt/tags/tag121.xml><?xml version="1.0" encoding="utf-8"?>
<p:tagLst xmlns:a="http://schemas.openxmlformats.org/drawingml/2006/main" xmlns:r="http://schemas.openxmlformats.org/officeDocument/2006/relationships" xmlns:p="http://schemas.openxmlformats.org/presentationml/2006/main">
  <p:tag name="DVSHAPEID" val="WweyKl1DekDoofrVBKxQax"/>
</p:tagLst>
</file>

<file path=ppt/tags/tag122.xml><?xml version="1.0" encoding="utf-8"?>
<p:tagLst xmlns:a="http://schemas.openxmlformats.org/drawingml/2006/main" xmlns:r="http://schemas.openxmlformats.org/officeDocument/2006/relationships" xmlns:p="http://schemas.openxmlformats.org/presentationml/2006/main">
  <p:tag name="DVSECTIONID" val="S76CBeZb7A5i4j7UkHhVAq"/>
</p:tagLst>
</file>

<file path=ppt/tags/tag123.xml><?xml version="1.0" encoding="utf-8"?>
<p:tagLst xmlns:a="http://schemas.openxmlformats.org/drawingml/2006/main" xmlns:r="http://schemas.openxmlformats.org/officeDocument/2006/relationships" xmlns:p="http://schemas.openxmlformats.org/presentationml/2006/main">
  <p:tag name="DVSHAPEID" val="xPUf1Pa01m9oRK4wPEpH5P"/>
</p:tagLst>
</file>

<file path=ppt/tags/tag124.xml><?xml version="1.0" encoding="utf-8"?>
<p:tagLst xmlns:a="http://schemas.openxmlformats.org/drawingml/2006/main" xmlns:r="http://schemas.openxmlformats.org/officeDocument/2006/relationships" xmlns:p="http://schemas.openxmlformats.org/presentationml/2006/main">
  <p:tag name="DVSHAPEID" val="mNevquIOQlYVy2XkXhwMhB"/>
</p:tagLst>
</file>

<file path=ppt/tags/tag125.xml><?xml version="1.0" encoding="utf-8"?>
<p:tagLst xmlns:a="http://schemas.openxmlformats.org/drawingml/2006/main" xmlns:r="http://schemas.openxmlformats.org/officeDocument/2006/relationships" xmlns:p="http://schemas.openxmlformats.org/presentationml/2006/main">
  <p:tag name="DVSHAPEID" val="0vJVYXjmrgcIs71voFhdvO"/>
</p:tagLst>
</file>

<file path=ppt/tags/tag126.xml><?xml version="1.0" encoding="utf-8"?>
<p:tagLst xmlns:a="http://schemas.openxmlformats.org/drawingml/2006/main" xmlns:r="http://schemas.openxmlformats.org/officeDocument/2006/relationships" xmlns:p="http://schemas.openxmlformats.org/presentationml/2006/main">
  <p:tag name="DVSECTIONID" val="aVtEf5Nbq3dpWlYLt2pSuu"/>
</p:tagLst>
</file>

<file path=ppt/tags/tag127.xml><?xml version="1.0" encoding="utf-8"?>
<p:tagLst xmlns:a="http://schemas.openxmlformats.org/drawingml/2006/main" xmlns:r="http://schemas.openxmlformats.org/officeDocument/2006/relationships" xmlns:p="http://schemas.openxmlformats.org/presentationml/2006/main">
  <p:tag name="DVSHAPEID" val="pWb1yvG7bjxLMILvwLuuUI"/>
</p:tagLst>
</file>

<file path=ppt/tags/tag128.xml><?xml version="1.0" encoding="utf-8"?>
<p:tagLst xmlns:a="http://schemas.openxmlformats.org/drawingml/2006/main" xmlns:r="http://schemas.openxmlformats.org/officeDocument/2006/relationships" xmlns:p="http://schemas.openxmlformats.org/presentationml/2006/main">
  <p:tag name="DVSHAPEID" val="IQAPjrSQv45c5NJXoOFj5T"/>
</p:tagLst>
</file>

<file path=ppt/tags/tag129.xml><?xml version="1.0" encoding="utf-8"?>
<p:tagLst xmlns:a="http://schemas.openxmlformats.org/drawingml/2006/main" xmlns:r="http://schemas.openxmlformats.org/officeDocument/2006/relationships" xmlns:p="http://schemas.openxmlformats.org/presentationml/2006/main">
  <p:tag name="DVSHAPEID" val="aHkiJT9vI1THdlrJbffkOt"/>
</p:tagLst>
</file>

<file path=ppt/tags/tag13.xml><?xml version="1.0" encoding="utf-8"?>
<p:tagLst xmlns:a="http://schemas.openxmlformats.org/drawingml/2006/main" xmlns:r="http://schemas.openxmlformats.org/officeDocument/2006/relationships" xmlns:p="http://schemas.openxmlformats.org/presentationml/2006/main">
  <p:tag name="DVSHAPEID" val="OmCwbkeMVc8os0ixt2BXIj"/>
</p:tagLst>
</file>

<file path=ppt/tags/tag130.xml><?xml version="1.0" encoding="utf-8"?>
<p:tagLst xmlns:a="http://schemas.openxmlformats.org/drawingml/2006/main" xmlns:r="http://schemas.openxmlformats.org/officeDocument/2006/relationships" xmlns:p="http://schemas.openxmlformats.org/presentationml/2006/main">
  <p:tag name="DVSHAPEID" val="FzDYMznGOADPFSu1HYHZl4"/>
</p:tagLst>
</file>

<file path=ppt/tags/tag131.xml><?xml version="1.0" encoding="utf-8"?>
<p:tagLst xmlns:a="http://schemas.openxmlformats.org/drawingml/2006/main" xmlns:r="http://schemas.openxmlformats.org/officeDocument/2006/relationships" xmlns:p="http://schemas.openxmlformats.org/presentationml/2006/main">
  <p:tag name="DVSECTIONID" val="qQG7J3CDdNTrWb8WYUnVa1"/>
</p:tagLst>
</file>

<file path=ppt/tags/tag132.xml><?xml version="1.0" encoding="utf-8"?>
<p:tagLst xmlns:a="http://schemas.openxmlformats.org/drawingml/2006/main" xmlns:r="http://schemas.openxmlformats.org/officeDocument/2006/relationships" xmlns:p="http://schemas.openxmlformats.org/presentationml/2006/main">
  <p:tag name="DVSHAPEID" val="inznvECq3K4G2LEL7A71ci"/>
</p:tagLst>
</file>

<file path=ppt/tags/tag133.xml><?xml version="1.0" encoding="utf-8"?>
<p:tagLst xmlns:a="http://schemas.openxmlformats.org/drawingml/2006/main" xmlns:r="http://schemas.openxmlformats.org/officeDocument/2006/relationships" xmlns:p="http://schemas.openxmlformats.org/presentationml/2006/main">
  <p:tag name="DVSHAPEID" val="4oFyeaxgDP8Agfoo3I3oxS"/>
</p:tagLst>
</file>

<file path=ppt/tags/tag134.xml><?xml version="1.0" encoding="utf-8"?>
<p:tagLst xmlns:a="http://schemas.openxmlformats.org/drawingml/2006/main" xmlns:r="http://schemas.openxmlformats.org/officeDocument/2006/relationships" xmlns:p="http://schemas.openxmlformats.org/presentationml/2006/main">
  <p:tag name="DVSHAPEID" val="KYQJmWR7RjSZjaHXqsTM7f"/>
</p:tagLst>
</file>

<file path=ppt/tags/tag135.xml><?xml version="1.0" encoding="utf-8"?>
<p:tagLst xmlns:a="http://schemas.openxmlformats.org/drawingml/2006/main" xmlns:r="http://schemas.openxmlformats.org/officeDocument/2006/relationships" xmlns:p="http://schemas.openxmlformats.org/presentationml/2006/main">
  <p:tag name="DVSECTIONID" val="e6RRzY6GMiXaUBF2t90QYi"/>
</p:tagLst>
</file>

<file path=ppt/tags/tag136.xml><?xml version="1.0" encoding="utf-8"?>
<p:tagLst xmlns:a="http://schemas.openxmlformats.org/drawingml/2006/main" xmlns:r="http://schemas.openxmlformats.org/officeDocument/2006/relationships" xmlns:p="http://schemas.openxmlformats.org/presentationml/2006/main">
  <p:tag name="DVSHAPEID" val="yrupnIwpYNLcEGHuOBpvXO"/>
</p:tagLst>
</file>

<file path=ppt/tags/tag137.xml><?xml version="1.0" encoding="utf-8"?>
<p:tagLst xmlns:a="http://schemas.openxmlformats.org/drawingml/2006/main" xmlns:r="http://schemas.openxmlformats.org/officeDocument/2006/relationships" xmlns:p="http://schemas.openxmlformats.org/presentationml/2006/main">
  <p:tag name="DVSHAPEID" val="IhWdG5iBvKLvqpfWz8Asl4"/>
</p:tagLst>
</file>

<file path=ppt/tags/tag138.xml><?xml version="1.0" encoding="utf-8"?>
<p:tagLst xmlns:a="http://schemas.openxmlformats.org/drawingml/2006/main" xmlns:r="http://schemas.openxmlformats.org/officeDocument/2006/relationships" xmlns:p="http://schemas.openxmlformats.org/presentationml/2006/main">
  <p:tag name="DVSECTIONID" val="vuoNCw3vuzkpL1KX73oYib"/>
</p:tagLst>
</file>

<file path=ppt/tags/tag139.xml><?xml version="1.0" encoding="utf-8"?>
<p:tagLst xmlns:a="http://schemas.openxmlformats.org/drawingml/2006/main" xmlns:r="http://schemas.openxmlformats.org/officeDocument/2006/relationships" xmlns:p="http://schemas.openxmlformats.org/presentationml/2006/main">
  <p:tag name="DVSHAPEID" val="e7w1fVDhnBiKJdt92r7ni1"/>
</p:tagLst>
</file>

<file path=ppt/tags/tag14.xml><?xml version="1.0" encoding="utf-8"?>
<p:tagLst xmlns:a="http://schemas.openxmlformats.org/drawingml/2006/main" xmlns:r="http://schemas.openxmlformats.org/officeDocument/2006/relationships" xmlns:p="http://schemas.openxmlformats.org/presentationml/2006/main">
  <p:tag name="DVSHAPEID" val="whIajMlG3RqAENYiXsaQlP"/>
</p:tagLst>
</file>

<file path=ppt/tags/tag140.xml><?xml version="1.0" encoding="utf-8"?>
<p:tagLst xmlns:a="http://schemas.openxmlformats.org/drawingml/2006/main" xmlns:r="http://schemas.openxmlformats.org/officeDocument/2006/relationships" xmlns:p="http://schemas.openxmlformats.org/presentationml/2006/main">
  <p:tag name="DVSHAPEID" val="q9gifS1gVusD3OHFPmYdn9"/>
</p:tagLst>
</file>

<file path=ppt/tags/tag141.xml><?xml version="1.0" encoding="utf-8"?>
<p:tagLst xmlns:a="http://schemas.openxmlformats.org/drawingml/2006/main" xmlns:r="http://schemas.openxmlformats.org/officeDocument/2006/relationships" xmlns:p="http://schemas.openxmlformats.org/presentationml/2006/main">
  <p:tag name="DVSHAPEID" val="cFF2tp69lYMcGnKXGLf6GN"/>
</p:tagLst>
</file>

<file path=ppt/tags/tag142.xml><?xml version="1.0" encoding="utf-8"?>
<p:tagLst xmlns:a="http://schemas.openxmlformats.org/drawingml/2006/main" xmlns:r="http://schemas.openxmlformats.org/officeDocument/2006/relationships" xmlns:p="http://schemas.openxmlformats.org/presentationml/2006/main">
  <p:tag name="DVSECTIONID" val="wgGwYQyDmmbF9Sn8WHcZdm"/>
</p:tagLst>
</file>

<file path=ppt/tags/tag143.xml><?xml version="1.0" encoding="utf-8"?>
<p:tagLst xmlns:a="http://schemas.openxmlformats.org/drawingml/2006/main" xmlns:r="http://schemas.openxmlformats.org/officeDocument/2006/relationships" xmlns:p="http://schemas.openxmlformats.org/presentationml/2006/main">
  <p:tag name="DVSHAPEID" val="h5aEsmBKp4DhWACcoC9L9u"/>
</p:tagLst>
</file>

<file path=ppt/tags/tag144.xml><?xml version="1.0" encoding="utf-8"?>
<p:tagLst xmlns:a="http://schemas.openxmlformats.org/drawingml/2006/main" xmlns:r="http://schemas.openxmlformats.org/officeDocument/2006/relationships" xmlns:p="http://schemas.openxmlformats.org/presentationml/2006/main">
  <p:tag name="DVSHAPEID" val="RQ8jUSFcXgtpoASOXJxAzH"/>
</p:tagLst>
</file>

<file path=ppt/tags/tag145.xml><?xml version="1.0" encoding="utf-8"?>
<p:tagLst xmlns:a="http://schemas.openxmlformats.org/drawingml/2006/main" xmlns:r="http://schemas.openxmlformats.org/officeDocument/2006/relationships" xmlns:p="http://schemas.openxmlformats.org/presentationml/2006/main">
  <p:tag name="DVSHAPEID" val="zpq9ktmDWUEMekw8rJ4c7n"/>
</p:tagLst>
</file>

<file path=ppt/tags/tag146.xml><?xml version="1.0" encoding="utf-8"?>
<p:tagLst xmlns:a="http://schemas.openxmlformats.org/drawingml/2006/main" xmlns:r="http://schemas.openxmlformats.org/officeDocument/2006/relationships" xmlns:p="http://schemas.openxmlformats.org/presentationml/2006/main">
  <p:tag name="DVSECTIONID" val="m5QWnoDwoS7kX866xcXRcX"/>
</p:tagLst>
</file>

<file path=ppt/tags/tag147.xml><?xml version="1.0" encoding="utf-8"?>
<p:tagLst xmlns:a="http://schemas.openxmlformats.org/drawingml/2006/main" xmlns:r="http://schemas.openxmlformats.org/officeDocument/2006/relationships" xmlns:p="http://schemas.openxmlformats.org/presentationml/2006/main">
  <p:tag name="DVSHAPEID" val="Nxc2kAEqeyV9hITLxcQjjz"/>
</p:tagLst>
</file>

<file path=ppt/tags/tag148.xml><?xml version="1.0" encoding="utf-8"?>
<p:tagLst xmlns:a="http://schemas.openxmlformats.org/drawingml/2006/main" xmlns:r="http://schemas.openxmlformats.org/officeDocument/2006/relationships" xmlns:p="http://schemas.openxmlformats.org/presentationml/2006/main">
  <p:tag name="DVSHAPEID" val="KBlyiPhOvmAbBTXi8MZwF5"/>
</p:tagLst>
</file>

<file path=ppt/tags/tag149.xml><?xml version="1.0" encoding="utf-8"?>
<p:tagLst xmlns:a="http://schemas.openxmlformats.org/drawingml/2006/main" xmlns:r="http://schemas.openxmlformats.org/officeDocument/2006/relationships" xmlns:p="http://schemas.openxmlformats.org/presentationml/2006/main">
  <p:tag name="DVSHAPEID" val="r4GRTqBSdzc1J0wSXejEZ0"/>
</p:tagLst>
</file>

<file path=ppt/tags/tag15.xml><?xml version="1.0" encoding="utf-8"?>
<p:tagLst xmlns:a="http://schemas.openxmlformats.org/drawingml/2006/main" xmlns:r="http://schemas.openxmlformats.org/officeDocument/2006/relationships" xmlns:p="http://schemas.openxmlformats.org/presentationml/2006/main">
  <p:tag name="DVSHAPEID" val="dTFa1NwQGqCvQlN10rqe9g"/>
</p:tagLst>
</file>

<file path=ppt/tags/tag150.xml><?xml version="1.0" encoding="utf-8"?>
<p:tagLst xmlns:a="http://schemas.openxmlformats.org/drawingml/2006/main" xmlns:r="http://schemas.openxmlformats.org/officeDocument/2006/relationships" xmlns:p="http://schemas.openxmlformats.org/presentationml/2006/main">
  <p:tag name="DVSECTIONID" val="5FnMVzefvIVGuCX8mKzNQp"/>
</p:tagLst>
</file>

<file path=ppt/tags/tag151.xml><?xml version="1.0" encoding="utf-8"?>
<p:tagLst xmlns:a="http://schemas.openxmlformats.org/drawingml/2006/main" xmlns:r="http://schemas.openxmlformats.org/officeDocument/2006/relationships" xmlns:p="http://schemas.openxmlformats.org/presentationml/2006/main">
  <p:tag name="DVSHAPEID" val="R42NfGcSmN3eMAGMhO8q3z"/>
</p:tagLst>
</file>

<file path=ppt/tags/tag152.xml><?xml version="1.0" encoding="utf-8"?>
<p:tagLst xmlns:a="http://schemas.openxmlformats.org/drawingml/2006/main" xmlns:r="http://schemas.openxmlformats.org/officeDocument/2006/relationships" xmlns:p="http://schemas.openxmlformats.org/presentationml/2006/main">
  <p:tag name="DVSHAPEID" val="y56ZNe34kNTFKgvvAABC0N"/>
</p:tagLst>
</file>

<file path=ppt/tags/tag153.xml><?xml version="1.0" encoding="utf-8"?>
<p:tagLst xmlns:a="http://schemas.openxmlformats.org/drawingml/2006/main" xmlns:r="http://schemas.openxmlformats.org/officeDocument/2006/relationships" xmlns:p="http://schemas.openxmlformats.org/presentationml/2006/main">
  <p:tag name="DVSHAPEID" val="2lx8xlK2ZgYSjWgvzVwQ6g"/>
</p:tagLst>
</file>

<file path=ppt/tags/tag154.xml><?xml version="1.0" encoding="utf-8"?>
<p:tagLst xmlns:a="http://schemas.openxmlformats.org/drawingml/2006/main" xmlns:r="http://schemas.openxmlformats.org/officeDocument/2006/relationships" xmlns:p="http://schemas.openxmlformats.org/presentationml/2006/main">
  <p:tag name="DVSECTIONID" val="7ROFey17WSHTO9mhEf0BV0"/>
</p:tagLst>
</file>

<file path=ppt/tags/tag155.xml><?xml version="1.0" encoding="utf-8"?>
<p:tagLst xmlns:a="http://schemas.openxmlformats.org/drawingml/2006/main" xmlns:r="http://schemas.openxmlformats.org/officeDocument/2006/relationships" xmlns:p="http://schemas.openxmlformats.org/presentationml/2006/main">
  <p:tag name="DVSHAPEID" val="4DAVtwUQBxtDDPxD8M5IEO"/>
</p:tagLst>
</file>

<file path=ppt/tags/tag156.xml><?xml version="1.0" encoding="utf-8"?>
<p:tagLst xmlns:a="http://schemas.openxmlformats.org/drawingml/2006/main" xmlns:r="http://schemas.openxmlformats.org/officeDocument/2006/relationships" xmlns:p="http://schemas.openxmlformats.org/presentationml/2006/main">
  <p:tag name="DVSHAPEID" val="T7cLtuo88UwloKJujZDGRG"/>
</p:tagLst>
</file>

<file path=ppt/tags/tag157.xml><?xml version="1.0" encoding="utf-8"?>
<p:tagLst xmlns:a="http://schemas.openxmlformats.org/drawingml/2006/main" xmlns:r="http://schemas.openxmlformats.org/officeDocument/2006/relationships" xmlns:p="http://schemas.openxmlformats.org/presentationml/2006/main">
  <p:tag name="DVSHAPEID" val="R5YUwbzjAe1fKsII3prsoy"/>
</p:tagLst>
</file>

<file path=ppt/tags/tag158.xml><?xml version="1.0" encoding="utf-8"?>
<p:tagLst xmlns:a="http://schemas.openxmlformats.org/drawingml/2006/main" xmlns:r="http://schemas.openxmlformats.org/officeDocument/2006/relationships" xmlns:p="http://schemas.openxmlformats.org/presentationml/2006/main">
  <p:tag name="DVSECTIONID" val="pRi10NgGhdRmK2RQJs4sM4"/>
</p:tagLst>
</file>

<file path=ppt/tags/tag159.xml><?xml version="1.0" encoding="utf-8"?>
<p:tagLst xmlns:a="http://schemas.openxmlformats.org/drawingml/2006/main" xmlns:r="http://schemas.openxmlformats.org/officeDocument/2006/relationships" xmlns:p="http://schemas.openxmlformats.org/presentationml/2006/main">
  <p:tag name="DVSHAPEID" val="7hqMUEt65YWdf7MzYdzOjh"/>
</p:tagLst>
</file>

<file path=ppt/tags/tag16.xml><?xml version="1.0" encoding="utf-8"?>
<p:tagLst xmlns:a="http://schemas.openxmlformats.org/drawingml/2006/main" xmlns:r="http://schemas.openxmlformats.org/officeDocument/2006/relationships" xmlns:p="http://schemas.openxmlformats.org/presentationml/2006/main">
  <p:tag name="DVSHAPEID" val="xOWNnCIVU1OfY0qMMJDrU2"/>
</p:tagLst>
</file>

<file path=ppt/tags/tag160.xml><?xml version="1.0" encoding="utf-8"?>
<p:tagLst xmlns:a="http://schemas.openxmlformats.org/drawingml/2006/main" xmlns:r="http://schemas.openxmlformats.org/officeDocument/2006/relationships" xmlns:p="http://schemas.openxmlformats.org/presentationml/2006/main">
  <p:tag name="DVSHAPEID" val="k90gMAVeephjYGtJhVQu93"/>
</p:tagLst>
</file>

<file path=ppt/tags/tag161.xml><?xml version="1.0" encoding="utf-8"?>
<p:tagLst xmlns:a="http://schemas.openxmlformats.org/drawingml/2006/main" xmlns:r="http://schemas.openxmlformats.org/officeDocument/2006/relationships" xmlns:p="http://schemas.openxmlformats.org/presentationml/2006/main">
  <p:tag name="DVSHAPEID" val="jxdAWuqeSzePXhMDRSaRJx"/>
</p:tagLst>
</file>

<file path=ppt/tags/tag162.xml><?xml version="1.0" encoding="utf-8"?>
<p:tagLst xmlns:a="http://schemas.openxmlformats.org/drawingml/2006/main" xmlns:r="http://schemas.openxmlformats.org/officeDocument/2006/relationships" xmlns:p="http://schemas.openxmlformats.org/presentationml/2006/main">
  <p:tag name="DVSECTIONID" val="k6QphMexOqyLWJSqCGz9pD"/>
</p:tagLst>
</file>

<file path=ppt/tags/tag163.xml><?xml version="1.0" encoding="utf-8"?>
<p:tagLst xmlns:a="http://schemas.openxmlformats.org/drawingml/2006/main" xmlns:r="http://schemas.openxmlformats.org/officeDocument/2006/relationships" xmlns:p="http://schemas.openxmlformats.org/presentationml/2006/main">
  <p:tag name="DVSHAPEID" val="urEEd5WBRYRq2lkKSf8aAW"/>
</p:tagLst>
</file>

<file path=ppt/tags/tag164.xml><?xml version="1.0" encoding="utf-8"?>
<p:tagLst xmlns:a="http://schemas.openxmlformats.org/drawingml/2006/main" xmlns:r="http://schemas.openxmlformats.org/officeDocument/2006/relationships" xmlns:p="http://schemas.openxmlformats.org/presentationml/2006/main">
  <p:tag name="DVSHAPEID" val="3QHABrFo78TLR6uT8E6np0"/>
</p:tagLst>
</file>

<file path=ppt/tags/tag165.xml><?xml version="1.0" encoding="utf-8"?>
<p:tagLst xmlns:a="http://schemas.openxmlformats.org/drawingml/2006/main" xmlns:r="http://schemas.openxmlformats.org/officeDocument/2006/relationships" xmlns:p="http://schemas.openxmlformats.org/presentationml/2006/main">
  <p:tag name="DVSECTIONID" val="DsKxOkHENHkS20wc5HWPqB"/>
</p:tagLst>
</file>

<file path=ppt/tags/tag166.xml><?xml version="1.0" encoding="utf-8"?>
<p:tagLst xmlns:a="http://schemas.openxmlformats.org/drawingml/2006/main" xmlns:r="http://schemas.openxmlformats.org/officeDocument/2006/relationships" xmlns:p="http://schemas.openxmlformats.org/presentationml/2006/main">
  <p:tag name="DVSHAPEID" val="0SUUbO2gIWGxnNWDtuWtQI"/>
</p:tagLst>
</file>

<file path=ppt/tags/tag167.xml><?xml version="1.0" encoding="utf-8"?>
<p:tagLst xmlns:a="http://schemas.openxmlformats.org/drawingml/2006/main" xmlns:r="http://schemas.openxmlformats.org/officeDocument/2006/relationships" xmlns:p="http://schemas.openxmlformats.org/presentationml/2006/main">
  <p:tag name="DVSHAPEID" val="xhudgY7t3cx3QPFGfQlQqX"/>
</p:tagLst>
</file>

<file path=ppt/tags/tag168.xml><?xml version="1.0" encoding="utf-8"?>
<p:tagLst xmlns:a="http://schemas.openxmlformats.org/drawingml/2006/main" xmlns:r="http://schemas.openxmlformats.org/officeDocument/2006/relationships" xmlns:p="http://schemas.openxmlformats.org/presentationml/2006/main">
  <p:tag name="DVSHAPEID" val="VW955fVEYP8gPt3bErN0wI"/>
</p:tagLst>
</file>

<file path=ppt/tags/tag169.xml><?xml version="1.0" encoding="utf-8"?>
<p:tagLst xmlns:a="http://schemas.openxmlformats.org/drawingml/2006/main" xmlns:r="http://schemas.openxmlformats.org/officeDocument/2006/relationships" xmlns:p="http://schemas.openxmlformats.org/presentationml/2006/main">
  <p:tag name="DVSECTIONID" val="JK0Wnsl8IjQHtnEJXTQaDQ"/>
</p:tagLst>
</file>

<file path=ppt/tags/tag17.xml><?xml version="1.0" encoding="utf-8"?>
<p:tagLst xmlns:a="http://schemas.openxmlformats.org/drawingml/2006/main" xmlns:r="http://schemas.openxmlformats.org/officeDocument/2006/relationships" xmlns:p="http://schemas.openxmlformats.org/presentationml/2006/main">
  <p:tag name="DVSHAPEID" val="LlPZdjOcNMOySwDJewZhFA"/>
</p:tagLst>
</file>

<file path=ppt/tags/tag170.xml><?xml version="1.0" encoding="utf-8"?>
<p:tagLst xmlns:a="http://schemas.openxmlformats.org/drawingml/2006/main" xmlns:r="http://schemas.openxmlformats.org/officeDocument/2006/relationships" xmlns:p="http://schemas.openxmlformats.org/presentationml/2006/main">
  <p:tag name="DVSHAPEID" val="4jIGWvaBrVaikDqYy49eSu"/>
</p:tagLst>
</file>

<file path=ppt/tags/tag171.xml><?xml version="1.0" encoding="utf-8"?>
<p:tagLst xmlns:a="http://schemas.openxmlformats.org/drawingml/2006/main" xmlns:r="http://schemas.openxmlformats.org/officeDocument/2006/relationships" xmlns:p="http://schemas.openxmlformats.org/presentationml/2006/main">
  <p:tag name="DVSHAPEID" val="0kX7XMf68Zhzcavz1CisLB"/>
</p:tagLst>
</file>

<file path=ppt/tags/tag172.xml><?xml version="1.0" encoding="utf-8"?>
<p:tagLst xmlns:a="http://schemas.openxmlformats.org/drawingml/2006/main" xmlns:r="http://schemas.openxmlformats.org/officeDocument/2006/relationships" xmlns:p="http://schemas.openxmlformats.org/presentationml/2006/main">
  <p:tag name="DVSHAPEID" val="48JcWD3YjijMBhrQobieBp"/>
</p:tagLst>
</file>

<file path=ppt/tags/tag173.xml><?xml version="1.0" encoding="utf-8"?>
<p:tagLst xmlns:a="http://schemas.openxmlformats.org/drawingml/2006/main" xmlns:r="http://schemas.openxmlformats.org/officeDocument/2006/relationships" xmlns:p="http://schemas.openxmlformats.org/presentationml/2006/main">
  <p:tag name="DVSECTIONID" val="8GiWXyzBgbh7sWndyeQfAu"/>
</p:tagLst>
</file>

<file path=ppt/tags/tag174.xml><?xml version="1.0" encoding="utf-8"?>
<p:tagLst xmlns:a="http://schemas.openxmlformats.org/drawingml/2006/main" xmlns:r="http://schemas.openxmlformats.org/officeDocument/2006/relationships" xmlns:p="http://schemas.openxmlformats.org/presentationml/2006/main">
  <p:tag name="DVSHAPEID" val="HHrjzGdJ3J0cR0mTihB0vP"/>
</p:tagLst>
</file>

<file path=ppt/tags/tag175.xml><?xml version="1.0" encoding="utf-8"?>
<p:tagLst xmlns:a="http://schemas.openxmlformats.org/drawingml/2006/main" xmlns:r="http://schemas.openxmlformats.org/officeDocument/2006/relationships" xmlns:p="http://schemas.openxmlformats.org/presentationml/2006/main">
  <p:tag name="DVSHAPEID" val="W3RMJO2CIh7Eq1KD4mKAeA"/>
</p:tagLst>
</file>

<file path=ppt/tags/tag176.xml><?xml version="1.0" encoding="utf-8"?>
<p:tagLst xmlns:a="http://schemas.openxmlformats.org/drawingml/2006/main" xmlns:r="http://schemas.openxmlformats.org/officeDocument/2006/relationships" xmlns:p="http://schemas.openxmlformats.org/presentationml/2006/main">
  <p:tag name="DVSECTIONID" val="2sojpNvxwtdlJCJ3PH6GXG"/>
</p:tagLst>
</file>

<file path=ppt/tags/tag177.xml><?xml version="1.0" encoding="utf-8"?>
<p:tagLst xmlns:a="http://schemas.openxmlformats.org/drawingml/2006/main" xmlns:r="http://schemas.openxmlformats.org/officeDocument/2006/relationships" xmlns:p="http://schemas.openxmlformats.org/presentationml/2006/main">
  <p:tag name="DVSHAPEID" val="LppruvS0DBURKnsNXpHr1J"/>
</p:tagLst>
</file>

<file path=ppt/tags/tag178.xml><?xml version="1.0" encoding="utf-8"?>
<p:tagLst xmlns:a="http://schemas.openxmlformats.org/drawingml/2006/main" xmlns:r="http://schemas.openxmlformats.org/officeDocument/2006/relationships" xmlns:p="http://schemas.openxmlformats.org/presentationml/2006/main">
  <p:tag name="DVSHAPEID" val="5czk8EdefVAmirmikwJHEw"/>
</p:tagLst>
</file>

<file path=ppt/tags/tag179.xml><?xml version="1.0" encoding="utf-8"?>
<p:tagLst xmlns:a="http://schemas.openxmlformats.org/drawingml/2006/main" xmlns:r="http://schemas.openxmlformats.org/officeDocument/2006/relationships" xmlns:p="http://schemas.openxmlformats.org/presentationml/2006/main">
  <p:tag name="DVSHAPEID" val="OOjsjAxkHRQ8m47X6tKwMC"/>
</p:tagLst>
</file>

<file path=ppt/tags/tag18.xml><?xml version="1.0" encoding="utf-8"?>
<p:tagLst xmlns:a="http://schemas.openxmlformats.org/drawingml/2006/main" xmlns:r="http://schemas.openxmlformats.org/officeDocument/2006/relationships" xmlns:p="http://schemas.openxmlformats.org/presentationml/2006/main">
  <p:tag name="DVSHAPEID" val="Pe0WEcCMHsdv2AYnoo7Hd1"/>
</p:tagLst>
</file>

<file path=ppt/tags/tag180.xml><?xml version="1.0" encoding="utf-8"?>
<p:tagLst xmlns:a="http://schemas.openxmlformats.org/drawingml/2006/main" xmlns:r="http://schemas.openxmlformats.org/officeDocument/2006/relationships" xmlns:p="http://schemas.openxmlformats.org/presentationml/2006/main">
  <p:tag name="DVSECTIONID" val="hn50qE5aIj4zs02MtWOU2N"/>
</p:tagLst>
</file>

<file path=ppt/tags/tag181.xml><?xml version="1.0" encoding="utf-8"?>
<p:tagLst xmlns:a="http://schemas.openxmlformats.org/drawingml/2006/main" xmlns:r="http://schemas.openxmlformats.org/officeDocument/2006/relationships" xmlns:p="http://schemas.openxmlformats.org/presentationml/2006/main">
  <p:tag name="DVSHAPEID" val="K1wuRCRstj9ESUP2YvvjCR"/>
</p:tagLst>
</file>

<file path=ppt/tags/tag182.xml><?xml version="1.0" encoding="utf-8"?>
<p:tagLst xmlns:a="http://schemas.openxmlformats.org/drawingml/2006/main" xmlns:r="http://schemas.openxmlformats.org/officeDocument/2006/relationships" xmlns:p="http://schemas.openxmlformats.org/presentationml/2006/main">
  <p:tag name="DVSHAPEID" val="Ha1lt5rgk8Xb3hWPJVtenx"/>
</p:tagLst>
</file>

<file path=ppt/tags/tag183.xml><?xml version="1.0" encoding="utf-8"?>
<p:tagLst xmlns:a="http://schemas.openxmlformats.org/drawingml/2006/main" xmlns:r="http://schemas.openxmlformats.org/officeDocument/2006/relationships" xmlns:p="http://schemas.openxmlformats.org/presentationml/2006/main">
  <p:tag name="DVSHAPEID" val="YHbc73uf1s0Tjltv9L0cY1"/>
</p:tagLst>
</file>

<file path=ppt/tags/tag184.xml><?xml version="1.0" encoding="utf-8"?>
<p:tagLst xmlns:a="http://schemas.openxmlformats.org/drawingml/2006/main" xmlns:r="http://schemas.openxmlformats.org/officeDocument/2006/relationships" xmlns:p="http://schemas.openxmlformats.org/presentationml/2006/main">
  <p:tag name="DVSECTIONID" val="Ng89ra9uVfaLhThbQLfI4f"/>
</p:tagLst>
</file>

<file path=ppt/tags/tag185.xml><?xml version="1.0" encoding="utf-8"?>
<p:tagLst xmlns:a="http://schemas.openxmlformats.org/drawingml/2006/main" xmlns:r="http://schemas.openxmlformats.org/officeDocument/2006/relationships" xmlns:p="http://schemas.openxmlformats.org/presentationml/2006/main">
  <p:tag name="DVSHAPEID" val="HGRx69LAQouabj9gYoM57u"/>
</p:tagLst>
</file>

<file path=ppt/tags/tag186.xml><?xml version="1.0" encoding="utf-8"?>
<p:tagLst xmlns:a="http://schemas.openxmlformats.org/drawingml/2006/main" xmlns:r="http://schemas.openxmlformats.org/officeDocument/2006/relationships" xmlns:p="http://schemas.openxmlformats.org/presentationml/2006/main">
  <p:tag name="DVSHAPEID" val="baXAldLHdayW0vlzXltqBC"/>
</p:tagLst>
</file>

<file path=ppt/tags/tag187.xml><?xml version="1.0" encoding="utf-8"?>
<p:tagLst xmlns:a="http://schemas.openxmlformats.org/drawingml/2006/main" xmlns:r="http://schemas.openxmlformats.org/officeDocument/2006/relationships" xmlns:p="http://schemas.openxmlformats.org/presentationml/2006/main">
  <p:tag name="DVSECTIONID" val="XKKQ6BKQArWtAORgdV1doP"/>
</p:tagLst>
</file>

<file path=ppt/tags/tag188.xml><?xml version="1.0" encoding="utf-8"?>
<p:tagLst xmlns:a="http://schemas.openxmlformats.org/drawingml/2006/main" xmlns:r="http://schemas.openxmlformats.org/officeDocument/2006/relationships" xmlns:p="http://schemas.openxmlformats.org/presentationml/2006/main">
  <p:tag name="DVSHAPEID" val="o999mTNCqTUcvGzwNyP9aj"/>
</p:tagLst>
</file>

<file path=ppt/tags/tag189.xml><?xml version="1.0" encoding="utf-8"?>
<p:tagLst xmlns:a="http://schemas.openxmlformats.org/drawingml/2006/main" xmlns:r="http://schemas.openxmlformats.org/officeDocument/2006/relationships" xmlns:p="http://schemas.openxmlformats.org/presentationml/2006/main">
  <p:tag name="DVSHAPEID" val="CfiDUorqCGTzLOqcQSUAKE"/>
</p:tagLst>
</file>

<file path=ppt/tags/tag19.xml><?xml version="1.0" encoding="utf-8"?>
<p:tagLst xmlns:a="http://schemas.openxmlformats.org/drawingml/2006/main" xmlns:r="http://schemas.openxmlformats.org/officeDocument/2006/relationships" xmlns:p="http://schemas.openxmlformats.org/presentationml/2006/main">
  <p:tag name="DVSHAPEID" val="xOWNnCIVU1OfY0qMMJDrU2"/>
</p:tagLst>
</file>

<file path=ppt/tags/tag190.xml><?xml version="1.0" encoding="utf-8"?>
<p:tagLst xmlns:a="http://schemas.openxmlformats.org/drawingml/2006/main" xmlns:r="http://schemas.openxmlformats.org/officeDocument/2006/relationships" xmlns:p="http://schemas.openxmlformats.org/presentationml/2006/main">
  <p:tag name="DVSHAPEID" val="2N0FZqyVBsr5wUQIYobZhe"/>
</p:tagLst>
</file>

<file path=ppt/tags/tag191.xml><?xml version="1.0" encoding="utf-8"?>
<p:tagLst xmlns:a="http://schemas.openxmlformats.org/drawingml/2006/main" xmlns:r="http://schemas.openxmlformats.org/officeDocument/2006/relationships" xmlns:p="http://schemas.openxmlformats.org/presentationml/2006/main">
  <p:tag name="DVSECTIONID" val="oGI9uh53EjIyinpA3yK5FJ"/>
</p:tagLst>
</file>

<file path=ppt/tags/tag192.xml><?xml version="1.0" encoding="utf-8"?>
<p:tagLst xmlns:a="http://schemas.openxmlformats.org/drawingml/2006/main" xmlns:r="http://schemas.openxmlformats.org/officeDocument/2006/relationships" xmlns:p="http://schemas.openxmlformats.org/presentationml/2006/main">
  <p:tag name="DVSHAPEID" val="jWUK5AHWfAyXcvDfo0RH5r"/>
</p:tagLst>
</file>

<file path=ppt/tags/tag193.xml><?xml version="1.0" encoding="utf-8"?>
<p:tagLst xmlns:a="http://schemas.openxmlformats.org/drawingml/2006/main" xmlns:r="http://schemas.openxmlformats.org/officeDocument/2006/relationships" xmlns:p="http://schemas.openxmlformats.org/presentationml/2006/main">
  <p:tag name="DVSHAPEID" val="7Fivl7TvpKnOu4KelXdEcR"/>
</p:tagLst>
</file>

<file path=ppt/tags/tag194.xml><?xml version="1.0" encoding="utf-8"?>
<p:tagLst xmlns:a="http://schemas.openxmlformats.org/drawingml/2006/main" xmlns:r="http://schemas.openxmlformats.org/officeDocument/2006/relationships" xmlns:p="http://schemas.openxmlformats.org/presentationml/2006/main">
  <p:tag name="DVSHAPEID" val="xyHl5J0a8z8SOfszfA3KaN"/>
</p:tagLst>
</file>

<file path=ppt/tags/tag195.xml><?xml version="1.0" encoding="utf-8"?>
<p:tagLst xmlns:a="http://schemas.openxmlformats.org/drawingml/2006/main" xmlns:r="http://schemas.openxmlformats.org/officeDocument/2006/relationships" xmlns:p="http://schemas.openxmlformats.org/presentationml/2006/main">
  <p:tag name="DVSECTIONID" val="zo0zu9FTtqeg8JNZ29ueCN"/>
</p:tagLst>
</file>

<file path=ppt/tags/tag196.xml><?xml version="1.0" encoding="utf-8"?>
<p:tagLst xmlns:a="http://schemas.openxmlformats.org/drawingml/2006/main" xmlns:r="http://schemas.openxmlformats.org/officeDocument/2006/relationships" xmlns:p="http://schemas.openxmlformats.org/presentationml/2006/main">
  <p:tag name="DVSHAPEID" val="iw6aPJWvoOjlIK0dGZfsGo"/>
</p:tagLst>
</file>

<file path=ppt/tags/tag197.xml><?xml version="1.0" encoding="utf-8"?>
<p:tagLst xmlns:a="http://schemas.openxmlformats.org/drawingml/2006/main" xmlns:r="http://schemas.openxmlformats.org/officeDocument/2006/relationships" xmlns:p="http://schemas.openxmlformats.org/presentationml/2006/main">
  <p:tag name="DVSHAPEID" val="Eky54xOYiYPXNT22Sj3UE9"/>
</p:tagLst>
</file>

<file path=ppt/tags/tag198.xml><?xml version="1.0" encoding="utf-8"?>
<p:tagLst xmlns:a="http://schemas.openxmlformats.org/drawingml/2006/main" xmlns:r="http://schemas.openxmlformats.org/officeDocument/2006/relationships" xmlns:p="http://schemas.openxmlformats.org/presentationml/2006/main">
  <p:tag name="DVSECTIONID" val="Ex6ILgxTfWbMJojZnUbQQL"/>
</p:tagLst>
</file>

<file path=ppt/tags/tag199.xml><?xml version="1.0" encoding="utf-8"?>
<p:tagLst xmlns:a="http://schemas.openxmlformats.org/drawingml/2006/main" xmlns:r="http://schemas.openxmlformats.org/officeDocument/2006/relationships" xmlns:p="http://schemas.openxmlformats.org/presentationml/2006/main">
  <p:tag name="DVSHAPEID" val="3rZ5FafncGITRLCJEoGqvl"/>
</p:tagLst>
</file>

<file path=ppt/tags/tag2.xml><?xml version="1.0" encoding="utf-8"?>
<p:tagLst xmlns:a="http://schemas.openxmlformats.org/drawingml/2006/main" xmlns:r="http://schemas.openxmlformats.org/officeDocument/2006/relationships" xmlns:p="http://schemas.openxmlformats.org/presentationml/2006/main">
  <p:tag name="DVSHAPEID" val="GqkzxB8IcACDtYX4ZpvlU7"/>
</p:tagLst>
</file>

<file path=ppt/tags/tag20.xml><?xml version="1.0" encoding="utf-8"?>
<p:tagLst xmlns:a="http://schemas.openxmlformats.org/drawingml/2006/main" xmlns:r="http://schemas.openxmlformats.org/officeDocument/2006/relationships" xmlns:p="http://schemas.openxmlformats.org/presentationml/2006/main">
  <p:tag name="DVSHAPEID" val="LlPZdjOcNMOySwDJewZhFA"/>
</p:tagLst>
</file>

<file path=ppt/tags/tag200.xml><?xml version="1.0" encoding="utf-8"?>
<p:tagLst xmlns:a="http://schemas.openxmlformats.org/drawingml/2006/main" xmlns:r="http://schemas.openxmlformats.org/officeDocument/2006/relationships" xmlns:p="http://schemas.openxmlformats.org/presentationml/2006/main">
  <p:tag name="DVSHAPEID" val="vLW7bE7VpLKvh65ZSEIUM8"/>
</p:tagLst>
</file>

<file path=ppt/tags/tag201.xml><?xml version="1.0" encoding="utf-8"?>
<p:tagLst xmlns:a="http://schemas.openxmlformats.org/drawingml/2006/main" xmlns:r="http://schemas.openxmlformats.org/officeDocument/2006/relationships" xmlns:p="http://schemas.openxmlformats.org/presentationml/2006/main">
  <p:tag name="DVSHAPEID" val="eU1gp8FEeeDIVd8yZAgghW"/>
</p:tagLst>
</file>

<file path=ppt/tags/tag202.xml><?xml version="1.0" encoding="utf-8"?>
<p:tagLst xmlns:a="http://schemas.openxmlformats.org/drawingml/2006/main" xmlns:r="http://schemas.openxmlformats.org/officeDocument/2006/relationships" xmlns:p="http://schemas.openxmlformats.org/presentationml/2006/main">
  <p:tag name="DVSECTIONID" val="AoKuEwVDIoHXYJo3Zr5HcJ"/>
</p:tagLst>
</file>

<file path=ppt/tags/tag203.xml><?xml version="1.0" encoding="utf-8"?>
<p:tagLst xmlns:a="http://schemas.openxmlformats.org/drawingml/2006/main" xmlns:r="http://schemas.openxmlformats.org/officeDocument/2006/relationships" xmlns:p="http://schemas.openxmlformats.org/presentationml/2006/main">
  <p:tag name="DVSHAPEID" val="9muvDFw2HAzmw25UeYgKxv"/>
</p:tagLst>
</file>

<file path=ppt/tags/tag204.xml><?xml version="1.0" encoding="utf-8"?>
<p:tagLst xmlns:a="http://schemas.openxmlformats.org/drawingml/2006/main" xmlns:r="http://schemas.openxmlformats.org/officeDocument/2006/relationships" xmlns:p="http://schemas.openxmlformats.org/presentationml/2006/main">
  <p:tag name="DVSHAPEID" val="RzaSQkF8EvRiKELUuZ8cx3"/>
</p:tagLst>
</file>

<file path=ppt/tags/tag205.xml><?xml version="1.0" encoding="utf-8"?>
<p:tagLst xmlns:a="http://schemas.openxmlformats.org/drawingml/2006/main" xmlns:r="http://schemas.openxmlformats.org/officeDocument/2006/relationships" xmlns:p="http://schemas.openxmlformats.org/presentationml/2006/main">
  <p:tag name="DVSHAPEID" val="8zG6s4li0woEvVkLObmzW3"/>
</p:tagLst>
</file>

<file path=ppt/tags/tag206.xml><?xml version="1.0" encoding="utf-8"?>
<p:tagLst xmlns:a="http://schemas.openxmlformats.org/drawingml/2006/main" xmlns:r="http://schemas.openxmlformats.org/officeDocument/2006/relationships" xmlns:p="http://schemas.openxmlformats.org/presentationml/2006/main">
  <p:tag name="DVSHAPEID" val="veir9ktgClYOqBbKSBMmvl"/>
</p:tagLst>
</file>

<file path=ppt/tags/tag207.xml><?xml version="1.0" encoding="utf-8"?>
<p:tagLst xmlns:a="http://schemas.openxmlformats.org/drawingml/2006/main" xmlns:r="http://schemas.openxmlformats.org/officeDocument/2006/relationships" xmlns:p="http://schemas.openxmlformats.org/presentationml/2006/main">
  <p:tag name="DVSECTIONID" val="4MqABjUKK8zRQxVIjG97ls"/>
</p:tagLst>
</file>

<file path=ppt/tags/tag208.xml><?xml version="1.0" encoding="utf-8"?>
<p:tagLst xmlns:a="http://schemas.openxmlformats.org/drawingml/2006/main" xmlns:r="http://schemas.openxmlformats.org/officeDocument/2006/relationships" xmlns:p="http://schemas.openxmlformats.org/presentationml/2006/main">
  <p:tag name="DVSHAPEID" val="T69PzIbWPX653sN1U1OJT3"/>
</p:tagLst>
</file>

<file path=ppt/tags/tag209.xml><?xml version="1.0" encoding="utf-8"?>
<p:tagLst xmlns:a="http://schemas.openxmlformats.org/drawingml/2006/main" xmlns:r="http://schemas.openxmlformats.org/officeDocument/2006/relationships" xmlns:p="http://schemas.openxmlformats.org/presentationml/2006/main">
  <p:tag name="DVSHAPEID" val="GHvJA4jLNAyakbhjLL5Gw0"/>
</p:tagLst>
</file>

<file path=ppt/tags/tag21.xml><?xml version="1.0" encoding="utf-8"?>
<p:tagLst xmlns:a="http://schemas.openxmlformats.org/drawingml/2006/main" xmlns:r="http://schemas.openxmlformats.org/officeDocument/2006/relationships" xmlns:p="http://schemas.openxmlformats.org/presentationml/2006/main">
  <p:tag name="DVSHAPEID" val="Pe0WEcCMHsdv2AYnoo7Hd1"/>
</p:tagLst>
</file>

<file path=ppt/tags/tag210.xml><?xml version="1.0" encoding="utf-8"?>
<p:tagLst xmlns:a="http://schemas.openxmlformats.org/drawingml/2006/main" xmlns:r="http://schemas.openxmlformats.org/officeDocument/2006/relationships" xmlns:p="http://schemas.openxmlformats.org/presentationml/2006/main">
  <p:tag name="DVSECTIONID" val="yczWcetB2fRSWHXgB1YBdN"/>
</p:tagLst>
</file>

<file path=ppt/tags/tag211.xml><?xml version="1.0" encoding="utf-8"?>
<p:tagLst xmlns:a="http://schemas.openxmlformats.org/drawingml/2006/main" xmlns:r="http://schemas.openxmlformats.org/officeDocument/2006/relationships" xmlns:p="http://schemas.openxmlformats.org/presentationml/2006/main">
  <p:tag name="DVSHAPEID" val="HkxIWRGKxLrQqrkP87C3aw"/>
</p:tagLst>
</file>

<file path=ppt/tags/tag212.xml><?xml version="1.0" encoding="utf-8"?>
<p:tagLst xmlns:a="http://schemas.openxmlformats.org/drawingml/2006/main" xmlns:r="http://schemas.openxmlformats.org/officeDocument/2006/relationships" xmlns:p="http://schemas.openxmlformats.org/presentationml/2006/main">
  <p:tag name="DVSHAPEID" val="wT8BJAg3EdwF0acR7s422N"/>
</p:tagLst>
</file>

<file path=ppt/tags/tag213.xml><?xml version="1.0" encoding="utf-8"?>
<p:tagLst xmlns:a="http://schemas.openxmlformats.org/drawingml/2006/main" xmlns:r="http://schemas.openxmlformats.org/officeDocument/2006/relationships" xmlns:p="http://schemas.openxmlformats.org/presentationml/2006/main">
  <p:tag name="DVSECTIONID" val="55MG5IP4JAvK8NvCDaHiuI"/>
</p:tagLst>
</file>

<file path=ppt/tags/tag214.xml><?xml version="1.0" encoding="utf-8"?>
<p:tagLst xmlns:a="http://schemas.openxmlformats.org/drawingml/2006/main" xmlns:r="http://schemas.openxmlformats.org/officeDocument/2006/relationships" xmlns:p="http://schemas.openxmlformats.org/presentationml/2006/main">
  <p:tag name="DVSHAPEID" val="ItLQZVCX3sPbODzk75uu7d"/>
</p:tagLst>
</file>

<file path=ppt/tags/tag215.xml><?xml version="1.0" encoding="utf-8"?>
<p:tagLst xmlns:a="http://schemas.openxmlformats.org/drawingml/2006/main" xmlns:r="http://schemas.openxmlformats.org/officeDocument/2006/relationships" xmlns:p="http://schemas.openxmlformats.org/presentationml/2006/main">
  <p:tag name="DVSHAPEID" val="kKr9DhZaY8tJbFQSBkqGa3"/>
</p:tagLst>
</file>

<file path=ppt/tags/tag216.xml><?xml version="1.0" encoding="utf-8"?>
<p:tagLst xmlns:a="http://schemas.openxmlformats.org/drawingml/2006/main" xmlns:r="http://schemas.openxmlformats.org/officeDocument/2006/relationships" xmlns:p="http://schemas.openxmlformats.org/presentationml/2006/main">
  <p:tag name="DVSHAPEID" val="QPmyhMkZxxGv81oPhlYTuG"/>
</p:tagLst>
</file>

<file path=ppt/tags/tag217.xml><?xml version="1.0" encoding="utf-8"?>
<p:tagLst xmlns:a="http://schemas.openxmlformats.org/drawingml/2006/main" xmlns:r="http://schemas.openxmlformats.org/officeDocument/2006/relationships" xmlns:p="http://schemas.openxmlformats.org/presentationml/2006/main">
  <p:tag name="DVSECTIONID" val="j4QplTHhs6rCGkNUdbUGpY"/>
</p:tagLst>
</file>

<file path=ppt/tags/tag218.xml><?xml version="1.0" encoding="utf-8"?>
<p:tagLst xmlns:a="http://schemas.openxmlformats.org/drawingml/2006/main" xmlns:r="http://schemas.openxmlformats.org/officeDocument/2006/relationships" xmlns:p="http://schemas.openxmlformats.org/presentationml/2006/main">
  <p:tag name="DVSHAPEID" val="H4sUueua4q3gTCN5ZdPZBV"/>
</p:tagLst>
</file>

<file path=ppt/tags/tag219.xml><?xml version="1.0" encoding="utf-8"?>
<p:tagLst xmlns:a="http://schemas.openxmlformats.org/drawingml/2006/main" xmlns:r="http://schemas.openxmlformats.org/officeDocument/2006/relationships" xmlns:p="http://schemas.openxmlformats.org/presentationml/2006/main">
  <p:tag name="DVSHAPEID" val="3FwOuL35Ihz97h5ni5umtf"/>
</p:tagLst>
</file>

<file path=ppt/tags/tag22.xml><?xml version="1.0" encoding="utf-8"?>
<p:tagLst xmlns:a="http://schemas.openxmlformats.org/drawingml/2006/main" xmlns:r="http://schemas.openxmlformats.org/officeDocument/2006/relationships" xmlns:p="http://schemas.openxmlformats.org/presentationml/2006/main">
  <p:tag name="DVSHAPEID" val="YErKmjlMa6CnZjYaoNBj7J"/>
</p:tagLst>
</file>

<file path=ppt/tags/tag220.xml><?xml version="1.0" encoding="utf-8"?>
<p:tagLst xmlns:a="http://schemas.openxmlformats.org/drawingml/2006/main" xmlns:r="http://schemas.openxmlformats.org/officeDocument/2006/relationships" xmlns:p="http://schemas.openxmlformats.org/presentationml/2006/main">
  <p:tag name="DVSHAPEID" val="sS7L1clK3u5L1MnFKJ7YIL"/>
</p:tagLst>
</file>

<file path=ppt/tags/tag221.xml><?xml version="1.0" encoding="utf-8"?>
<p:tagLst xmlns:a="http://schemas.openxmlformats.org/drawingml/2006/main" xmlns:r="http://schemas.openxmlformats.org/officeDocument/2006/relationships" xmlns:p="http://schemas.openxmlformats.org/presentationml/2006/main">
  <p:tag name="DVSECTIONID" val="l6p8cH2Zq3XmMIPFnWnr8o"/>
</p:tagLst>
</file>

<file path=ppt/tags/tag222.xml><?xml version="1.0" encoding="utf-8"?>
<p:tagLst xmlns:a="http://schemas.openxmlformats.org/drawingml/2006/main" xmlns:r="http://schemas.openxmlformats.org/officeDocument/2006/relationships" xmlns:p="http://schemas.openxmlformats.org/presentationml/2006/main">
  <p:tag name="DVSHAPEID" val="GJvwZBVJvesOdEGIJQJXd5"/>
</p:tagLst>
</file>

<file path=ppt/tags/tag223.xml><?xml version="1.0" encoding="utf-8"?>
<p:tagLst xmlns:a="http://schemas.openxmlformats.org/drawingml/2006/main" xmlns:r="http://schemas.openxmlformats.org/officeDocument/2006/relationships" xmlns:p="http://schemas.openxmlformats.org/presentationml/2006/main">
  <p:tag name="DVSHAPEID" val="4mfj0ClLfvwGbogvcKPkZQ"/>
</p:tagLst>
</file>

<file path=ppt/tags/tag224.xml><?xml version="1.0" encoding="utf-8"?>
<p:tagLst xmlns:a="http://schemas.openxmlformats.org/drawingml/2006/main" xmlns:r="http://schemas.openxmlformats.org/officeDocument/2006/relationships" xmlns:p="http://schemas.openxmlformats.org/presentationml/2006/main">
  <p:tag name="DVSHAPEID" val="jdzIZ1ZgeLyBE8gGBioJYW"/>
</p:tagLst>
</file>

<file path=ppt/tags/tag225.xml><?xml version="1.0" encoding="utf-8"?>
<p:tagLst xmlns:a="http://schemas.openxmlformats.org/drawingml/2006/main" xmlns:r="http://schemas.openxmlformats.org/officeDocument/2006/relationships" xmlns:p="http://schemas.openxmlformats.org/presentationml/2006/main">
  <p:tag name="DVSECTIONID" val="7zJ7ew8xVfRmW2fGzLCfDF"/>
</p:tagLst>
</file>

<file path=ppt/tags/tag226.xml><?xml version="1.0" encoding="utf-8"?>
<p:tagLst xmlns:a="http://schemas.openxmlformats.org/drawingml/2006/main" xmlns:r="http://schemas.openxmlformats.org/officeDocument/2006/relationships" xmlns:p="http://schemas.openxmlformats.org/presentationml/2006/main">
  <p:tag name="DVSHAPEID" val="FqDl7gLvo3IF3o8ehJlXDE"/>
</p:tagLst>
</file>

<file path=ppt/tags/tag227.xml><?xml version="1.0" encoding="utf-8"?>
<p:tagLst xmlns:a="http://schemas.openxmlformats.org/drawingml/2006/main" xmlns:r="http://schemas.openxmlformats.org/officeDocument/2006/relationships" xmlns:p="http://schemas.openxmlformats.org/presentationml/2006/main">
  <p:tag name="DVSHAPEID" val="nWPfhZw1J6yu1F3HOteQD5"/>
</p:tagLst>
</file>

<file path=ppt/tags/tag228.xml><?xml version="1.0" encoding="utf-8"?>
<p:tagLst xmlns:a="http://schemas.openxmlformats.org/drawingml/2006/main" xmlns:r="http://schemas.openxmlformats.org/officeDocument/2006/relationships" xmlns:p="http://schemas.openxmlformats.org/presentationml/2006/main">
  <p:tag name="DVSECTIONID" val="vq5eWjF4XZGvoTyjZ7QAXQ"/>
</p:tagLst>
</file>

<file path=ppt/tags/tag229.xml><?xml version="1.0" encoding="utf-8"?>
<p:tagLst xmlns:a="http://schemas.openxmlformats.org/drawingml/2006/main" xmlns:r="http://schemas.openxmlformats.org/officeDocument/2006/relationships" xmlns:p="http://schemas.openxmlformats.org/presentationml/2006/main">
  <p:tag name="DVSHAPEID" val="KofDRlx7vke03HvSYMYmjC"/>
</p:tagLst>
</file>

<file path=ppt/tags/tag23.xml><?xml version="1.0" encoding="utf-8"?>
<p:tagLst xmlns:a="http://schemas.openxmlformats.org/drawingml/2006/main" xmlns:r="http://schemas.openxmlformats.org/officeDocument/2006/relationships" xmlns:p="http://schemas.openxmlformats.org/presentationml/2006/main">
  <p:tag name="DVSHAPEID" val="GqkzxB8IcACDtYX4ZpvlU7"/>
</p:tagLst>
</file>

<file path=ppt/tags/tag230.xml><?xml version="1.0" encoding="utf-8"?>
<p:tagLst xmlns:a="http://schemas.openxmlformats.org/drawingml/2006/main" xmlns:r="http://schemas.openxmlformats.org/officeDocument/2006/relationships" xmlns:p="http://schemas.openxmlformats.org/presentationml/2006/main">
  <p:tag name="DVSHAPEID" val="6yntazVRIM1hcr0D8btCAe"/>
</p:tagLst>
</file>

<file path=ppt/tags/tag231.xml><?xml version="1.0" encoding="utf-8"?>
<p:tagLst xmlns:a="http://schemas.openxmlformats.org/drawingml/2006/main" xmlns:r="http://schemas.openxmlformats.org/officeDocument/2006/relationships" xmlns:p="http://schemas.openxmlformats.org/presentationml/2006/main">
  <p:tag name="DVSHAPEID" val="g0BmcVusRgL7hGgnaYbDBs"/>
</p:tagLst>
</file>

<file path=ppt/tags/tag232.xml><?xml version="1.0" encoding="utf-8"?>
<p:tagLst xmlns:a="http://schemas.openxmlformats.org/drawingml/2006/main" xmlns:r="http://schemas.openxmlformats.org/officeDocument/2006/relationships" xmlns:p="http://schemas.openxmlformats.org/presentationml/2006/main">
  <p:tag name="DVSECTIONID" val="mH6H2WJ0m18s3j2ZAORRhR"/>
</p:tagLst>
</file>

<file path=ppt/tags/tag233.xml><?xml version="1.0" encoding="utf-8"?>
<p:tagLst xmlns:a="http://schemas.openxmlformats.org/drawingml/2006/main" xmlns:r="http://schemas.openxmlformats.org/officeDocument/2006/relationships" xmlns:p="http://schemas.openxmlformats.org/presentationml/2006/main">
  <p:tag name="DVSHAPEID" val="ZMu4RkDNSH1SimSNnZmgUL"/>
</p:tagLst>
</file>

<file path=ppt/tags/tag234.xml><?xml version="1.0" encoding="utf-8"?>
<p:tagLst xmlns:a="http://schemas.openxmlformats.org/drawingml/2006/main" xmlns:r="http://schemas.openxmlformats.org/officeDocument/2006/relationships" xmlns:p="http://schemas.openxmlformats.org/presentationml/2006/main">
  <p:tag name="DVSHAPEID" val="w49jnK0vqWCN1PS84aO3n4"/>
</p:tagLst>
</file>

<file path=ppt/tags/tag235.xml><?xml version="1.0" encoding="utf-8"?>
<p:tagLst xmlns:a="http://schemas.openxmlformats.org/drawingml/2006/main" xmlns:r="http://schemas.openxmlformats.org/officeDocument/2006/relationships" xmlns:p="http://schemas.openxmlformats.org/presentationml/2006/main">
  <p:tag name="DVSHAPEID" val="QNsaCuE9s2qXfxtu1p0xzm"/>
</p:tagLst>
</file>

<file path=ppt/tags/tag236.xml><?xml version="1.0" encoding="utf-8"?>
<p:tagLst xmlns:a="http://schemas.openxmlformats.org/drawingml/2006/main" xmlns:r="http://schemas.openxmlformats.org/officeDocument/2006/relationships" xmlns:p="http://schemas.openxmlformats.org/presentationml/2006/main">
  <p:tag name="DVSECTIONID" val="fvl2VfVcsQnsYKVteDUeFi"/>
</p:tagLst>
</file>

<file path=ppt/tags/tag237.xml><?xml version="1.0" encoding="utf-8"?>
<p:tagLst xmlns:a="http://schemas.openxmlformats.org/drawingml/2006/main" xmlns:r="http://schemas.openxmlformats.org/officeDocument/2006/relationships" xmlns:p="http://schemas.openxmlformats.org/presentationml/2006/main">
  <p:tag name="DVSHAPEID" val="FXA3ULczYBpyXLZ3TIg6yK"/>
</p:tagLst>
</file>

<file path=ppt/tags/tag238.xml><?xml version="1.0" encoding="utf-8"?>
<p:tagLst xmlns:a="http://schemas.openxmlformats.org/drawingml/2006/main" xmlns:r="http://schemas.openxmlformats.org/officeDocument/2006/relationships" xmlns:p="http://schemas.openxmlformats.org/presentationml/2006/main">
  <p:tag name="DVSHAPEID" val="AcD0ZWjQ4k7t8uzzzSWS4O"/>
</p:tagLst>
</file>

<file path=ppt/tags/tag239.xml><?xml version="1.0" encoding="utf-8"?>
<p:tagLst xmlns:a="http://schemas.openxmlformats.org/drawingml/2006/main" xmlns:r="http://schemas.openxmlformats.org/officeDocument/2006/relationships" xmlns:p="http://schemas.openxmlformats.org/presentationml/2006/main">
  <p:tag name="DVSECTIONID" val="fNzrdvcUg0M09Sysqlg4SH"/>
</p:tagLst>
</file>

<file path=ppt/tags/tag24.xml><?xml version="1.0" encoding="utf-8"?>
<p:tagLst xmlns:a="http://schemas.openxmlformats.org/drawingml/2006/main" xmlns:r="http://schemas.openxmlformats.org/officeDocument/2006/relationships" xmlns:p="http://schemas.openxmlformats.org/presentationml/2006/main">
  <p:tag name="DVSHAPEID" val="xOWNnCIVU1OfY0qMMJDrU2"/>
</p:tagLst>
</file>

<file path=ppt/tags/tag240.xml><?xml version="1.0" encoding="utf-8"?>
<p:tagLst xmlns:a="http://schemas.openxmlformats.org/drawingml/2006/main" xmlns:r="http://schemas.openxmlformats.org/officeDocument/2006/relationships" xmlns:p="http://schemas.openxmlformats.org/presentationml/2006/main">
  <p:tag name="DVSHAPEID" val="xGAIvYwihtOUnopUMgf8w4"/>
</p:tagLst>
</file>

<file path=ppt/tags/tag241.xml><?xml version="1.0" encoding="utf-8"?>
<p:tagLst xmlns:a="http://schemas.openxmlformats.org/drawingml/2006/main" xmlns:r="http://schemas.openxmlformats.org/officeDocument/2006/relationships" xmlns:p="http://schemas.openxmlformats.org/presentationml/2006/main">
  <p:tag name="DVSHAPEID" val="rtCutk8n9FGLEXqgrljM3E"/>
</p:tagLst>
</file>

<file path=ppt/tags/tag242.xml><?xml version="1.0" encoding="utf-8"?>
<p:tagLst xmlns:a="http://schemas.openxmlformats.org/drawingml/2006/main" xmlns:r="http://schemas.openxmlformats.org/officeDocument/2006/relationships" xmlns:p="http://schemas.openxmlformats.org/presentationml/2006/main">
  <p:tag name="DVSHAPEID" val="Fd7b9F5GCVise650ub9Uj8"/>
</p:tagLst>
</file>

<file path=ppt/tags/tag243.xml><?xml version="1.0" encoding="utf-8"?>
<p:tagLst xmlns:a="http://schemas.openxmlformats.org/drawingml/2006/main" xmlns:r="http://schemas.openxmlformats.org/officeDocument/2006/relationships" xmlns:p="http://schemas.openxmlformats.org/presentationml/2006/main">
  <p:tag name="DVSHAPEID" val="tbIjaqQ8C9kwZwrGbzSI7x"/>
</p:tagLst>
</file>

<file path=ppt/tags/tag244.xml><?xml version="1.0" encoding="utf-8"?>
<p:tagLst xmlns:a="http://schemas.openxmlformats.org/drawingml/2006/main" xmlns:r="http://schemas.openxmlformats.org/officeDocument/2006/relationships" xmlns:p="http://schemas.openxmlformats.org/presentationml/2006/main">
  <p:tag name="DVSECTIONID" val="ruoTW0euErpzY1hNjwnVfL"/>
</p:tagLst>
</file>

<file path=ppt/tags/tag245.xml><?xml version="1.0" encoding="utf-8"?>
<p:tagLst xmlns:a="http://schemas.openxmlformats.org/drawingml/2006/main" xmlns:r="http://schemas.openxmlformats.org/officeDocument/2006/relationships" xmlns:p="http://schemas.openxmlformats.org/presentationml/2006/main">
  <p:tag name="DVSHAPEID" val="RbNtaRAoybkXPUrYxit6Gb"/>
</p:tagLst>
</file>

<file path=ppt/tags/tag246.xml><?xml version="1.0" encoding="utf-8"?>
<p:tagLst xmlns:a="http://schemas.openxmlformats.org/drawingml/2006/main" xmlns:r="http://schemas.openxmlformats.org/officeDocument/2006/relationships" xmlns:p="http://schemas.openxmlformats.org/presentationml/2006/main">
  <p:tag name="DVSHAPEID" val="wbiYcYlByBfFCc6tPnTfSe"/>
</p:tagLst>
</file>

<file path=ppt/tags/tag247.xml><?xml version="1.0" encoding="utf-8"?>
<p:tagLst xmlns:a="http://schemas.openxmlformats.org/drawingml/2006/main" xmlns:r="http://schemas.openxmlformats.org/officeDocument/2006/relationships" xmlns:p="http://schemas.openxmlformats.org/presentationml/2006/main">
  <p:tag name="DVSHAPEID" val="e1bmllY5s95GECbcEB3XCJ"/>
</p:tagLst>
</file>

<file path=ppt/tags/tag248.xml><?xml version="1.0" encoding="utf-8"?>
<p:tagLst xmlns:a="http://schemas.openxmlformats.org/drawingml/2006/main" xmlns:r="http://schemas.openxmlformats.org/officeDocument/2006/relationships" xmlns:p="http://schemas.openxmlformats.org/presentationml/2006/main">
  <p:tag name="DVSHAPEID" val="H9hfS3s5cqiiWgMPDZCt96"/>
</p:tagLst>
</file>

<file path=ppt/tags/tag249.xml><?xml version="1.0" encoding="utf-8"?>
<p:tagLst xmlns:a="http://schemas.openxmlformats.org/drawingml/2006/main" xmlns:r="http://schemas.openxmlformats.org/officeDocument/2006/relationships" xmlns:p="http://schemas.openxmlformats.org/presentationml/2006/main">
  <p:tag name="DVSECTIONID" val="shpQRuiHAkCWKg0tMF7Wwu"/>
</p:tagLst>
</file>

<file path=ppt/tags/tag25.xml><?xml version="1.0" encoding="utf-8"?>
<p:tagLst xmlns:a="http://schemas.openxmlformats.org/drawingml/2006/main" xmlns:r="http://schemas.openxmlformats.org/officeDocument/2006/relationships" xmlns:p="http://schemas.openxmlformats.org/presentationml/2006/main">
  <p:tag name="DVSHAPEID" val="LlPZdjOcNMOySwDJewZhFA"/>
</p:tagLst>
</file>

<file path=ppt/tags/tag250.xml><?xml version="1.0" encoding="utf-8"?>
<p:tagLst xmlns:a="http://schemas.openxmlformats.org/drawingml/2006/main" xmlns:r="http://schemas.openxmlformats.org/officeDocument/2006/relationships" xmlns:p="http://schemas.openxmlformats.org/presentationml/2006/main">
  <p:tag name="DVSHAPEID" val="esIIn2k65fXl4h1YV5DJxP"/>
</p:tagLst>
</file>

<file path=ppt/tags/tag251.xml><?xml version="1.0" encoding="utf-8"?>
<p:tagLst xmlns:a="http://schemas.openxmlformats.org/drawingml/2006/main" xmlns:r="http://schemas.openxmlformats.org/officeDocument/2006/relationships" xmlns:p="http://schemas.openxmlformats.org/presentationml/2006/main">
  <p:tag name="DVSHAPEID" val="3lZr5fULUiDgh2RJaNxtRU"/>
</p:tagLst>
</file>

<file path=ppt/tags/tag252.xml><?xml version="1.0" encoding="utf-8"?>
<p:tagLst xmlns:a="http://schemas.openxmlformats.org/drawingml/2006/main" xmlns:r="http://schemas.openxmlformats.org/officeDocument/2006/relationships" xmlns:p="http://schemas.openxmlformats.org/presentationml/2006/main">
  <p:tag name="DVSECTIONID" val="VIsJo59MZ3o1GeXF4sxDiM"/>
</p:tagLst>
</file>

<file path=ppt/tags/tag253.xml><?xml version="1.0" encoding="utf-8"?>
<p:tagLst xmlns:a="http://schemas.openxmlformats.org/drawingml/2006/main" xmlns:r="http://schemas.openxmlformats.org/officeDocument/2006/relationships" xmlns:p="http://schemas.openxmlformats.org/presentationml/2006/main">
  <p:tag name="DVSHAPEID" val="bUMDQxQ4SJJoonIWW4bjlF"/>
</p:tagLst>
</file>

<file path=ppt/tags/tag254.xml><?xml version="1.0" encoding="utf-8"?>
<p:tagLst xmlns:a="http://schemas.openxmlformats.org/drawingml/2006/main" xmlns:r="http://schemas.openxmlformats.org/officeDocument/2006/relationships" xmlns:p="http://schemas.openxmlformats.org/presentationml/2006/main">
  <p:tag name="DVSHAPEID" val="IN0Z6cVQb4Y994ErpnUPpU"/>
</p:tagLst>
</file>

<file path=ppt/tags/tag255.xml><?xml version="1.0" encoding="utf-8"?>
<p:tagLst xmlns:a="http://schemas.openxmlformats.org/drawingml/2006/main" xmlns:r="http://schemas.openxmlformats.org/officeDocument/2006/relationships" xmlns:p="http://schemas.openxmlformats.org/presentationml/2006/main">
  <p:tag name="DVSHAPEID" val="xSDu0dQthyzwcYDRqE81xF"/>
</p:tagLst>
</file>

<file path=ppt/tags/tag256.xml><?xml version="1.0" encoding="utf-8"?>
<p:tagLst xmlns:a="http://schemas.openxmlformats.org/drawingml/2006/main" xmlns:r="http://schemas.openxmlformats.org/officeDocument/2006/relationships" xmlns:p="http://schemas.openxmlformats.org/presentationml/2006/main">
  <p:tag name="DVSHAPEID" val="qfdEhuEOpvgNg7lCcH0IMq"/>
</p:tagLst>
</file>

<file path=ppt/tags/tag257.xml><?xml version="1.0" encoding="utf-8"?>
<p:tagLst xmlns:a="http://schemas.openxmlformats.org/drawingml/2006/main" xmlns:r="http://schemas.openxmlformats.org/officeDocument/2006/relationships" xmlns:p="http://schemas.openxmlformats.org/presentationml/2006/main">
  <p:tag name="DVSECTIONID" val="rCNwzmDtA7Mdvfh17qy3O6"/>
</p:tagLst>
</file>

<file path=ppt/tags/tag258.xml><?xml version="1.0" encoding="utf-8"?>
<p:tagLst xmlns:a="http://schemas.openxmlformats.org/drawingml/2006/main" xmlns:r="http://schemas.openxmlformats.org/officeDocument/2006/relationships" xmlns:p="http://schemas.openxmlformats.org/presentationml/2006/main">
  <p:tag name="DVSHAPEID" val="zDSGOxXgGnmRsohlVlOt83"/>
</p:tagLst>
</file>

<file path=ppt/tags/tag259.xml><?xml version="1.0" encoding="utf-8"?>
<p:tagLst xmlns:a="http://schemas.openxmlformats.org/drawingml/2006/main" xmlns:r="http://schemas.openxmlformats.org/officeDocument/2006/relationships" xmlns:p="http://schemas.openxmlformats.org/presentationml/2006/main">
  <p:tag name="DVSHAPEID" val="foHvwOrr1OS0FzMBG6Q8OS"/>
</p:tagLst>
</file>

<file path=ppt/tags/tag26.xml><?xml version="1.0" encoding="utf-8"?>
<p:tagLst xmlns:a="http://schemas.openxmlformats.org/drawingml/2006/main" xmlns:r="http://schemas.openxmlformats.org/officeDocument/2006/relationships" xmlns:p="http://schemas.openxmlformats.org/presentationml/2006/main">
  <p:tag name="DVSHAPEID" val="Pe0WEcCMHsdv2AYnoo7Hd1"/>
</p:tagLst>
</file>

<file path=ppt/tags/tag260.xml><?xml version="1.0" encoding="utf-8"?>
<p:tagLst xmlns:a="http://schemas.openxmlformats.org/drawingml/2006/main" xmlns:r="http://schemas.openxmlformats.org/officeDocument/2006/relationships" xmlns:p="http://schemas.openxmlformats.org/presentationml/2006/main">
  <p:tag name="DVSHAPEID" val="roFWkQLFUjhvntYi19Ofmx"/>
</p:tagLst>
</file>

<file path=ppt/tags/tag261.xml><?xml version="1.0" encoding="utf-8"?>
<p:tagLst xmlns:a="http://schemas.openxmlformats.org/drawingml/2006/main" xmlns:r="http://schemas.openxmlformats.org/officeDocument/2006/relationships" xmlns:p="http://schemas.openxmlformats.org/presentationml/2006/main">
  <p:tag name="DVSECTIONID" val="xwvArxPRzW99gQVSwM9vsh"/>
</p:tagLst>
</file>

<file path=ppt/tags/tag262.xml><?xml version="1.0" encoding="utf-8"?>
<p:tagLst xmlns:a="http://schemas.openxmlformats.org/drawingml/2006/main" xmlns:r="http://schemas.openxmlformats.org/officeDocument/2006/relationships" xmlns:p="http://schemas.openxmlformats.org/presentationml/2006/main">
  <p:tag name="DVSHAPEID" val="ZrIIzkEHCZfnXjQztBFmUz"/>
</p:tagLst>
</file>

<file path=ppt/tags/tag263.xml><?xml version="1.0" encoding="utf-8"?>
<p:tagLst xmlns:a="http://schemas.openxmlformats.org/drawingml/2006/main" xmlns:r="http://schemas.openxmlformats.org/officeDocument/2006/relationships" xmlns:p="http://schemas.openxmlformats.org/presentationml/2006/main">
  <p:tag name="DVSHAPEID" val="J9biDn5HkzwTpddCgr0dGh"/>
</p:tagLst>
</file>

<file path=ppt/tags/tag264.xml><?xml version="1.0" encoding="utf-8"?>
<p:tagLst xmlns:a="http://schemas.openxmlformats.org/drawingml/2006/main" xmlns:r="http://schemas.openxmlformats.org/officeDocument/2006/relationships" xmlns:p="http://schemas.openxmlformats.org/presentationml/2006/main">
  <p:tag name="DVSHAPEID" val="g0wFsrFdzZDqIywhHhCVFG"/>
</p:tagLst>
</file>

<file path=ppt/tags/tag265.xml><?xml version="1.0" encoding="utf-8"?>
<p:tagLst xmlns:a="http://schemas.openxmlformats.org/drawingml/2006/main" xmlns:r="http://schemas.openxmlformats.org/officeDocument/2006/relationships" xmlns:p="http://schemas.openxmlformats.org/presentationml/2006/main">
  <p:tag name="DVSHAPEID" val="R3UCmQkemHSrTbMYVD27Zw"/>
</p:tagLst>
</file>

<file path=ppt/tags/tag266.xml><?xml version="1.0" encoding="utf-8"?>
<p:tagLst xmlns:a="http://schemas.openxmlformats.org/drawingml/2006/main" xmlns:r="http://schemas.openxmlformats.org/officeDocument/2006/relationships" xmlns:p="http://schemas.openxmlformats.org/presentationml/2006/main">
  <p:tag name="DVSECTIONID" val="8NPpVafaGXJoQZdfRSRoRG"/>
</p:tagLst>
</file>

<file path=ppt/tags/tag267.xml><?xml version="1.0" encoding="utf-8"?>
<p:tagLst xmlns:a="http://schemas.openxmlformats.org/drawingml/2006/main" xmlns:r="http://schemas.openxmlformats.org/officeDocument/2006/relationships" xmlns:p="http://schemas.openxmlformats.org/presentationml/2006/main">
  <p:tag name="DVSHAPEID" val="lyLBzd9kbfOTBwuDXVPV6X"/>
</p:tagLst>
</file>

<file path=ppt/tags/tag268.xml><?xml version="1.0" encoding="utf-8"?>
<p:tagLst xmlns:a="http://schemas.openxmlformats.org/drawingml/2006/main" xmlns:r="http://schemas.openxmlformats.org/officeDocument/2006/relationships" xmlns:p="http://schemas.openxmlformats.org/presentationml/2006/main">
  <p:tag name="DVSHAPEID" val="zsCpPlJR75dabV6lN7IvlW"/>
</p:tagLst>
</file>

<file path=ppt/tags/tag269.xml><?xml version="1.0" encoding="utf-8"?>
<p:tagLst xmlns:a="http://schemas.openxmlformats.org/drawingml/2006/main" xmlns:r="http://schemas.openxmlformats.org/officeDocument/2006/relationships" xmlns:p="http://schemas.openxmlformats.org/presentationml/2006/main">
  <p:tag name="DVSECTIONID" val="B6TiSOOVRArnR4hDk0uw23"/>
</p:tagLst>
</file>

<file path=ppt/tags/tag27.xml><?xml version="1.0" encoding="utf-8"?>
<p:tagLst xmlns:a="http://schemas.openxmlformats.org/drawingml/2006/main" xmlns:r="http://schemas.openxmlformats.org/officeDocument/2006/relationships" xmlns:p="http://schemas.openxmlformats.org/presentationml/2006/main">
  <p:tag name="DVSHAPEID" val="rp8U93u6sCmawAZgFBz14l"/>
</p:tagLst>
</file>

<file path=ppt/tags/tag270.xml><?xml version="1.0" encoding="utf-8"?>
<p:tagLst xmlns:a="http://schemas.openxmlformats.org/drawingml/2006/main" xmlns:r="http://schemas.openxmlformats.org/officeDocument/2006/relationships" xmlns:p="http://schemas.openxmlformats.org/presentationml/2006/main">
  <p:tag name="DVSHAPEID" val="1aa1qnhymdJsegX2Z7Mwgd"/>
</p:tagLst>
</file>

<file path=ppt/tags/tag271.xml><?xml version="1.0" encoding="utf-8"?>
<p:tagLst xmlns:a="http://schemas.openxmlformats.org/drawingml/2006/main" xmlns:r="http://schemas.openxmlformats.org/officeDocument/2006/relationships" xmlns:p="http://schemas.openxmlformats.org/presentationml/2006/main">
  <p:tag name="DVSHAPEID" val="Oz8ImZuR5JZixgH9I0S88l"/>
</p:tagLst>
</file>

<file path=ppt/tags/tag272.xml><?xml version="1.0" encoding="utf-8"?>
<p:tagLst xmlns:a="http://schemas.openxmlformats.org/drawingml/2006/main" xmlns:r="http://schemas.openxmlformats.org/officeDocument/2006/relationships" xmlns:p="http://schemas.openxmlformats.org/presentationml/2006/main">
  <p:tag name="DVSECTIONID" val="JHAb9nzL8CkSS0qS1MnM9a"/>
</p:tagLst>
</file>

<file path=ppt/tags/tag273.xml><?xml version="1.0" encoding="utf-8"?>
<p:tagLst xmlns:a="http://schemas.openxmlformats.org/drawingml/2006/main" xmlns:r="http://schemas.openxmlformats.org/officeDocument/2006/relationships" xmlns:p="http://schemas.openxmlformats.org/presentationml/2006/main">
  <p:tag name="DVSHAPEID" val="UobD9kIw0yVEAqtJDwlAs4"/>
</p:tagLst>
</file>

<file path=ppt/tags/tag274.xml><?xml version="1.0" encoding="utf-8"?>
<p:tagLst xmlns:a="http://schemas.openxmlformats.org/drawingml/2006/main" xmlns:r="http://schemas.openxmlformats.org/officeDocument/2006/relationships" xmlns:p="http://schemas.openxmlformats.org/presentationml/2006/main">
  <p:tag name="DVSHAPEID" val="YHk0mkhJePXn4EZLF3PgV2"/>
</p:tagLst>
</file>

<file path=ppt/tags/tag275.xml><?xml version="1.0" encoding="utf-8"?>
<p:tagLst xmlns:a="http://schemas.openxmlformats.org/drawingml/2006/main" xmlns:r="http://schemas.openxmlformats.org/officeDocument/2006/relationships" xmlns:p="http://schemas.openxmlformats.org/presentationml/2006/main">
  <p:tag name="DVSECTIONID" val="nK6u8aiVtm7C6G9OJpkRbL"/>
</p:tagLst>
</file>

<file path=ppt/tags/tag276.xml><?xml version="1.0" encoding="utf-8"?>
<p:tagLst xmlns:a="http://schemas.openxmlformats.org/drawingml/2006/main" xmlns:r="http://schemas.openxmlformats.org/officeDocument/2006/relationships" xmlns:p="http://schemas.openxmlformats.org/presentationml/2006/main">
  <p:tag name="DVSHAPEID" val="iXZbhiH20yAhQKBuI8SALT"/>
</p:tagLst>
</file>

<file path=ppt/tags/tag277.xml><?xml version="1.0" encoding="utf-8"?>
<p:tagLst xmlns:a="http://schemas.openxmlformats.org/drawingml/2006/main" xmlns:r="http://schemas.openxmlformats.org/officeDocument/2006/relationships" xmlns:p="http://schemas.openxmlformats.org/presentationml/2006/main">
  <p:tag name="DVSHAPEID" val="rRuuh3okC5dPM247ORF4UU"/>
</p:tagLst>
</file>

<file path=ppt/tags/tag278.xml><?xml version="1.0" encoding="utf-8"?>
<p:tagLst xmlns:a="http://schemas.openxmlformats.org/drawingml/2006/main" xmlns:r="http://schemas.openxmlformats.org/officeDocument/2006/relationships" xmlns:p="http://schemas.openxmlformats.org/presentationml/2006/main">
  <p:tag name="DVSHAPEID" val="6ZI5qnH7tQspv8HN1EEGVv"/>
</p:tagLst>
</file>

<file path=ppt/tags/tag279.xml><?xml version="1.0" encoding="utf-8"?>
<p:tagLst xmlns:a="http://schemas.openxmlformats.org/drawingml/2006/main" xmlns:r="http://schemas.openxmlformats.org/officeDocument/2006/relationships" xmlns:p="http://schemas.openxmlformats.org/presentationml/2006/main">
  <p:tag name="DVSHAPEID" val="40YyqAk1VGZwKuLbC0CvBn"/>
</p:tagLst>
</file>

<file path=ppt/tags/tag28.xml><?xml version="1.0" encoding="utf-8"?>
<p:tagLst xmlns:a="http://schemas.openxmlformats.org/drawingml/2006/main" xmlns:r="http://schemas.openxmlformats.org/officeDocument/2006/relationships" xmlns:p="http://schemas.openxmlformats.org/presentationml/2006/main">
  <p:tag name="DVSHAPEID" val="lnt2KR7AaYmNNBOK3zhA0A"/>
</p:tagLst>
</file>

<file path=ppt/tags/tag280.xml><?xml version="1.0" encoding="utf-8"?>
<p:tagLst xmlns:a="http://schemas.openxmlformats.org/drawingml/2006/main" xmlns:r="http://schemas.openxmlformats.org/officeDocument/2006/relationships" xmlns:p="http://schemas.openxmlformats.org/presentationml/2006/main">
  <p:tag name="DVSECTIONID" val="xBN0zxPrQJ2rSb0vSjWqSz"/>
</p:tagLst>
</file>

<file path=ppt/tags/tag281.xml><?xml version="1.0" encoding="utf-8"?>
<p:tagLst xmlns:a="http://schemas.openxmlformats.org/drawingml/2006/main" xmlns:r="http://schemas.openxmlformats.org/officeDocument/2006/relationships" xmlns:p="http://schemas.openxmlformats.org/presentationml/2006/main">
  <p:tag name="DVSHAPEID" val="nmxVq1Q0qdYBVH7RX6MsVM"/>
</p:tagLst>
</file>

<file path=ppt/tags/tag282.xml><?xml version="1.0" encoding="utf-8"?>
<p:tagLst xmlns:a="http://schemas.openxmlformats.org/drawingml/2006/main" xmlns:r="http://schemas.openxmlformats.org/officeDocument/2006/relationships" xmlns:p="http://schemas.openxmlformats.org/presentationml/2006/main">
  <p:tag name="DVSHAPEID" val="pYnc1Q2D3qTHDB1uajbVfL"/>
</p:tagLst>
</file>

<file path=ppt/tags/tag283.xml><?xml version="1.0" encoding="utf-8"?>
<p:tagLst xmlns:a="http://schemas.openxmlformats.org/drawingml/2006/main" xmlns:r="http://schemas.openxmlformats.org/officeDocument/2006/relationships" xmlns:p="http://schemas.openxmlformats.org/presentationml/2006/main">
  <p:tag name="DVSECTIONID" val="xLwpecOIrAEBcvH8BK52wo"/>
</p:tagLst>
</file>

<file path=ppt/tags/tag284.xml><?xml version="1.0" encoding="utf-8"?>
<p:tagLst xmlns:a="http://schemas.openxmlformats.org/drawingml/2006/main" xmlns:r="http://schemas.openxmlformats.org/officeDocument/2006/relationships" xmlns:p="http://schemas.openxmlformats.org/presentationml/2006/main">
  <p:tag name="DVSHAPEID" val="x9y43K3vI8rAWyxdZ0XMay"/>
</p:tagLst>
</file>

<file path=ppt/tags/tag285.xml><?xml version="1.0" encoding="utf-8"?>
<p:tagLst xmlns:a="http://schemas.openxmlformats.org/drawingml/2006/main" xmlns:r="http://schemas.openxmlformats.org/officeDocument/2006/relationships" xmlns:p="http://schemas.openxmlformats.org/presentationml/2006/main">
  <p:tag name="DVSHAPEID" val="He4vQsWthZwEqeDWMiAxIL"/>
</p:tagLst>
</file>

<file path=ppt/tags/tag286.xml><?xml version="1.0" encoding="utf-8"?>
<p:tagLst xmlns:a="http://schemas.openxmlformats.org/drawingml/2006/main" xmlns:r="http://schemas.openxmlformats.org/officeDocument/2006/relationships" xmlns:p="http://schemas.openxmlformats.org/presentationml/2006/main">
  <p:tag name="DVSECTIONID" val="zFOXOex1VLSY31t9jCC8is"/>
</p:tagLst>
</file>

<file path=ppt/tags/tag287.xml><?xml version="1.0" encoding="utf-8"?>
<p:tagLst xmlns:a="http://schemas.openxmlformats.org/drawingml/2006/main" xmlns:r="http://schemas.openxmlformats.org/officeDocument/2006/relationships" xmlns:p="http://schemas.openxmlformats.org/presentationml/2006/main">
  <p:tag name="DVSHAPEID" val="f2EsWWjaXsBZsk0xTBzeRs"/>
</p:tagLst>
</file>

<file path=ppt/tags/tag288.xml><?xml version="1.0" encoding="utf-8"?>
<p:tagLst xmlns:a="http://schemas.openxmlformats.org/drawingml/2006/main" xmlns:r="http://schemas.openxmlformats.org/officeDocument/2006/relationships" xmlns:p="http://schemas.openxmlformats.org/presentationml/2006/main">
  <p:tag name="DVSHAPEID" val="3i7jz3dFcCQWZ1Rnv0a624"/>
</p:tagLst>
</file>

<file path=ppt/tags/tag289.xml><?xml version="1.0" encoding="utf-8"?>
<p:tagLst xmlns:a="http://schemas.openxmlformats.org/drawingml/2006/main" xmlns:r="http://schemas.openxmlformats.org/officeDocument/2006/relationships" xmlns:p="http://schemas.openxmlformats.org/presentationml/2006/main">
  <p:tag name="DVSECTIONID" val="NgZuNKIblQ29bRBhoAaqET"/>
</p:tagLst>
</file>

<file path=ppt/tags/tag29.xml><?xml version="1.0" encoding="utf-8"?>
<p:tagLst xmlns:a="http://schemas.openxmlformats.org/drawingml/2006/main" xmlns:r="http://schemas.openxmlformats.org/officeDocument/2006/relationships" xmlns:p="http://schemas.openxmlformats.org/presentationml/2006/main">
  <p:tag name="DVSHAPEID" val="8S3no8Jw7cW53Kq6iDZRso"/>
</p:tagLst>
</file>

<file path=ppt/tags/tag290.xml><?xml version="1.0" encoding="utf-8"?>
<p:tagLst xmlns:a="http://schemas.openxmlformats.org/drawingml/2006/main" xmlns:r="http://schemas.openxmlformats.org/officeDocument/2006/relationships" xmlns:p="http://schemas.openxmlformats.org/presentationml/2006/main">
  <p:tag name="DVSHAPEID" val="3rMjWeoZYtTNZmlDmgXigY"/>
</p:tagLst>
</file>

<file path=ppt/tags/tag291.xml><?xml version="1.0" encoding="utf-8"?>
<p:tagLst xmlns:a="http://schemas.openxmlformats.org/drawingml/2006/main" xmlns:r="http://schemas.openxmlformats.org/officeDocument/2006/relationships" xmlns:p="http://schemas.openxmlformats.org/presentationml/2006/main">
  <p:tag name="DVSHAPEID" val="9wlZGw5z4KpZfGxg6ZhdEn"/>
</p:tagLst>
</file>

<file path=ppt/tags/tag292.xml><?xml version="1.0" encoding="utf-8"?>
<p:tagLst xmlns:a="http://schemas.openxmlformats.org/drawingml/2006/main" xmlns:r="http://schemas.openxmlformats.org/officeDocument/2006/relationships" xmlns:p="http://schemas.openxmlformats.org/presentationml/2006/main">
  <p:tag name="DVSECTIONID" val="IdsGErrtpo56RxXjqNjKq2"/>
</p:tagLst>
</file>

<file path=ppt/tags/tag293.xml><?xml version="1.0" encoding="utf-8"?>
<p:tagLst xmlns:a="http://schemas.openxmlformats.org/drawingml/2006/main" xmlns:r="http://schemas.openxmlformats.org/officeDocument/2006/relationships" xmlns:p="http://schemas.openxmlformats.org/presentationml/2006/main">
  <p:tag name="DVSHAPEID" val="2c2v2RDU9KN4igYXxSTpp9"/>
</p:tagLst>
</file>

<file path=ppt/tags/tag294.xml><?xml version="1.0" encoding="utf-8"?>
<p:tagLst xmlns:a="http://schemas.openxmlformats.org/drawingml/2006/main" xmlns:r="http://schemas.openxmlformats.org/officeDocument/2006/relationships" xmlns:p="http://schemas.openxmlformats.org/presentationml/2006/main">
  <p:tag name="DVSHAPEID" val="nZ6E659X03kLt9WbteV9BF"/>
</p:tagLst>
</file>

<file path=ppt/tags/tag295.xml><?xml version="1.0" encoding="utf-8"?>
<p:tagLst xmlns:a="http://schemas.openxmlformats.org/drawingml/2006/main" xmlns:r="http://schemas.openxmlformats.org/officeDocument/2006/relationships" xmlns:p="http://schemas.openxmlformats.org/presentationml/2006/main">
  <p:tag name="DVSHAPEID" val="baogi9rojeXSO2onLxKbJK"/>
</p:tagLst>
</file>

<file path=ppt/tags/tag296.xml><?xml version="1.0" encoding="utf-8"?>
<p:tagLst xmlns:a="http://schemas.openxmlformats.org/drawingml/2006/main" xmlns:r="http://schemas.openxmlformats.org/officeDocument/2006/relationships" xmlns:p="http://schemas.openxmlformats.org/presentationml/2006/main">
  <p:tag name="DVSECTIONID" val="VTPBy1d2XSOUxM275gJRrE"/>
</p:tagLst>
</file>

<file path=ppt/tags/tag297.xml><?xml version="1.0" encoding="utf-8"?>
<p:tagLst xmlns:a="http://schemas.openxmlformats.org/drawingml/2006/main" xmlns:r="http://schemas.openxmlformats.org/officeDocument/2006/relationships" xmlns:p="http://schemas.openxmlformats.org/presentationml/2006/main">
  <p:tag name="DVSHAPEID" val="OAkUN6snopVqqRut950ELI"/>
</p:tagLst>
</file>

<file path=ppt/tags/tag298.xml><?xml version="1.0" encoding="utf-8"?>
<p:tagLst xmlns:a="http://schemas.openxmlformats.org/drawingml/2006/main" xmlns:r="http://schemas.openxmlformats.org/officeDocument/2006/relationships" xmlns:p="http://schemas.openxmlformats.org/presentationml/2006/main">
  <p:tag name="DVSHAPEID" val="zOkM5bTz99fL6KbAtaIjaU"/>
</p:tagLst>
</file>

<file path=ppt/tags/tag299.xml><?xml version="1.0" encoding="utf-8"?>
<p:tagLst xmlns:a="http://schemas.openxmlformats.org/drawingml/2006/main" xmlns:r="http://schemas.openxmlformats.org/officeDocument/2006/relationships" xmlns:p="http://schemas.openxmlformats.org/presentationml/2006/main">
  <p:tag name="DVSHAPEID" val="KwMP0moFtfxINWgPNZvBJ5"/>
</p:tagLst>
</file>

<file path=ppt/tags/tag3.xml><?xml version="1.0" encoding="utf-8"?>
<p:tagLst xmlns:a="http://schemas.openxmlformats.org/drawingml/2006/main" xmlns:r="http://schemas.openxmlformats.org/officeDocument/2006/relationships" xmlns:p="http://schemas.openxmlformats.org/presentationml/2006/main">
  <p:tag name="DVSHAPEID" val="xOWNnCIVU1OfY0qMMJDrU2"/>
</p:tagLst>
</file>

<file path=ppt/tags/tag30.xml><?xml version="1.0" encoding="utf-8"?>
<p:tagLst xmlns:a="http://schemas.openxmlformats.org/drawingml/2006/main" xmlns:r="http://schemas.openxmlformats.org/officeDocument/2006/relationships" xmlns:p="http://schemas.openxmlformats.org/presentationml/2006/main">
  <p:tag name="DVSHAPEID" val="OINorVx0KukLeBYntZRDQa"/>
</p:tagLst>
</file>

<file path=ppt/tags/tag300.xml><?xml version="1.0" encoding="utf-8"?>
<p:tagLst xmlns:a="http://schemas.openxmlformats.org/drawingml/2006/main" xmlns:r="http://schemas.openxmlformats.org/officeDocument/2006/relationships" xmlns:p="http://schemas.openxmlformats.org/presentationml/2006/main">
  <p:tag name="DVSECTIONID" val="3403j59n7UsGhyQ2Spfmqd"/>
</p:tagLst>
</file>

<file path=ppt/tags/tag301.xml><?xml version="1.0" encoding="utf-8"?>
<p:tagLst xmlns:a="http://schemas.openxmlformats.org/drawingml/2006/main" xmlns:r="http://schemas.openxmlformats.org/officeDocument/2006/relationships" xmlns:p="http://schemas.openxmlformats.org/presentationml/2006/main">
  <p:tag name="DVSHAPEID" val="k6er6VKLG71EIbu5zic5Q8"/>
</p:tagLst>
</file>

<file path=ppt/tags/tag302.xml><?xml version="1.0" encoding="utf-8"?>
<p:tagLst xmlns:a="http://schemas.openxmlformats.org/drawingml/2006/main" xmlns:r="http://schemas.openxmlformats.org/officeDocument/2006/relationships" xmlns:p="http://schemas.openxmlformats.org/presentationml/2006/main">
  <p:tag name="DVSHAPEID" val="MmvolkQpB5k5feFlZwDDIO"/>
</p:tagLst>
</file>

<file path=ppt/tags/tag303.xml><?xml version="1.0" encoding="utf-8"?>
<p:tagLst xmlns:a="http://schemas.openxmlformats.org/drawingml/2006/main" xmlns:r="http://schemas.openxmlformats.org/officeDocument/2006/relationships" xmlns:p="http://schemas.openxmlformats.org/presentationml/2006/main">
  <p:tag name="DVSECTIONID" val="1h4jTl4Qu7bRaxqubSWllg"/>
</p:tagLst>
</file>

<file path=ppt/tags/tag304.xml><?xml version="1.0" encoding="utf-8"?>
<p:tagLst xmlns:a="http://schemas.openxmlformats.org/drawingml/2006/main" xmlns:r="http://schemas.openxmlformats.org/officeDocument/2006/relationships" xmlns:p="http://schemas.openxmlformats.org/presentationml/2006/main">
  <p:tag name="DVSHAPEID" val="dn33ACsqACeGKjY4OVin6u"/>
</p:tagLst>
</file>

<file path=ppt/tags/tag305.xml><?xml version="1.0" encoding="utf-8"?>
<p:tagLst xmlns:a="http://schemas.openxmlformats.org/drawingml/2006/main" xmlns:r="http://schemas.openxmlformats.org/officeDocument/2006/relationships" xmlns:p="http://schemas.openxmlformats.org/presentationml/2006/main">
  <p:tag name="DVSHAPEID" val="xIg9oQ2A0JkEAXI2Ah7JzD"/>
</p:tagLst>
</file>

<file path=ppt/tags/tag306.xml><?xml version="1.0" encoding="utf-8"?>
<p:tagLst xmlns:a="http://schemas.openxmlformats.org/drawingml/2006/main" xmlns:r="http://schemas.openxmlformats.org/officeDocument/2006/relationships" xmlns:p="http://schemas.openxmlformats.org/presentationml/2006/main">
  <p:tag name="DVSHAPEID" val="wp0RBplN1NNIQlNrdCnZBv"/>
</p:tagLst>
</file>

<file path=ppt/tags/tag307.xml><?xml version="1.0" encoding="utf-8"?>
<p:tagLst xmlns:a="http://schemas.openxmlformats.org/drawingml/2006/main" xmlns:r="http://schemas.openxmlformats.org/officeDocument/2006/relationships" xmlns:p="http://schemas.openxmlformats.org/presentationml/2006/main">
  <p:tag name="DVSECTIONID" val="bj8jRU7bWgEMtmTzqwKJ2u"/>
</p:tagLst>
</file>

<file path=ppt/tags/tag308.xml><?xml version="1.0" encoding="utf-8"?>
<p:tagLst xmlns:a="http://schemas.openxmlformats.org/drawingml/2006/main" xmlns:r="http://schemas.openxmlformats.org/officeDocument/2006/relationships" xmlns:p="http://schemas.openxmlformats.org/presentationml/2006/main">
  <p:tag name="DVSHAPEID" val="m5I1lMl0fnVUbQ8weDedHw"/>
</p:tagLst>
</file>

<file path=ppt/tags/tag309.xml><?xml version="1.0" encoding="utf-8"?>
<p:tagLst xmlns:a="http://schemas.openxmlformats.org/drawingml/2006/main" xmlns:r="http://schemas.openxmlformats.org/officeDocument/2006/relationships" xmlns:p="http://schemas.openxmlformats.org/presentationml/2006/main">
  <p:tag name="DVSHAPEID" val="QR6ne93vlz112V9z3ys0xq"/>
</p:tagLst>
</file>

<file path=ppt/tags/tag31.xml><?xml version="1.0" encoding="utf-8"?>
<p:tagLst xmlns:a="http://schemas.openxmlformats.org/drawingml/2006/main" xmlns:r="http://schemas.openxmlformats.org/officeDocument/2006/relationships" xmlns:p="http://schemas.openxmlformats.org/presentationml/2006/main">
  <p:tag name="DVSHAPEID" val="RHx3jWgDB87K3lzZGNY6ss"/>
</p:tagLst>
</file>

<file path=ppt/tags/tag310.xml><?xml version="1.0" encoding="utf-8"?>
<p:tagLst xmlns:a="http://schemas.openxmlformats.org/drawingml/2006/main" xmlns:r="http://schemas.openxmlformats.org/officeDocument/2006/relationships" xmlns:p="http://schemas.openxmlformats.org/presentationml/2006/main">
  <p:tag name="DVSECTIONID" val="S9NdnEAFLHZq4bdiPn7BOD"/>
</p:tagLst>
</file>

<file path=ppt/tags/tag311.xml><?xml version="1.0" encoding="utf-8"?>
<p:tagLst xmlns:a="http://schemas.openxmlformats.org/drawingml/2006/main" xmlns:r="http://schemas.openxmlformats.org/officeDocument/2006/relationships" xmlns:p="http://schemas.openxmlformats.org/presentationml/2006/main">
  <p:tag name="DVSHAPEID" val="1E8d8J3prJ17mSwVjLTtaZ"/>
</p:tagLst>
</file>

<file path=ppt/tags/tag312.xml><?xml version="1.0" encoding="utf-8"?>
<p:tagLst xmlns:a="http://schemas.openxmlformats.org/drawingml/2006/main" xmlns:r="http://schemas.openxmlformats.org/officeDocument/2006/relationships" xmlns:p="http://schemas.openxmlformats.org/presentationml/2006/main">
  <p:tag name="DVSHAPEID" val="SO4yAeIEq7sEM7Bx6CwdYP"/>
</p:tagLst>
</file>

<file path=ppt/tags/tag313.xml><?xml version="1.0" encoding="utf-8"?>
<p:tagLst xmlns:a="http://schemas.openxmlformats.org/drawingml/2006/main" xmlns:r="http://schemas.openxmlformats.org/officeDocument/2006/relationships" xmlns:p="http://schemas.openxmlformats.org/presentationml/2006/main">
  <p:tag name="DVSECTIONID" val="QOMJLfmzCpyeVAw5ZvEvDc"/>
</p:tagLst>
</file>

<file path=ppt/tags/tag314.xml><?xml version="1.0" encoding="utf-8"?>
<p:tagLst xmlns:a="http://schemas.openxmlformats.org/drawingml/2006/main" xmlns:r="http://schemas.openxmlformats.org/officeDocument/2006/relationships" xmlns:p="http://schemas.openxmlformats.org/presentationml/2006/main">
  <p:tag name="DVSHAPEID" val="dNeDz3bTB922Mk9A9PGMiU"/>
</p:tagLst>
</file>

<file path=ppt/tags/tag315.xml><?xml version="1.0" encoding="utf-8"?>
<p:tagLst xmlns:a="http://schemas.openxmlformats.org/drawingml/2006/main" xmlns:r="http://schemas.openxmlformats.org/officeDocument/2006/relationships" xmlns:p="http://schemas.openxmlformats.org/presentationml/2006/main">
  <p:tag name="DVSHAPEID" val="EH5okMEgXW02AgjWEFtxvi"/>
</p:tagLst>
</file>

<file path=ppt/tags/tag316.xml><?xml version="1.0" encoding="utf-8"?>
<p:tagLst xmlns:a="http://schemas.openxmlformats.org/drawingml/2006/main" xmlns:r="http://schemas.openxmlformats.org/officeDocument/2006/relationships" xmlns:p="http://schemas.openxmlformats.org/presentationml/2006/main">
  <p:tag name="DVSECTIONID" val="ecGiF41g3Moq2Z96jIa5C6"/>
</p:tagLst>
</file>

<file path=ppt/tags/tag317.xml><?xml version="1.0" encoding="utf-8"?>
<p:tagLst xmlns:a="http://schemas.openxmlformats.org/drawingml/2006/main" xmlns:r="http://schemas.openxmlformats.org/officeDocument/2006/relationships" xmlns:p="http://schemas.openxmlformats.org/presentationml/2006/main">
  <p:tag name="DVSHAPEID" val="sFMqzGaTWE05eVZhCKuFo0"/>
</p:tagLst>
</file>

<file path=ppt/tags/tag318.xml><?xml version="1.0" encoding="utf-8"?>
<p:tagLst xmlns:a="http://schemas.openxmlformats.org/drawingml/2006/main" xmlns:r="http://schemas.openxmlformats.org/officeDocument/2006/relationships" xmlns:p="http://schemas.openxmlformats.org/presentationml/2006/main">
  <p:tag name="DVSHAPEID" val="9scuDFY8TeiW0qEI6EBkkT"/>
</p:tagLst>
</file>

<file path=ppt/tags/tag319.xml><?xml version="1.0" encoding="utf-8"?>
<p:tagLst xmlns:a="http://schemas.openxmlformats.org/drawingml/2006/main" xmlns:r="http://schemas.openxmlformats.org/officeDocument/2006/relationships" xmlns:p="http://schemas.openxmlformats.org/presentationml/2006/main">
  <p:tag name="DVSECTIONID" val="fyCrwTSxLUWKmkkami1bEa"/>
</p:tagLst>
</file>

<file path=ppt/tags/tag32.xml><?xml version="1.0" encoding="utf-8"?>
<p:tagLst xmlns:a="http://schemas.openxmlformats.org/drawingml/2006/main" xmlns:r="http://schemas.openxmlformats.org/officeDocument/2006/relationships" xmlns:p="http://schemas.openxmlformats.org/presentationml/2006/main">
  <p:tag name="DVSHAPEID" val="LhvP8VaZ0OxER6QnCAK6Sb"/>
</p:tagLst>
</file>

<file path=ppt/tags/tag320.xml><?xml version="1.0" encoding="utf-8"?>
<p:tagLst xmlns:a="http://schemas.openxmlformats.org/drawingml/2006/main" xmlns:r="http://schemas.openxmlformats.org/officeDocument/2006/relationships" xmlns:p="http://schemas.openxmlformats.org/presentationml/2006/main">
  <p:tag name="DVSHAPEID" val="5BS7rTtlrNVrvke42vVOLL"/>
</p:tagLst>
</file>

<file path=ppt/tags/tag321.xml><?xml version="1.0" encoding="utf-8"?>
<p:tagLst xmlns:a="http://schemas.openxmlformats.org/drawingml/2006/main" xmlns:r="http://schemas.openxmlformats.org/officeDocument/2006/relationships" xmlns:p="http://schemas.openxmlformats.org/presentationml/2006/main">
  <p:tag name="DVSHAPEID" val="NhUzCUEQ43GfmBBvd5ExNu"/>
</p:tagLst>
</file>

<file path=ppt/tags/tag322.xml><?xml version="1.0" encoding="utf-8"?>
<p:tagLst xmlns:a="http://schemas.openxmlformats.org/drawingml/2006/main" xmlns:r="http://schemas.openxmlformats.org/officeDocument/2006/relationships" xmlns:p="http://schemas.openxmlformats.org/presentationml/2006/main">
  <p:tag name="DVSHAPEID" val="0zUjt1B5pw8jOAdSgyHAJS"/>
</p:tagLst>
</file>

<file path=ppt/tags/tag323.xml><?xml version="1.0" encoding="utf-8"?>
<p:tagLst xmlns:a="http://schemas.openxmlformats.org/drawingml/2006/main" xmlns:r="http://schemas.openxmlformats.org/officeDocument/2006/relationships" xmlns:p="http://schemas.openxmlformats.org/presentationml/2006/main">
  <p:tag name="DVSECTIONID" val="vh7MnuW3ib6wIBxufgvvSL"/>
</p:tagLst>
</file>

<file path=ppt/tags/tag324.xml><?xml version="1.0" encoding="utf-8"?>
<p:tagLst xmlns:a="http://schemas.openxmlformats.org/drawingml/2006/main" xmlns:r="http://schemas.openxmlformats.org/officeDocument/2006/relationships" xmlns:p="http://schemas.openxmlformats.org/presentationml/2006/main">
  <p:tag name="DVSHAPEID" val="KgXDtwhQ9dYihkFiqCfYEa"/>
</p:tagLst>
</file>

<file path=ppt/tags/tag325.xml><?xml version="1.0" encoding="utf-8"?>
<p:tagLst xmlns:a="http://schemas.openxmlformats.org/drawingml/2006/main" xmlns:r="http://schemas.openxmlformats.org/officeDocument/2006/relationships" xmlns:p="http://schemas.openxmlformats.org/presentationml/2006/main">
  <p:tag name="DVSHAPEID" val="63M1ilO6QcK8PElQy4NzmV"/>
</p:tagLst>
</file>

<file path=ppt/tags/tag326.xml><?xml version="1.0" encoding="utf-8"?>
<p:tagLst xmlns:a="http://schemas.openxmlformats.org/drawingml/2006/main" xmlns:r="http://schemas.openxmlformats.org/officeDocument/2006/relationships" xmlns:p="http://schemas.openxmlformats.org/presentationml/2006/main">
  <p:tag name="DVSECTIONID" val="Rvo5ILqPrCiHxTBG78eZaL"/>
</p:tagLst>
</file>

<file path=ppt/tags/tag327.xml><?xml version="1.0" encoding="utf-8"?>
<p:tagLst xmlns:a="http://schemas.openxmlformats.org/drawingml/2006/main" xmlns:r="http://schemas.openxmlformats.org/officeDocument/2006/relationships" xmlns:p="http://schemas.openxmlformats.org/presentationml/2006/main">
  <p:tag name="DVSHAPEID" val="kvjTdY84kLeA9UQreW13nL"/>
</p:tagLst>
</file>

<file path=ppt/tags/tag328.xml><?xml version="1.0" encoding="utf-8"?>
<p:tagLst xmlns:a="http://schemas.openxmlformats.org/drawingml/2006/main" xmlns:r="http://schemas.openxmlformats.org/officeDocument/2006/relationships" xmlns:p="http://schemas.openxmlformats.org/presentationml/2006/main">
  <p:tag name="DVSHAPEID" val="y8v0WA4aa4NbJhIp7PYLRZ"/>
</p:tagLst>
</file>

<file path=ppt/tags/tag329.xml><?xml version="1.0" encoding="utf-8"?>
<p:tagLst xmlns:a="http://schemas.openxmlformats.org/drawingml/2006/main" xmlns:r="http://schemas.openxmlformats.org/officeDocument/2006/relationships" xmlns:p="http://schemas.openxmlformats.org/presentationml/2006/main">
  <p:tag name="DVSHAPEID" val="Ueur06QQxjyyXanc2xZaA9"/>
</p:tagLst>
</file>

<file path=ppt/tags/tag33.xml><?xml version="1.0" encoding="utf-8"?>
<p:tagLst xmlns:a="http://schemas.openxmlformats.org/drawingml/2006/main" xmlns:r="http://schemas.openxmlformats.org/officeDocument/2006/relationships" xmlns:p="http://schemas.openxmlformats.org/presentationml/2006/main">
  <p:tag name="DVSHAPEID" val="EuxDNti4FKHoWfytOltB8i"/>
</p:tagLst>
</file>

<file path=ppt/tags/tag330.xml><?xml version="1.0" encoding="utf-8"?>
<p:tagLst xmlns:a="http://schemas.openxmlformats.org/drawingml/2006/main" xmlns:r="http://schemas.openxmlformats.org/officeDocument/2006/relationships" xmlns:p="http://schemas.openxmlformats.org/presentationml/2006/main">
  <p:tag name="DVSECTIONID" val="gt5r9FkMehy5H62ra66Wtk"/>
</p:tagLst>
</file>

<file path=ppt/tags/tag331.xml><?xml version="1.0" encoding="utf-8"?>
<p:tagLst xmlns:a="http://schemas.openxmlformats.org/drawingml/2006/main" xmlns:r="http://schemas.openxmlformats.org/officeDocument/2006/relationships" xmlns:p="http://schemas.openxmlformats.org/presentationml/2006/main">
  <p:tag name="DVSHAPEID" val="MYbyJOOc5BUzdgwuzXjjxu"/>
</p:tagLst>
</file>

<file path=ppt/tags/tag332.xml><?xml version="1.0" encoding="utf-8"?>
<p:tagLst xmlns:a="http://schemas.openxmlformats.org/drawingml/2006/main" xmlns:r="http://schemas.openxmlformats.org/officeDocument/2006/relationships" xmlns:p="http://schemas.openxmlformats.org/presentationml/2006/main">
  <p:tag name="DVSHAPEID" val="Dajx1VNqLHoLrwgrm12ldW"/>
</p:tagLst>
</file>

<file path=ppt/tags/tag333.xml><?xml version="1.0" encoding="utf-8"?>
<p:tagLst xmlns:a="http://schemas.openxmlformats.org/drawingml/2006/main" xmlns:r="http://schemas.openxmlformats.org/officeDocument/2006/relationships" xmlns:p="http://schemas.openxmlformats.org/presentationml/2006/main">
  <p:tag name="DVSECTIONID" val="asO0e8BhhbgGvVzTfgrJQ6"/>
</p:tagLst>
</file>

<file path=ppt/tags/tag334.xml><?xml version="1.0" encoding="utf-8"?>
<p:tagLst xmlns:a="http://schemas.openxmlformats.org/drawingml/2006/main" xmlns:r="http://schemas.openxmlformats.org/officeDocument/2006/relationships" xmlns:p="http://schemas.openxmlformats.org/presentationml/2006/main">
  <p:tag name="DVSHAPEID" val="59cEQjUZvQai5rCxj3bCM4"/>
</p:tagLst>
</file>

<file path=ppt/tags/tag335.xml><?xml version="1.0" encoding="utf-8"?>
<p:tagLst xmlns:a="http://schemas.openxmlformats.org/drawingml/2006/main" xmlns:r="http://schemas.openxmlformats.org/officeDocument/2006/relationships" xmlns:p="http://schemas.openxmlformats.org/presentationml/2006/main">
  <p:tag name="DVSHAPEID" val="Wzwhf3UIErnwXySVKDHjLh"/>
</p:tagLst>
</file>

<file path=ppt/tags/tag336.xml><?xml version="1.0" encoding="utf-8"?>
<p:tagLst xmlns:a="http://schemas.openxmlformats.org/drawingml/2006/main" xmlns:r="http://schemas.openxmlformats.org/officeDocument/2006/relationships" xmlns:p="http://schemas.openxmlformats.org/presentationml/2006/main">
  <p:tag name="DVSECTIONID" val="99bfcae8Wy7sdujFiQqzZq"/>
</p:tagLst>
</file>

<file path=ppt/tags/tag337.xml><?xml version="1.0" encoding="utf-8"?>
<p:tagLst xmlns:a="http://schemas.openxmlformats.org/drawingml/2006/main" xmlns:r="http://schemas.openxmlformats.org/officeDocument/2006/relationships" xmlns:p="http://schemas.openxmlformats.org/presentationml/2006/main">
  <p:tag name="DVSHAPEID" val="yPsigZ0rCIg1cC8y4R5McJ"/>
</p:tagLst>
</file>

<file path=ppt/tags/tag338.xml><?xml version="1.0" encoding="utf-8"?>
<p:tagLst xmlns:a="http://schemas.openxmlformats.org/drawingml/2006/main" xmlns:r="http://schemas.openxmlformats.org/officeDocument/2006/relationships" xmlns:p="http://schemas.openxmlformats.org/presentationml/2006/main">
  <p:tag name="DVSHAPEID" val="Vyt3FniyUsiF0HPWMUIcOF"/>
</p:tagLst>
</file>

<file path=ppt/tags/tag339.xml><?xml version="1.0" encoding="utf-8"?>
<p:tagLst xmlns:a="http://schemas.openxmlformats.org/drawingml/2006/main" xmlns:r="http://schemas.openxmlformats.org/officeDocument/2006/relationships" xmlns:p="http://schemas.openxmlformats.org/presentationml/2006/main">
  <p:tag name="DVSECTIONID" val="1EvjCTD8d5m4iEPZVr39fI"/>
</p:tagLst>
</file>

<file path=ppt/tags/tag34.xml><?xml version="1.0" encoding="utf-8"?>
<p:tagLst xmlns:a="http://schemas.openxmlformats.org/drawingml/2006/main" xmlns:r="http://schemas.openxmlformats.org/officeDocument/2006/relationships" xmlns:p="http://schemas.openxmlformats.org/presentationml/2006/main">
  <p:tag name="DVSHAPEID" val="OmCwbkeMVc8os0ixt2BXIj"/>
</p:tagLst>
</file>

<file path=ppt/tags/tag340.xml><?xml version="1.0" encoding="utf-8"?>
<p:tagLst xmlns:a="http://schemas.openxmlformats.org/drawingml/2006/main" xmlns:r="http://schemas.openxmlformats.org/officeDocument/2006/relationships" xmlns:p="http://schemas.openxmlformats.org/presentationml/2006/main">
  <p:tag name="DVSHAPEID" val="gWlgNbyPeZ4PUUOckD84NN"/>
</p:tagLst>
</file>

<file path=ppt/tags/tag341.xml><?xml version="1.0" encoding="utf-8"?>
<p:tagLst xmlns:a="http://schemas.openxmlformats.org/drawingml/2006/main" xmlns:r="http://schemas.openxmlformats.org/officeDocument/2006/relationships" xmlns:p="http://schemas.openxmlformats.org/presentationml/2006/main">
  <p:tag name="DVSHAPEID" val="IxCqJ84a4ZUfhxIpz7Z5ej"/>
</p:tagLst>
</file>

<file path=ppt/tags/tag342.xml><?xml version="1.0" encoding="utf-8"?>
<p:tagLst xmlns:a="http://schemas.openxmlformats.org/drawingml/2006/main" xmlns:r="http://schemas.openxmlformats.org/officeDocument/2006/relationships" xmlns:p="http://schemas.openxmlformats.org/presentationml/2006/main">
  <p:tag name="DVSECTIONID" val="z3H4AAXBjh7J8xKSxkuNk2"/>
</p:tagLst>
</file>

<file path=ppt/tags/tag343.xml><?xml version="1.0" encoding="utf-8"?>
<p:tagLst xmlns:a="http://schemas.openxmlformats.org/drawingml/2006/main" xmlns:r="http://schemas.openxmlformats.org/officeDocument/2006/relationships" xmlns:p="http://schemas.openxmlformats.org/presentationml/2006/main">
  <p:tag name="DVSHAPEID" val="AbMV7zA43KRsdODmsqL3U4"/>
</p:tagLst>
</file>

<file path=ppt/tags/tag344.xml><?xml version="1.0" encoding="utf-8"?>
<p:tagLst xmlns:a="http://schemas.openxmlformats.org/drawingml/2006/main" xmlns:r="http://schemas.openxmlformats.org/officeDocument/2006/relationships" xmlns:p="http://schemas.openxmlformats.org/presentationml/2006/main">
  <p:tag name="DVSHAPEID" val="UEChuV315IzoWrEN0uAZW9"/>
</p:tagLst>
</file>

<file path=ppt/tags/tag345.xml><?xml version="1.0" encoding="utf-8"?>
<p:tagLst xmlns:a="http://schemas.openxmlformats.org/drawingml/2006/main" xmlns:r="http://schemas.openxmlformats.org/officeDocument/2006/relationships" xmlns:p="http://schemas.openxmlformats.org/presentationml/2006/main">
  <p:tag name="DVSECTIONID" val="g0RrwAnmolGu3GDZfToPfl"/>
</p:tagLst>
</file>

<file path=ppt/tags/tag346.xml><?xml version="1.0" encoding="utf-8"?>
<p:tagLst xmlns:a="http://schemas.openxmlformats.org/drawingml/2006/main" xmlns:r="http://schemas.openxmlformats.org/officeDocument/2006/relationships" xmlns:p="http://schemas.openxmlformats.org/presentationml/2006/main">
  <p:tag name="DVSHAPEID" val="yPsigZ0rCIg1cC8y4R5McJ"/>
</p:tagLst>
</file>

<file path=ppt/tags/tag347.xml><?xml version="1.0" encoding="utf-8"?>
<p:tagLst xmlns:a="http://schemas.openxmlformats.org/drawingml/2006/main" xmlns:r="http://schemas.openxmlformats.org/officeDocument/2006/relationships" xmlns:p="http://schemas.openxmlformats.org/presentationml/2006/main">
  <p:tag name="DVSHAPEID" val="Vyt3FniyUsiF0HPWMUIcOF"/>
</p:tagLst>
</file>

<file path=ppt/tags/tag348.xml><?xml version="1.0" encoding="utf-8"?>
<p:tagLst xmlns:a="http://schemas.openxmlformats.org/drawingml/2006/main" xmlns:r="http://schemas.openxmlformats.org/officeDocument/2006/relationships" xmlns:p="http://schemas.openxmlformats.org/presentationml/2006/main">
  <p:tag name="DVSECTIONID" val="nuSvTvv9F9KvOq1dahRyVe"/>
</p:tagLst>
</file>

<file path=ppt/tags/tag349.xml><?xml version="1.0" encoding="utf-8"?>
<p:tagLst xmlns:a="http://schemas.openxmlformats.org/drawingml/2006/main" xmlns:r="http://schemas.openxmlformats.org/officeDocument/2006/relationships" xmlns:p="http://schemas.openxmlformats.org/presentationml/2006/main">
  <p:tag name="DVSHAPEID" val="VUsKlNUt2WA6BmfdGEPeZt"/>
</p:tagLst>
</file>

<file path=ppt/tags/tag35.xml><?xml version="1.0" encoding="utf-8"?>
<p:tagLst xmlns:a="http://schemas.openxmlformats.org/drawingml/2006/main" xmlns:r="http://schemas.openxmlformats.org/officeDocument/2006/relationships" xmlns:p="http://schemas.openxmlformats.org/presentationml/2006/main">
  <p:tag name="DVSHAPEID" val="whIajMlG3RqAENYiXsaQlP"/>
</p:tagLst>
</file>

<file path=ppt/tags/tag350.xml><?xml version="1.0" encoding="utf-8"?>
<p:tagLst xmlns:a="http://schemas.openxmlformats.org/drawingml/2006/main" xmlns:r="http://schemas.openxmlformats.org/officeDocument/2006/relationships" xmlns:p="http://schemas.openxmlformats.org/presentationml/2006/main">
  <p:tag name="DVSHAPEID" val="aincG4SFKdghosSPPd3G32"/>
</p:tagLst>
</file>

<file path=ppt/tags/tag351.xml><?xml version="1.0" encoding="utf-8"?>
<p:tagLst xmlns:a="http://schemas.openxmlformats.org/drawingml/2006/main" xmlns:r="http://schemas.openxmlformats.org/officeDocument/2006/relationships" xmlns:p="http://schemas.openxmlformats.org/presentationml/2006/main">
  <p:tag name="DVSECTIONID" val="vqGCygPQc9z9dSDrYVMiKp"/>
</p:tagLst>
</file>

<file path=ppt/tags/tag352.xml><?xml version="1.0" encoding="utf-8"?>
<p:tagLst xmlns:a="http://schemas.openxmlformats.org/drawingml/2006/main" xmlns:r="http://schemas.openxmlformats.org/officeDocument/2006/relationships" xmlns:p="http://schemas.openxmlformats.org/presentationml/2006/main">
  <p:tag name="DVSHAPEID" val="lnQpEOqTIUysKam97QAnbn"/>
</p:tagLst>
</file>

<file path=ppt/tags/tag353.xml><?xml version="1.0" encoding="utf-8"?>
<p:tagLst xmlns:a="http://schemas.openxmlformats.org/drawingml/2006/main" xmlns:r="http://schemas.openxmlformats.org/officeDocument/2006/relationships" xmlns:p="http://schemas.openxmlformats.org/presentationml/2006/main">
  <p:tag name="DVSHAPEID" val="QkXNlQOBaip8W0lhq4eRul"/>
</p:tagLst>
</file>

<file path=ppt/tags/tag354.xml><?xml version="1.0" encoding="utf-8"?>
<p:tagLst xmlns:a="http://schemas.openxmlformats.org/drawingml/2006/main" xmlns:r="http://schemas.openxmlformats.org/officeDocument/2006/relationships" xmlns:p="http://schemas.openxmlformats.org/presentationml/2006/main">
  <p:tag name="DVSECTIONID" val="OkmkAb1Ya6YVurLU26xx8x"/>
</p:tagLst>
</file>

<file path=ppt/tags/tag355.xml><?xml version="1.0" encoding="utf-8"?>
<p:tagLst xmlns:a="http://schemas.openxmlformats.org/drawingml/2006/main" xmlns:r="http://schemas.openxmlformats.org/officeDocument/2006/relationships" xmlns:p="http://schemas.openxmlformats.org/presentationml/2006/main">
  <p:tag name="DVSHAPEID" val="IWHHsG6d6GQYxvrQtz47Kg"/>
</p:tagLst>
</file>

<file path=ppt/tags/tag356.xml><?xml version="1.0" encoding="utf-8"?>
<p:tagLst xmlns:a="http://schemas.openxmlformats.org/drawingml/2006/main" xmlns:r="http://schemas.openxmlformats.org/officeDocument/2006/relationships" xmlns:p="http://schemas.openxmlformats.org/presentationml/2006/main">
  <p:tag name="DVSHAPEID" val="2CdmNQqw8kSuB15Dn7vXbJ"/>
</p:tagLst>
</file>

<file path=ppt/tags/tag357.xml><?xml version="1.0" encoding="utf-8"?>
<p:tagLst xmlns:a="http://schemas.openxmlformats.org/drawingml/2006/main" xmlns:r="http://schemas.openxmlformats.org/officeDocument/2006/relationships" xmlns:p="http://schemas.openxmlformats.org/presentationml/2006/main">
  <p:tag name="DVSECTIONID" val="xcjBsuW0MXFsTBlMJsR2Xd"/>
</p:tagLst>
</file>

<file path=ppt/tags/tag358.xml><?xml version="1.0" encoding="utf-8"?>
<p:tagLst xmlns:a="http://schemas.openxmlformats.org/drawingml/2006/main" xmlns:r="http://schemas.openxmlformats.org/officeDocument/2006/relationships" xmlns:p="http://schemas.openxmlformats.org/presentationml/2006/main">
  <p:tag name="DVSHAPEID" val="jY9xSm5GMS7t7BlGDy6r10"/>
</p:tagLst>
</file>

<file path=ppt/tags/tag359.xml><?xml version="1.0" encoding="utf-8"?>
<p:tagLst xmlns:a="http://schemas.openxmlformats.org/drawingml/2006/main" xmlns:r="http://schemas.openxmlformats.org/officeDocument/2006/relationships" xmlns:p="http://schemas.openxmlformats.org/presentationml/2006/main">
  <p:tag name="DVSHAPEID" val="dcWdRkxvzWyOEkqdnm6zOd"/>
</p:tagLst>
</file>

<file path=ppt/tags/tag36.xml><?xml version="1.0" encoding="utf-8"?>
<p:tagLst xmlns:a="http://schemas.openxmlformats.org/drawingml/2006/main" xmlns:r="http://schemas.openxmlformats.org/officeDocument/2006/relationships" xmlns:p="http://schemas.openxmlformats.org/presentationml/2006/main">
  <p:tag name="DVSHAPEID" val="dTFa1NwQGqCvQlN10rqe9g"/>
</p:tagLst>
</file>

<file path=ppt/tags/tag360.xml><?xml version="1.0" encoding="utf-8"?>
<p:tagLst xmlns:a="http://schemas.openxmlformats.org/drawingml/2006/main" xmlns:r="http://schemas.openxmlformats.org/officeDocument/2006/relationships" xmlns:p="http://schemas.openxmlformats.org/presentationml/2006/main">
  <p:tag name="DVSECTIONID" val="52UpLQcWBM4jkfTX0QVtxv"/>
</p:tagLst>
</file>

<file path=ppt/tags/tag361.xml><?xml version="1.0" encoding="utf-8"?>
<p:tagLst xmlns:a="http://schemas.openxmlformats.org/drawingml/2006/main" xmlns:r="http://schemas.openxmlformats.org/officeDocument/2006/relationships" xmlns:p="http://schemas.openxmlformats.org/presentationml/2006/main">
  <p:tag name="DVSHAPEID" val="T87Z9hef9BcMTqWpNKsQLO"/>
</p:tagLst>
</file>

<file path=ppt/tags/tag362.xml><?xml version="1.0" encoding="utf-8"?>
<p:tagLst xmlns:a="http://schemas.openxmlformats.org/drawingml/2006/main" xmlns:r="http://schemas.openxmlformats.org/officeDocument/2006/relationships" xmlns:p="http://schemas.openxmlformats.org/presentationml/2006/main">
  <p:tag name="DVSHAPEID" val="oALfcWeWE3Yz8LiLHVImDs"/>
</p:tagLst>
</file>

<file path=ppt/tags/tag363.xml><?xml version="1.0" encoding="utf-8"?>
<p:tagLst xmlns:a="http://schemas.openxmlformats.org/drawingml/2006/main" xmlns:r="http://schemas.openxmlformats.org/officeDocument/2006/relationships" xmlns:p="http://schemas.openxmlformats.org/presentationml/2006/main">
  <p:tag name="DVSECTIONID" val="Njha723x7pbVtdTIVDTs2i"/>
</p:tagLst>
</file>

<file path=ppt/tags/tag364.xml><?xml version="1.0" encoding="utf-8"?>
<p:tagLst xmlns:a="http://schemas.openxmlformats.org/drawingml/2006/main" xmlns:r="http://schemas.openxmlformats.org/officeDocument/2006/relationships" xmlns:p="http://schemas.openxmlformats.org/presentationml/2006/main">
  <p:tag name="DVSHAPEID" val="pusQw59SjyJu9bHvMu3X60"/>
</p:tagLst>
</file>

<file path=ppt/tags/tag365.xml><?xml version="1.0" encoding="utf-8"?>
<p:tagLst xmlns:a="http://schemas.openxmlformats.org/drawingml/2006/main" xmlns:r="http://schemas.openxmlformats.org/officeDocument/2006/relationships" xmlns:p="http://schemas.openxmlformats.org/presentationml/2006/main">
  <p:tag name="DVSHAPEID" val="TgyYG6vSMRg9pyz9Phdqaw"/>
</p:tagLst>
</file>

<file path=ppt/tags/tag366.xml><?xml version="1.0" encoding="utf-8"?>
<p:tagLst xmlns:a="http://schemas.openxmlformats.org/drawingml/2006/main" xmlns:r="http://schemas.openxmlformats.org/officeDocument/2006/relationships" xmlns:p="http://schemas.openxmlformats.org/presentationml/2006/main">
  <p:tag name="DVSHAPEID" val="MZ4YFZtcE6EoBchxp2nrLR"/>
</p:tagLst>
</file>

<file path=ppt/tags/tag367.xml><?xml version="1.0" encoding="utf-8"?>
<p:tagLst xmlns:a="http://schemas.openxmlformats.org/drawingml/2006/main" xmlns:r="http://schemas.openxmlformats.org/officeDocument/2006/relationships" xmlns:p="http://schemas.openxmlformats.org/presentationml/2006/main">
  <p:tag name="DVSHAPEID" val="dZL8WCELJFPmtzUHrvpAc9"/>
</p:tagLst>
</file>

<file path=ppt/tags/tag368.xml><?xml version="1.0" encoding="utf-8"?>
<p:tagLst xmlns:a="http://schemas.openxmlformats.org/drawingml/2006/main" xmlns:r="http://schemas.openxmlformats.org/officeDocument/2006/relationships" xmlns:p="http://schemas.openxmlformats.org/presentationml/2006/main">
  <p:tag name="DVSECTIONID" val="P30KxNQqlqvYL2cQt08tzk"/>
</p:tagLst>
</file>

<file path=ppt/tags/tag369.xml><?xml version="1.0" encoding="utf-8"?>
<p:tagLst xmlns:a="http://schemas.openxmlformats.org/drawingml/2006/main" xmlns:r="http://schemas.openxmlformats.org/officeDocument/2006/relationships" xmlns:p="http://schemas.openxmlformats.org/presentationml/2006/main">
  <p:tag name="DVSHAPEID" val="u0WnSiSb3JKUL5cw2QxTnY"/>
</p:tagLst>
</file>

<file path=ppt/tags/tag37.xml><?xml version="1.0" encoding="utf-8"?>
<p:tagLst xmlns:a="http://schemas.openxmlformats.org/drawingml/2006/main" xmlns:r="http://schemas.openxmlformats.org/officeDocument/2006/relationships" xmlns:p="http://schemas.openxmlformats.org/presentationml/2006/main">
  <p:tag name="DVSHAPEID" val="xOWNnCIVU1OfY0qMMJDrU2"/>
</p:tagLst>
</file>

<file path=ppt/tags/tag370.xml><?xml version="1.0" encoding="utf-8"?>
<p:tagLst xmlns:a="http://schemas.openxmlformats.org/drawingml/2006/main" xmlns:r="http://schemas.openxmlformats.org/officeDocument/2006/relationships" xmlns:p="http://schemas.openxmlformats.org/presentationml/2006/main">
  <p:tag name="DVSHAPEID" val="yfIHDHBR1bE3uLbzKmSyC6"/>
</p:tagLst>
</file>

<file path=ppt/tags/tag371.xml><?xml version="1.0" encoding="utf-8"?>
<p:tagLst xmlns:a="http://schemas.openxmlformats.org/drawingml/2006/main" xmlns:r="http://schemas.openxmlformats.org/officeDocument/2006/relationships" xmlns:p="http://schemas.openxmlformats.org/presentationml/2006/main">
  <p:tag name="DVSECTIONID" val="UP310lmnju5vtdamvfGH4K"/>
</p:tagLst>
</file>

<file path=ppt/tags/tag372.xml><?xml version="1.0" encoding="utf-8"?>
<p:tagLst xmlns:a="http://schemas.openxmlformats.org/drawingml/2006/main" xmlns:r="http://schemas.openxmlformats.org/officeDocument/2006/relationships" xmlns:p="http://schemas.openxmlformats.org/presentationml/2006/main">
  <p:tag name="DVSHAPEID" val="BzOOuUsz3jMvrHEaFbzbIz"/>
</p:tagLst>
</file>

<file path=ppt/tags/tag373.xml><?xml version="1.0" encoding="utf-8"?>
<p:tagLst xmlns:a="http://schemas.openxmlformats.org/drawingml/2006/main" xmlns:r="http://schemas.openxmlformats.org/officeDocument/2006/relationships" xmlns:p="http://schemas.openxmlformats.org/presentationml/2006/main">
  <p:tag name="DVSHAPEID" val="fHArlt5b0PmsE8TOdGpr8l"/>
</p:tagLst>
</file>

<file path=ppt/tags/tag374.xml><?xml version="1.0" encoding="utf-8"?>
<p:tagLst xmlns:a="http://schemas.openxmlformats.org/drawingml/2006/main" xmlns:r="http://schemas.openxmlformats.org/officeDocument/2006/relationships" xmlns:p="http://schemas.openxmlformats.org/presentationml/2006/main">
  <p:tag name="DVSHAPEID" val="hYjuUAGHYrn1k7e2zZtRiX"/>
</p:tagLst>
</file>

<file path=ppt/tags/tag375.xml><?xml version="1.0" encoding="utf-8"?>
<p:tagLst xmlns:a="http://schemas.openxmlformats.org/drawingml/2006/main" xmlns:r="http://schemas.openxmlformats.org/officeDocument/2006/relationships" xmlns:p="http://schemas.openxmlformats.org/presentationml/2006/main">
  <p:tag name="DVSECTIONID" val="5COMza7pYg2kPkrojPI5E6"/>
</p:tagLst>
</file>

<file path=ppt/tags/tag376.xml><?xml version="1.0" encoding="utf-8"?>
<p:tagLst xmlns:a="http://schemas.openxmlformats.org/drawingml/2006/main" xmlns:r="http://schemas.openxmlformats.org/officeDocument/2006/relationships" xmlns:p="http://schemas.openxmlformats.org/presentationml/2006/main">
  <p:tag name="DVSHAPEID" val="eBq0GOwUkiNpyCR7jgMGnk"/>
</p:tagLst>
</file>

<file path=ppt/tags/tag377.xml><?xml version="1.0" encoding="utf-8"?>
<p:tagLst xmlns:a="http://schemas.openxmlformats.org/drawingml/2006/main" xmlns:r="http://schemas.openxmlformats.org/officeDocument/2006/relationships" xmlns:p="http://schemas.openxmlformats.org/presentationml/2006/main">
  <p:tag name="DVSHAPEID" val="XVojplymnjgNQamotn8GqX"/>
</p:tagLst>
</file>

<file path=ppt/tags/tag378.xml><?xml version="1.0" encoding="utf-8"?>
<p:tagLst xmlns:a="http://schemas.openxmlformats.org/drawingml/2006/main" xmlns:r="http://schemas.openxmlformats.org/officeDocument/2006/relationships" xmlns:p="http://schemas.openxmlformats.org/presentationml/2006/main">
  <p:tag name="DVSHAPEID" val="aCQs485HdcGTEvCmobmYUu"/>
</p:tagLst>
</file>

<file path=ppt/tags/tag379.xml><?xml version="1.0" encoding="utf-8"?>
<p:tagLst xmlns:a="http://schemas.openxmlformats.org/drawingml/2006/main" xmlns:r="http://schemas.openxmlformats.org/officeDocument/2006/relationships" xmlns:p="http://schemas.openxmlformats.org/presentationml/2006/main">
  <p:tag name="DVSECTIONID" val="ApHDUIqYmY6dTqIuiOLmia"/>
</p:tagLst>
</file>

<file path=ppt/tags/tag38.xml><?xml version="1.0" encoding="utf-8"?>
<p:tagLst xmlns:a="http://schemas.openxmlformats.org/drawingml/2006/main" xmlns:r="http://schemas.openxmlformats.org/officeDocument/2006/relationships" xmlns:p="http://schemas.openxmlformats.org/presentationml/2006/main">
  <p:tag name="DVSHAPEID" val="LlPZdjOcNMOySwDJewZhFA"/>
</p:tagLst>
</file>

<file path=ppt/tags/tag380.xml><?xml version="1.0" encoding="utf-8"?>
<p:tagLst xmlns:a="http://schemas.openxmlformats.org/drawingml/2006/main" xmlns:r="http://schemas.openxmlformats.org/officeDocument/2006/relationships" xmlns:p="http://schemas.openxmlformats.org/presentationml/2006/main">
  <p:tag name="DVSHAPEID" val="8KLGKVNpyHUZKMtXgqgF54"/>
</p:tagLst>
</file>

<file path=ppt/tags/tag381.xml><?xml version="1.0" encoding="utf-8"?>
<p:tagLst xmlns:a="http://schemas.openxmlformats.org/drawingml/2006/main" xmlns:r="http://schemas.openxmlformats.org/officeDocument/2006/relationships" xmlns:p="http://schemas.openxmlformats.org/presentationml/2006/main">
  <p:tag name="DVSHAPEID" val="7XwQL6YXjs3Ft5HonaUOEY"/>
</p:tagLst>
</file>

<file path=ppt/tags/tag382.xml><?xml version="1.0" encoding="utf-8"?>
<p:tagLst xmlns:a="http://schemas.openxmlformats.org/drawingml/2006/main" xmlns:r="http://schemas.openxmlformats.org/officeDocument/2006/relationships" xmlns:p="http://schemas.openxmlformats.org/presentationml/2006/main">
  <p:tag name="DVSHAPEID" val="ZELQTrUVIfp4CNaT9GqAns"/>
</p:tagLst>
</file>

<file path=ppt/tags/tag383.xml><?xml version="1.0" encoding="utf-8"?>
<p:tagLst xmlns:a="http://schemas.openxmlformats.org/drawingml/2006/main" xmlns:r="http://schemas.openxmlformats.org/officeDocument/2006/relationships" xmlns:p="http://schemas.openxmlformats.org/presentationml/2006/main">
  <p:tag name="DVSECTIONID" val="FtPjOdtTwZI8OTUmFz4xTk"/>
</p:tagLst>
</file>

<file path=ppt/tags/tag384.xml><?xml version="1.0" encoding="utf-8"?>
<p:tagLst xmlns:a="http://schemas.openxmlformats.org/drawingml/2006/main" xmlns:r="http://schemas.openxmlformats.org/officeDocument/2006/relationships" xmlns:p="http://schemas.openxmlformats.org/presentationml/2006/main">
  <p:tag name="DVSHAPEID" val="i4fTTSq8ZMFiKWAEuK9gib"/>
</p:tagLst>
</file>

<file path=ppt/tags/tag385.xml><?xml version="1.0" encoding="utf-8"?>
<p:tagLst xmlns:a="http://schemas.openxmlformats.org/drawingml/2006/main" xmlns:r="http://schemas.openxmlformats.org/officeDocument/2006/relationships" xmlns:p="http://schemas.openxmlformats.org/presentationml/2006/main">
  <p:tag name="DVSHAPEID" val="UjX1fpbJlrc0USYXrE5rWM"/>
</p:tagLst>
</file>

<file path=ppt/tags/tag386.xml><?xml version="1.0" encoding="utf-8"?>
<p:tagLst xmlns:a="http://schemas.openxmlformats.org/drawingml/2006/main" xmlns:r="http://schemas.openxmlformats.org/officeDocument/2006/relationships" xmlns:p="http://schemas.openxmlformats.org/presentationml/2006/main">
  <p:tag name="DVSECTIONID" val="R5LNpabFALgY1o4WfpYZT3"/>
</p:tagLst>
</file>

<file path=ppt/tags/tag387.xml><?xml version="1.0" encoding="utf-8"?>
<p:tagLst xmlns:a="http://schemas.openxmlformats.org/drawingml/2006/main" xmlns:r="http://schemas.openxmlformats.org/officeDocument/2006/relationships" xmlns:p="http://schemas.openxmlformats.org/presentationml/2006/main">
  <p:tag name="DVSHAPEID" val="W4infS25Lhp9YR5Vdw3nJO"/>
</p:tagLst>
</file>

<file path=ppt/tags/tag388.xml><?xml version="1.0" encoding="utf-8"?>
<p:tagLst xmlns:a="http://schemas.openxmlformats.org/drawingml/2006/main" xmlns:r="http://schemas.openxmlformats.org/officeDocument/2006/relationships" xmlns:p="http://schemas.openxmlformats.org/presentationml/2006/main">
  <p:tag name="DVSHAPEID" val="gpsTdt1en4AwIGxvb1TCt8"/>
</p:tagLst>
</file>

<file path=ppt/tags/tag389.xml><?xml version="1.0" encoding="utf-8"?>
<p:tagLst xmlns:a="http://schemas.openxmlformats.org/drawingml/2006/main" xmlns:r="http://schemas.openxmlformats.org/officeDocument/2006/relationships" xmlns:p="http://schemas.openxmlformats.org/presentationml/2006/main">
  <p:tag name="DVSECTIONID" val="zO05UQrvVSXVhL2tJFMl89"/>
</p:tagLst>
</file>

<file path=ppt/tags/tag39.xml><?xml version="1.0" encoding="utf-8"?>
<p:tagLst xmlns:a="http://schemas.openxmlformats.org/drawingml/2006/main" xmlns:r="http://schemas.openxmlformats.org/officeDocument/2006/relationships" xmlns:p="http://schemas.openxmlformats.org/presentationml/2006/main">
  <p:tag name="DVSHAPEID" val="Pe0WEcCMHsdv2AYnoo7Hd1"/>
</p:tagLst>
</file>

<file path=ppt/tags/tag390.xml><?xml version="1.0" encoding="utf-8"?>
<p:tagLst xmlns:a="http://schemas.openxmlformats.org/drawingml/2006/main" xmlns:r="http://schemas.openxmlformats.org/officeDocument/2006/relationships" xmlns:p="http://schemas.openxmlformats.org/presentationml/2006/main">
  <p:tag name="DVSHAPEID" val="9mAuCISlqyU79VWSC0Wgrd"/>
</p:tagLst>
</file>

<file path=ppt/tags/tag391.xml><?xml version="1.0" encoding="utf-8"?>
<p:tagLst xmlns:a="http://schemas.openxmlformats.org/drawingml/2006/main" xmlns:r="http://schemas.openxmlformats.org/officeDocument/2006/relationships" xmlns:p="http://schemas.openxmlformats.org/presentationml/2006/main">
  <p:tag name="DVSHAPEID" val="6K2IGwjubRe8aBqLNsRZ1E"/>
</p:tagLst>
</file>

<file path=ppt/tags/tag392.xml><?xml version="1.0" encoding="utf-8"?>
<p:tagLst xmlns:a="http://schemas.openxmlformats.org/drawingml/2006/main" xmlns:r="http://schemas.openxmlformats.org/officeDocument/2006/relationships" xmlns:p="http://schemas.openxmlformats.org/presentationml/2006/main">
  <p:tag name="DVSHAPEID" val="5NI21y15uGkVfPsT2l2Vm3"/>
</p:tagLst>
</file>

<file path=ppt/tags/tag393.xml><?xml version="1.0" encoding="utf-8"?>
<p:tagLst xmlns:a="http://schemas.openxmlformats.org/drawingml/2006/main" xmlns:r="http://schemas.openxmlformats.org/officeDocument/2006/relationships" xmlns:p="http://schemas.openxmlformats.org/presentationml/2006/main">
  <p:tag name="DVSECTIONID" val="gCzFgnOPDgCjCuBnA6zg1N"/>
</p:tagLst>
</file>

<file path=ppt/tags/tag394.xml><?xml version="1.0" encoding="utf-8"?>
<p:tagLst xmlns:a="http://schemas.openxmlformats.org/drawingml/2006/main" xmlns:r="http://schemas.openxmlformats.org/officeDocument/2006/relationships" xmlns:p="http://schemas.openxmlformats.org/presentationml/2006/main">
  <p:tag name="DVSHAPEID" val="S1LlrRcuosbsFfZDvKt6nx"/>
</p:tagLst>
</file>

<file path=ppt/tags/tag395.xml><?xml version="1.0" encoding="utf-8"?>
<p:tagLst xmlns:a="http://schemas.openxmlformats.org/drawingml/2006/main" xmlns:r="http://schemas.openxmlformats.org/officeDocument/2006/relationships" xmlns:p="http://schemas.openxmlformats.org/presentationml/2006/main">
  <p:tag name="DVSHAPEID" val="NelBjTqvW6h2UHhG7aSZhS"/>
</p:tagLst>
</file>

<file path=ppt/tags/tag396.xml><?xml version="1.0" encoding="utf-8"?>
<p:tagLst xmlns:a="http://schemas.openxmlformats.org/drawingml/2006/main" xmlns:r="http://schemas.openxmlformats.org/officeDocument/2006/relationships" xmlns:p="http://schemas.openxmlformats.org/presentationml/2006/main">
  <p:tag name="DVSHAPEID" val="KN9dUoPirgFkdw0Pxj4Tv4"/>
</p:tagLst>
</file>

<file path=ppt/tags/tag397.xml><?xml version="1.0" encoding="utf-8"?>
<p:tagLst xmlns:a="http://schemas.openxmlformats.org/drawingml/2006/main" xmlns:r="http://schemas.openxmlformats.org/officeDocument/2006/relationships" xmlns:p="http://schemas.openxmlformats.org/presentationml/2006/main">
  <p:tag name="DVSECTIONID" val="uXjzKfJcfB5qxnvfz3G5eG"/>
</p:tagLst>
</file>

<file path=ppt/tags/tag398.xml><?xml version="1.0" encoding="utf-8"?>
<p:tagLst xmlns:a="http://schemas.openxmlformats.org/drawingml/2006/main" xmlns:r="http://schemas.openxmlformats.org/officeDocument/2006/relationships" xmlns:p="http://schemas.openxmlformats.org/presentationml/2006/main">
  <p:tag name="DVSHAPEID" val="bDkhmPCjdngVuxr6Z1FEE0"/>
</p:tagLst>
</file>

<file path=ppt/tags/tag399.xml><?xml version="1.0" encoding="utf-8"?>
<p:tagLst xmlns:a="http://schemas.openxmlformats.org/drawingml/2006/main" xmlns:r="http://schemas.openxmlformats.org/officeDocument/2006/relationships" xmlns:p="http://schemas.openxmlformats.org/presentationml/2006/main">
  <p:tag name="DVSHAPEID" val="mAuKFhCzVomFCwSC10F82i"/>
</p:tagLst>
</file>

<file path=ppt/tags/tag4.xml><?xml version="1.0" encoding="utf-8"?>
<p:tagLst xmlns:a="http://schemas.openxmlformats.org/drawingml/2006/main" xmlns:r="http://schemas.openxmlformats.org/officeDocument/2006/relationships" xmlns:p="http://schemas.openxmlformats.org/presentationml/2006/main">
  <p:tag name="DVSHAPEID" val="LlPZdjOcNMOySwDJewZhFA"/>
</p:tagLst>
</file>

<file path=ppt/tags/tag40.xml><?xml version="1.0" encoding="utf-8"?>
<p:tagLst xmlns:a="http://schemas.openxmlformats.org/drawingml/2006/main" xmlns:r="http://schemas.openxmlformats.org/officeDocument/2006/relationships" xmlns:p="http://schemas.openxmlformats.org/presentationml/2006/main">
  <p:tag name="DVSECTIONID" val="B6TiSOOVRArnR4hDk0uw23"/>
</p:tagLst>
</file>

<file path=ppt/tags/tag400.xml><?xml version="1.0" encoding="utf-8"?>
<p:tagLst xmlns:a="http://schemas.openxmlformats.org/drawingml/2006/main" xmlns:r="http://schemas.openxmlformats.org/officeDocument/2006/relationships" xmlns:p="http://schemas.openxmlformats.org/presentationml/2006/main">
  <p:tag name="DVSECTIONID" val="8NPpVafaGXJoQZdfRSRoRG"/>
</p:tagLst>
</file>

<file path=ppt/tags/tag401.xml><?xml version="1.0" encoding="utf-8"?>
<p:tagLst xmlns:a="http://schemas.openxmlformats.org/drawingml/2006/main" xmlns:r="http://schemas.openxmlformats.org/officeDocument/2006/relationships" xmlns:p="http://schemas.openxmlformats.org/presentationml/2006/main">
  <p:tag name="DVSHAPEID" val="lyLBzd9kbfOTBwuDXVPV6X"/>
</p:tagLst>
</file>

<file path=ppt/tags/tag402.xml><?xml version="1.0" encoding="utf-8"?>
<p:tagLst xmlns:a="http://schemas.openxmlformats.org/drawingml/2006/main" xmlns:r="http://schemas.openxmlformats.org/officeDocument/2006/relationships" xmlns:p="http://schemas.openxmlformats.org/presentationml/2006/main">
  <p:tag name="DVSHAPEID" val="zsCpPlJR75dabV6lN7IvlW"/>
</p:tagLst>
</file>

<file path=ppt/tags/tag41.xml><?xml version="1.0" encoding="utf-8"?>
<p:tagLst xmlns:a="http://schemas.openxmlformats.org/drawingml/2006/main" xmlns:r="http://schemas.openxmlformats.org/officeDocument/2006/relationships" xmlns:p="http://schemas.openxmlformats.org/presentationml/2006/main">
  <p:tag name="DVSHAPEID" val="1aa1qnhymdJsegX2Z7Mwgd"/>
</p:tagLst>
</file>

<file path=ppt/tags/tag42.xml><?xml version="1.0" encoding="utf-8"?>
<p:tagLst xmlns:a="http://schemas.openxmlformats.org/drawingml/2006/main" xmlns:r="http://schemas.openxmlformats.org/officeDocument/2006/relationships" xmlns:p="http://schemas.openxmlformats.org/presentationml/2006/main">
  <p:tag name="DVSHAPEID" val="Oz8ImZuR5JZixgH9I0S88l"/>
</p:tagLst>
</file>

<file path=ppt/tags/tag43.xml><?xml version="1.0" encoding="utf-8"?>
<p:tagLst xmlns:a="http://schemas.openxmlformats.org/drawingml/2006/main" xmlns:r="http://schemas.openxmlformats.org/officeDocument/2006/relationships" xmlns:p="http://schemas.openxmlformats.org/presentationml/2006/main">
  <p:tag name="DVSECTIONID" val="3L2YrTCLbb6S9a3xBk0Jya"/>
</p:tagLst>
</file>

<file path=ppt/tags/tag44.xml><?xml version="1.0" encoding="utf-8"?>
<p:tagLst xmlns:a="http://schemas.openxmlformats.org/drawingml/2006/main" xmlns:r="http://schemas.openxmlformats.org/officeDocument/2006/relationships" xmlns:p="http://schemas.openxmlformats.org/presentationml/2006/main">
  <p:tag name="DVSHAPEID" val="wogCUkZbm9ZOlASH1i4v80"/>
</p:tagLst>
</file>

<file path=ppt/tags/tag45.xml><?xml version="1.0" encoding="utf-8"?>
<p:tagLst xmlns:a="http://schemas.openxmlformats.org/drawingml/2006/main" xmlns:r="http://schemas.openxmlformats.org/officeDocument/2006/relationships" xmlns:p="http://schemas.openxmlformats.org/presentationml/2006/main">
  <p:tag name="DVSHAPEID" val="sVJGkQpME85t3JrK59RUmP"/>
</p:tagLst>
</file>

<file path=ppt/tags/tag46.xml><?xml version="1.0" encoding="utf-8"?>
<p:tagLst xmlns:a="http://schemas.openxmlformats.org/drawingml/2006/main" xmlns:r="http://schemas.openxmlformats.org/officeDocument/2006/relationships" xmlns:p="http://schemas.openxmlformats.org/presentationml/2006/main">
  <p:tag name="DVSECTIONID" val="IEq3R41IYVOYKWsHk49swP"/>
</p:tagLst>
</file>

<file path=ppt/tags/tag47.xml><?xml version="1.0" encoding="utf-8"?>
<p:tagLst xmlns:a="http://schemas.openxmlformats.org/drawingml/2006/main" xmlns:r="http://schemas.openxmlformats.org/officeDocument/2006/relationships" xmlns:p="http://schemas.openxmlformats.org/presentationml/2006/main">
  <p:tag name="DVSHAPEID" val="Ex622PmQb2FUXuoSQfkzz9"/>
</p:tagLst>
</file>

<file path=ppt/tags/tag48.xml><?xml version="1.0" encoding="utf-8"?>
<p:tagLst xmlns:a="http://schemas.openxmlformats.org/drawingml/2006/main" xmlns:r="http://schemas.openxmlformats.org/officeDocument/2006/relationships" xmlns:p="http://schemas.openxmlformats.org/presentationml/2006/main">
  <p:tag name="DVSHAPEID" val="p1u06SXcHLOSZTXO2cl7KM"/>
</p:tagLst>
</file>

<file path=ppt/tags/tag49.xml><?xml version="1.0" encoding="utf-8"?>
<p:tagLst xmlns:a="http://schemas.openxmlformats.org/drawingml/2006/main" xmlns:r="http://schemas.openxmlformats.org/officeDocument/2006/relationships" xmlns:p="http://schemas.openxmlformats.org/presentationml/2006/main">
  <p:tag name="DVSECTIONID" val="eF8OWHklhy5d0eXyAihQek"/>
</p:tagLst>
</file>

<file path=ppt/tags/tag5.xml><?xml version="1.0" encoding="utf-8"?>
<p:tagLst xmlns:a="http://schemas.openxmlformats.org/drawingml/2006/main" xmlns:r="http://schemas.openxmlformats.org/officeDocument/2006/relationships" xmlns:p="http://schemas.openxmlformats.org/presentationml/2006/main">
  <p:tag name="DVSHAPEID" val="Pe0WEcCMHsdv2AYnoo7Hd1"/>
</p:tagLst>
</file>

<file path=ppt/tags/tag50.xml><?xml version="1.0" encoding="utf-8"?>
<p:tagLst xmlns:a="http://schemas.openxmlformats.org/drawingml/2006/main" xmlns:r="http://schemas.openxmlformats.org/officeDocument/2006/relationships" xmlns:p="http://schemas.openxmlformats.org/presentationml/2006/main">
  <p:tag name="DVSHAPEID" val="jPZXjreU8Wfu74x1ItSYlT"/>
</p:tagLst>
</file>

<file path=ppt/tags/tag51.xml><?xml version="1.0" encoding="utf-8"?>
<p:tagLst xmlns:a="http://schemas.openxmlformats.org/drawingml/2006/main" xmlns:r="http://schemas.openxmlformats.org/officeDocument/2006/relationships" xmlns:p="http://schemas.openxmlformats.org/presentationml/2006/main">
  <p:tag name="DVSHAPEID" val="64vuV1d7dspDIE09zwXMDR"/>
</p:tagLst>
</file>

<file path=ppt/tags/tag52.xml><?xml version="1.0" encoding="utf-8"?>
<p:tagLst xmlns:a="http://schemas.openxmlformats.org/drawingml/2006/main" xmlns:r="http://schemas.openxmlformats.org/officeDocument/2006/relationships" xmlns:p="http://schemas.openxmlformats.org/presentationml/2006/main">
  <p:tag name="DVSECTIONID" val="SZCAwgMtONoJK6hZnX9sTT"/>
</p:tagLst>
</file>

<file path=ppt/tags/tag53.xml><?xml version="1.0" encoding="utf-8"?>
<p:tagLst xmlns:a="http://schemas.openxmlformats.org/drawingml/2006/main" xmlns:r="http://schemas.openxmlformats.org/officeDocument/2006/relationships" xmlns:p="http://schemas.openxmlformats.org/presentationml/2006/main">
  <p:tag name="DVSHAPEID" val="CuLTh0uReLqpJVsOwdG0JN"/>
</p:tagLst>
</file>

<file path=ppt/tags/tag54.xml><?xml version="1.0" encoding="utf-8"?>
<p:tagLst xmlns:a="http://schemas.openxmlformats.org/drawingml/2006/main" xmlns:r="http://schemas.openxmlformats.org/officeDocument/2006/relationships" xmlns:p="http://schemas.openxmlformats.org/presentationml/2006/main">
  <p:tag name="DVSHAPEID" val="5ulS0yUm1yger0J2KdCmdD"/>
</p:tagLst>
</file>

<file path=ppt/tags/tag55.xml><?xml version="1.0" encoding="utf-8"?>
<p:tagLst xmlns:a="http://schemas.openxmlformats.org/drawingml/2006/main" xmlns:r="http://schemas.openxmlformats.org/officeDocument/2006/relationships" xmlns:p="http://schemas.openxmlformats.org/presentationml/2006/main">
  <p:tag name="DVSHAPEID" val="cjV5GLZK6C8PogxoZVXSKS"/>
</p:tagLst>
</file>

<file path=ppt/tags/tag56.xml><?xml version="1.0" encoding="utf-8"?>
<p:tagLst xmlns:a="http://schemas.openxmlformats.org/drawingml/2006/main" xmlns:r="http://schemas.openxmlformats.org/officeDocument/2006/relationships" xmlns:p="http://schemas.openxmlformats.org/presentationml/2006/main">
  <p:tag name="DVSECTIONID" val="doAbVOZiAdnYS8C77492B5"/>
</p:tagLst>
</file>

<file path=ppt/tags/tag57.xml><?xml version="1.0" encoding="utf-8"?>
<p:tagLst xmlns:a="http://schemas.openxmlformats.org/drawingml/2006/main" xmlns:r="http://schemas.openxmlformats.org/officeDocument/2006/relationships" xmlns:p="http://schemas.openxmlformats.org/presentationml/2006/main">
  <p:tag name="DVSHAPEID" val="7XajjZyFmqm4cKR6Fi01iU"/>
</p:tagLst>
</file>

<file path=ppt/tags/tag58.xml><?xml version="1.0" encoding="utf-8"?>
<p:tagLst xmlns:a="http://schemas.openxmlformats.org/drawingml/2006/main" xmlns:r="http://schemas.openxmlformats.org/officeDocument/2006/relationships" xmlns:p="http://schemas.openxmlformats.org/presentationml/2006/main">
  <p:tag name="DVSHAPEID" val="Xv9nG8KoPyC8gC1CuZJURX"/>
</p:tagLst>
</file>

<file path=ppt/tags/tag59.xml><?xml version="1.0" encoding="utf-8"?>
<p:tagLst xmlns:a="http://schemas.openxmlformats.org/drawingml/2006/main" xmlns:r="http://schemas.openxmlformats.org/officeDocument/2006/relationships" xmlns:p="http://schemas.openxmlformats.org/presentationml/2006/main">
  <p:tag name="DVSECTIONID" val="BOVRg1oQ1AMc0E9WjqUYBO"/>
</p:tagLst>
</file>

<file path=ppt/tags/tag6.xml><?xml version="1.0" encoding="utf-8"?>
<p:tagLst xmlns:a="http://schemas.openxmlformats.org/drawingml/2006/main" xmlns:r="http://schemas.openxmlformats.org/officeDocument/2006/relationships" xmlns:p="http://schemas.openxmlformats.org/presentationml/2006/main">
  <p:tag name="DVSHAPEID" val="rp8U93u6sCmawAZgFBz14l"/>
</p:tagLst>
</file>

<file path=ppt/tags/tag60.xml><?xml version="1.0" encoding="utf-8"?>
<p:tagLst xmlns:a="http://schemas.openxmlformats.org/drawingml/2006/main" xmlns:r="http://schemas.openxmlformats.org/officeDocument/2006/relationships" xmlns:p="http://schemas.openxmlformats.org/presentationml/2006/main">
  <p:tag name="DVSHAPEID" val="9ZLPvuxbYChpIrBHAfkXoa"/>
</p:tagLst>
</file>

<file path=ppt/tags/tag61.xml><?xml version="1.0" encoding="utf-8"?>
<p:tagLst xmlns:a="http://schemas.openxmlformats.org/drawingml/2006/main" xmlns:r="http://schemas.openxmlformats.org/officeDocument/2006/relationships" xmlns:p="http://schemas.openxmlformats.org/presentationml/2006/main">
  <p:tag name="DVSHAPEID" val="E5WzsQMEVvIXUDBD3bLOUJ"/>
</p:tagLst>
</file>

<file path=ppt/tags/tag62.xml><?xml version="1.0" encoding="utf-8"?>
<p:tagLst xmlns:a="http://schemas.openxmlformats.org/drawingml/2006/main" xmlns:r="http://schemas.openxmlformats.org/officeDocument/2006/relationships" xmlns:p="http://schemas.openxmlformats.org/presentationml/2006/main">
  <p:tag name="DVSHAPEID" val="wY9VqfKNGl0YlFSV2HokGL"/>
</p:tagLst>
</file>

<file path=ppt/tags/tag63.xml><?xml version="1.0" encoding="utf-8"?>
<p:tagLst xmlns:a="http://schemas.openxmlformats.org/drawingml/2006/main" xmlns:r="http://schemas.openxmlformats.org/officeDocument/2006/relationships" xmlns:p="http://schemas.openxmlformats.org/presentationml/2006/main">
  <p:tag name="DVSECTIONID" val="l3CmsyGjZSlNnRm1Wl30jo"/>
</p:tagLst>
</file>

<file path=ppt/tags/tag64.xml><?xml version="1.0" encoding="utf-8"?>
<p:tagLst xmlns:a="http://schemas.openxmlformats.org/drawingml/2006/main" xmlns:r="http://schemas.openxmlformats.org/officeDocument/2006/relationships" xmlns:p="http://schemas.openxmlformats.org/presentationml/2006/main">
  <p:tag name="DVSHAPEID" val="GLwY5Xc8czgVzYqwqxU8Pn"/>
</p:tagLst>
</file>

<file path=ppt/tags/tag65.xml><?xml version="1.0" encoding="utf-8"?>
<p:tagLst xmlns:a="http://schemas.openxmlformats.org/drawingml/2006/main" xmlns:r="http://schemas.openxmlformats.org/officeDocument/2006/relationships" xmlns:p="http://schemas.openxmlformats.org/presentationml/2006/main">
  <p:tag name="DVSHAPEID" val="WWiWL794qz2Kinor9MBx9q"/>
</p:tagLst>
</file>

<file path=ppt/tags/tag66.xml><?xml version="1.0" encoding="utf-8"?>
<p:tagLst xmlns:a="http://schemas.openxmlformats.org/drawingml/2006/main" xmlns:r="http://schemas.openxmlformats.org/officeDocument/2006/relationships" xmlns:p="http://schemas.openxmlformats.org/presentationml/2006/main">
  <p:tag name="DVSECTIONID" val="OZyNK0Awy1h0wgesnhsi1E"/>
</p:tagLst>
</file>

<file path=ppt/tags/tag67.xml><?xml version="1.0" encoding="utf-8"?>
<p:tagLst xmlns:a="http://schemas.openxmlformats.org/drawingml/2006/main" xmlns:r="http://schemas.openxmlformats.org/officeDocument/2006/relationships" xmlns:p="http://schemas.openxmlformats.org/presentationml/2006/main">
  <p:tag name="DVSHAPEID" val="delADafw7QraVfsWIg3cII"/>
</p:tagLst>
</file>

<file path=ppt/tags/tag68.xml><?xml version="1.0" encoding="utf-8"?>
<p:tagLst xmlns:a="http://schemas.openxmlformats.org/drawingml/2006/main" xmlns:r="http://schemas.openxmlformats.org/officeDocument/2006/relationships" xmlns:p="http://schemas.openxmlformats.org/presentationml/2006/main">
  <p:tag name="DVSHAPEID" val="t6gyX324M1UR57sHHi6MrG"/>
</p:tagLst>
</file>

<file path=ppt/tags/tag69.xml><?xml version="1.0" encoding="utf-8"?>
<p:tagLst xmlns:a="http://schemas.openxmlformats.org/drawingml/2006/main" xmlns:r="http://schemas.openxmlformats.org/officeDocument/2006/relationships" xmlns:p="http://schemas.openxmlformats.org/presentationml/2006/main">
  <p:tag name="DVSECTIONID" val="TOF28Zo7wheveSRRCDOz9t"/>
</p:tagLst>
</file>

<file path=ppt/tags/tag7.xml><?xml version="1.0" encoding="utf-8"?>
<p:tagLst xmlns:a="http://schemas.openxmlformats.org/drawingml/2006/main" xmlns:r="http://schemas.openxmlformats.org/officeDocument/2006/relationships" xmlns:p="http://schemas.openxmlformats.org/presentationml/2006/main">
  <p:tag name="DVSHAPEID" val="lnt2KR7AaYmNNBOK3zhA0A"/>
</p:tagLst>
</file>

<file path=ppt/tags/tag70.xml><?xml version="1.0" encoding="utf-8"?>
<p:tagLst xmlns:a="http://schemas.openxmlformats.org/drawingml/2006/main" xmlns:r="http://schemas.openxmlformats.org/officeDocument/2006/relationships" xmlns:p="http://schemas.openxmlformats.org/presentationml/2006/main">
  <p:tag name="DVSHAPEID" val="YPJfShGfWxuvKfj4cct34q"/>
</p:tagLst>
</file>

<file path=ppt/tags/tag71.xml><?xml version="1.0" encoding="utf-8"?>
<p:tagLst xmlns:a="http://schemas.openxmlformats.org/drawingml/2006/main" xmlns:r="http://schemas.openxmlformats.org/officeDocument/2006/relationships" xmlns:p="http://schemas.openxmlformats.org/presentationml/2006/main">
  <p:tag name="DVSHAPEID" val="f49kt0zL6VgN8rOIbLow4n"/>
</p:tagLst>
</file>

<file path=ppt/tags/tag72.xml><?xml version="1.0" encoding="utf-8"?>
<p:tagLst xmlns:a="http://schemas.openxmlformats.org/drawingml/2006/main" xmlns:r="http://schemas.openxmlformats.org/officeDocument/2006/relationships" xmlns:p="http://schemas.openxmlformats.org/presentationml/2006/main">
  <p:tag name="DVSHAPEID" val="nAmdoC5TioByzF5xNFGbqy"/>
</p:tagLst>
</file>

<file path=ppt/tags/tag73.xml><?xml version="1.0" encoding="utf-8"?>
<p:tagLst xmlns:a="http://schemas.openxmlformats.org/drawingml/2006/main" xmlns:r="http://schemas.openxmlformats.org/officeDocument/2006/relationships" xmlns:p="http://schemas.openxmlformats.org/presentationml/2006/main">
  <p:tag name="DVSECTIONID" val="4jlOiksljzxpZFukeow0Jc"/>
</p:tagLst>
</file>

<file path=ppt/tags/tag74.xml><?xml version="1.0" encoding="utf-8"?>
<p:tagLst xmlns:a="http://schemas.openxmlformats.org/drawingml/2006/main" xmlns:r="http://schemas.openxmlformats.org/officeDocument/2006/relationships" xmlns:p="http://schemas.openxmlformats.org/presentationml/2006/main">
  <p:tag name="DVSHAPEID" val="eX6Sft1IExlSGzYgCWFcCR"/>
</p:tagLst>
</file>

<file path=ppt/tags/tag75.xml><?xml version="1.0" encoding="utf-8"?>
<p:tagLst xmlns:a="http://schemas.openxmlformats.org/drawingml/2006/main" xmlns:r="http://schemas.openxmlformats.org/officeDocument/2006/relationships" xmlns:p="http://schemas.openxmlformats.org/presentationml/2006/main">
  <p:tag name="DVSHAPEID" val="bAS9DDXIQTWOlo6wnCRAJ4"/>
</p:tagLst>
</file>

<file path=ppt/tags/tag76.xml><?xml version="1.0" encoding="utf-8"?>
<p:tagLst xmlns:a="http://schemas.openxmlformats.org/drawingml/2006/main" xmlns:r="http://schemas.openxmlformats.org/officeDocument/2006/relationships" xmlns:p="http://schemas.openxmlformats.org/presentationml/2006/main">
  <p:tag name="DVSHAPEID" val="cGZvzx3JveWmMwZ6PoLWGs"/>
</p:tagLst>
</file>

<file path=ppt/tags/tag77.xml><?xml version="1.0" encoding="utf-8"?>
<p:tagLst xmlns:a="http://schemas.openxmlformats.org/drawingml/2006/main" xmlns:r="http://schemas.openxmlformats.org/officeDocument/2006/relationships" xmlns:p="http://schemas.openxmlformats.org/presentationml/2006/main">
  <p:tag name="DVSECTIONID" val="cg87mTEw2w0q2nRhMAP096"/>
</p:tagLst>
</file>

<file path=ppt/tags/tag78.xml><?xml version="1.0" encoding="utf-8"?>
<p:tagLst xmlns:a="http://schemas.openxmlformats.org/drawingml/2006/main" xmlns:r="http://schemas.openxmlformats.org/officeDocument/2006/relationships" xmlns:p="http://schemas.openxmlformats.org/presentationml/2006/main">
  <p:tag name="DVSHAPEID" val="bqBjKAWs0qksWlIz3iFAFt"/>
</p:tagLst>
</file>

<file path=ppt/tags/tag79.xml><?xml version="1.0" encoding="utf-8"?>
<p:tagLst xmlns:a="http://schemas.openxmlformats.org/drawingml/2006/main" xmlns:r="http://schemas.openxmlformats.org/officeDocument/2006/relationships" xmlns:p="http://schemas.openxmlformats.org/presentationml/2006/main">
  <p:tag name="DVSHAPEID" val="40QfKcTolQW54Hv384zzwz"/>
</p:tagLst>
</file>

<file path=ppt/tags/tag8.xml><?xml version="1.0" encoding="utf-8"?>
<p:tagLst xmlns:a="http://schemas.openxmlformats.org/drawingml/2006/main" xmlns:r="http://schemas.openxmlformats.org/officeDocument/2006/relationships" xmlns:p="http://schemas.openxmlformats.org/presentationml/2006/main">
  <p:tag name="DVSHAPEID" val="8S3no8Jw7cW53Kq6iDZRso"/>
</p:tagLst>
</file>

<file path=ppt/tags/tag80.xml><?xml version="1.0" encoding="utf-8"?>
<p:tagLst xmlns:a="http://schemas.openxmlformats.org/drawingml/2006/main" xmlns:r="http://schemas.openxmlformats.org/officeDocument/2006/relationships" xmlns:p="http://schemas.openxmlformats.org/presentationml/2006/main">
  <p:tag name="DVSECTIONID" val="Ib7Gvf3i0MoVb3uRYq94Tw"/>
</p:tagLst>
</file>

<file path=ppt/tags/tag81.xml><?xml version="1.0" encoding="utf-8"?>
<p:tagLst xmlns:a="http://schemas.openxmlformats.org/drawingml/2006/main" xmlns:r="http://schemas.openxmlformats.org/officeDocument/2006/relationships" xmlns:p="http://schemas.openxmlformats.org/presentationml/2006/main">
  <p:tag name="DVSHAPEID" val="G3u83C90bcm1rDayfPXbwB"/>
</p:tagLst>
</file>

<file path=ppt/tags/tag82.xml><?xml version="1.0" encoding="utf-8"?>
<p:tagLst xmlns:a="http://schemas.openxmlformats.org/drawingml/2006/main" xmlns:r="http://schemas.openxmlformats.org/officeDocument/2006/relationships" xmlns:p="http://schemas.openxmlformats.org/presentationml/2006/main">
  <p:tag name="DVSHAPEID" val="CBws8t00lgPbv3cmbr8ZAb"/>
</p:tagLst>
</file>

<file path=ppt/tags/tag83.xml><?xml version="1.0" encoding="utf-8"?>
<p:tagLst xmlns:a="http://schemas.openxmlformats.org/drawingml/2006/main" xmlns:r="http://schemas.openxmlformats.org/officeDocument/2006/relationships" xmlns:p="http://schemas.openxmlformats.org/presentationml/2006/main">
  <p:tag name="DVSECTIONID" val="wQg0309B16WuUhOdCGROvn"/>
</p:tagLst>
</file>

<file path=ppt/tags/tag84.xml><?xml version="1.0" encoding="utf-8"?>
<p:tagLst xmlns:a="http://schemas.openxmlformats.org/drawingml/2006/main" xmlns:r="http://schemas.openxmlformats.org/officeDocument/2006/relationships" xmlns:p="http://schemas.openxmlformats.org/presentationml/2006/main">
  <p:tag name="DVSHAPEID" val="FlmUADeO0UuC3zfy9wnJxk"/>
</p:tagLst>
</file>

<file path=ppt/tags/tag85.xml><?xml version="1.0" encoding="utf-8"?>
<p:tagLst xmlns:a="http://schemas.openxmlformats.org/drawingml/2006/main" xmlns:r="http://schemas.openxmlformats.org/officeDocument/2006/relationships" xmlns:p="http://schemas.openxmlformats.org/presentationml/2006/main">
  <p:tag name="DVSHAPEID" val="LQGbGC7SJgY8bUE9pvnc51"/>
</p:tagLst>
</file>

<file path=ppt/tags/tag86.xml><?xml version="1.0" encoding="utf-8"?>
<p:tagLst xmlns:a="http://schemas.openxmlformats.org/drawingml/2006/main" xmlns:r="http://schemas.openxmlformats.org/officeDocument/2006/relationships" xmlns:p="http://schemas.openxmlformats.org/presentationml/2006/main">
  <p:tag name="DVSHAPEID" val="0hdfY3xlqLPkAvepXBH7be"/>
</p:tagLst>
</file>

<file path=ppt/tags/tag87.xml><?xml version="1.0" encoding="utf-8"?>
<p:tagLst xmlns:a="http://schemas.openxmlformats.org/drawingml/2006/main" xmlns:r="http://schemas.openxmlformats.org/officeDocument/2006/relationships" xmlns:p="http://schemas.openxmlformats.org/presentationml/2006/main">
  <p:tag name="DVSECTIONID" val="5QEPsxXDLMorCv0L56kAQg"/>
</p:tagLst>
</file>

<file path=ppt/tags/tag88.xml><?xml version="1.0" encoding="utf-8"?>
<p:tagLst xmlns:a="http://schemas.openxmlformats.org/drawingml/2006/main" xmlns:r="http://schemas.openxmlformats.org/officeDocument/2006/relationships" xmlns:p="http://schemas.openxmlformats.org/presentationml/2006/main">
  <p:tag name="DVSHAPEID" val="T4LEx0UOahNNMtu5x0NSc3"/>
</p:tagLst>
</file>

<file path=ppt/tags/tag89.xml><?xml version="1.0" encoding="utf-8"?>
<p:tagLst xmlns:a="http://schemas.openxmlformats.org/drawingml/2006/main" xmlns:r="http://schemas.openxmlformats.org/officeDocument/2006/relationships" xmlns:p="http://schemas.openxmlformats.org/presentationml/2006/main">
  <p:tag name="DVSHAPEID" val="nbGmCnr8eOEPXz4OZXIXC7"/>
</p:tagLst>
</file>

<file path=ppt/tags/tag9.xml><?xml version="1.0" encoding="utf-8"?>
<p:tagLst xmlns:a="http://schemas.openxmlformats.org/drawingml/2006/main" xmlns:r="http://schemas.openxmlformats.org/officeDocument/2006/relationships" xmlns:p="http://schemas.openxmlformats.org/presentationml/2006/main">
  <p:tag name="DVSHAPEID" val="OINorVx0KukLeBYntZRDQa"/>
</p:tagLst>
</file>

<file path=ppt/tags/tag90.xml><?xml version="1.0" encoding="utf-8"?>
<p:tagLst xmlns:a="http://schemas.openxmlformats.org/drawingml/2006/main" xmlns:r="http://schemas.openxmlformats.org/officeDocument/2006/relationships" xmlns:p="http://schemas.openxmlformats.org/presentationml/2006/main">
  <p:tag name="DVSHAPEID" val="DPJxh0ykMX3PHzXanwm12Y"/>
</p:tagLst>
</file>

<file path=ppt/tags/tag91.xml><?xml version="1.0" encoding="utf-8"?>
<p:tagLst xmlns:a="http://schemas.openxmlformats.org/drawingml/2006/main" xmlns:r="http://schemas.openxmlformats.org/officeDocument/2006/relationships" xmlns:p="http://schemas.openxmlformats.org/presentationml/2006/main">
  <p:tag name="DVSECTIONID" val="L8SuQOzbBA4EFM1mZPkWOP"/>
</p:tagLst>
</file>

<file path=ppt/tags/tag92.xml><?xml version="1.0" encoding="utf-8"?>
<p:tagLst xmlns:a="http://schemas.openxmlformats.org/drawingml/2006/main" xmlns:r="http://schemas.openxmlformats.org/officeDocument/2006/relationships" xmlns:p="http://schemas.openxmlformats.org/presentationml/2006/main">
  <p:tag name="DVSHAPEID" val="nq16xhqUs9Xsbn1wSbgXDQ"/>
</p:tagLst>
</file>

<file path=ppt/tags/tag93.xml><?xml version="1.0" encoding="utf-8"?>
<p:tagLst xmlns:a="http://schemas.openxmlformats.org/drawingml/2006/main" xmlns:r="http://schemas.openxmlformats.org/officeDocument/2006/relationships" xmlns:p="http://schemas.openxmlformats.org/presentationml/2006/main">
  <p:tag name="DVSHAPEID" val="cTbQ4JsJz5SWKrtJgiLG8U"/>
</p:tagLst>
</file>

<file path=ppt/tags/tag94.xml><?xml version="1.0" encoding="utf-8"?>
<p:tagLst xmlns:a="http://schemas.openxmlformats.org/drawingml/2006/main" xmlns:r="http://schemas.openxmlformats.org/officeDocument/2006/relationships" xmlns:p="http://schemas.openxmlformats.org/presentationml/2006/main">
  <p:tag name="DVSECTIONID" val="AfCz28UYbWIhbXfqoYMqp0"/>
</p:tagLst>
</file>

<file path=ppt/tags/tag95.xml><?xml version="1.0" encoding="utf-8"?>
<p:tagLst xmlns:a="http://schemas.openxmlformats.org/drawingml/2006/main" xmlns:r="http://schemas.openxmlformats.org/officeDocument/2006/relationships" xmlns:p="http://schemas.openxmlformats.org/presentationml/2006/main">
  <p:tag name="DVSHAPEID" val="KddlOz55dokPDl1KqOeHFe"/>
</p:tagLst>
</file>

<file path=ppt/tags/tag96.xml><?xml version="1.0" encoding="utf-8"?>
<p:tagLst xmlns:a="http://schemas.openxmlformats.org/drawingml/2006/main" xmlns:r="http://schemas.openxmlformats.org/officeDocument/2006/relationships" xmlns:p="http://schemas.openxmlformats.org/presentationml/2006/main">
  <p:tag name="DVSHAPEID" val="OXXXrMhuW9szvpmHkkT6Jj"/>
</p:tagLst>
</file>

<file path=ppt/tags/tag97.xml><?xml version="1.0" encoding="utf-8"?>
<p:tagLst xmlns:a="http://schemas.openxmlformats.org/drawingml/2006/main" xmlns:r="http://schemas.openxmlformats.org/officeDocument/2006/relationships" xmlns:p="http://schemas.openxmlformats.org/presentationml/2006/main">
  <p:tag name="DVSHAPEID" val="WlkTpDyXcHlvofoQ7jNJsb"/>
</p:tagLst>
</file>

<file path=ppt/tags/tag98.xml><?xml version="1.0" encoding="utf-8"?>
<p:tagLst xmlns:a="http://schemas.openxmlformats.org/drawingml/2006/main" xmlns:r="http://schemas.openxmlformats.org/officeDocument/2006/relationships" xmlns:p="http://schemas.openxmlformats.org/presentationml/2006/main">
  <p:tag name="DVSECTIONID" val="8NPpVafaGXJoQZdfRSRoRG"/>
</p:tagLst>
</file>

<file path=ppt/tags/tag99.xml><?xml version="1.0" encoding="utf-8"?>
<p:tagLst xmlns:a="http://schemas.openxmlformats.org/drawingml/2006/main" xmlns:r="http://schemas.openxmlformats.org/officeDocument/2006/relationships" xmlns:p="http://schemas.openxmlformats.org/presentationml/2006/main">
  <p:tag name="DVSHAPEID" val="lyLBzd9kbfOTBwuDXVPV6X"/>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TotalTime>
  <Words>34261</Words>
  <Application>Microsoft Office PowerPoint</Application>
  <PresentationFormat>Widescreen</PresentationFormat>
  <Paragraphs>4530</Paragraphs>
  <Slides>556</Slides>
  <Notes>474</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556</vt:i4>
      </vt:variant>
    </vt:vector>
  </HeadingPairs>
  <TitlesOfParts>
    <vt:vector size="579" baseType="lpstr">
      <vt:lpstr>Arial</vt:lpstr>
      <vt:lpstr>Arial Narrow</vt:lpstr>
      <vt:lpstr>Bookman Old Style</vt:lpstr>
      <vt:lpstr>Calibri</vt:lpstr>
      <vt:lpstr>Cambria</vt:lpstr>
      <vt:lpstr>Cambria Math</vt:lpstr>
      <vt:lpstr>Corbel</vt:lpstr>
      <vt:lpstr>Courier New</vt:lpstr>
      <vt:lpstr>Gill Sans MT</vt:lpstr>
      <vt:lpstr>Helvetica</vt:lpstr>
      <vt:lpstr>Segoe UI Symbol</vt:lpstr>
      <vt:lpstr>Times New Roman</vt:lpstr>
      <vt:lpstr>Wingdings</vt:lpstr>
      <vt:lpstr>Wingdings 3</vt:lpstr>
      <vt:lpstr>1_Office Theme</vt:lpstr>
      <vt:lpstr>Origin</vt:lpstr>
      <vt:lpstr>1_Origin</vt:lpstr>
      <vt:lpstr>2_Origin</vt:lpstr>
      <vt:lpstr>3_Origin</vt:lpstr>
      <vt:lpstr>4_Origin</vt:lpstr>
      <vt:lpstr>2_Office Theme</vt:lpstr>
      <vt:lpstr>3_Office Theme</vt:lpstr>
      <vt:lpstr>4_Office Theme</vt:lpstr>
      <vt:lpstr>CSE-0613-2209 Web Programming</vt:lpstr>
      <vt:lpstr>Web Programming</vt:lpstr>
      <vt:lpstr>Summary of Course Content</vt:lpstr>
      <vt:lpstr>Recommended Books</vt:lpstr>
      <vt:lpstr>Recommended Web Resources</vt:lpstr>
      <vt:lpstr>Assessment Pattern</vt:lpstr>
      <vt:lpstr>Course Plan</vt:lpstr>
      <vt:lpstr>PowerPoint Presentation</vt:lpstr>
      <vt:lpstr>PowerPoint Presentation</vt:lpstr>
      <vt:lpstr>PowerPoint Presentation</vt:lpstr>
      <vt:lpstr>History of the Internet</vt:lpstr>
      <vt:lpstr>History of the Internet</vt:lpstr>
      <vt:lpstr>Internet History</vt:lpstr>
      <vt:lpstr>Web 2.0</vt:lpstr>
      <vt:lpstr>PowerPoint Presentation</vt:lpstr>
      <vt:lpstr>Web 2.0 (cont'd)</vt:lpstr>
      <vt:lpstr>PowerPoint Presentation</vt:lpstr>
      <vt:lpstr>PowerPoint Presentation</vt:lpstr>
      <vt:lpstr>PowerPoint Presentation</vt:lpstr>
      <vt:lpstr>PowerPoint Presentation</vt:lpstr>
      <vt:lpstr>PowerPoint Presentation</vt:lpstr>
      <vt:lpstr>PowerPoint Presentation</vt:lpstr>
      <vt:lpstr>Introducing HTML, XHTML, CSS</vt:lpstr>
      <vt:lpstr>Introducing HTML, XHTML, CSS</vt:lpstr>
      <vt:lpstr>HTML</vt:lpstr>
      <vt:lpstr>HTML</vt:lpstr>
      <vt:lpstr>HTML: Basic Tags, Elements and Attributes</vt:lpstr>
      <vt:lpstr>HTML: Basic Tags, Elements and Attributes (con't)</vt:lpstr>
      <vt:lpstr>HTML: Basic Tags, Elements and Attributes (con't)</vt:lpstr>
      <vt:lpstr>An Example... Hands-on!</vt:lpstr>
      <vt:lpstr>PowerPoint Presentation</vt:lpstr>
      <vt:lpstr>PowerPoint Presentation</vt:lpstr>
      <vt:lpstr>HTML Tags and elements</vt:lpstr>
      <vt:lpstr>HTML Elements</vt:lpstr>
      <vt:lpstr>Nesting tags</vt:lpstr>
      <vt:lpstr>Empty Elements</vt:lpstr>
      <vt:lpstr>HTML Tips</vt:lpstr>
      <vt:lpstr>XHTML</vt:lpstr>
      <vt:lpstr>HTML vs. XHTML</vt:lpstr>
      <vt:lpstr>XHTML (outline)</vt:lpstr>
      <vt:lpstr>XHTML (language format)</vt:lpstr>
      <vt:lpstr>Other meta-tags</vt:lpstr>
      <vt:lpstr>Questions?</vt:lpstr>
      <vt:lpstr>Web Programming</vt:lpstr>
      <vt:lpstr>XHTML Attributes</vt:lpstr>
      <vt:lpstr>XHTML Attributes</vt:lpstr>
      <vt:lpstr>Attributes</vt:lpstr>
      <vt:lpstr>Core Attributes</vt:lpstr>
      <vt:lpstr>Core Attributes: id</vt:lpstr>
      <vt:lpstr>Core Attributes: class</vt:lpstr>
      <vt:lpstr>Core Attributes: title</vt:lpstr>
      <vt:lpstr>Core Attributes: style (deprecated)</vt:lpstr>
      <vt:lpstr>Internationalization</vt:lpstr>
      <vt:lpstr>UI Events</vt:lpstr>
      <vt:lpstr>UI Events</vt:lpstr>
      <vt:lpstr>UI Events</vt:lpstr>
      <vt:lpstr>XHTML Elements</vt:lpstr>
      <vt:lpstr>XHTML Elements</vt:lpstr>
      <vt:lpstr>Headings</vt:lpstr>
      <vt:lpstr>Align attribute (deprecated)</vt:lpstr>
      <vt:lpstr>The &lt;pre&gt; element</vt:lpstr>
      <vt:lpstr>XHTML Elements</vt:lpstr>
      <vt:lpstr>The &lt;b&gt; element</vt:lpstr>
      <vt:lpstr>The &lt;i&gt; element</vt:lpstr>
      <vt:lpstr>The &lt;u&gt; element (deprecated)</vt:lpstr>
      <vt:lpstr>The &lt;s&gt; or &lt;strike&gt; element (deprecated)</vt:lpstr>
      <vt:lpstr>More Elements</vt:lpstr>
      <vt:lpstr>XHTML Elements</vt:lpstr>
      <vt:lpstr>Phrase Elements</vt:lpstr>
      <vt:lpstr>Phrase Elements</vt:lpstr>
      <vt:lpstr>XHTML Elements</vt:lpstr>
      <vt:lpstr>Lists</vt:lpstr>
      <vt:lpstr>Lists: Unordered Lists &lt;ul&gt;</vt:lpstr>
      <vt:lpstr>Lists: Ordered Lists &lt;ol&gt;</vt:lpstr>
      <vt:lpstr>Lists: Ordered Lists &lt;ol&gt;</vt:lpstr>
      <vt:lpstr>Lists: Ordered Lists &lt;ol&gt;</vt:lpstr>
      <vt:lpstr>Lists: Definition Lists &lt;dl&gt;</vt:lpstr>
      <vt:lpstr>Lists: Definition Lists &lt;dl&gt;</vt:lpstr>
      <vt:lpstr>Lists: Nesting Lists</vt:lpstr>
      <vt:lpstr>XHTML Elements</vt:lpstr>
      <vt:lpstr>The &lt;ins&gt; and &lt;del&gt; elements</vt:lpstr>
      <vt:lpstr>The &lt;ins&gt; and &lt;del&gt; elements</vt:lpstr>
      <vt:lpstr>Special Characters</vt:lpstr>
      <vt:lpstr>Special Characters</vt:lpstr>
      <vt:lpstr>Comments</vt:lpstr>
      <vt:lpstr>XHTML Elements</vt:lpstr>
      <vt:lpstr>Block and Inline Elements</vt:lpstr>
      <vt:lpstr>Grouping with &lt;div&gt; and &lt;span&gt;</vt:lpstr>
      <vt:lpstr>The &lt;div&gt; element</vt:lpstr>
      <vt:lpstr>The &lt;span&gt; element</vt:lpstr>
      <vt:lpstr>Questions?</vt:lpstr>
      <vt:lpstr>Web Programming</vt:lpstr>
      <vt:lpstr>Outline</vt:lpstr>
      <vt:lpstr>Links and Navigations</vt:lpstr>
      <vt:lpstr>Basic Links</vt:lpstr>
      <vt:lpstr>Basic Links (cont’d)</vt:lpstr>
      <vt:lpstr>Basic Links: title property (cont’d)</vt:lpstr>
      <vt:lpstr>Basic Links: E-mail</vt:lpstr>
      <vt:lpstr>Basic Links: E-mail (cont’d)</vt:lpstr>
      <vt:lpstr>Links and Navigations</vt:lpstr>
      <vt:lpstr>Directories and Directory Structure</vt:lpstr>
      <vt:lpstr>Directory Example for a News Site</vt:lpstr>
      <vt:lpstr>Terms for describing a Web directories</vt:lpstr>
      <vt:lpstr>Directory Example for a News Site</vt:lpstr>
      <vt:lpstr>Anatomy of a URL (Uniform Resource Locator)</vt:lpstr>
      <vt:lpstr>URL: The Scheme</vt:lpstr>
      <vt:lpstr>URL: The Scheme</vt:lpstr>
      <vt:lpstr>URL: The Host Address</vt:lpstr>
      <vt:lpstr>URL: The Filepath</vt:lpstr>
      <vt:lpstr>URL: Other parts</vt:lpstr>
      <vt:lpstr>URL: Other parts</vt:lpstr>
      <vt:lpstr>URL: Other parts</vt:lpstr>
      <vt:lpstr>Absolute and Relative URLs</vt:lpstr>
      <vt:lpstr>Relative URLs</vt:lpstr>
      <vt:lpstr>Relative URLs</vt:lpstr>
      <vt:lpstr>Relative URLs</vt:lpstr>
      <vt:lpstr>Default files</vt:lpstr>
      <vt:lpstr>The &lt;base&gt; element</vt:lpstr>
      <vt:lpstr>The &lt;base&gt; element</vt:lpstr>
      <vt:lpstr>The &lt;a&gt; element</vt:lpstr>
      <vt:lpstr>The &lt;a&gt; element: Anchors</vt:lpstr>
      <vt:lpstr>The &lt;a&gt; element: Anchors</vt:lpstr>
      <vt:lpstr>The &lt;a&gt; element: Anchors</vt:lpstr>
      <vt:lpstr>The &lt;a&gt; element: Other attributes</vt:lpstr>
      <vt:lpstr>The &lt;a&gt; element: Other attributes</vt:lpstr>
      <vt:lpstr>Questions?</vt:lpstr>
      <vt:lpstr>Web Programming</vt:lpstr>
      <vt:lpstr>Outline</vt:lpstr>
      <vt:lpstr>Images and Objects</vt:lpstr>
      <vt:lpstr>Adding images to your site</vt:lpstr>
      <vt:lpstr>Types of Image Formats</vt:lpstr>
      <vt:lpstr>Bitmapped Graphics</vt:lpstr>
      <vt:lpstr>Bitmap Graphics</vt:lpstr>
      <vt:lpstr>Bitmapped Graphics</vt:lpstr>
      <vt:lpstr>Bitmapped Graphics</vt:lpstr>
      <vt:lpstr>Bitmapped Graphics (cont’d)</vt:lpstr>
      <vt:lpstr>GIF Images</vt:lpstr>
      <vt:lpstr>GIF Images</vt:lpstr>
      <vt:lpstr>GIF Images: LZW Compression</vt:lpstr>
      <vt:lpstr>GIF Images: LZW Compression (cont’d)</vt:lpstr>
      <vt:lpstr>GIF Images: LZW Compression (cont’d)</vt:lpstr>
      <vt:lpstr>GIF Images: Transparency</vt:lpstr>
      <vt:lpstr>GIF Images: Animated GIFs</vt:lpstr>
      <vt:lpstr>GIF Images: Animated GIFs</vt:lpstr>
      <vt:lpstr>JPEG Images</vt:lpstr>
      <vt:lpstr>JPEG Image: Loosy Compression</vt:lpstr>
      <vt:lpstr>PNG Images</vt:lpstr>
      <vt:lpstr>PNG Images (cont’d)</vt:lpstr>
      <vt:lpstr>Keep images size small</vt:lpstr>
      <vt:lpstr>Keep images size small</vt:lpstr>
      <vt:lpstr>Vector Graphics</vt:lpstr>
      <vt:lpstr>Vector Graphics</vt:lpstr>
      <vt:lpstr>Vector Graphics</vt:lpstr>
      <vt:lpstr>Adding images: &lt;img&gt;</vt:lpstr>
      <vt:lpstr>Adding images: &lt;img&gt;</vt:lpstr>
      <vt:lpstr>Adding images: &lt;img&gt; (cont’d)</vt:lpstr>
      <vt:lpstr>The &lt;object&gt; element</vt:lpstr>
      <vt:lpstr>The &lt;object&gt; element</vt:lpstr>
      <vt:lpstr>The &lt;object&gt; element</vt:lpstr>
      <vt:lpstr>The &lt;object&gt; element</vt:lpstr>
      <vt:lpstr>The &lt;object&gt; element</vt:lpstr>
      <vt:lpstr>The &lt;object&gt; element</vt:lpstr>
      <vt:lpstr>Adding a Flash movie to a page</vt:lpstr>
      <vt:lpstr>Images as links</vt:lpstr>
      <vt:lpstr>Image Maps</vt:lpstr>
      <vt:lpstr>Image Maps (cont’d)</vt:lpstr>
      <vt:lpstr>Image Maps (cont’d)</vt:lpstr>
      <vt:lpstr>Image Map Example</vt:lpstr>
      <vt:lpstr>Questions?</vt:lpstr>
      <vt:lpstr>Web Programming  </vt:lpstr>
      <vt:lpstr>Outline</vt:lpstr>
      <vt:lpstr>Introducing Tables</vt:lpstr>
      <vt:lpstr>Introducing Tables</vt:lpstr>
      <vt:lpstr>The &lt;table&gt; element</vt:lpstr>
      <vt:lpstr>The &lt;table&gt; element</vt:lpstr>
      <vt:lpstr>The &lt;table&gt; element (cont’d)</vt:lpstr>
      <vt:lpstr>A slightly more complex example</vt:lpstr>
      <vt:lpstr>Basic Table Elements and Attributes</vt:lpstr>
      <vt:lpstr>The &lt;table&gt; element attributes</vt:lpstr>
      <vt:lpstr>The &lt;tr&gt; element attributes</vt:lpstr>
      <vt:lpstr>The &lt;td&gt; and &lt;th&gt; attributes</vt:lpstr>
      <vt:lpstr>The &lt;td&gt; and &lt;th&gt; attributes</vt:lpstr>
      <vt:lpstr>Advance Tables</vt:lpstr>
      <vt:lpstr>Advance Tables</vt:lpstr>
      <vt:lpstr>Splitting up Tables</vt:lpstr>
      <vt:lpstr>Example using &lt;thead&gt;, &lt;tbody&gt;, &lt;tfoot&gt;</vt:lpstr>
      <vt:lpstr>&lt;table&gt;: The &lt;caption&gt; element</vt:lpstr>
      <vt:lpstr>Spanning columns: the colspan attribute</vt:lpstr>
      <vt:lpstr>Spanning rows: the rowspan attribute</vt:lpstr>
      <vt:lpstr>Grouping columns: The &lt;colgroup&gt; element</vt:lpstr>
      <vt:lpstr>Example of grouping columns</vt:lpstr>
      <vt:lpstr>Questions?</vt:lpstr>
      <vt:lpstr>Web Programming</vt:lpstr>
      <vt:lpstr>Outline</vt:lpstr>
      <vt:lpstr>Introducing Forms</vt:lpstr>
      <vt:lpstr>Introducing Form</vt:lpstr>
      <vt:lpstr>Introducing Forms (Cont’d)</vt:lpstr>
      <vt:lpstr>Introducing Forms (Cont’d)</vt:lpstr>
      <vt:lpstr>Creating a Form: the &lt;form&gt; element</vt:lpstr>
      <vt:lpstr>The action Attribute</vt:lpstr>
      <vt:lpstr>The method Attribute</vt:lpstr>
      <vt:lpstr>The id Attribute</vt:lpstr>
      <vt:lpstr>The onsubmit Attribute</vt:lpstr>
      <vt:lpstr>The onsubmit Attribute (cont’d)</vt:lpstr>
      <vt:lpstr>The onsubmit Attribute (cont’d)</vt:lpstr>
      <vt:lpstr>The onreset Attribute</vt:lpstr>
      <vt:lpstr>White Spaces and the &lt;form&gt; element</vt:lpstr>
      <vt:lpstr>Form Controls</vt:lpstr>
      <vt:lpstr>Form Controls</vt:lpstr>
      <vt:lpstr>Text Inputs</vt:lpstr>
      <vt:lpstr>Text Inputs</vt:lpstr>
      <vt:lpstr>Text Inputs</vt:lpstr>
      <vt:lpstr>The text input attributes</vt:lpstr>
      <vt:lpstr>Password Input Controls</vt:lpstr>
      <vt:lpstr>Password Input Controls (Cont’d)</vt:lpstr>
      <vt:lpstr>Password Input Controls (Cont’d)</vt:lpstr>
      <vt:lpstr>Multiple-Line Text Input Controls</vt:lpstr>
      <vt:lpstr>Multiple-Line Text Input Controls (Cont’d)</vt:lpstr>
      <vt:lpstr>Multiple-Line Text Input Controls (Cont’d)</vt:lpstr>
      <vt:lpstr>Buttons</vt:lpstr>
      <vt:lpstr>Buttons: using &lt;input type=“”&gt;</vt:lpstr>
      <vt:lpstr>Buttons: using &lt;input type=“”&gt;</vt:lpstr>
      <vt:lpstr>Buttons attributes</vt:lpstr>
      <vt:lpstr>Using images for Buttons</vt:lpstr>
      <vt:lpstr>Using images for Buttons (Cont’d)</vt:lpstr>
      <vt:lpstr>Using images for Buttons (Cont’d)</vt:lpstr>
      <vt:lpstr>Creating Buttons: the &lt;button&gt; element</vt:lpstr>
      <vt:lpstr>Example: the &lt;button&gt; element</vt:lpstr>
      <vt:lpstr>Checkboxes</vt:lpstr>
      <vt:lpstr>Checkboxes (Cont’d)</vt:lpstr>
      <vt:lpstr>Checkboxes (Cont’d)</vt:lpstr>
      <vt:lpstr>Checkboxes (Cont’d)</vt:lpstr>
      <vt:lpstr>Checkboxes (Cont’d)</vt:lpstr>
      <vt:lpstr>Checkboxes (Cont’d)</vt:lpstr>
      <vt:lpstr>Single Checkbox</vt:lpstr>
      <vt:lpstr>Single Checkbox code</vt:lpstr>
      <vt:lpstr>The &lt;input&gt; Element Attributes: checkbox</vt:lpstr>
      <vt:lpstr>Radio Buttons</vt:lpstr>
      <vt:lpstr>Radio Buttons (Cont’d)</vt:lpstr>
      <vt:lpstr>Radio Buttons (Cont’d)</vt:lpstr>
      <vt:lpstr>Radio Buttons or a Select Box?</vt:lpstr>
      <vt:lpstr>Radio Buttons: &lt;input&gt; element</vt:lpstr>
      <vt:lpstr>Radio Button code</vt:lpstr>
      <vt:lpstr>Radio Button Attributes</vt:lpstr>
      <vt:lpstr>Select Boxes</vt:lpstr>
      <vt:lpstr>Select Boxes (Cont’d)</vt:lpstr>
      <vt:lpstr>Select Box Example</vt:lpstr>
      <vt:lpstr>Select Box Example (Cont’d)</vt:lpstr>
      <vt:lpstr>The &lt;select&gt; element Attributes</vt:lpstr>
      <vt:lpstr>The &lt;option&gt; element Attributes</vt:lpstr>
      <vt:lpstr>Creating Scrolling Select Boxes</vt:lpstr>
      <vt:lpstr>Scrolling Select Boxes Example</vt:lpstr>
      <vt:lpstr>Selecting Multiple Options</vt:lpstr>
      <vt:lpstr>Selecting Multiple Options Example</vt:lpstr>
      <vt:lpstr>Selecting Multiple Options Example code</vt:lpstr>
      <vt:lpstr>Grouping options: the &lt;optgroup&gt; element</vt:lpstr>
      <vt:lpstr>The &lt;optgroup&gt; Element Example</vt:lpstr>
      <vt:lpstr>The &lt;optgroup&gt; Element Example code</vt:lpstr>
      <vt:lpstr>File Select Boxes</vt:lpstr>
      <vt:lpstr>File Select Boxes Example</vt:lpstr>
      <vt:lpstr>File Select Boxes Example code</vt:lpstr>
      <vt:lpstr>The enctype attribute</vt:lpstr>
      <vt:lpstr>Hidden Controls</vt:lpstr>
      <vt:lpstr>Hidden Controls (Cont’d)</vt:lpstr>
      <vt:lpstr>PowerPoint Presentation</vt:lpstr>
      <vt:lpstr>Web Programming</vt:lpstr>
      <vt:lpstr>Outline</vt:lpstr>
      <vt:lpstr>Introducing Forms</vt:lpstr>
      <vt:lpstr>Introducing Frames</vt:lpstr>
      <vt:lpstr>Introducing the Frameset</vt:lpstr>
      <vt:lpstr>Introducing the Frameset (Cont’d)</vt:lpstr>
      <vt:lpstr>Introducing the Frameset (Cont’d)</vt:lpstr>
      <vt:lpstr>Introducing the Frameset (Cont’d)</vt:lpstr>
      <vt:lpstr>Introducing the Frameset (Cont’d)</vt:lpstr>
      <vt:lpstr>Introducing the Frameset (Cont’d)</vt:lpstr>
      <vt:lpstr>Introducing the Frameset (Cont’d)</vt:lpstr>
      <vt:lpstr>The &lt;frame /&gt; element</vt:lpstr>
      <vt:lpstr>The &lt;frame /&gt; element (Cont’d)</vt:lpstr>
      <vt:lpstr>The &lt;frame /&gt; element (Cont’d)</vt:lpstr>
      <vt:lpstr>Creating Links between Frames</vt:lpstr>
      <vt:lpstr>Creating Links between Frames (Cont’d)</vt:lpstr>
      <vt:lpstr>Creating Links between Frames (Cont’d)</vt:lpstr>
      <vt:lpstr>linksNav.html</vt:lpstr>
      <vt:lpstr>Creating Links between Frames (Cont’d)</vt:lpstr>
      <vt:lpstr>Nesting Frames</vt:lpstr>
      <vt:lpstr>Nesting Frames (Cont’d)</vt:lpstr>
      <vt:lpstr>When to use frames?</vt:lpstr>
      <vt:lpstr>Frames: Pros and Cons</vt:lpstr>
      <vt:lpstr>Frames: Pros and Cons (Cont’d)</vt:lpstr>
      <vt:lpstr>Web Programming</vt:lpstr>
      <vt:lpstr>Outline</vt:lpstr>
      <vt:lpstr>Introducing CSS</vt:lpstr>
      <vt:lpstr>Introducing CSS</vt:lpstr>
      <vt:lpstr>Introducing CSS (Cont’d)</vt:lpstr>
      <vt:lpstr>Introducing CSS: Example</vt:lpstr>
      <vt:lpstr>Basic Example: Hands on!</vt:lpstr>
      <vt:lpstr>Basic Example: Hands on!</vt:lpstr>
      <vt:lpstr>Basic Example: Hands on!</vt:lpstr>
      <vt:lpstr>Inheritance</vt:lpstr>
      <vt:lpstr>How to add CSS rules</vt:lpstr>
      <vt:lpstr>How to add CSS rules (Cont’d)</vt:lpstr>
      <vt:lpstr>How to add CSS rules (Cont’d)</vt:lpstr>
      <vt:lpstr>The &lt;link&gt; element</vt:lpstr>
      <vt:lpstr>The &lt;link&gt; element (Cont’d)</vt:lpstr>
      <vt:lpstr>Advantages of External CSS</vt:lpstr>
      <vt:lpstr>CSS Properties</vt:lpstr>
      <vt:lpstr>CSS Properties (Cont’d)</vt:lpstr>
      <vt:lpstr>CSS Properties (Cont’d)</vt:lpstr>
      <vt:lpstr>Controlling Fonts</vt:lpstr>
      <vt:lpstr>Properties Directly Affecting the Font</vt:lpstr>
      <vt:lpstr>The font-size property</vt:lpstr>
      <vt:lpstr>The font-weight Property</vt:lpstr>
      <vt:lpstr>The font-style Property</vt:lpstr>
      <vt:lpstr>Text Formatting</vt:lpstr>
      <vt:lpstr>The color property</vt:lpstr>
      <vt:lpstr>The text-align Property</vt:lpstr>
      <vt:lpstr>The vertical-align Property</vt:lpstr>
      <vt:lpstr>The vertical-align Property</vt:lpstr>
      <vt:lpstr>The vertical-align Property (Cont’d)</vt:lpstr>
      <vt:lpstr>The word spacing Property</vt:lpstr>
      <vt:lpstr>Text Pseudo Classes</vt:lpstr>
      <vt:lpstr>Text Pseudo Classes: Example</vt:lpstr>
      <vt:lpstr>Web Programming</vt:lpstr>
      <vt:lpstr>A Deeper look at CSS</vt:lpstr>
      <vt:lpstr>Universal Selector</vt:lpstr>
      <vt:lpstr>The Type Selector</vt:lpstr>
      <vt:lpstr>The Class Selector</vt:lpstr>
      <vt:lpstr>The Class Selector (Cont’d)</vt:lpstr>
      <vt:lpstr>The ID Selector</vt:lpstr>
      <vt:lpstr>The Child Selector</vt:lpstr>
      <vt:lpstr>The Descendent Selector</vt:lpstr>
      <vt:lpstr>The Adjacent Sibling Selector</vt:lpstr>
      <vt:lpstr>Using Child and Adjacent Sibling Selector</vt:lpstr>
      <vt:lpstr>Using Child and Adjacent Sibling Selector (Cont’d)</vt:lpstr>
      <vt:lpstr>Using Child and Adjacent Sibling Selector (Cont’d)</vt:lpstr>
      <vt:lpstr>Without Child and Adjacent Sibling Selectors</vt:lpstr>
      <vt:lpstr>Using Child and Adjacent Sibling Selector (Cont’d)</vt:lpstr>
      <vt:lpstr>Attribute Selectors</vt:lpstr>
      <vt:lpstr>Attribute Selectors (Cont’d)</vt:lpstr>
      <vt:lpstr>Attribute Selectors (Cont’d)</vt:lpstr>
      <vt:lpstr>Attribute Selectors Example</vt:lpstr>
      <vt:lpstr>Attribute Selectors Example: XHTML</vt:lpstr>
      <vt:lpstr>Attribute Selectors Example: CSS</vt:lpstr>
      <vt:lpstr>The Box Model</vt:lpstr>
      <vt:lpstr>The Box Model (Cont’d)</vt:lpstr>
      <vt:lpstr>The Box Model (Cont’d)</vt:lpstr>
      <vt:lpstr>The Box Model (Cont’d)</vt:lpstr>
      <vt:lpstr>The Box Model (Cont’d)</vt:lpstr>
      <vt:lpstr>The Box Model (Cont’d)</vt:lpstr>
      <vt:lpstr>The Border Properties</vt:lpstr>
      <vt:lpstr>border-color property</vt:lpstr>
      <vt:lpstr>border-color property</vt:lpstr>
      <vt:lpstr>border-color property</vt:lpstr>
      <vt:lpstr>border-style property</vt:lpstr>
      <vt:lpstr>border-style property (cont’d)</vt:lpstr>
      <vt:lpstr>border-style property (cont’d)</vt:lpstr>
      <vt:lpstr>border-style property (cont’d)</vt:lpstr>
      <vt:lpstr>border-style property (cont’d)</vt:lpstr>
      <vt:lpstr>border-width property</vt:lpstr>
      <vt:lpstr>border-width property (Cont’d)</vt:lpstr>
      <vt:lpstr>border-width property (Cont’d)</vt:lpstr>
      <vt:lpstr>border-width property (Cont’d)</vt:lpstr>
      <vt:lpstr>border property</vt:lpstr>
      <vt:lpstr>border property</vt:lpstr>
      <vt:lpstr>The padding property</vt:lpstr>
      <vt:lpstr>The padding property (Cont'd)</vt:lpstr>
      <vt:lpstr>The padding property (Cont'd)</vt:lpstr>
      <vt:lpstr>The padding property (Cont'd)</vt:lpstr>
      <vt:lpstr>The padding property (Cont'd)</vt:lpstr>
      <vt:lpstr>The margin property</vt:lpstr>
      <vt:lpstr>The margin property (Cont'd)</vt:lpstr>
      <vt:lpstr>The margin property Example</vt:lpstr>
      <vt:lpstr>The margin property Example: CSS</vt:lpstr>
      <vt:lpstr>The margin property Example: XHTML</vt:lpstr>
      <vt:lpstr>Questions?</vt:lpstr>
      <vt:lpstr>Web Programming</vt:lpstr>
      <vt:lpstr>Outline</vt:lpstr>
      <vt:lpstr>The max-width and min-width properties</vt:lpstr>
      <vt:lpstr>The min-heigh and max-height</vt:lpstr>
      <vt:lpstr>The overflow property</vt:lpstr>
      <vt:lpstr>Presentation of Links</vt:lpstr>
      <vt:lpstr>CSS on links</vt:lpstr>
      <vt:lpstr>CSS on links: Common properties to use</vt:lpstr>
      <vt:lpstr>Backgrounds of documents</vt:lpstr>
      <vt:lpstr>Backgrounds</vt:lpstr>
      <vt:lpstr>Backgrounds (Cont'd)</vt:lpstr>
      <vt:lpstr>Background-color</vt:lpstr>
      <vt:lpstr>Background-image</vt:lpstr>
      <vt:lpstr>Background-repeat</vt:lpstr>
      <vt:lpstr>Background-position</vt:lpstr>
      <vt:lpstr>Background-position Example</vt:lpstr>
      <vt:lpstr>Background attachment</vt:lpstr>
      <vt:lpstr>Questions?</vt:lpstr>
      <vt:lpstr>Web Programming</vt:lpstr>
      <vt:lpstr>Outline</vt:lpstr>
      <vt:lpstr>List Styles</vt:lpstr>
      <vt:lpstr>List Styles</vt:lpstr>
      <vt:lpstr>List-style-type for Unordered Lists</vt:lpstr>
      <vt:lpstr>List-style-type for Ordered Lists</vt:lpstr>
      <vt:lpstr>List Examples</vt:lpstr>
      <vt:lpstr>List-style-position</vt:lpstr>
      <vt:lpstr>list-style-image</vt:lpstr>
      <vt:lpstr>Tables</vt:lpstr>
      <vt:lpstr>Table-specific properties</vt:lpstr>
      <vt:lpstr>border-collapse</vt:lpstr>
      <vt:lpstr>border-collapse Example</vt:lpstr>
      <vt:lpstr>The border-spacing property</vt:lpstr>
      <vt:lpstr>Outlines</vt:lpstr>
      <vt:lpstr>Outlines Example</vt:lpstr>
      <vt:lpstr>The :focus and :active pseudo-classes</vt:lpstr>
      <vt:lpstr>The :before and :after Pseudo-elements</vt:lpstr>
      <vt:lpstr>The content property</vt:lpstr>
      <vt:lpstr>Counters</vt:lpstr>
      <vt:lpstr>Counters Example</vt:lpstr>
      <vt:lpstr>Counters Example (Cont'd)</vt:lpstr>
      <vt:lpstr>Quotation Marks</vt:lpstr>
      <vt:lpstr>Quotation Marks Example</vt:lpstr>
      <vt:lpstr>Quotation Marks Example</vt:lpstr>
      <vt:lpstr>The display property</vt:lpstr>
      <vt:lpstr>The visibility property</vt:lpstr>
      <vt:lpstr>The visibility property Example</vt:lpstr>
      <vt:lpstr>Positioning with CSS</vt:lpstr>
      <vt:lpstr>Positioning with CSS</vt:lpstr>
      <vt:lpstr>The position property</vt:lpstr>
      <vt:lpstr>Box Offset properties</vt:lpstr>
      <vt:lpstr>Relative Positioning</vt:lpstr>
      <vt:lpstr>Absolute Positioning</vt:lpstr>
      <vt:lpstr>Absolute Positioning Example</vt:lpstr>
      <vt:lpstr>Fixed Positioning</vt:lpstr>
      <vt:lpstr>The z-index property</vt:lpstr>
      <vt:lpstr>The z-index property Example</vt:lpstr>
      <vt:lpstr>Floating using the float property</vt:lpstr>
      <vt:lpstr>Floating using the float property (cont'd)</vt:lpstr>
      <vt:lpstr>Floating using the float property Example</vt:lpstr>
      <vt:lpstr>The clear property</vt:lpstr>
      <vt:lpstr>The clear property Example</vt:lpstr>
      <vt:lpstr>Questions?</vt:lpstr>
      <vt:lpstr>Web Programming</vt:lpstr>
      <vt:lpstr>Intro to JavaScript</vt:lpstr>
      <vt:lpstr>What is JavaScript?</vt:lpstr>
      <vt:lpstr>Intro to JavaScript</vt:lpstr>
      <vt:lpstr>Why do we need JavaScript?</vt:lpstr>
      <vt:lpstr>JavaScript allows to:</vt:lpstr>
      <vt:lpstr>JavaScript allows to:</vt:lpstr>
      <vt:lpstr>Hello World! In JavaScript</vt:lpstr>
      <vt:lpstr>Our First Example </vt:lpstr>
      <vt:lpstr>The write( ) method</vt:lpstr>
      <vt:lpstr>Events</vt:lpstr>
      <vt:lpstr>Where to put your JavaScript code?</vt:lpstr>
      <vt:lpstr>How to comment your code?</vt:lpstr>
      <vt:lpstr>Example</vt:lpstr>
      <vt:lpstr>DOM: The Document Object Model</vt:lpstr>
      <vt:lpstr>PowerPoint Presentation</vt:lpstr>
      <vt:lpstr>The Document Object Model (DOM)</vt:lpstr>
      <vt:lpstr>Intro to DOM</vt:lpstr>
      <vt:lpstr>Intro to DOM (Cont'd)</vt:lpstr>
      <vt:lpstr>Intro to DOM (Cont'd)</vt:lpstr>
      <vt:lpstr>Example 1: retrieve the value of the first link in the document</vt:lpstr>
      <vt:lpstr>Example 1: retrieve the value of the first link in the document (Cont'd)</vt:lpstr>
      <vt:lpstr>Example 1: retrieve the value of the first link in the document (Cont'd)</vt:lpstr>
      <vt:lpstr>Example 2: retrieve the value of the text in password</vt:lpstr>
      <vt:lpstr>Example 2: retrieve the value of the text in password</vt:lpstr>
      <vt:lpstr>Some DOM Properties</vt:lpstr>
      <vt:lpstr>DOM Methods</vt:lpstr>
      <vt:lpstr>The Form Collections</vt:lpstr>
      <vt:lpstr>The Forms Collection</vt:lpstr>
      <vt:lpstr>Forms: Properties and Methods</vt:lpstr>
      <vt:lpstr>Form Elements: Properties and Methods</vt:lpstr>
      <vt:lpstr>Form Elements: Properties</vt:lpstr>
      <vt:lpstr>Form Elements: Methods</vt:lpstr>
      <vt:lpstr>Exercise</vt:lpstr>
      <vt:lpstr>The Image Collection</vt:lpstr>
      <vt:lpstr>Images Collection</vt:lpstr>
      <vt:lpstr>Image Collection: Properties</vt:lpstr>
      <vt:lpstr>Example: Creating an Image Rollover</vt:lpstr>
      <vt:lpstr>Summary</vt:lpstr>
      <vt:lpstr>Questions?</vt:lpstr>
      <vt:lpstr>Web Programming</vt:lpstr>
      <vt:lpstr>Programming with JavaScript</vt:lpstr>
      <vt:lpstr>Programming with JavaScript</vt:lpstr>
      <vt:lpstr>Variables</vt:lpstr>
      <vt:lpstr>Operators</vt:lpstr>
      <vt:lpstr>Assignment Operators ( =, +=, -=, /=, %=)</vt:lpstr>
      <vt:lpstr>Comparison Operators</vt:lpstr>
      <vt:lpstr>Logical Operators (Cont'd)</vt:lpstr>
      <vt:lpstr>String Operator</vt:lpstr>
      <vt:lpstr>Functions</vt:lpstr>
      <vt:lpstr>Function (Cont'd)</vt:lpstr>
      <vt:lpstr>JS Framework: Dojo Toolkit</vt:lpstr>
      <vt:lpstr>Get Dojo !</vt:lpstr>
      <vt:lpstr>Questions?</vt:lpstr>
      <vt:lpstr>Web Programming</vt:lpstr>
      <vt:lpstr>Outline</vt:lpstr>
      <vt:lpstr>Selection Statements</vt:lpstr>
      <vt:lpstr>if</vt:lpstr>
      <vt:lpstr>What this code does?</vt:lpstr>
      <vt:lpstr>if-else</vt:lpstr>
      <vt:lpstr>What this code does?</vt:lpstr>
      <vt:lpstr>switch</vt:lpstr>
      <vt:lpstr>switch example</vt:lpstr>
      <vt:lpstr>PowerPoint Presentation</vt:lpstr>
      <vt:lpstr>while</vt:lpstr>
      <vt:lpstr>What this code does?</vt:lpstr>
      <vt:lpstr>while Example</vt:lpstr>
      <vt:lpstr>do..while</vt:lpstr>
      <vt:lpstr>What this code does?</vt:lpstr>
      <vt:lpstr>for</vt:lpstr>
      <vt:lpstr>What this code does?</vt:lpstr>
      <vt:lpstr>What about this one?</vt:lpstr>
      <vt:lpstr>PowerPoint Presentation</vt:lpstr>
      <vt:lpstr>Events</vt:lpstr>
      <vt:lpstr>Events</vt:lpstr>
      <vt:lpstr>More Events</vt:lpstr>
      <vt:lpstr>Even more Events</vt:lpstr>
      <vt:lpstr>PowerPoint Presentation</vt:lpstr>
      <vt:lpstr>String</vt:lpstr>
      <vt:lpstr>String methods</vt:lpstr>
      <vt:lpstr>String methods</vt:lpstr>
      <vt:lpstr>Date</vt:lpstr>
      <vt:lpstr>Date Methods</vt:lpstr>
      <vt:lpstr>Date Methods (Cont'd)</vt:lpstr>
      <vt:lpstr>Date Methods (Cont'd)</vt:lpstr>
      <vt:lpstr>Dates Examples</vt:lpstr>
      <vt:lpstr>Math</vt:lpstr>
      <vt:lpstr>Math methods</vt:lpstr>
      <vt:lpstr>Math methods</vt:lpstr>
      <vt:lpstr>Arrays</vt:lpstr>
      <vt:lpstr>Arrays (Cont'd)</vt:lpstr>
      <vt:lpstr>Array Methods</vt:lpstr>
      <vt:lpstr>Get Dojo !</vt:lpstr>
      <vt:lpstr>Questions?</vt:lpstr>
      <vt:lpstr>Web Programming</vt:lpstr>
      <vt:lpstr>Outline</vt:lpstr>
      <vt:lpstr>JavaScript Tips</vt:lpstr>
      <vt:lpstr>Tips when using JavaScript</vt:lpstr>
      <vt:lpstr>Tips when using JavaScript (Cont'd)</vt:lpstr>
      <vt:lpstr>Tips when using JavaScript (Cont'd)</vt:lpstr>
      <vt:lpstr>Form Validation</vt:lpstr>
      <vt:lpstr>Form Validation</vt:lpstr>
      <vt:lpstr>Checking Text Fields</vt:lpstr>
      <vt:lpstr>Let's Create our Validate function</vt:lpstr>
      <vt:lpstr>Check password length</vt:lpstr>
      <vt:lpstr>Passwords should match</vt:lpstr>
      <vt:lpstr>Making Required fields!</vt:lpstr>
      <vt:lpstr>Making Required Form Fields</vt:lpstr>
      <vt:lpstr>JavaScript function</vt:lpstr>
      <vt:lpstr>Form with required fields</vt:lpstr>
      <vt:lpstr>Playing with Random and Images</vt:lpstr>
      <vt:lpstr>Random</vt:lpstr>
      <vt:lpstr>Random Images Example</vt:lpstr>
      <vt:lpstr>Random Images Example: HTML</vt:lpstr>
      <vt:lpstr>The image changes randomly</vt:lpstr>
      <vt:lpstr>Get Dojo !</vt:lpstr>
      <vt:lpstr>Questions?</vt:lpstr>
      <vt:lpstr>Web Programming</vt:lpstr>
      <vt:lpstr>Project Presentation &amp;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Md. Masudur Rahman</dc:creator>
  <cp:lastModifiedBy>Md. Masudur Rahman</cp:lastModifiedBy>
  <cp:revision>1</cp:revision>
  <dcterms:created xsi:type="dcterms:W3CDTF">2024-12-16T10:29:06Z</dcterms:created>
  <dcterms:modified xsi:type="dcterms:W3CDTF">2025-01-15T17:13:40Z</dcterms:modified>
</cp:coreProperties>
</file>