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53"/>
  </p:notesMasterIdLst>
  <p:sldIdLst>
    <p:sldId id="256" r:id="rId2"/>
    <p:sldId id="489" r:id="rId3"/>
    <p:sldId id="490" r:id="rId4"/>
    <p:sldId id="493" r:id="rId5"/>
    <p:sldId id="491" r:id="rId6"/>
    <p:sldId id="492" r:id="rId7"/>
    <p:sldId id="494" r:id="rId8"/>
    <p:sldId id="495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496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49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18" r:id="rId73"/>
    <p:sldId id="319" r:id="rId74"/>
    <p:sldId id="320" r:id="rId75"/>
    <p:sldId id="321" r:id="rId76"/>
    <p:sldId id="322" r:id="rId77"/>
    <p:sldId id="323" r:id="rId78"/>
    <p:sldId id="498" r:id="rId79"/>
    <p:sldId id="324" r:id="rId80"/>
    <p:sldId id="325" r:id="rId81"/>
    <p:sldId id="326" r:id="rId82"/>
    <p:sldId id="327" r:id="rId83"/>
    <p:sldId id="328" r:id="rId84"/>
    <p:sldId id="329" r:id="rId85"/>
    <p:sldId id="330" r:id="rId86"/>
    <p:sldId id="331" r:id="rId87"/>
    <p:sldId id="332" r:id="rId88"/>
    <p:sldId id="333" r:id="rId89"/>
    <p:sldId id="334" r:id="rId90"/>
    <p:sldId id="335" r:id="rId91"/>
    <p:sldId id="336" r:id="rId92"/>
    <p:sldId id="337" r:id="rId93"/>
    <p:sldId id="338" r:id="rId94"/>
    <p:sldId id="339" r:id="rId95"/>
    <p:sldId id="340" r:id="rId96"/>
    <p:sldId id="341" r:id="rId97"/>
    <p:sldId id="342" r:id="rId98"/>
    <p:sldId id="343" r:id="rId99"/>
    <p:sldId id="344" r:id="rId100"/>
    <p:sldId id="345" r:id="rId101"/>
    <p:sldId id="346" r:id="rId102"/>
    <p:sldId id="347" r:id="rId103"/>
    <p:sldId id="348" r:id="rId104"/>
    <p:sldId id="349" r:id="rId105"/>
    <p:sldId id="350" r:id="rId106"/>
    <p:sldId id="499" r:id="rId107"/>
    <p:sldId id="351" r:id="rId108"/>
    <p:sldId id="352" r:id="rId109"/>
    <p:sldId id="353" r:id="rId110"/>
    <p:sldId id="354" r:id="rId111"/>
    <p:sldId id="355" r:id="rId112"/>
    <p:sldId id="356" r:id="rId113"/>
    <p:sldId id="357" r:id="rId114"/>
    <p:sldId id="358" r:id="rId115"/>
    <p:sldId id="359" r:id="rId116"/>
    <p:sldId id="360" r:id="rId117"/>
    <p:sldId id="361" r:id="rId118"/>
    <p:sldId id="362" r:id="rId119"/>
    <p:sldId id="363" r:id="rId120"/>
    <p:sldId id="364" r:id="rId121"/>
    <p:sldId id="365" r:id="rId122"/>
    <p:sldId id="366" r:id="rId123"/>
    <p:sldId id="367" r:id="rId124"/>
    <p:sldId id="368" r:id="rId125"/>
    <p:sldId id="369" r:id="rId126"/>
    <p:sldId id="500" r:id="rId127"/>
    <p:sldId id="370" r:id="rId128"/>
    <p:sldId id="371" r:id="rId129"/>
    <p:sldId id="372" r:id="rId130"/>
    <p:sldId id="373" r:id="rId131"/>
    <p:sldId id="374" r:id="rId132"/>
    <p:sldId id="375" r:id="rId133"/>
    <p:sldId id="376" r:id="rId134"/>
    <p:sldId id="377" r:id="rId135"/>
    <p:sldId id="378" r:id="rId136"/>
    <p:sldId id="379" r:id="rId137"/>
    <p:sldId id="380" r:id="rId138"/>
    <p:sldId id="381" r:id="rId139"/>
    <p:sldId id="382" r:id="rId140"/>
    <p:sldId id="383" r:id="rId141"/>
    <p:sldId id="384" r:id="rId142"/>
    <p:sldId id="385" r:id="rId143"/>
    <p:sldId id="386" r:id="rId144"/>
    <p:sldId id="387" r:id="rId145"/>
    <p:sldId id="388" r:id="rId146"/>
    <p:sldId id="389" r:id="rId147"/>
    <p:sldId id="390" r:id="rId148"/>
    <p:sldId id="391" r:id="rId149"/>
    <p:sldId id="501" r:id="rId150"/>
    <p:sldId id="392" r:id="rId151"/>
    <p:sldId id="393" r:id="rId152"/>
    <p:sldId id="394" r:id="rId153"/>
    <p:sldId id="395" r:id="rId154"/>
    <p:sldId id="396" r:id="rId155"/>
    <p:sldId id="397" r:id="rId156"/>
    <p:sldId id="398" r:id="rId157"/>
    <p:sldId id="399" r:id="rId158"/>
    <p:sldId id="400" r:id="rId159"/>
    <p:sldId id="401" r:id="rId160"/>
    <p:sldId id="402" r:id="rId161"/>
    <p:sldId id="403" r:id="rId162"/>
    <p:sldId id="404" r:id="rId163"/>
    <p:sldId id="405" r:id="rId164"/>
    <p:sldId id="406" r:id="rId165"/>
    <p:sldId id="407" r:id="rId166"/>
    <p:sldId id="408" r:id="rId167"/>
    <p:sldId id="409" r:id="rId168"/>
    <p:sldId id="410" r:id="rId169"/>
    <p:sldId id="411" r:id="rId170"/>
    <p:sldId id="412" r:id="rId171"/>
    <p:sldId id="413" r:id="rId172"/>
    <p:sldId id="414" r:id="rId173"/>
    <p:sldId id="415" r:id="rId174"/>
    <p:sldId id="416" r:id="rId175"/>
    <p:sldId id="417" r:id="rId176"/>
    <p:sldId id="418" r:id="rId177"/>
    <p:sldId id="419" r:id="rId178"/>
    <p:sldId id="420" r:id="rId179"/>
    <p:sldId id="421" r:id="rId180"/>
    <p:sldId id="422" r:id="rId181"/>
    <p:sldId id="423" r:id="rId182"/>
    <p:sldId id="424" r:id="rId183"/>
    <p:sldId id="425" r:id="rId184"/>
    <p:sldId id="426" r:id="rId185"/>
    <p:sldId id="427" r:id="rId186"/>
    <p:sldId id="428" r:id="rId187"/>
    <p:sldId id="429" r:id="rId188"/>
    <p:sldId id="430" r:id="rId189"/>
    <p:sldId id="502" r:id="rId190"/>
    <p:sldId id="431" r:id="rId191"/>
    <p:sldId id="432" r:id="rId192"/>
    <p:sldId id="433" r:id="rId193"/>
    <p:sldId id="434" r:id="rId194"/>
    <p:sldId id="435" r:id="rId195"/>
    <p:sldId id="436" r:id="rId196"/>
    <p:sldId id="437" r:id="rId197"/>
    <p:sldId id="438" r:id="rId198"/>
    <p:sldId id="439" r:id="rId199"/>
    <p:sldId id="440" r:id="rId200"/>
    <p:sldId id="441" r:id="rId201"/>
    <p:sldId id="442" r:id="rId202"/>
    <p:sldId id="443" r:id="rId203"/>
    <p:sldId id="444" r:id="rId204"/>
    <p:sldId id="445" r:id="rId205"/>
    <p:sldId id="446" r:id="rId206"/>
    <p:sldId id="447" r:id="rId207"/>
    <p:sldId id="448" r:id="rId208"/>
    <p:sldId id="449" r:id="rId209"/>
    <p:sldId id="450" r:id="rId210"/>
    <p:sldId id="451" r:id="rId211"/>
    <p:sldId id="452" r:id="rId212"/>
    <p:sldId id="453" r:id="rId213"/>
    <p:sldId id="454" r:id="rId214"/>
    <p:sldId id="455" r:id="rId215"/>
    <p:sldId id="456" r:id="rId216"/>
    <p:sldId id="457" r:id="rId217"/>
    <p:sldId id="458" r:id="rId218"/>
    <p:sldId id="459" r:id="rId219"/>
    <p:sldId id="460" r:id="rId220"/>
    <p:sldId id="461" r:id="rId221"/>
    <p:sldId id="462" r:id="rId222"/>
    <p:sldId id="463" r:id="rId223"/>
    <p:sldId id="464" r:id="rId224"/>
    <p:sldId id="465" r:id="rId225"/>
    <p:sldId id="466" r:id="rId226"/>
    <p:sldId id="467" r:id="rId227"/>
    <p:sldId id="468" r:id="rId228"/>
    <p:sldId id="469" r:id="rId229"/>
    <p:sldId id="470" r:id="rId230"/>
    <p:sldId id="471" r:id="rId231"/>
    <p:sldId id="472" r:id="rId232"/>
    <p:sldId id="473" r:id="rId233"/>
    <p:sldId id="474" r:id="rId234"/>
    <p:sldId id="475" r:id="rId235"/>
    <p:sldId id="476" r:id="rId236"/>
    <p:sldId id="477" r:id="rId237"/>
    <p:sldId id="478" r:id="rId238"/>
    <p:sldId id="479" r:id="rId239"/>
    <p:sldId id="480" r:id="rId240"/>
    <p:sldId id="481" r:id="rId241"/>
    <p:sldId id="482" r:id="rId242"/>
    <p:sldId id="483" r:id="rId243"/>
    <p:sldId id="484" r:id="rId244"/>
    <p:sldId id="485" r:id="rId245"/>
    <p:sldId id="486" r:id="rId246"/>
    <p:sldId id="487" r:id="rId247"/>
    <p:sldId id="488" r:id="rId248"/>
    <p:sldId id="504" r:id="rId249"/>
    <p:sldId id="506" r:id="rId250"/>
    <p:sldId id="505" r:id="rId251"/>
    <p:sldId id="507" r:id="rId252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microsoft.com/office/2016/11/relationships/changesInfo" Target="changesInfos/changesInfo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notesMaster" Target="notesMasters/notes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presProps" Target="presProps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viewProps" Target="viewProps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theme" Target="theme/theme1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d. Masudur Rahman" userId="7b31cda9e9d283c8" providerId="LiveId" clId="{B4790143-F619-4078-90E8-CEBEE12BBB7D}"/>
    <pc:docChg chg="undo redo custSel modSld modMainMaster">
      <pc:chgData name="Md. Masudur Rahman" userId="7b31cda9e9d283c8" providerId="LiveId" clId="{B4790143-F619-4078-90E8-CEBEE12BBB7D}" dt="2025-01-15T19:31:13.482" v="2488" actId="1076"/>
      <pc:docMkLst>
        <pc:docMk/>
      </pc:docMkLst>
      <pc:sldChg chg="modSp mod">
        <pc:chgData name="Md. Masudur Rahman" userId="7b31cda9e9d283c8" providerId="LiveId" clId="{B4790143-F619-4078-90E8-CEBEE12BBB7D}" dt="2025-01-15T17:27:12.314" v="203"/>
        <pc:sldMkLst>
          <pc:docMk/>
          <pc:sldMk cId="111023065" sldId="256"/>
        </pc:sldMkLst>
        <pc:spChg chg="mod">
          <ac:chgData name="Md. Masudur Rahman" userId="7b31cda9e9d283c8" providerId="LiveId" clId="{B4790143-F619-4078-90E8-CEBEE12BBB7D}" dt="2025-01-15T17:24:28.562" v="167" actId="1076"/>
          <ac:spMkLst>
            <pc:docMk/>
            <pc:sldMk cId="111023065" sldId="256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4:35.569" v="175" actId="27636"/>
          <ac:spMkLst>
            <pc:docMk/>
            <pc:sldMk cId="111023065" sldId="256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11023065" sldId="256"/>
            <ac:spMk id="5" creationId="{00000000-0000-0000-0000-000000000000}"/>
          </ac:spMkLst>
        </pc:spChg>
      </pc:sldChg>
      <pc:sldChg chg="modSp mod">
        <pc:chgData name="Md. Masudur Rahman" userId="7b31cda9e9d283c8" providerId="LiveId" clId="{B4790143-F619-4078-90E8-CEBEE12BBB7D}" dt="2025-01-15T17:27:12.314" v="203"/>
        <pc:sldMkLst>
          <pc:docMk/>
          <pc:sldMk cId="434461076" sldId="257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34461076" sldId="257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34461076" sldId="257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34461076" sldId="257"/>
            <ac:spMk id="5" creationId="{00000000-0000-0000-0000-000000000000}"/>
          </ac:spMkLst>
        </pc:spChg>
      </pc:sldChg>
      <pc:sldChg chg="modSp mod">
        <pc:chgData name="Md. Masudur Rahman" userId="7b31cda9e9d283c8" providerId="LiveId" clId="{B4790143-F619-4078-90E8-CEBEE12BBB7D}" dt="2025-01-15T17:38:07.854" v="389" actId="1076"/>
        <pc:sldMkLst>
          <pc:docMk/>
          <pc:sldMk cId="3994306" sldId="258"/>
        </pc:sldMkLst>
        <pc:spChg chg="mod">
          <ac:chgData name="Md. Masudur Rahman" userId="7b31cda9e9d283c8" providerId="LiveId" clId="{B4790143-F619-4078-90E8-CEBEE12BBB7D}" dt="2025-01-15T17:37:56.774" v="388" actId="14100"/>
          <ac:spMkLst>
            <pc:docMk/>
            <pc:sldMk cId="3994306" sldId="258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994306" sldId="258"/>
            <ac:spMk id="5" creationId="{00000000-0000-0000-0000-000000000000}"/>
          </ac:spMkLst>
        </pc:spChg>
        <pc:picChg chg="mod">
          <ac:chgData name="Md. Masudur Rahman" userId="7b31cda9e9d283c8" providerId="LiveId" clId="{B4790143-F619-4078-90E8-CEBEE12BBB7D}" dt="2025-01-15T17:38:07.854" v="389" actId="1076"/>
          <ac:picMkLst>
            <pc:docMk/>
            <pc:sldMk cId="3994306" sldId="258"/>
            <ac:picMk id="4" creationId="{00000000-0000-0000-0000-000000000000}"/>
          </ac:picMkLst>
        </pc:picChg>
      </pc:sldChg>
      <pc:sldChg chg="modSp mod">
        <pc:chgData name="Md. Masudur Rahman" userId="7b31cda9e9d283c8" providerId="LiveId" clId="{B4790143-F619-4078-90E8-CEBEE12BBB7D}" dt="2025-01-15T17:39:30.850" v="436" actId="1038"/>
        <pc:sldMkLst>
          <pc:docMk/>
          <pc:sldMk cId="1443821813" sldId="259"/>
        </pc:sldMkLst>
        <pc:spChg chg="mod">
          <ac:chgData name="Md. Masudur Rahman" userId="7b31cda9e9d283c8" providerId="LiveId" clId="{B4790143-F619-4078-90E8-CEBEE12BBB7D}" dt="2025-01-15T17:38:21.805" v="392" actId="14100"/>
          <ac:spMkLst>
            <pc:docMk/>
            <pc:sldMk cId="1443821813" sldId="259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38:51.685" v="398" actId="14100"/>
          <ac:spMkLst>
            <pc:docMk/>
            <pc:sldMk cId="1443821813" sldId="259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443821813" sldId="259"/>
            <ac:spMk id="6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39:06.781" v="406" actId="1076"/>
          <ac:spMkLst>
            <pc:docMk/>
            <pc:sldMk cId="1443821813" sldId="259"/>
            <ac:spMk id="7" creationId="{00000000-0000-0000-0000-000000000000}"/>
          </ac:spMkLst>
        </pc:spChg>
        <pc:cxnChg chg="mod">
          <ac:chgData name="Md. Masudur Rahman" userId="7b31cda9e9d283c8" providerId="LiveId" clId="{B4790143-F619-4078-90E8-CEBEE12BBB7D}" dt="2025-01-15T17:39:24.746" v="421" actId="1037"/>
          <ac:cxnSpMkLst>
            <pc:docMk/>
            <pc:sldMk cId="1443821813" sldId="259"/>
            <ac:cxnSpMk id="5" creationId="{00000000-0000-0000-0000-000000000000}"/>
          </ac:cxnSpMkLst>
        </pc:cxnChg>
        <pc:cxnChg chg="mod">
          <ac:chgData name="Md. Masudur Rahman" userId="7b31cda9e9d283c8" providerId="LiveId" clId="{B4790143-F619-4078-90E8-CEBEE12BBB7D}" dt="2025-01-15T17:39:30.850" v="436" actId="1038"/>
          <ac:cxnSpMkLst>
            <pc:docMk/>
            <pc:sldMk cId="1443821813" sldId="259"/>
            <ac:cxnSpMk id="9" creationId="{00000000-0000-0000-0000-000000000000}"/>
          </ac:cxnSpMkLst>
        </pc:cxnChg>
      </pc:sldChg>
      <pc:sldChg chg="modSp mod">
        <pc:chgData name="Md. Masudur Rahman" userId="7b31cda9e9d283c8" providerId="LiveId" clId="{B4790143-F619-4078-90E8-CEBEE12BBB7D}" dt="2025-01-15T17:27:12.314" v="203"/>
        <pc:sldMkLst>
          <pc:docMk/>
          <pc:sldMk cId="2369787527" sldId="260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369787527" sldId="260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369787527" sldId="260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369787527" sldId="260"/>
            <ac:spMk id="5" creationId="{00000000-0000-0000-0000-000000000000}"/>
          </ac:spMkLst>
        </pc:spChg>
      </pc:sldChg>
      <pc:sldChg chg="modSp mod">
        <pc:chgData name="Md. Masudur Rahman" userId="7b31cda9e9d283c8" providerId="LiveId" clId="{B4790143-F619-4078-90E8-CEBEE12BBB7D}" dt="2025-01-15T17:39:50.092" v="437" actId="14100"/>
        <pc:sldMkLst>
          <pc:docMk/>
          <pc:sldMk cId="2695995234" sldId="261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695995234" sldId="261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39:50.092" v="437" actId="14100"/>
          <ac:spMkLst>
            <pc:docMk/>
            <pc:sldMk cId="2695995234" sldId="261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695995234" sldId="261"/>
            <ac:spMk id="5" creationId="{00000000-0000-0000-0000-000000000000}"/>
          </ac:spMkLst>
        </pc:spChg>
      </pc:sldChg>
      <pc:sldChg chg="modSp mod">
        <pc:chgData name="Md. Masudur Rahman" userId="7b31cda9e9d283c8" providerId="LiveId" clId="{B4790143-F619-4078-90E8-CEBEE12BBB7D}" dt="2025-01-15T17:40:06.124" v="440" actId="14100"/>
        <pc:sldMkLst>
          <pc:docMk/>
          <pc:sldMk cId="1472912828" sldId="262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472912828" sldId="262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472912828" sldId="262"/>
            <ac:spMk id="5" creationId="{00000000-0000-0000-0000-000000000000}"/>
          </ac:spMkLst>
        </pc:spChg>
        <pc:picChg chg="mod">
          <ac:chgData name="Md. Masudur Rahman" userId="7b31cda9e9d283c8" providerId="LiveId" clId="{B4790143-F619-4078-90E8-CEBEE12BBB7D}" dt="2025-01-15T17:40:06.124" v="440" actId="14100"/>
          <ac:picMkLst>
            <pc:docMk/>
            <pc:sldMk cId="1472912828" sldId="262"/>
            <ac:picMk id="4" creationId="{00000000-0000-0000-0000-000000000000}"/>
          </ac:picMkLst>
        </pc:picChg>
      </pc:sldChg>
      <pc:sldChg chg="modSp mod">
        <pc:chgData name="Md. Masudur Rahman" userId="7b31cda9e9d283c8" providerId="LiveId" clId="{B4790143-F619-4078-90E8-CEBEE12BBB7D}" dt="2025-01-15T17:27:12.314" v="203"/>
        <pc:sldMkLst>
          <pc:docMk/>
          <pc:sldMk cId="2374552491" sldId="263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374552491" sldId="263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374552491" sldId="263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374552491" sldId="263"/>
            <ac:spMk id="5" creationId="{00000000-0000-0000-0000-000000000000}"/>
          </ac:spMkLst>
        </pc:spChg>
      </pc:sldChg>
      <pc:sldChg chg="modSp mod">
        <pc:chgData name="Md. Masudur Rahman" userId="7b31cda9e9d283c8" providerId="LiveId" clId="{B4790143-F619-4078-90E8-CEBEE12BBB7D}" dt="2025-01-15T17:40:37.124" v="445" actId="14100"/>
        <pc:sldMkLst>
          <pc:docMk/>
          <pc:sldMk cId="60046250" sldId="264"/>
        </pc:sldMkLst>
        <pc:spChg chg="mod">
          <ac:chgData name="Md. Masudur Rahman" userId="7b31cda9e9d283c8" providerId="LiveId" clId="{B4790143-F619-4078-90E8-CEBEE12BBB7D}" dt="2025-01-15T17:40:24.477" v="443" actId="14100"/>
          <ac:spMkLst>
            <pc:docMk/>
            <pc:sldMk cId="60046250" sldId="264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0:37.124" v="445" actId="14100"/>
          <ac:spMkLst>
            <pc:docMk/>
            <pc:sldMk cId="60046250" sldId="264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60046250" sldId="264"/>
            <ac:spMk id="5" creationId="{00000000-0000-0000-0000-000000000000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927328757" sldId="265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927328757" sldId="265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927328757" sldId="265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927328757" sldId="265"/>
            <ac:spMk id="5" creationId="{00000000-0000-0000-0000-000000000000}"/>
          </ac:spMkLst>
        </pc:spChg>
      </pc:sldChg>
      <pc:sldChg chg="delSp modSp mod">
        <pc:chgData name="Md. Masudur Rahman" userId="7b31cda9e9d283c8" providerId="LiveId" clId="{B4790143-F619-4078-90E8-CEBEE12BBB7D}" dt="2025-01-15T17:46:04.103" v="816" actId="113"/>
        <pc:sldMkLst>
          <pc:docMk/>
          <pc:sldMk cId="932590336" sldId="266"/>
        </pc:sldMkLst>
        <pc:spChg chg="mod">
          <ac:chgData name="Md. Masudur Rahman" userId="7b31cda9e9d283c8" providerId="LiveId" clId="{B4790143-F619-4078-90E8-CEBEE12BBB7D}" dt="2025-01-15T17:46:04.103" v="816" actId="113"/>
          <ac:spMkLst>
            <pc:docMk/>
            <pc:sldMk cId="932590336" sldId="266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2:08.465" v="575" actId="1035"/>
          <ac:spMkLst>
            <pc:docMk/>
            <pc:sldMk cId="932590336" sldId="266"/>
            <ac:spMk id="6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2:08.465" v="575" actId="1035"/>
          <ac:spMkLst>
            <pc:docMk/>
            <pc:sldMk cId="932590336" sldId="266"/>
            <ac:spMk id="7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2:08.465" v="575" actId="1035"/>
          <ac:spMkLst>
            <pc:docMk/>
            <pc:sldMk cId="932590336" sldId="266"/>
            <ac:spMk id="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2:08.465" v="575" actId="1035"/>
          <ac:spMkLst>
            <pc:docMk/>
            <pc:sldMk cId="932590336" sldId="266"/>
            <ac:spMk id="9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2:08.465" v="575" actId="1035"/>
          <ac:spMkLst>
            <pc:docMk/>
            <pc:sldMk cId="932590336" sldId="266"/>
            <ac:spMk id="16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2:08.465" v="575" actId="1035"/>
          <ac:spMkLst>
            <pc:docMk/>
            <pc:sldMk cId="932590336" sldId="266"/>
            <ac:spMk id="17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2:08.465" v="575" actId="1035"/>
          <ac:spMkLst>
            <pc:docMk/>
            <pc:sldMk cId="932590336" sldId="266"/>
            <ac:spMk id="24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2:08.465" v="575" actId="1035"/>
          <ac:spMkLst>
            <pc:docMk/>
            <pc:sldMk cId="932590336" sldId="266"/>
            <ac:spMk id="25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2:08.465" v="575" actId="1035"/>
          <ac:spMkLst>
            <pc:docMk/>
            <pc:sldMk cId="932590336" sldId="266"/>
            <ac:spMk id="26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2:08.465" v="575" actId="1035"/>
          <ac:spMkLst>
            <pc:docMk/>
            <pc:sldMk cId="932590336" sldId="266"/>
            <ac:spMk id="27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932590336" sldId="266"/>
            <ac:spMk id="30" creationId="{00000000-0000-0000-0000-000000000000}"/>
          </ac:spMkLst>
        </pc:spChg>
      </pc:sldChg>
      <pc:sldChg chg="addSp delSp modSp mod">
        <pc:chgData name="Md. Masudur Rahman" userId="7b31cda9e9d283c8" providerId="LiveId" clId="{B4790143-F619-4078-90E8-CEBEE12BBB7D}" dt="2025-01-15T17:46:09.787" v="817"/>
        <pc:sldMkLst>
          <pc:docMk/>
          <pc:sldMk cId="3412709830" sldId="267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412709830" sldId="267"/>
            <ac:spMk id="5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7:46:09.787" v="817"/>
          <ac:spMkLst>
            <pc:docMk/>
            <pc:sldMk cId="3412709830" sldId="267"/>
            <ac:spMk id="6" creationId="{E1380046-6992-E8EA-92C0-1F769A1BA7C1}"/>
          </ac:spMkLst>
        </pc:spChg>
        <pc:spChg chg="mod">
          <ac:chgData name="Md. Masudur Rahman" userId="7b31cda9e9d283c8" providerId="LiveId" clId="{B4790143-F619-4078-90E8-CEBEE12BBB7D}" dt="2025-01-15T17:43:06.190" v="695" actId="1038"/>
          <ac:spMkLst>
            <pc:docMk/>
            <pc:sldMk cId="3412709830" sldId="267"/>
            <ac:spMk id="36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3:06.190" v="695" actId="1038"/>
          <ac:spMkLst>
            <pc:docMk/>
            <pc:sldMk cId="3412709830" sldId="267"/>
            <ac:spMk id="4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3:06.190" v="695" actId="1038"/>
          <ac:spMkLst>
            <pc:docMk/>
            <pc:sldMk cId="3412709830" sldId="267"/>
            <ac:spMk id="44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3:06.190" v="695" actId="1038"/>
          <ac:spMkLst>
            <pc:docMk/>
            <pc:sldMk cId="3412709830" sldId="267"/>
            <ac:spMk id="46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3:06.190" v="695" actId="1038"/>
          <ac:spMkLst>
            <pc:docMk/>
            <pc:sldMk cId="3412709830" sldId="267"/>
            <ac:spMk id="50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3:06.190" v="695" actId="1038"/>
          <ac:spMkLst>
            <pc:docMk/>
            <pc:sldMk cId="3412709830" sldId="267"/>
            <ac:spMk id="51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3:06.190" v="695" actId="1038"/>
          <ac:spMkLst>
            <pc:docMk/>
            <pc:sldMk cId="3412709830" sldId="267"/>
            <ac:spMk id="5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3:06.190" v="695" actId="1038"/>
          <ac:spMkLst>
            <pc:docMk/>
            <pc:sldMk cId="3412709830" sldId="267"/>
            <ac:spMk id="54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4:07.356" v="702" actId="1076"/>
          <ac:spMkLst>
            <pc:docMk/>
            <pc:sldMk cId="3412709830" sldId="267"/>
            <ac:spMk id="55" creationId="{00000000-0000-0000-0000-000000000000}"/>
          </ac:spMkLst>
        </pc:spChg>
      </pc:sldChg>
      <pc:sldChg chg="addSp delSp modSp mod">
        <pc:chgData name="Md. Masudur Rahman" userId="7b31cda9e9d283c8" providerId="LiveId" clId="{B4790143-F619-4078-90E8-CEBEE12BBB7D}" dt="2025-01-15T17:51:02.165" v="1072" actId="1076"/>
        <pc:sldMkLst>
          <pc:docMk/>
          <pc:sldMk cId="1784584774" sldId="268"/>
        </pc:sldMkLst>
        <pc:spChg chg="mod">
          <ac:chgData name="Md. Masudur Rahman" userId="7b31cda9e9d283c8" providerId="LiveId" clId="{B4790143-F619-4078-90E8-CEBEE12BBB7D}" dt="2025-01-15T17:45:16.352" v="813" actId="1038"/>
          <ac:spMkLst>
            <pc:docMk/>
            <pc:sldMk cId="1784584774" sldId="268"/>
            <ac:spMk id="7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5:16.352" v="813" actId="1038"/>
          <ac:spMkLst>
            <pc:docMk/>
            <pc:sldMk cId="1784584774" sldId="268"/>
            <ac:spMk id="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5:16.352" v="813" actId="1038"/>
          <ac:spMkLst>
            <pc:docMk/>
            <pc:sldMk cId="1784584774" sldId="268"/>
            <ac:spMk id="9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5:16.352" v="813" actId="1038"/>
          <ac:spMkLst>
            <pc:docMk/>
            <pc:sldMk cId="1784584774" sldId="268"/>
            <ac:spMk id="10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5:16.352" v="813" actId="1038"/>
          <ac:spMkLst>
            <pc:docMk/>
            <pc:sldMk cId="1784584774" sldId="268"/>
            <ac:spMk id="17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5:16.352" v="813" actId="1038"/>
          <ac:spMkLst>
            <pc:docMk/>
            <pc:sldMk cId="1784584774" sldId="268"/>
            <ac:spMk id="1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5:16.352" v="813" actId="1038"/>
          <ac:spMkLst>
            <pc:docMk/>
            <pc:sldMk cId="1784584774" sldId="268"/>
            <ac:spMk id="20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5:16.352" v="813" actId="1038"/>
          <ac:spMkLst>
            <pc:docMk/>
            <pc:sldMk cId="1784584774" sldId="268"/>
            <ac:spMk id="25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5:16.352" v="813" actId="1038"/>
          <ac:spMkLst>
            <pc:docMk/>
            <pc:sldMk cId="1784584774" sldId="268"/>
            <ac:spMk id="26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2.165" v="1072" actId="1076"/>
          <ac:spMkLst>
            <pc:docMk/>
            <pc:sldMk cId="1784584774" sldId="268"/>
            <ac:spMk id="29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784584774" sldId="268"/>
            <ac:spMk id="30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7:46:12.504" v="818"/>
          <ac:spMkLst>
            <pc:docMk/>
            <pc:sldMk cId="1784584774" sldId="268"/>
            <ac:spMk id="33" creationId="{4515B716-631F-415D-A7EA-49AF4CF0109D}"/>
          </ac:spMkLst>
        </pc:spChg>
      </pc:sldChg>
      <pc:sldChg chg="addSp delSp modSp mod">
        <pc:chgData name="Md. Masudur Rahman" userId="7b31cda9e9d283c8" providerId="LiveId" clId="{B4790143-F619-4078-90E8-CEBEE12BBB7D}" dt="2025-01-15T17:51:02.234" v="1073" actId="1076"/>
        <pc:sldMkLst>
          <pc:docMk/>
          <pc:sldMk cId="3645837880" sldId="269"/>
        </pc:sldMkLst>
        <pc:spChg chg="mod">
          <ac:chgData name="Md. Masudur Rahman" userId="7b31cda9e9d283c8" providerId="LiveId" clId="{B4790143-F619-4078-90E8-CEBEE12BBB7D}" dt="2025-01-15T17:47:10.723" v="931" actId="1037"/>
          <ac:spMkLst>
            <pc:docMk/>
            <pc:sldMk cId="3645837880" sldId="269"/>
            <ac:spMk id="6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7:10.723" v="931" actId="1037"/>
          <ac:spMkLst>
            <pc:docMk/>
            <pc:sldMk cId="3645837880" sldId="269"/>
            <ac:spMk id="7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7:10.723" v="931" actId="1037"/>
          <ac:spMkLst>
            <pc:docMk/>
            <pc:sldMk cId="3645837880" sldId="269"/>
            <ac:spMk id="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7:10.723" v="931" actId="1037"/>
          <ac:spMkLst>
            <pc:docMk/>
            <pc:sldMk cId="3645837880" sldId="269"/>
            <ac:spMk id="9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7:10.723" v="931" actId="1037"/>
          <ac:spMkLst>
            <pc:docMk/>
            <pc:sldMk cId="3645837880" sldId="269"/>
            <ac:spMk id="10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7:10.723" v="931" actId="1037"/>
          <ac:spMkLst>
            <pc:docMk/>
            <pc:sldMk cId="3645837880" sldId="269"/>
            <ac:spMk id="17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7:10.723" v="931" actId="1037"/>
          <ac:spMkLst>
            <pc:docMk/>
            <pc:sldMk cId="3645837880" sldId="269"/>
            <ac:spMk id="20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7:10.723" v="931" actId="1037"/>
          <ac:spMkLst>
            <pc:docMk/>
            <pc:sldMk cId="3645837880" sldId="269"/>
            <ac:spMk id="26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7:10.723" v="931" actId="1037"/>
          <ac:spMkLst>
            <pc:docMk/>
            <pc:sldMk cId="3645837880" sldId="269"/>
            <ac:spMk id="27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47:10.723" v="931" actId="1037"/>
          <ac:spMkLst>
            <pc:docMk/>
            <pc:sldMk cId="3645837880" sldId="269"/>
            <ac:spMk id="2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2.234" v="1073" actId="1076"/>
          <ac:spMkLst>
            <pc:docMk/>
            <pc:sldMk cId="3645837880" sldId="269"/>
            <ac:spMk id="29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645837880" sldId="269"/>
            <ac:spMk id="30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7:46:20.218" v="819"/>
          <ac:spMkLst>
            <pc:docMk/>
            <pc:sldMk cId="3645837880" sldId="269"/>
            <ac:spMk id="32" creationId="{3633670E-5026-D387-8CD0-B5CFDC38317F}"/>
          </ac:spMkLst>
        </pc:spChg>
      </pc:sldChg>
      <pc:sldChg chg="delSp modSp mod">
        <pc:chgData name="Md. Masudur Rahman" userId="7b31cda9e9d283c8" providerId="LiveId" clId="{B4790143-F619-4078-90E8-CEBEE12BBB7D}" dt="2025-01-15T17:51:02.102" v="1071" actId="1076"/>
        <pc:sldMkLst>
          <pc:docMk/>
          <pc:sldMk cId="2543233748" sldId="270"/>
        </pc:sldMkLst>
        <pc:spChg chg="mod">
          <ac:chgData name="Md. Masudur Rahman" userId="7b31cda9e9d283c8" providerId="LiveId" clId="{B4790143-F619-4078-90E8-CEBEE12BBB7D}" dt="2025-01-15T17:47:30.290" v="938"/>
          <ac:spMkLst>
            <pc:docMk/>
            <pc:sldMk cId="2543233748" sldId="270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1.986" v="1068" actId="1037"/>
          <ac:spMkLst>
            <pc:docMk/>
            <pc:sldMk cId="2543233748" sldId="270"/>
            <ac:spMk id="7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1.986" v="1068" actId="1037"/>
          <ac:spMkLst>
            <pc:docMk/>
            <pc:sldMk cId="2543233748" sldId="270"/>
            <ac:spMk id="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1.986" v="1068" actId="1037"/>
          <ac:spMkLst>
            <pc:docMk/>
            <pc:sldMk cId="2543233748" sldId="270"/>
            <ac:spMk id="9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1.986" v="1068" actId="1037"/>
          <ac:spMkLst>
            <pc:docMk/>
            <pc:sldMk cId="2543233748" sldId="270"/>
            <ac:spMk id="10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1.986" v="1068" actId="1037"/>
          <ac:spMkLst>
            <pc:docMk/>
            <pc:sldMk cId="2543233748" sldId="270"/>
            <ac:spMk id="17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1.986" v="1068" actId="1037"/>
          <ac:spMkLst>
            <pc:docMk/>
            <pc:sldMk cId="2543233748" sldId="270"/>
            <ac:spMk id="1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1.986" v="1068" actId="1037"/>
          <ac:spMkLst>
            <pc:docMk/>
            <pc:sldMk cId="2543233748" sldId="270"/>
            <ac:spMk id="20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1.986" v="1068" actId="1037"/>
          <ac:spMkLst>
            <pc:docMk/>
            <pc:sldMk cId="2543233748" sldId="270"/>
            <ac:spMk id="24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1.986" v="1068" actId="1037"/>
          <ac:spMkLst>
            <pc:docMk/>
            <pc:sldMk cId="2543233748" sldId="270"/>
            <ac:spMk id="26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1.986" v="1068" actId="1037"/>
          <ac:spMkLst>
            <pc:docMk/>
            <pc:sldMk cId="2543233748" sldId="270"/>
            <ac:spMk id="27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2.102" v="1071" actId="1076"/>
          <ac:spMkLst>
            <pc:docMk/>
            <pc:sldMk cId="2543233748" sldId="270"/>
            <ac:spMk id="29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543233748" sldId="270"/>
            <ac:spMk id="30" creationId="{00000000-0000-0000-0000-000000000000}"/>
          </ac:spMkLst>
        </pc:spChg>
      </pc:sldChg>
      <pc:sldChg chg="addSp delSp modSp mod">
        <pc:chgData name="Md. Masudur Rahman" userId="7b31cda9e9d283c8" providerId="LiveId" clId="{B4790143-F619-4078-90E8-CEBEE12BBB7D}" dt="2025-01-15T17:51:02.438" v="1076" actId="478"/>
        <pc:sldMkLst>
          <pc:docMk/>
          <pc:sldMk cId="3305090768" sldId="271"/>
        </pc:sldMkLst>
        <pc:spChg chg="mod">
          <ac:chgData name="Md. Masudur Rahman" userId="7b31cda9e9d283c8" providerId="LiveId" clId="{B4790143-F619-4078-90E8-CEBEE12BBB7D}" dt="2025-01-15T17:51:02.037" v="1069"/>
          <ac:spMkLst>
            <pc:docMk/>
            <pc:sldMk cId="3305090768" sldId="271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2.375" v="1075" actId="1076"/>
          <ac:spMkLst>
            <pc:docMk/>
            <pc:sldMk cId="3305090768" sldId="271"/>
            <ac:spMk id="7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2.375" v="1075" actId="1076"/>
          <ac:spMkLst>
            <pc:docMk/>
            <pc:sldMk cId="3305090768" sldId="271"/>
            <ac:spMk id="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2.375" v="1075" actId="1076"/>
          <ac:spMkLst>
            <pc:docMk/>
            <pc:sldMk cId="3305090768" sldId="271"/>
            <ac:spMk id="10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2.375" v="1075" actId="1076"/>
          <ac:spMkLst>
            <pc:docMk/>
            <pc:sldMk cId="3305090768" sldId="271"/>
            <ac:spMk id="1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2.375" v="1075" actId="1076"/>
          <ac:spMkLst>
            <pc:docMk/>
            <pc:sldMk cId="3305090768" sldId="271"/>
            <ac:spMk id="15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2.375" v="1075" actId="1076"/>
          <ac:spMkLst>
            <pc:docMk/>
            <pc:sldMk cId="3305090768" sldId="271"/>
            <ac:spMk id="16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2.375" v="1075" actId="1076"/>
          <ac:spMkLst>
            <pc:docMk/>
            <pc:sldMk cId="3305090768" sldId="271"/>
            <ac:spMk id="19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2.375" v="1075" actId="1076"/>
          <ac:spMkLst>
            <pc:docMk/>
            <pc:sldMk cId="3305090768" sldId="271"/>
            <ac:spMk id="2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2.375" v="1075" actId="1076"/>
          <ac:spMkLst>
            <pc:docMk/>
            <pc:sldMk cId="3305090768" sldId="271"/>
            <ac:spMk id="27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2.375" v="1075" actId="1076"/>
          <ac:spMkLst>
            <pc:docMk/>
            <pc:sldMk cId="3305090768" sldId="271"/>
            <ac:spMk id="2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305090768" sldId="271"/>
            <ac:spMk id="29" creationId="{00000000-0000-0000-0000-000000000000}"/>
          </ac:spMkLst>
        </pc:spChg>
      </pc:sldChg>
      <pc:sldChg chg="addSp delSp modSp mod">
        <pc:chgData name="Md. Masudur Rahman" userId="7b31cda9e9d283c8" providerId="LiveId" clId="{B4790143-F619-4078-90E8-CEBEE12BBB7D}" dt="2025-01-15T17:51:02.537" v="1080" actId="1076"/>
        <pc:sldMkLst>
          <pc:docMk/>
          <pc:sldMk cId="452012055" sldId="272"/>
        </pc:sldMkLst>
        <pc:spChg chg="mod">
          <ac:chgData name="Md. Masudur Rahman" userId="7b31cda9e9d283c8" providerId="LiveId" clId="{B4790143-F619-4078-90E8-CEBEE12BBB7D}" dt="2025-01-15T17:51:02.450" v="1077"/>
          <ac:spMkLst>
            <pc:docMk/>
            <pc:sldMk cId="452012055" sldId="272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2.537" v="1080" actId="1076"/>
          <ac:spMkLst>
            <pc:docMk/>
            <pc:sldMk cId="452012055" sldId="272"/>
            <ac:spMk id="7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2.537" v="1080" actId="1076"/>
          <ac:spMkLst>
            <pc:docMk/>
            <pc:sldMk cId="452012055" sldId="272"/>
            <ac:spMk id="9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2.537" v="1080" actId="1076"/>
          <ac:spMkLst>
            <pc:docMk/>
            <pc:sldMk cId="452012055" sldId="272"/>
            <ac:spMk id="11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2.537" v="1080" actId="1076"/>
          <ac:spMkLst>
            <pc:docMk/>
            <pc:sldMk cId="452012055" sldId="272"/>
            <ac:spMk id="14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2.537" v="1080" actId="1076"/>
          <ac:spMkLst>
            <pc:docMk/>
            <pc:sldMk cId="452012055" sldId="272"/>
            <ac:spMk id="24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2.537" v="1080" actId="1076"/>
          <ac:spMkLst>
            <pc:docMk/>
            <pc:sldMk cId="452012055" sldId="272"/>
            <ac:spMk id="25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2.537" v="1080" actId="1076"/>
          <ac:spMkLst>
            <pc:docMk/>
            <pc:sldMk cId="452012055" sldId="272"/>
            <ac:spMk id="30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2.537" v="1080" actId="1076"/>
          <ac:spMkLst>
            <pc:docMk/>
            <pc:sldMk cId="452012055" sldId="272"/>
            <ac:spMk id="3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2.537" v="1080" actId="1076"/>
          <ac:spMkLst>
            <pc:docMk/>
            <pc:sldMk cId="452012055" sldId="272"/>
            <ac:spMk id="34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02.537" v="1080" actId="1076"/>
          <ac:spMkLst>
            <pc:docMk/>
            <pc:sldMk cId="452012055" sldId="272"/>
            <ac:spMk id="3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52012055" sldId="272"/>
            <ac:spMk id="40" creationId="{00000000-0000-0000-0000-000000000000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651072648" sldId="273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651072648" sldId="273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651072648" sldId="273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651072648" sldId="273"/>
            <ac:spMk id="5" creationId="{00000000-0000-0000-0000-000000000000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650598508" sldId="274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650598508" sldId="274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650598508" sldId="274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650598508" sldId="274"/>
            <ac:spMk id="4" creationId="{D838323C-6B7B-A665-3131-33D7B4449F85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403724899" sldId="275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03724899" sldId="275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03724899" sldId="275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03724899" sldId="275"/>
            <ac:spMk id="4" creationId="{34629B37-1E53-2493-9BB8-5B861E5682EA}"/>
          </ac:spMkLst>
        </pc:spChg>
      </pc:sldChg>
      <pc:sldChg chg="addSp delSp modSp mod">
        <pc:chgData name="Md. Masudur Rahman" userId="7b31cda9e9d283c8" providerId="LiveId" clId="{B4790143-F619-4078-90E8-CEBEE12BBB7D}" dt="2025-01-15T17:51:29.996" v="1133" actId="1035"/>
        <pc:sldMkLst>
          <pc:docMk/>
          <pc:sldMk cId="888422454" sldId="276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888422454" sldId="276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888422454" sldId="276"/>
            <ac:spMk id="4" creationId="{CCAC16EA-986F-2D4B-DA19-EC6C1C2DBC02}"/>
          </ac:spMkLst>
        </pc:spChg>
        <pc:spChg chg="mod">
          <ac:chgData name="Md. Masudur Rahman" userId="7b31cda9e9d283c8" providerId="LiveId" clId="{B4790143-F619-4078-90E8-CEBEE12BBB7D}" dt="2025-01-15T17:51:29.996" v="1133" actId="1035"/>
          <ac:spMkLst>
            <pc:docMk/>
            <pc:sldMk cId="888422454" sldId="276"/>
            <ac:spMk id="6" creationId="{00000000-0000-0000-0000-000000000000}"/>
          </ac:spMkLst>
        </pc:spChg>
        <pc:grpChg chg="mod">
          <ac:chgData name="Md. Masudur Rahman" userId="7b31cda9e9d283c8" providerId="LiveId" clId="{B4790143-F619-4078-90E8-CEBEE12BBB7D}" dt="2025-01-15T17:51:29.996" v="1133" actId="1035"/>
          <ac:grpSpMkLst>
            <pc:docMk/>
            <pc:sldMk cId="888422454" sldId="276"/>
            <ac:grpSpMk id="5" creationId="{00000000-0000-0000-0000-000000000000}"/>
          </ac:grpSpMkLst>
        </pc:grpChg>
      </pc:sldChg>
      <pc:sldChg chg="modSp mod">
        <pc:chgData name="Md. Masudur Rahman" userId="7b31cda9e9d283c8" providerId="LiveId" clId="{B4790143-F619-4078-90E8-CEBEE12BBB7D}" dt="2025-01-15T17:51:44.355" v="1136" actId="27636"/>
        <pc:sldMkLst>
          <pc:docMk/>
          <pc:sldMk cId="2700374644" sldId="277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700374644" sldId="277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1:44.355" v="1136" actId="27636"/>
          <ac:spMkLst>
            <pc:docMk/>
            <pc:sldMk cId="2700374644" sldId="277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700374644" sldId="277"/>
            <ac:spMk id="4" creationId="{6C54437B-5DB3-79B1-F9A0-E1EDE5BB106A}"/>
          </ac:spMkLst>
        </pc:spChg>
      </pc:sldChg>
      <pc:sldChg chg="delSp modSp mod">
        <pc:chgData name="Md. Masudur Rahman" userId="7b31cda9e9d283c8" providerId="LiveId" clId="{B4790143-F619-4078-90E8-CEBEE12BBB7D}" dt="2025-01-15T17:53:06.841" v="1144" actId="113"/>
        <pc:sldMkLst>
          <pc:docMk/>
          <pc:sldMk cId="2910726875" sldId="278"/>
        </pc:sldMkLst>
        <pc:spChg chg="mod">
          <ac:chgData name="Md. Masudur Rahman" userId="7b31cda9e9d283c8" providerId="LiveId" clId="{B4790143-F619-4078-90E8-CEBEE12BBB7D}" dt="2025-01-15T17:53:06.841" v="1144" actId="113"/>
          <ac:spMkLst>
            <pc:docMk/>
            <pc:sldMk cId="2910726875" sldId="278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910726875" sldId="278"/>
            <ac:spMk id="7" creationId="{0F723DEB-7F4F-AC48-D524-3A4C9FC3EC0C}"/>
          </ac:spMkLst>
        </pc:spChg>
        <pc:spChg chg="mod">
          <ac:chgData name="Md. Masudur Rahman" userId="7b31cda9e9d283c8" providerId="LiveId" clId="{B4790143-F619-4078-90E8-CEBEE12BBB7D}" dt="2025-01-15T17:52:18.992" v="1142" actId="1076"/>
          <ac:spMkLst>
            <pc:docMk/>
            <pc:sldMk cId="2910726875" sldId="278"/>
            <ac:spMk id="9" creationId="{00000000-0000-0000-0000-000000000000}"/>
          </ac:spMkLst>
        </pc:spChg>
        <pc:grpChg chg="mod">
          <ac:chgData name="Md. Masudur Rahman" userId="7b31cda9e9d283c8" providerId="LiveId" clId="{B4790143-F619-4078-90E8-CEBEE12BBB7D}" dt="2025-01-15T17:52:08.896" v="1141" actId="1076"/>
          <ac:grpSpMkLst>
            <pc:docMk/>
            <pc:sldMk cId="2910726875" sldId="278"/>
            <ac:grpSpMk id="8" creationId="{00000000-0000-0000-0000-000000000000}"/>
          </ac:grpSpMkLst>
        </pc:grpChg>
      </pc:sldChg>
      <pc:sldChg chg="modSp">
        <pc:chgData name="Md. Masudur Rahman" userId="7b31cda9e9d283c8" providerId="LiveId" clId="{B4790143-F619-4078-90E8-CEBEE12BBB7D}" dt="2025-01-15T17:52:29.920" v="1143" actId="1076"/>
        <pc:sldMkLst>
          <pc:docMk/>
          <pc:sldMk cId="526621553" sldId="279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526621553" sldId="279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526621553" sldId="279"/>
            <ac:spMk id="3" creationId="{EAE798D5-9DD4-4850-3C4F-8DE377744C51}"/>
          </ac:spMkLst>
        </pc:spChg>
        <pc:picChg chg="mod">
          <ac:chgData name="Md. Masudur Rahman" userId="7b31cda9e9d283c8" providerId="LiveId" clId="{B4790143-F619-4078-90E8-CEBEE12BBB7D}" dt="2025-01-15T17:52:29.920" v="1143" actId="1076"/>
          <ac:picMkLst>
            <pc:docMk/>
            <pc:sldMk cId="526621553" sldId="279"/>
            <ac:picMk id="4" creationId="{00000000-0000-0000-0000-000000000000}"/>
          </ac:picMkLst>
        </pc:picChg>
      </pc:sldChg>
      <pc:sldChg chg="modSp mod">
        <pc:chgData name="Md. Masudur Rahman" userId="7b31cda9e9d283c8" providerId="LiveId" clId="{B4790143-F619-4078-90E8-CEBEE12BBB7D}" dt="2025-01-15T17:53:42.294" v="1153" actId="2711"/>
        <pc:sldMkLst>
          <pc:docMk/>
          <pc:sldMk cId="3806987810" sldId="280"/>
        </pc:sldMkLst>
        <pc:spChg chg="mod">
          <ac:chgData name="Md. Masudur Rahman" userId="7b31cda9e9d283c8" providerId="LiveId" clId="{B4790143-F619-4078-90E8-CEBEE12BBB7D}" dt="2025-01-15T17:53:42.294" v="1153" actId="2711"/>
          <ac:spMkLst>
            <pc:docMk/>
            <pc:sldMk cId="3806987810" sldId="280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806987810" sldId="280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806987810" sldId="280"/>
            <ac:spMk id="4" creationId="{99E24407-26B0-EA49-25D2-AF865B7D36C8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1450700491" sldId="281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450700491" sldId="281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450700491" sldId="281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450700491" sldId="281"/>
            <ac:spMk id="4" creationId="{5ADC6284-5642-5E83-635F-1462C65DB48C}"/>
          </ac:spMkLst>
        </pc:spChg>
      </pc:sldChg>
      <pc:sldChg chg="addSp delSp modSp mod">
        <pc:chgData name="Md. Masudur Rahman" userId="7b31cda9e9d283c8" providerId="LiveId" clId="{B4790143-F619-4078-90E8-CEBEE12BBB7D}" dt="2025-01-15T17:54:32.235" v="1158" actId="14100"/>
        <pc:sldMkLst>
          <pc:docMk/>
          <pc:sldMk cId="2020965656" sldId="282"/>
        </pc:sldMkLst>
        <pc:spChg chg="mod">
          <ac:chgData name="Md. Masudur Rahman" userId="7b31cda9e9d283c8" providerId="LiveId" clId="{B4790143-F619-4078-90E8-CEBEE12BBB7D}" dt="2025-01-15T17:54:32.235" v="1158" actId="14100"/>
          <ac:spMkLst>
            <pc:docMk/>
            <pc:sldMk cId="2020965656" sldId="282"/>
            <ac:spMk id="4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020965656" sldId="282"/>
            <ac:spMk id="5" creationId="{9A1DADCA-3566-36E2-8973-D3FB2ED858AB}"/>
          </ac:spMkLst>
        </pc:spChg>
        <pc:spChg chg="add mod">
          <ac:chgData name="Md. Masudur Rahman" userId="7b31cda9e9d283c8" providerId="LiveId" clId="{B4790143-F619-4078-90E8-CEBEE12BBB7D}" dt="2025-01-15T17:54:12.206" v="1154"/>
          <ac:spMkLst>
            <pc:docMk/>
            <pc:sldMk cId="2020965656" sldId="282"/>
            <ac:spMk id="8" creationId="{B5172718-4B84-8FF9-BE0C-C4B5F03C565C}"/>
          </ac:spMkLst>
        </pc:spChg>
      </pc:sldChg>
      <pc:sldChg chg="addSp delSp modSp mod">
        <pc:chgData name="Md. Masudur Rahman" userId="7b31cda9e9d283c8" providerId="LiveId" clId="{B4790143-F619-4078-90E8-CEBEE12BBB7D}" dt="2025-01-15T17:55:11.670" v="1164" actId="1076"/>
        <pc:sldMkLst>
          <pc:docMk/>
          <pc:sldMk cId="1855404090" sldId="283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855404090" sldId="283"/>
            <ac:spMk id="4" creationId="{A17BC2AA-78E7-ACF8-6C08-B849C431AABE}"/>
          </ac:spMkLst>
        </pc:spChg>
        <pc:spChg chg="add mod">
          <ac:chgData name="Md. Masudur Rahman" userId="7b31cda9e9d283c8" providerId="LiveId" clId="{B4790143-F619-4078-90E8-CEBEE12BBB7D}" dt="2025-01-15T17:54:15.157" v="1155"/>
          <ac:spMkLst>
            <pc:docMk/>
            <pc:sldMk cId="1855404090" sldId="283"/>
            <ac:spMk id="22" creationId="{D4D77FCC-1418-4646-BE88-6403B6CA69A0}"/>
          </ac:spMkLst>
        </pc:spChg>
        <pc:grpChg chg="mod">
          <ac:chgData name="Md. Masudur Rahman" userId="7b31cda9e9d283c8" providerId="LiveId" clId="{B4790143-F619-4078-90E8-CEBEE12BBB7D}" dt="2025-01-15T17:55:11.670" v="1164" actId="1076"/>
          <ac:grpSpMkLst>
            <pc:docMk/>
            <pc:sldMk cId="1855404090" sldId="283"/>
            <ac:grpSpMk id="5" creationId="{00000000-0000-0000-0000-000000000000}"/>
          </ac:grpSpMkLst>
        </pc:grpChg>
      </pc:sldChg>
      <pc:sldChg chg="modSp mod">
        <pc:chgData name="Md. Masudur Rahman" userId="7b31cda9e9d283c8" providerId="LiveId" clId="{B4790143-F619-4078-90E8-CEBEE12BBB7D}" dt="2025-01-15T17:56:23.606" v="1169" actId="21"/>
        <pc:sldMkLst>
          <pc:docMk/>
          <pc:sldMk cId="3921976382" sldId="284"/>
        </pc:sldMkLst>
        <pc:spChg chg="mod">
          <ac:chgData name="Md. Masudur Rahman" userId="7b31cda9e9d283c8" providerId="LiveId" clId="{B4790143-F619-4078-90E8-CEBEE12BBB7D}" dt="2025-01-15T17:56:23.606" v="1169" actId="21"/>
          <ac:spMkLst>
            <pc:docMk/>
            <pc:sldMk cId="3921976382" sldId="284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921976382" sldId="284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921976382" sldId="284"/>
            <ac:spMk id="4" creationId="{4111F3FE-BFC1-7A45-8550-E1BCC854FDEE}"/>
          </ac:spMkLst>
        </pc:spChg>
      </pc:sldChg>
      <pc:sldChg chg="modSp mod">
        <pc:chgData name="Md. Masudur Rahman" userId="7b31cda9e9d283c8" providerId="LiveId" clId="{B4790143-F619-4078-90E8-CEBEE12BBB7D}" dt="2025-01-15T17:56:26.165" v="1170"/>
        <pc:sldMkLst>
          <pc:docMk/>
          <pc:sldMk cId="2952563404" sldId="285"/>
        </pc:sldMkLst>
        <pc:spChg chg="mod">
          <ac:chgData name="Md. Masudur Rahman" userId="7b31cda9e9d283c8" providerId="LiveId" clId="{B4790143-F619-4078-90E8-CEBEE12BBB7D}" dt="2025-01-15T17:56:26.165" v="1170"/>
          <ac:spMkLst>
            <pc:docMk/>
            <pc:sldMk cId="2952563404" sldId="285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952563404" sldId="285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952563404" sldId="285"/>
            <ac:spMk id="4" creationId="{A63F3CFD-39C7-E6D5-E55B-8ABB96C8358B}"/>
          </ac:spMkLst>
        </pc:spChg>
      </pc:sldChg>
      <pc:sldChg chg="modSp mod">
        <pc:chgData name="Md. Masudur Rahman" userId="7b31cda9e9d283c8" providerId="LiveId" clId="{B4790143-F619-4078-90E8-CEBEE12BBB7D}" dt="2025-01-15T17:27:12.314" v="203"/>
        <pc:sldMkLst>
          <pc:docMk/>
          <pc:sldMk cId="2371962918" sldId="286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371962918" sldId="286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371962918" sldId="286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371962918" sldId="286"/>
            <ac:spMk id="4" creationId="{FBD2EE73-0387-1E08-2266-B3E9F2D6B15C}"/>
          </ac:spMkLst>
        </pc:spChg>
      </pc:sldChg>
      <pc:sldChg chg="modSp mod">
        <pc:chgData name="Md. Masudur Rahman" userId="7b31cda9e9d283c8" providerId="LiveId" clId="{B4790143-F619-4078-90E8-CEBEE12BBB7D}" dt="2025-01-15T17:56:01.287" v="1167" actId="20577"/>
        <pc:sldMkLst>
          <pc:docMk/>
          <pc:sldMk cId="922411909" sldId="287"/>
        </pc:sldMkLst>
        <pc:spChg chg="mod">
          <ac:chgData name="Md. Masudur Rahman" userId="7b31cda9e9d283c8" providerId="LiveId" clId="{B4790143-F619-4078-90E8-CEBEE12BBB7D}" dt="2025-01-15T17:56:01.287" v="1167" actId="20577"/>
          <ac:spMkLst>
            <pc:docMk/>
            <pc:sldMk cId="922411909" sldId="287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922411909" sldId="287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922411909" sldId="287"/>
            <ac:spMk id="4" creationId="{3690FE90-639E-2D71-E868-0515F25F2306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261302574" sldId="288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61302574" sldId="288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61302574" sldId="288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61302574" sldId="288"/>
            <ac:spMk id="4" creationId="{8ACF8C7C-7933-CFD6-AEA2-BCABA6C9A602}"/>
          </ac:spMkLst>
        </pc:spChg>
      </pc:sldChg>
      <pc:sldChg chg="addSp delSp modSp mod">
        <pc:chgData name="Md. Masudur Rahman" userId="7b31cda9e9d283c8" providerId="LiveId" clId="{B4790143-F619-4078-90E8-CEBEE12BBB7D}" dt="2025-01-15T17:59:51.693" v="1215" actId="1076"/>
        <pc:sldMkLst>
          <pc:docMk/>
          <pc:sldMk cId="1924444000" sldId="289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924444000" sldId="289"/>
            <ac:spMk id="4" creationId="{06FBF955-B76F-FE95-4BCB-B343A0CE5C8E}"/>
          </ac:spMkLst>
        </pc:spChg>
        <pc:spChg chg="mod">
          <ac:chgData name="Md. Masudur Rahman" userId="7b31cda9e9d283c8" providerId="LiveId" clId="{B4790143-F619-4078-90E8-CEBEE12BBB7D}" dt="2025-01-15T17:59:30.789" v="1211" actId="1076"/>
          <ac:spMkLst>
            <pc:docMk/>
            <pc:sldMk cId="1924444000" sldId="289"/>
            <ac:spMk id="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9:36.541" v="1212" actId="1076"/>
          <ac:spMkLst>
            <pc:docMk/>
            <pc:sldMk cId="1924444000" sldId="289"/>
            <ac:spMk id="9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9:41.990" v="1213" actId="1076"/>
          <ac:spMkLst>
            <pc:docMk/>
            <pc:sldMk cId="1924444000" sldId="289"/>
            <ac:spMk id="11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9:30.789" v="1211" actId="1076"/>
          <ac:spMkLst>
            <pc:docMk/>
            <pc:sldMk cId="1924444000" sldId="289"/>
            <ac:spMk id="1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9:30.789" v="1211" actId="1076"/>
          <ac:spMkLst>
            <pc:docMk/>
            <pc:sldMk cId="1924444000" sldId="289"/>
            <ac:spMk id="14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9:51.693" v="1215" actId="1076"/>
          <ac:spMkLst>
            <pc:docMk/>
            <pc:sldMk cId="1924444000" sldId="289"/>
            <ac:spMk id="15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9:45.574" v="1214" actId="1076"/>
          <ac:spMkLst>
            <pc:docMk/>
            <pc:sldMk cId="1924444000" sldId="289"/>
            <ac:spMk id="16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9:30.789" v="1211" actId="1076"/>
          <ac:spMkLst>
            <pc:docMk/>
            <pc:sldMk cId="1924444000" sldId="289"/>
            <ac:spMk id="17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9:30.789" v="1211" actId="1076"/>
          <ac:spMkLst>
            <pc:docMk/>
            <pc:sldMk cId="1924444000" sldId="289"/>
            <ac:spMk id="1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9:30.789" v="1211" actId="1076"/>
          <ac:spMkLst>
            <pc:docMk/>
            <pc:sldMk cId="1924444000" sldId="289"/>
            <ac:spMk id="21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59:30.789" v="1211" actId="1076"/>
          <ac:spMkLst>
            <pc:docMk/>
            <pc:sldMk cId="1924444000" sldId="289"/>
            <ac:spMk id="22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7:59:25.039" v="1210" actId="1076"/>
          <ac:spMkLst>
            <pc:docMk/>
            <pc:sldMk cId="1924444000" sldId="289"/>
            <ac:spMk id="26" creationId="{F05B1952-2413-5F5C-BCD7-2F07E33F7E2E}"/>
          </ac:spMkLst>
        </pc:spChg>
      </pc:sldChg>
      <pc:sldChg chg="addSp delSp modSp mod">
        <pc:chgData name="Md. Masudur Rahman" userId="7b31cda9e9d283c8" providerId="LiveId" clId="{B4790143-F619-4078-90E8-CEBEE12BBB7D}" dt="2025-01-15T18:00:14.394" v="1221" actId="113"/>
        <pc:sldMkLst>
          <pc:docMk/>
          <pc:sldMk cId="70822311" sldId="290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70822311" sldId="290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70822311" sldId="290"/>
            <ac:spMk id="4" creationId="{B4BECE02-F396-DC9F-7DFE-73DCE17349F8}"/>
          </ac:spMkLst>
        </pc:spChg>
        <pc:spChg chg="add mod">
          <ac:chgData name="Md. Masudur Rahman" userId="7b31cda9e9d283c8" providerId="LiveId" clId="{B4790143-F619-4078-90E8-CEBEE12BBB7D}" dt="2025-01-15T18:00:14.394" v="1221" actId="113"/>
          <ac:spMkLst>
            <pc:docMk/>
            <pc:sldMk cId="70822311" sldId="290"/>
            <ac:spMk id="8" creationId="{B8DC282C-FA8A-E5FD-99B2-AD4EC03180E7}"/>
          </ac:spMkLst>
        </pc:spChg>
      </pc:sldChg>
      <pc:sldChg chg="modSp mod">
        <pc:chgData name="Md. Masudur Rahman" userId="7b31cda9e9d283c8" providerId="LiveId" clId="{B4790143-F619-4078-90E8-CEBEE12BBB7D}" dt="2025-01-15T18:00:56.002" v="1244" actId="20577"/>
        <pc:sldMkLst>
          <pc:docMk/>
          <pc:sldMk cId="2397147060" sldId="291"/>
        </pc:sldMkLst>
        <pc:spChg chg="mod">
          <ac:chgData name="Md. Masudur Rahman" userId="7b31cda9e9d283c8" providerId="LiveId" clId="{B4790143-F619-4078-90E8-CEBEE12BBB7D}" dt="2025-01-15T18:00:56.002" v="1244" actId="20577"/>
          <ac:spMkLst>
            <pc:docMk/>
            <pc:sldMk cId="2397147060" sldId="291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397147060" sldId="291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397147060" sldId="291"/>
            <ac:spMk id="4" creationId="{2736D2B9-DF53-1787-DD0E-DA3F8CB93E1D}"/>
          </ac:spMkLst>
        </pc:spChg>
      </pc:sldChg>
      <pc:sldChg chg="modSp mod">
        <pc:chgData name="Md. Masudur Rahman" userId="7b31cda9e9d283c8" providerId="LiveId" clId="{B4790143-F619-4078-90E8-CEBEE12BBB7D}" dt="2025-01-15T18:01:00.219" v="1245" actId="2711"/>
        <pc:sldMkLst>
          <pc:docMk/>
          <pc:sldMk cId="848400580" sldId="292"/>
        </pc:sldMkLst>
        <pc:spChg chg="mod">
          <ac:chgData name="Md. Masudur Rahman" userId="7b31cda9e9d283c8" providerId="LiveId" clId="{B4790143-F619-4078-90E8-CEBEE12BBB7D}" dt="2025-01-15T18:01:00.219" v="1245" actId="2711"/>
          <ac:spMkLst>
            <pc:docMk/>
            <pc:sldMk cId="848400580" sldId="292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848400580" sldId="292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848400580" sldId="292"/>
            <ac:spMk id="4" creationId="{42486A66-72A2-CE97-3D60-150358447119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2099995906" sldId="293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099995906" sldId="293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099995906" sldId="293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099995906" sldId="293"/>
            <ac:spMk id="4" creationId="{09A2C186-97DF-1B8B-698F-19E106289E37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1001040055" sldId="294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001040055" sldId="294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001040055" sldId="294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001040055" sldId="294"/>
            <ac:spMk id="4" creationId="{3BE4411E-648C-2140-FF6B-36E2A5FBFCEB}"/>
          </ac:spMkLst>
        </pc:spChg>
      </pc:sldChg>
      <pc:sldChg chg="modSp mod">
        <pc:chgData name="Md. Masudur Rahman" userId="7b31cda9e9d283c8" providerId="LiveId" clId="{B4790143-F619-4078-90E8-CEBEE12BBB7D}" dt="2025-01-15T18:01:32.801" v="1246"/>
        <pc:sldMkLst>
          <pc:docMk/>
          <pc:sldMk cId="3356398302" sldId="295"/>
        </pc:sldMkLst>
        <pc:spChg chg="mod">
          <ac:chgData name="Md. Masudur Rahman" userId="7b31cda9e9d283c8" providerId="LiveId" clId="{B4790143-F619-4078-90E8-CEBEE12BBB7D}" dt="2025-01-15T18:01:32.801" v="1246"/>
          <ac:spMkLst>
            <pc:docMk/>
            <pc:sldMk cId="3356398302" sldId="295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356398302" sldId="295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356398302" sldId="295"/>
            <ac:spMk id="4" creationId="{91B7D395-981F-02C5-FBE7-EB113B0C7923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1988076217" sldId="296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988076217" sldId="296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988076217" sldId="296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988076217" sldId="296"/>
            <ac:spMk id="4" creationId="{51D12F56-819D-5A2E-DBB7-2C021DE46F79}"/>
          </ac:spMkLst>
        </pc:spChg>
      </pc:sldChg>
      <pc:sldChg chg="modSp mod">
        <pc:chgData name="Md. Masudur Rahman" userId="7b31cda9e9d283c8" providerId="LiveId" clId="{B4790143-F619-4078-90E8-CEBEE12BBB7D}" dt="2025-01-15T17:27:12.314" v="203"/>
        <pc:sldMkLst>
          <pc:docMk/>
          <pc:sldMk cId="2423539355" sldId="297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423539355" sldId="297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423539355" sldId="297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423539355" sldId="297"/>
            <ac:spMk id="4" creationId="{0A0E2D99-F6A3-5A57-2514-0D6668A7F00D}"/>
          </ac:spMkLst>
        </pc:spChg>
      </pc:sldChg>
      <pc:sldChg chg="modSp mod">
        <pc:chgData name="Md. Masudur Rahman" userId="7b31cda9e9d283c8" providerId="LiveId" clId="{B4790143-F619-4078-90E8-CEBEE12BBB7D}" dt="2025-01-15T17:27:12.314" v="203"/>
        <pc:sldMkLst>
          <pc:docMk/>
          <pc:sldMk cId="1578955285" sldId="298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578955285" sldId="298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578955285" sldId="298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578955285" sldId="298"/>
            <ac:spMk id="4" creationId="{53625B57-6C99-72B3-B61B-AADD9EB2EDF8}"/>
          </ac:spMkLst>
        </pc:spChg>
      </pc:sldChg>
      <pc:sldChg chg="modSp mod">
        <pc:chgData name="Md. Masudur Rahman" userId="7b31cda9e9d283c8" providerId="LiveId" clId="{B4790143-F619-4078-90E8-CEBEE12BBB7D}" dt="2025-01-15T17:27:12.314" v="203"/>
        <pc:sldMkLst>
          <pc:docMk/>
          <pc:sldMk cId="773362756" sldId="299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773362756" sldId="299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773362756" sldId="299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773362756" sldId="299"/>
            <ac:spMk id="4" creationId="{C05D222D-F194-1331-8D92-049065A44278}"/>
          </ac:spMkLst>
        </pc:spChg>
      </pc:sldChg>
      <pc:sldChg chg="modSp mod">
        <pc:chgData name="Md. Masudur Rahman" userId="7b31cda9e9d283c8" providerId="LiveId" clId="{B4790143-F619-4078-90E8-CEBEE12BBB7D}" dt="2025-01-15T18:01:53.685" v="1248" actId="14100"/>
        <pc:sldMkLst>
          <pc:docMk/>
          <pc:sldMk cId="1621479281" sldId="300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621479281" sldId="300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01:53.685" v="1248" actId="14100"/>
          <ac:spMkLst>
            <pc:docMk/>
            <pc:sldMk cId="1621479281" sldId="300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621479281" sldId="300"/>
            <ac:spMk id="4" creationId="{3B9DB71E-C0C3-4D87-52E9-A980E75A470F}"/>
          </ac:spMkLst>
        </pc:spChg>
      </pc:sldChg>
      <pc:sldChg chg="modSp mod">
        <pc:chgData name="Md. Masudur Rahman" userId="7b31cda9e9d283c8" providerId="LiveId" clId="{B4790143-F619-4078-90E8-CEBEE12BBB7D}" dt="2025-01-15T18:02:07.444" v="1249"/>
        <pc:sldMkLst>
          <pc:docMk/>
          <pc:sldMk cId="733730140" sldId="301"/>
        </pc:sldMkLst>
        <pc:spChg chg="mod">
          <ac:chgData name="Md. Masudur Rahman" userId="7b31cda9e9d283c8" providerId="LiveId" clId="{B4790143-F619-4078-90E8-CEBEE12BBB7D}" dt="2025-01-15T18:02:07.444" v="1249"/>
          <ac:spMkLst>
            <pc:docMk/>
            <pc:sldMk cId="733730140" sldId="301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733730140" sldId="301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733730140" sldId="301"/>
            <ac:spMk id="4" creationId="{A3504291-92E3-3DBD-6E1B-86D19E6C17D4}"/>
          </ac:spMkLst>
        </pc:spChg>
      </pc:sldChg>
      <pc:sldChg chg="addSp delSp modSp mod">
        <pc:chgData name="Md. Masudur Rahman" userId="7b31cda9e9d283c8" providerId="LiveId" clId="{B4790143-F619-4078-90E8-CEBEE12BBB7D}" dt="2025-01-15T18:03:39.298" v="1271"/>
        <pc:sldMkLst>
          <pc:docMk/>
          <pc:sldMk cId="1814240905" sldId="302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814240905" sldId="302"/>
            <ac:spMk id="2" creationId="{943E4C97-F340-B2C8-61B8-DC2D84C0E154}"/>
          </ac:spMkLst>
        </pc:spChg>
        <pc:spChg chg="add mod">
          <ac:chgData name="Md. Masudur Rahman" userId="7b31cda9e9d283c8" providerId="LiveId" clId="{B4790143-F619-4078-90E8-CEBEE12BBB7D}" dt="2025-01-15T18:03:39.298" v="1271"/>
          <ac:spMkLst>
            <pc:docMk/>
            <pc:sldMk cId="1814240905" sldId="302"/>
            <ac:spMk id="9" creationId="{02A12EF6-A7B2-5A29-B07B-96BB3D36EBEF}"/>
          </ac:spMkLst>
        </pc:spChg>
        <pc:picChg chg="mod">
          <ac:chgData name="Md. Masudur Rahman" userId="7b31cda9e9d283c8" providerId="LiveId" clId="{B4790143-F619-4078-90E8-CEBEE12BBB7D}" dt="2025-01-15T18:02:51.460" v="1258" actId="1076"/>
          <ac:picMkLst>
            <pc:docMk/>
            <pc:sldMk cId="1814240905" sldId="302"/>
            <ac:picMk id="1026" creationId="{00000000-0000-0000-0000-000000000000}"/>
          </ac:picMkLst>
        </pc:picChg>
      </pc:sldChg>
      <pc:sldChg chg="modSp mod">
        <pc:chgData name="Md. Masudur Rahman" userId="7b31cda9e9d283c8" providerId="LiveId" clId="{B4790143-F619-4078-90E8-CEBEE12BBB7D}" dt="2025-01-15T18:03:43.080" v="1272"/>
        <pc:sldMkLst>
          <pc:docMk/>
          <pc:sldMk cId="2582514389" sldId="303"/>
        </pc:sldMkLst>
        <pc:spChg chg="mod">
          <ac:chgData name="Md. Masudur Rahman" userId="7b31cda9e9d283c8" providerId="LiveId" clId="{B4790143-F619-4078-90E8-CEBEE12BBB7D}" dt="2025-01-15T18:03:43.080" v="1272"/>
          <ac:spMkLst>
            <pc:docMk/>
            <pc:sldMk cId="2582514389" sldId="303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582514389" sldId="303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582514389" sldId="303"/>
            <ac:spMk id="4" creationId="{75B52DC5-3EF8-990D-E2BE-14C1367FF55F}"/>
          </ac:spMkLst>
        </pc:spChg>
      </pc:sldChg>
      <pc:sldChg chg="addSp delSp modSp mod">
        <pc:chgData name="Md. Masudur Rahman" userId="7b31cda9e9d283c8" providerId="LiveId" clId="{B4790143-F619-4078-90E8-CEBEE12BBB7D}" dt="2025-01-15T18:04:10.612" v="1277" actId="1076"/>
        <pc:sldMkLst>
          <pc:docMk/>
          <pc:sldMk cId="2953405487" sldId="304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953405487" sldId="304"/>
            <ac:spMk id="2" creationId="{6B22D4BD-B0E0-438B-0317-D7593D688D40}"/>
          </ac:spMkLst>
        </pc:spChg>
        <pc:spChg chg="add mod">
          <ac:chgData name="Md. Masudur Rahman" userId="7b31cda9e9d283c8" providerId="LiveId" clId="{B4790143-F619-4078-90E8-CEBEE12BBB7D}" dt="2025-01-15T18:03:54.774" v="1275"/>
          <ac:spMkLst>
            <pc:docMk/>
            <pc:sldMk cId="2953405487" sldId="304"/>
            <ac:spMk id="8" creationId="{B127C282-EC5E-1489-954B-3A7DF399CE25}"/>
          </ac:spMkLst>
        </pc:spChg>
        <pc:picChg chg="mod">
          <ac:chgData name="Md. Masudur Rahman" userId="7b31cda9e9d283c8" providerId="LiveId" clId="{B4790143-F619-4078-90E8-CEBEE12BBB7D}" dt="2025-01-15T18:04:10.612" v="1277" actId="1076"/>
          <ac:picMkLst>
            <pc:docMk/>
            <pc:sldMk cId="2953405487" sldId="304"/>
            <ac:picMk id="2050" creationId="{00000000-0000-0000-0000-000000000000}"/>
          </ac:picMkLst>
        </pc:picChg>
      </pc:sldChg>
      <pc:sldChg chg="delSp modSp mod">
        <pc:chgData name="Md. Masudur Rahman" userId="7b31cda9e9d283c8" providerId="LiveId" clId="{B4790143-F619-4078-90E8-CEBEE12BBB7D}" dt="2025-01-15T18:04:33.348" v="1279" actId="1076"/>
        <pc:sldMkLst>
          <pc:docMk/>
          <pc:sldMk cId="328065395" sldId="305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28065395" sldId="305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28065395" sldId="305"/>
            <ac:spMk id="4" creationId="{F1A5E19F-3571-27BA-705B-4EB968D0619B}"/>
          </ac:spMkLst>
        </pc:spChg>
        <pc:grpChg chg="mod">
          <ac:chgData name="Md. Masudur Rahman" userId="7b31cda9e9d283c8" providerId="LiveId" clId="{B4790143-F619-4078-90E8-CEBEE12BBB7D}" dt="2025-01-15T18:04:33.348" v="1279" actId="1076"/>
          <ac:grpSpMkLst>
            <pc:docMk/>
            <pc:sldMk cId="328065395" sldId="305"/>
            <ac:grpSpMk id="8" creationId="{00000000-0000-0000-0000-000000000000}"/>
          </ac:grpSpMkLst>
        </pc:grpChg>
      </pc:sldChg>
      <pc:sldChg chg="modSp mod">
        <pc:chgData name="Md. Masudur Rahman" userId="7b31cda9e9d283c8" providerId="LiveId" clId="{B4790143-F619-4078-90E8-CEBEE12BBB7D}" dt="2025-01-15T17:27:12.314" v="203"/>
        <pc:sldMkLst>
          <pc:docMk/>
          <pc:sldMk cId="4233158100" sldId="306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233158100" sldId="306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233158100" sldId="306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233158100" sldId="306"/>
            <ac:spMk id="4" creationId="{EFCDD98D-CCB8-D03B-5F61-9E284AEB6AB9}"/>
          </ac:spMkLst>
        </pc:spChg>
      </pc:sldChg>
      <pc:sldChg chg="modSp mod">
        <pc:chgData name="Md. Masudur Rahman" userId="7b31cda9e9d283c8" providerId="LiveId" clId="{B4790143-F619-4078-90E8-CEBEE12BBB7D}" dt="2025-01-15T18:05:24.995" v="1288" actId="1076"/>
        <pc:sldMkLst>
          <pc:docMk/>
          <pc:sldMk cId="1577764172" sldId="307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577764172" sldId="307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05:24.995" v="1288" actId="1076"/>
          <ac:spMkLst>
            <pc:docMk/>
            <pc:sldMk cId="1577764172" sldId="307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577764172" sldId="307"/>
            <ac:spMk id="5" creationId="{22A6BFD5-4BF6-6DCA-4B98-BDC9F7895CC8}"/>
          </ac:spMkLst>
        </pc:spChg>
        <pc:picChg chg="mod">
          <ac:chgData name="Md. Masudur Rahman" userId="7b31cda9e9d283c8" providerId="LiveId" clId="{B4790143-F619-4078-90E8-CEBEE12BBB7D}" dt="2025-01-15T18:05:21.507" v="1287" actId="1076"/>
          <ac:picMkLst>
            <pc:docMk/>
            <pc:sldMk cId="1577764172" sldId="307"/>
            <ac:picMk id="4" creationId="{00000000-0000-0000-0000-000000000000}"/>
          </ac:picMkLst>
        </pc:picChg>
      </pc:sldChg>
      <pc:sldChg chg="modSp mod">
        <pc:chgData name="Md. Masudur Rahman" userId="7b31cda9e9d283c8" providerId="LiveId" clId="{B4790143-F619-4078-90E8-CEBEE12BBB7D}" dt="2025-01-15T18:05:45.331" v="1289" actId="1076"/>
        <pc:sldMkLst>
          <pc:docMk/>
          <pc:sldMk cId="2466867522" sldId="308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466867522" sldId="308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466867522" sldId="308"/>
            <ac:spMk id="3" creationId="{E2DA4AD6-DFED-5405-82CB-3F0C7D6A097F}"/>
          </ac:spMkLst>
        </pc:spChg>
        <pc:spChg chg="mod">
          <ac:chgData name="Md. Masudur Rahman" userId="7b31cda9e9d283c8" providerId="LiveId" clId="{B4790143-F619-4078-90E8-CEBEE12BBB7D}" dt="2025-01-15T18:05:45.331" v="1289" actId="1076"/>
          <ac:spMkLst>
            <pc:docMk/>
            <pc:sldMk cId="2466867522" sldId="308"/>
            <ac:spMk id="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05:45.331" v="1289" actId="1076"/>
          <ac:spMkLst>
            <pc:docMk/>
            <pc:sldMk cId="2466867522" sldId="308"/>
            <ac:spMk id="9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05:45.331" v="1289" actId="1076"/>
          <ac:spMkLst>
            <pc:docMk/>
            <pc:sldMk cId="2466867522" sldId="308"/>
            <ac:spMk id="10" creationId="{00000000-0000-0000-0000-000000000000}"/>
          </ac:spMkLst>
        </pc:spChg>
        <pc:grpChg chg="mod">
          <ac:chgData name="Md. Masudur Rahman" userId="7b31cda9e9d283c8" providerId="LiveId" clId="{B4790143-F619-4078-90E8-CEBEE12BBB7D}" dt="2025-01-15T18:05:45.331" v="1289" actId="1076"/>
          <ac:grpSpMkLst>
            <pc:docMk/>
            <pc:sldMk cId="2466867522" sldId="308"/>
            <ac:grpSpMk id="11" creationId="{00000000-0000-0000-0000-000000000000}"/>
          </ac:grpSpMkLst>
        </pc:grpChg>
        <pc:grpChg chg="mod">
          <ac:chgData name="Md. Masudur Rahman" userId="7b31cda9e9d283c8" providerId="LiveId" clId="{B4790143-F619-4078-90E8-CEBEE12BBB7D}" dt="2025-01-15T18:05:45.331" v="1289" actId="1076"/>
          <ac:grpSpMkLst>
            <pc:docMk/>
            <pc:sldMk cId="2466867522" sldId="308"/>
            <ac:grpSpMk id="12" creationId="{00000000-0000-0000-0000-000000000000}"/>
          </ac:grpSpMkLst>
        </pc:grpChg>
      </pc:sldChg>
      <pc:sldChg chg="modSp mod">
        <pc:chgData name="Md. Masudur Rahman" userId="7b31cda9e9d283c8" providerId="LiveId" clId="{B4790143-F619-4078-90E8-CEBEE12BBB7D}" dt="2025-01-15T17:27:12.314" v="203"/>
        <pc:sldMkLst>
          <pc:docMk/>
          <pc:sldMk cId="2901797782" sldId="309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901797782" sldId="309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901797782" sldId="309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901797782" sldId="309"/>
            <ac:spMk id="4" creationId="{32404488-423B-6F7C-179E-56ED676AC9FD}"/>
          </ac:spMkLst>
        </pc:spChg>
      </pc:sldChg>
      <pc:sldChg chg="addSp delSp modSp mod">
        <pc:chgData name="Md. Masudur Rahman" userId="7b31cda9e9d283c8" providerId="LiveId" clId="{B4790143-F619-4078-90E8-CEBEE12BBB7D}" dt="2025-01-15T18:09:18.434" v="1306" actId="1076"/>
        <pc:sldMkLst>
          <pc:docMk/>
          <pc:sldMk cId="1824737046" sldId="310"/>
        </pc:sldMkLst>
        <pc:spChg chg="mod">
          <ac:chgData name="Md. Masudur Rahman" userId="7b31cda9e9d283c8" providerId="LiveId" clId="{B4790143-F619-4078-90E8-CEBEE12BBB7D}" dt="2025-01-15T18:06:25.490" v="1293" actId="1076"/>
          <ac:spMkLst>
            <pc:docMk/>
            <pc:sldMk cId="1824737046" sldId="310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09:18.434" v="1306" actId="1076"/>
          <ac:spMkLst>
            <pc:docMk/>
            <pc:sldMk cId="1824737046" sldId="310"/>
            <ac:spMk id="4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824737046" sldId="310"/>
            <ac:spMk id="5" creationId="{57AAD2E0-CD41-ACDC-8600-A7BE4A7B8618}"/>
          </ac:spMkLst>
        </pc:spChg>
        <pc:spChg chg="add mod">
          <ac:chgData name="Md. Masudur Rahman" userId="7b31cda9e9d283c8" providerId="LiveId" clId="{B4790143-F619-4078-90E8-CEBEE12BBB7D}" dt="2025-01-15T18:06:07.948" v="1291"/>
          <ac:spMkLst>
            <pc:docMk/>
            <pc:sldMk cId="1824737046" sldId="310"/>
            <ac:spMk id="8" creationId="{97625A65-B2DA-8A28-9CCB-64D2A497DA67}"/>
          </ac:spMkLst>
        </pc:spChg>
      </pc:sldChg>
      <pc:sldChg chg="addSp delSp modSp mod">
        <pc:chgData name="Md. Masudur Rahman" userId="7b31cda9e9d283c8" providerId="LiveId" clId="{B4790143-F619-4078-90E8-CEBEE12BBB7D}" dt="2025-01-15T18:07:51.268" v="1300" actId="478"/>
        <pc:sldMkLst>
          <pc:docMk/>
          <pc:sldMk cId="1236939289" sldId="311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236939289" sldId="311"/>
            <ac:spMk id="2" creationId="{868DBF10-60B1-DFFE-A793-66BFC3EA30ED}"/>
          </ac:spMkLst>
        </pc:spChg>
        <pc:spChg chg="mod">
          <ac:chgData name="Md. Masudur Rahman" userId="7b31cda9e9d283c8" providerId="LiveId" clId="{B4790143-F619-4078-90E8-CEBEE12BBB7D}" dt="2025-01-15T18:07:20.117" v="1296" actId="1076"/>
          <ac:spMkLst>
            <pc:docMk/>
            <pc:sldMk cId="1236939289" sldId="311"/>
            <ac:spMk id="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07:20.117" v="1296" actId="1076"/>
          <ac:spMkLst>
            <pc:docMk/>
            <pc:sldMk cId="1236939289" sldId="311"/>
            <ac:spMk id="9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07:20.117" v="1296" actId="1076"/>
          <ac:spMkLst>
            <pc:docMk/>
            <pc:sldMk cId="1236939289" sldId="311"/>
            <ac:spMk id="10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07:20.117" v="1296" actId="1076"/>
          <ac:spMkLst>
            <pc:docMk/>
            <pc:sldMk cId="1236939289" sldId="311"/>
            <ac:spMk id="14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07:20.117" v="1296" actId="1076"/>
          <ac:spMkLst>
            <pc:docMk/>
            <pc:sldMk cId="1236939289" sldId="311"/>
            <ac:spMk id="1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07:20.117" v="1296" actId="1076"/>
          <ac:spMkLst>
            <pc:docMk/>
            <pc:sldMk cId="1236939289" sldId="311"/>
            <ac:spMk id="20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07:20.117" v="1296" actId="1076"/>
          <ac:spMkLst>
            <pc:docMk/>
            <pc:sldMk cId="1236939289" sldId="311"/>
            <ac:spMk id="2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07:20.117" v="1296" actId="1076"/>
          <ac:spMkLst>
            <pc:docMk/>
            <pc:sldMk cId="1236939289" sldId="311"/>
            <ac:spMk id="24" creationId="{00000000-0000-0000-0000-000000000000}"/>
          </ac:spMkLst>
        </pc:spChg>
        <pc:spChg chg="add del">
          <ac:chgData name="Md. Masudur Rahman" userId="7b31cda9e9d283c8" providerId="LiveId" clId="{B4790143-F619-4078-90E8-CEBEE12BBB7D}" dt="2025-01-15T18:07:51.268" v="1300" actId="478"/>
          <ac:spMkLst>
            <pc:docMk/>
            <pc:sldMk cId="1236939289" sldId="311"/>
            <ac:spMk id="25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8:06:59.641" v="1295"/>
          <ac:spMkLst>
            <pc:docMk/>
            <pc:sldMk cId="1236939289" sldId="311"/>
            <ac:spMk id="45" creationId="{16E3D6C6-63A9-2FA6-A46D-F699F02FBA5C}"/>
          </ac:spMkLst>
        </pc:spChg>
      </pc:sldChg>
      <pc:sldChg chg="addSp delSp modSp mod">
        <pc:chgData name="Md. Masudur Rahman" userId="7b31cda9e9d283c8" providerId="LiveId" clId="{B4790143-F619-4078-90E8-CEBEE12BBB7D}" dt="2025-01-15T18:08:24.057" v="1303" actId="1076"/>
        <pc:sldMkLst>
          <pc:docMk/>
          <pc:sldMk cId="4190862990" sldId="312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190862990" sldId="312"/>
            <ac:spMk id="2" creationId="{EADD8AEE-6FF9-AF76-E64C-CF8C01E342EE}"/>
          </ac:spMkLst>
        </pc:spChg>
        <pc:spChg chg="mod">
          <ac:chgData name="Md. Masudur Rahman" userId="7b31cda9e9d283c8" providerId="LiveId" clId="{B4790143-F619-4078-90E8-CEBEE12BBB7D}" dt="2025-01-15T18:08:24.057" v="1303" actId="1076"/>
          <ac:spMkLst>
            <pc:docMk/>
            <pc:sldMk cId="4190862990" sldId="312"/>
            <ac:spMk id="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08:24.057" v="1303" actId="1076"/>
          <ac:spMkLst>
            <pc:docMk/>
            <pc:sldMk cId="4190862990" sldId="312"/>
            <ac:spMk id="9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8:08:07.795" v="1301"/>
          <ac:spMkLst>
            <pc:docMk/>
            <pc:sldMk cId="4190862990" sldId="312"/>
            <ac:spMk id="10" creationId="{21016DC2-AADF-3195-E331-181FA6F0AE66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471959037" sldId="313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71959037" sldId="313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71959037" sldId="313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71959037" sldId="313"/>
            <ac:spMk id="4" creationId="{3D7C0D84-6970-8BE9-80CC-4379558E4557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2058076420" sldId="314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058076420" sldId="314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058076420" sldId="314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058076420" sldId="314"/>
            <ac:spMk id="4" creationId="{481BB728-AFCF-A2C7-2619-3B4E3A46F90D}"/>
          </ac:spMkLst>
        </pc:spChg>
      </pc:sldChg>
      <pc:sldChg chg="delSp modSp mod">
        <pc:chgData name="Md. Masudur Rahman" userId="7b31cda9e9d283c8" providerId="LiveId" clId="{B4790143-F619-4078-90E8-CEBEE12BBB7D}" dt="2025-01-15T18:09:03.746" v="1305" actId="1076"/>
        <pc:sldMkLst>
          <pc:docMk/>
          <pc:sldMk cId="1857762233" sldId="315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857762233" sldId="315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857762233" sldId="315"/>
            <ac:spMk id="3" creationId="{9520FC16-226F-AE8E-398F-0AEA542943CF}"/>
          </ac:spMkLst>
        </pc:spChg>
        <pc:spChg chg="mod">
          <ac:chgData name="Md. Masudur Rahman" userId="7b31cda9e9d283c8" providerId="LiveId" clId="{B4790143-F619-4078-90E8-CEBEE12BBB7D}" dt="2025-01-15T18:09:03.746" v="1305" actId="1076"/>
          <ac:spMkLst>
            <pc:docMk/>
            <pc:sldMk cId="1857762233" sldId="315"/>
            <ac:spMk id="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09:03.746" v="1305" actId="1076"/>
          <ac:spMkLst>
            <pc:docMk/>
            <pc:sldMk cId="1857762233" sldId="315"/>
            <ac:spMk id="9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09:03.746" v="1305" actId="1076"/>
          <ac:spMkLst>
            <pc:docMk/>
            <pc:sldMk cId="1857762233" sldId="315"/>
            <ac:spMk id="10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09:03.746" v="1305" actId="1076"/>
          <ac:spMkLst>
            <pc:docMk/>
            <pc:sldMk cId="1857762233" sldId="315"/>
            <ac:spMk id="11" creationId="{00000000-0000-0000-0000-000000000000}"/>
          </ac:spMkLst>
        </pc:spChg>
      </pc:sldChg>
      <pc:sldChg chg="addSp delSp modSp mod">
        <pc:chgData name="Md. Masudur Rahman" userId="7b31cda9e9d283c8" providerId="LiveId" clId="{B4790143-F619-4078-90E8-CEBEE12BBB7D}" dt="2025-01-15T18:09:58.809" v="1311" actId="1076"/>
        <pc:sldMkLst>
          <pc:docMk/>
          <pc:sldMk cId="2222181542" sldId="316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222181542" sldId="316"/>
            <ac:spMk id="2" creationId="{BF506D9D-7F34-217E-9E0B-3A1A4F93788A}"/>
          </ac:spMkLst>
        </pc:spChg>
        <pc:spChg chg="mod">
          <ac:chgData name="Md. Masudur Rahman" userId="7b31cda9e9d283c8" providerId="LiveId" clId="{B4790143-F619-4078-90E8-CEBEE12BBB7D}" dt="2025-01-15T18:09:50.809" v="1310" actId="1076"/>
          <ac:spMkLst>
            <pc:docMk/>
            <pc:sldMk cId="2222181542" sldId="316"/>
            <ac:spMk id="5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09:58.809" v="1311" actId="1076"/>
          <ac:spMkLst>
            <pc:docMk/>
            <pc:sldMk cId="2222181542" sldId="316"/>
            <ac:spMk id="6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8:09:39.974" v="1308" actId="6549"/>
          <ac:spMkLst>
            <pc:docMk/>
            <pc:sldMk cId="2222181542" sldId="316"/>
            <ac:spMk id="8" creationId="{5B5567CC-123A-D7FF-5EBD-E8DF7DAA2656}"/>
          </ac:spMkLst>
        </pc:spChg>
      </pc:sldChg>
      <pc:sldChg chg="addSp delSp modSp mod">
        <pc:chgData name="Md. Masudur Rahman" userId="7b31cda9e9d283c8" providerId="LiveId" clId="{B4790143-F619-4078-90E8-CEBEE12BBB7D}" dt="2025-01-15T18:10:42.217" v="1318" actId="1076"/>
        <pc:sldMkLst>
          <pc:docMk/>
          <pc:sldMk cId="2444282362" sldId="317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444282362" sldId="317"/>
            <ac:spMk id="2" creationId="{AF96E177-96C4-D3DB-521A-F92B242ABAAA}"/>
          </ac:spMkLst>
        </pc:spChg>
        <pc:spChg chg="mod">
          <ac:chgData name="Md. Masudur Rahman" userId="7b31cda9e9d283c8" providerId="LiveId" clId="{B4790143-F619-4078-90E8-CEBEE12BBB7D}" dt="2025-01-15T18:10:34.889" v="1317" actId="1076"/>
          <ac:spMkLst>
            <pc:docMk/>
            <pc:sldMk cId="2444282362" sldId="317"/>
            <ac:spMk id="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10:42.217" v="1318" actId="1076"/>
          <ac:spMkLst>
            <pc:docMk/>
            <pc:sldMk cId="2444282362" sldId="317"/>
            <ac:spMk id="10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8:10:26.380" v="1315"/>
          <ac:spMkLst>
            <pc:docMk/>
            <pc:sldMk cId="2444282362" sldId="317"/>
            <ac:spMk id="11" creationId="{30ABDF01-E99D-4363-96F0-378FA81C75F7}"/>
          </ac:spMkLst>
        </pc:spChg>
      </pc:sldChg>
      <pc:sldChg chg="modSp mod">
        <pc:chgData name="Md. Masudur Rahman" userId="7b31cda9e9d283c8" providerId="LiveId" clId="{B4790143-F619-4078-90E8-CEBEE12BBB7D}" dt="2025-01-15T17:27:12.314" v="203"/>
        <pc:sldMkLst>
          <pc:docMk/>
          <pc:sldMk cId="842350715" sldId="318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842350715" sldId="318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842350715" sldId="318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842350715" sldId="318"/>
            <ac:spMk id="4" creationId="{8967F12B-EC5A-1DB6-484D-393402E417D5}"/>
          </ac:spMkLst>
        </pc:spChg>
      </pc:sldChg>
      <pc:sldChg chg="addSp delSp modSp mod">
        <pc:chgData name="Md. Masudur Rahman" userId="7b31cda9e9d283c8" providerId="LiveId" clId="{B4790143-F619-4078-90E8-CEBEE12BBB7D}" dt="2025-01-15T18:11:20.922" v="1323"/>
        <pc:sldMkLst>
          <pc:docMk/>
          <pc:sldMk cId="1029862924" sldId="319"/>
        </pc:sldMkLst>
        <pc:spChg chg="mod">
          <ac:chgData name="Md. Masudur Rahman" userId="7b31cda9e9d283c8" providerId="LiveId" clId="{B4790143-F619-4078-90E8-CEBEE12BBB7D}" dt="2025-01-15T17:24:28.688" v="170"/>
          <ac:spMkLst>
            <pc:docMk/>
            <pc:sldMk cId="1029862924" sldId="319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11:09.696" v="1320" actId="1076"/>
          <ac:spMkLst>
            <pc:docMk/>
            <pc:sldMk cId="1029862924" sldId="319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029862924" sldId="319"/>
            <ac:spMk id="4" creationId="{FE68FF8C-0BD2-B437-3950-EE0FD7B3B787}"/>
          </ac:spMkLst>
        </pc:spChg>
        <pc:spChg chg="add mod">
          <ac:chgData name="Md. Masudur Rahman" userId="7b31cda9e9d283c8" providerId="LiveId" clId="{B4790143-F619-4078-90E8-CEBEE12BBB7D}" dt="2025-01-15T18:11:20.922" v="1323"/>
          <ac:spMkLst>
            <pc:docMk/>
            <pc:sldMk cId="1029862924" sldId="319"/>
            <ac:spMk id="9" creationId="{8EB09A6B-7831-4AFF-9979-B4BDC2EA945E}"/>
          </ac:spMkLst>
        </pc:spChg>
      </pc:sldChg>
      <pc:sldChg chg="modSp mod">
        <pc:chgData name="Md. Masudur Rahman" userId="7b31cda9e9d283c8" providerId="LiveId" clId="{B4790143-F619-4078-90E8-CEBEE12BBB7D}" dt="2025-01-15T18:11:33.360" v="1326" actId="14100"/>
        <pc:sldMkLst>
          <pc:docMk/>
          <pc:sldMk cId="3329251921" sldId="320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329251921" sldId="320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11:33.360" v="1326" actId="14100"/>
          <ac:spMkLst>
            <pc:docMk/>
            <pc:sldMk cId="3329251921" sldId="320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329251921" sldId="320"/>
            <ac:spMk id="4" creationId="{BBA57ED7-1DDA-AC19-9189-BFA6B021850F}"/>
          </ac:spMkLst>
        </pc:spChg>
      </pc:sldChg>
      <pc:sldChg chg="modSp mod">
        <pc:chgData name="Md. Masudur Rahman" userId="7b31cda9e9d283c8" providerId="LiveId" clId="{B4790143-F619-4078-90E8-CEBEE12BBB7D}" dt="2025-01-15T17:27:12.314" v="203"/>
        <pc:sldMkLst>
          <pc:docMk/>
          <pc:sldMk cId="1887069854" sldId="321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887069854" sldId="321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887069854" sldId="321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887069854" sldId="321"/>
            <ac:spMk id="4" creationId="{84D5C369-E20F-C5A0-1E4D-4BF5D6249286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4020315830" sldId="322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020315830" sldId="322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020315830" sldId="322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020315830" sldId="322"/>
            <ac:spMk id="4" creationId="{D9C7D9A5-C2EE-6DB7-E334-F3AB5BF90498}"/>
          </ac:spMkLst>
        </pc:spChg>
      </pc:sldChg>
      <pc:sldChg chg="modSp mod">
        <pc:chgData name="Md. Masudur Rahman" userId="7b31cda9e9d283c8" providerId="LiveId" clId="{B4790143-F619-4078-90E8-CEBEE12BBB7D}" dt="2025-01-15T17:27:12.314" v="203"/>
        <pc:sldMkLst>
          <pc:docMk/>
          <pc:sldMk cId="2301395002" sldId="323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301395002" sldId="323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301395002" sldId="323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301395002" sldId="323"/>
            <ac:spMk id="4" creationId="{45BF2E69-4E0D-EAB2-CEB9-59E1C79F5E3E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666793715" sldId="324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666793715" sldId="324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666793715" sldId="324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666793715" sldId="324"/>
            <ac:spMk id="4" creationId="{B407DA9D-8DCE-C0EA-F1E2-6E6CEE699544}"/>
          </ac:spMkLst>
        </pc:spChg>
      </pc:sldChg>
      <pc:sldChg chg="addSp delSp modSp mod">
        <pc:chgData name="Md. Masudur Rahman" userId="7b31cda9e9d283c8" providerId="LiveId" clId="{B4790143-F619-4078-90E8-CEBEE12BBB7D}" dt="2025-01-15T18:12:24.619" v="1336" actId="478"/>
        <pc:sldMkLst>
          <pc:docMk/>
          <pc:sldMk cId="3767295892" sldId="325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767295892" sldId="325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767295892" sldId="325"/>
            <ac:spMk id="4" creationId="{95E8FD60-3B89-6571-2971-5F7F63DE7228}"/>
          </ac:spMkLst>
        </pc:spChg>
        <pc:spChg chg="add mod">
          <ac:chgData name="Md. Masudur Rahman" userId="7b31cda9e9d283c8" providerId="LiveId" clId="{B4790143-F619-4078-90E8-CEBEE12BBB7D}" dt="2025-01-15T18:12:22.011" v="1335"/>
          <ac:spMkLst>
            <pc:docMk/>
            <pc:sldMk cId="3767295892" sldId="325"/>
            <ac:spMk id="9" creationId="{E2C485A2-E4F9-8890-2334-33A04BCA9847}"/>
          </ac:spMkLst>
        </pc:spChg>
      </pc:sldChg>
      <pc:sldChg chg="delSp modSp mod">
        <pc:chgData name="Md. Masudur Rahman" userId="7b31cda9e9d283c8" providerId="LiveId" clId="{B4790143-F619-4078-90E8-CEBEE12BBB7D}" dt="2025-01-15T18:12:08.937" v="1333" actId="14100"/>
        <pc:sldMkLst>
          <pc:docMk/>
          <pc:sldMk cId="1994847850" sldId="326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994847850" sldId="326"/>
            <ac:spMk id="2" creationId="{00000000-0000-0000-0000-000000000000}"/>
          </ac:spMkLst>
        </pc:spChg>
        <pc:picChg chg="mod">
          <ac:chgData name="Md. Masudur Rahman" userId="7b31cda9e9d283c8" providerId="LiveId" clId="{B4790143-F619-4078-90E8-CEBEE12BBB7D}" dt="2025-01-15T18:12:08.937" v="1333" actId="14100"/>
          <ac:picMkLst>
            <pc:docMk/>
            <pc:sldMk cId="1994847850" sldId="326"/>
            <ac:picMk id="8" creationId="{00000000-0000-0000-0000-000000000000}"/>
          </ac:picMkLst>
        </pc:picChg>
      </pc:sldChg>
      <pc:sldChg chg="modSp mod">
        <pc:chgData name="Md. Masudur Rahman" userId="7b31cda9e9d283c8" providerId="LiveId" clId="{B4790143-F619-4078-90E8-CEBEE12BBB7D}" dt="2025-01-15T18:12:46.585" v="1340"/>
        <pc:sldMkLst>
          <pc:docMk/>
          <pc:sldMk cId="394530555" sldId="327"/>
        </pc:sldMkLst>
        <pc:spChg chg="mod">
          <ac:chgData name="Md. Masudur Rahman" userId="7b31cda9e9d283c8" providerId="LiveId" clId="{B4790143-F619-4078-90E8-CEBEE12BBB7D}" dt="2025-01-15T18:12:46.585" v="1340"/>
          <ac:spMkLst>
            <pc:docMk/>
            <pc:sldMk cId="394530555" sldId="327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94530555" sldId="327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94530555" sldId="327"/>
            <ac:spMk id="4" creationId="{938BF0CD-2190-71B3-EFD0-E449941FB5BD}"/>
          </ac:spMkLst>
        </pc:spChg>
      </pc:sldChg>
      <pc:sldChg chg="modSp mod">
        <pc:chgData name="Md. Masudur Rahman" userId="7b31cda9e9d283c8" providerId="LiveId" clId="{B4790143-F619-4078-90E8-CEBEE12BBB7D}" dt="2025-01-15T18:12:55.153" v="1344"/>
        <pc:sldMkLst>
          <pc:docMk/>
          <pc:sldMk cId="355645433" sldId="328"/>
        </pc:sldMkLst>
        <pc:spChg chg="mod">
          <ac:chgData name="Md. Masudur Rahman" userId="7b31cda9e9d283c8" providerId="LiveId" clId="{B4790143-F619-4078-90E8-CEBEE12BBB7D}" dt="2025-01-15T18:12:55.153" v="1344"/>
          <ac:spMkLst>
            <pc:docMk/>
            <pc:sldMk cId="355645433" sldId="328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55645433" sldId="328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55645433" sldId="328"/>
            <ac:spMk id="4" creationId="{8E723330-38A4-C09D-49E3-5EA00DA09070}"/>
          </ac:spMkLst>
        </pc:spChg>
      </pc:sldChg>
      <pc:sldChg chg="modSp mod">
        <pc:chgData name="Md. Masudur Rahman" userId="7b31cda9e9d283c8" providerId="LiveId" clId="{B4790143-F619-4078-90E8-CEBEE12BBB7D}" dt="2025-01-15T18:14:14.412" v="1467" actId="14100"/>
        <pc:sldMkLst>
          <pc:docMk/>
          <pc:sldMk cId="1225734382" sldId="329"/>
        </pc:sldMkLst>
        <pc:spChg chg="mod">
          <ac:chgData name="Md. Masudur Rahman" userId="7b31cda9e9d283c8" providerId="LiveId" clId="{B4790143-F619-4078-90E8-CEBEE12BBB7D}" dt="2025-01-15T18:13:15.923" v="1348"/>
          <ac:spMkLst>
            <pc:docMk/>
            <pc:sldMk cId="1225734382" sldId="329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14:01.254" v="1458" actId="20577"/>
          <ac:spMkLst>
            <pc:docMk/>
            <pc:sldMk cId="1225734382" sldId="329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225734382" sldId="329"/>
            <ac:spMk id="4" creationId="{0D811DA0-A550-4FE7-8374-E1B2AFA100B4}"/>
          </ac:spMkLst>
        </pc:spChg>
        <pc:cxnChg chg="mod">
          <ac:chgData name="Md. Masudur Rahman" userId="7b31cda9e9d283c8" providerId="LiveId" clId="{B4790143-F619-4078-90E8-CEBEE12BBB7D}" dt="2025-01-15T18:14:05.800" v="1459" actId="1076"/>
          <ac:cxnSpMkLst>
            <pc:docMk/>
            <pc:sldMk cId="1225734382" sldId="329"/>
            <ac:cxnSpMk id="5" creationId="{00000000-0000-0000-0000-000000000000}"/>
          </ac:cxnSpMkLst>
        </pc:cxnChg>
        <pc:cxnChg chg="mod">
          <ac:chgData name="Md. Masudur Rahman" userId="7b31cda9e9d283c8" providerId="LiveId" clId="{B4790143-F619-4078-90E8-CEBEE12BBB7D}" dt="2025-01-15T18:13:45.470" v="1454" actId="1038"/>
          <ac:cxnSpMkLst>
            <pc:docMk/>
            <pc:sldMk cId="1225734382" sldId="329"/>
            <ac:cxnSpMk id="8" creationId="{00000000-0000-0000-0000-000000000000}"/>
          </ac:cxnSpMkLst>
        </pc:cxnChg>
        <pc:cxnChg chg="mod">
          <ac:chgData name="Md. Masudur Rahman" userId="7b31cda9e9d283c8" providerId="LiveId" clId="{B4790143-F619-4078-90E8-CEBEE12BBB7D}" dt="2025-01-15T18:14:14.412" v="1467" actId="14100"/>
          <ac:cxnSpMkLst>
            <pc:docMk/>
            <pc:sldMk cId="1225734382" sldId="329"/>
            <ac:cxnSpMk id="11" creationId="{00000000-0000-0000-0000-000000000000}"/>
          </ac:cxnSpMkLst>
        </pc:cxnChg>
        <pc:cxnChg chg="mod">
          <ac:chgData name="Md. Masudur Rahman" userId="7b31cda9e9d283c8" providerId="LiveId" clId="{B4790143-F619-4078-90E8-CEBEE12BBB7D}" dt="2025-01-15T18:13:58.720" v="1457" actId="1076"/>
          <ac:cxnSpMkLst>
            <pc:docMk/>
            <pc:sldMk cId="1225734382" sldId="329"/>
            <ac:cxnSpMk id="13" creationId="{00000000-0000-0000-0000-000000000000}"/>
          </ac:cxnSpMkLst>
        </pc:cxnChg>
      </pc:sldChg>
      <pc:sldChg chg="delSp modSp mod">
        <pc:chgData name="Md. Masudur Rahman" userId="7b31cda9e9d283c8" providerId="LiveId" clId="{B4790143-F619-4078-90E8-CEBEE12BBB7D}" dt="2025-01-15T18:15:21.200" v="1478" actId="478"/>
        <pc:sldMkLst>
          <pc:docMk/>
          <pc:sldMk cId="4005933727" sldId="330"/>
        </pc:sldMkLst>
        <pc:spChg chg="mod">
          <ac:chgData name="Md. Masudur Rahman" userId="7b31cda9e9d283c8" providerId="LiveId" clId="{B4790143-F619-4078-90E8-CEBEE12BBB7D}" dt="2025-01-15T18:14:53.928" v="1473"/>
          <ac:spMkLst>
            <pc:docMk/>
            <pc:sldMk cId="4005933727" sldId="330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14:40.744" v="1469" actId="1076"/>
          <ac:spMkLst>
            <pc:docMk/>
            <pc:sldMk cId="4005933727" sldId="330"/>
            <ac:spMk id="4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15:14.248" v="1476" actId="1076"/>
          <ac:spMkLst>
            <pc:docMk/>
            <pc:sldMk cId="4005933727" sldId="330"/>
            <ac:spMk id="6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15:14.248" v="1476" actId="1076"/>
          <ac:spMkLst>
            <pc:docMk/>
            <pc:sldMk cId="4005933727" sldId="330"/>
            <ac:spMk id="7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15:14.248" v="1476" actId="1076"/>
          <ac:spMkLst>
            <pc:docMk/>
            <pc:sldMk cId="4005933727" sldId="330"/>
            <ac:spMk id="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15:14.248" v="1476" actId="1076"/>
          <ac:spMkLst>
            <pc:docMk/>
            <pc:sldMk cId="4005933727" sldId="330"/>
            <ac:spMk id="10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15:14.248" v="1476" actId="1076"/>
          <ac:spMkLst>
            <pc:docMk/>
            <pc:sldMk cId="4005933727" sldId="330"/>
            <ac:spMk id="1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15:14.248" v="1476" actId="1076"/>
          <ac:spMkLst>
            <pc:docMk/>
            <pc:sldMk cId="4005933727" sldId="330"/>
            <ac:spMk id="1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15:14.248" v="1476" actId="1076"/>
          <ac:spMkLst>
            <pc:docMk/>
            <pc:sldMk cId="4005933727" sldId="330"/>
            <ac:spMk id="14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15:14.248" v="1476" actId="1076"/>
          <ac:spMkLst>
            <pc:docMk/>
            <pc:sldMk cId="4005933727" sldId="330"/>
            <ac:spMk id="15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15:14.248" v="1476" actId="1076"/>
          <ac:spMkLst>
            <pc:docMk/>
            <pc:sldMk cId="4005933727" sldId="330"/>
            <ac:spMk id="16" creationId="{00000000-0000-0000-0000-000000000000}"/>
          </ac:spMkLst>
        </pc:spChg>
      </pc:sldChg>
      <pc:sldChg chg="modSp mod">
        <pc:chgData name="Md. Masudur Rahman" userId="7b31cda9e9d283c8" providerId="LiveId" clId="{B4790143-F619-4078-90E8-CEBEE12BBB7D}" dt="2025-01-15T18:15:29.329" v="1482"/>
        <pc:sldMkLst>
          <pc:docMk/>
          <pc:sldMk cId="2108968672" sldId="331"/>
        </pc:sldMkLst>
        <pc:spChg chg="mod">
          <ac:chgData name="Md. Masudur Rahman" userId="7b31cda9e9d283c8" providerId="LiveId" clId="{B4790143-F619-4078-90E8-CEBEE12BBB7D}" dt="2025-01-15T18:15:29.329" v="1482"/>
          <ac:spMkLst>
            <pc:docMk/>
            <pc:sldMk cId="2108968672" sldId="331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108968672" sldId="331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108968672" sldId="331"/>
            <ac:spMk id="4" creationId="{3CE87E17-28B9-89EF-1CBC-5A790893783C}"/>
          </ac:spMkLst>
        </pc:spChg>
      </pc:sldChg>
      <pc:sldChg chg="modSp mod">
        <pc:chgData name="Md. Masudur Rahman" userId="7b31cda9e9d283c8" providerId="LiveId" clId="{B4790143-F619-4078-90E8-CEBEE12BBB7D}" dt="2025-01-15T18:15:56.288" v="1490"/>
        <pc:sldMkLst>
          <pc:docMk/>
          <pc:sldMk cId="4074786914" sldId="332"/>
        </pc:sldMkLst>
        <pc:spChg chg="mod">
          <ac:chgData name="Md. Masudur Rahman" userId="7b31cda9e9d283c8" providerId="LiveId" clId="{B4790143-F619-4078-90E8-CEBEE12BBB7D}" dt="2025-01-15T18:15:56.288" v="1490"/>
          <ac:spMkLst>
            <pc:docMk/>
            <pc:sldMk cId="4074786914" sldId="332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15:50.903" v="1486" actId="14100"/>
          <ac:spMkLst>
            <pc:docMk/>
            <pc:sldMk cId="4074786914" sldId="332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074786914" sldId="332"/>
            <ac:spMk id="5" creationId="{AF46F042-655B-53AE-F91E-C8E355CBED41}"/>
          </ac:spMkLst>
        </pc:spChg>
        <pc:picChg chg="mod">
          <ac:chgData name="Md. Masudur Rahman" userId="7b31cda9e9d283c8" providerId="LiveId" clId="{B4790143-F619-4078-90E8-CEBEE12BBB7D}" dt="2025-01-15T18:15:42.163" v="1485" actId="14100"/>
          <ac:picMkLst>
            <pc:docMk/>
            <pc:sldMk cId="4074786914" sldId="332"/>
            <ac:picMk id="4" creationId="{00000000-0000-0000-0000-000000000000}"/>
          </ac:picMkLst>
        </pc:picChg>
      </pc:sldChg>
      <pc:sldChg chg="modSp mod">
        <pc:chgData name="Md. Masudur Rahman" userId="7b31cda9e9d283c8" providerId="LiveId" clId="{B4790143-F619-4078-90E8-CEBEE12BBB7D}" dt="2025-01-15T18:16:15.039" v="1498" actId="14100"/>
        <pc:sldMkLst>
          <pc:docMk/>
          <pc:sldMk cId="1170836652" sldId="333"/>
        </pc:sldMkLst>
        <pc:spChg chg="mod">
          <ac:chgData name="Md. Masudur Rahman" userId="7b31cda9e9d283c8" providerId="LiveId" clId="{B4790143-F619-4078-90E8-CEBEE12BBB7D}" dt="2025-01-15T18:16:05.185" v="1494"/>
          <ac:spMkLst>
            <pc:docMk/>
            <pc:sldMk cId="1170836652" sldId="333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16:15.039" v="1498" actId="14100"/>
          <ac:spMkLst>
            <pc:docMk/>
            <pc:sldMk cId="1170836652" sldId="333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170836652" sldId="333"/>
            <ac:spMk id="4" creationId="{90BECBB7-733F-A18C-3B01-517BEEE32A79}"/>
          </ac:spMkLst>
        </pc:spChg>
      </pc:sldChg>
      <pc:sldChg chg="modSp mod">
        <pc:chgData name="Md. Masudur Rahman" userId="7b31cda9e9d283c8" providerId="LiveId" clId="{B4790143-F619-4078-90E8-CEBEE12BBB7D}" dt="2025-01-15T18:16:33.907" v="1499"/>
        <pc:sldMkLst>
          <pc:docMk/>
          <pc:sldMk cId="3793021" sldId="334"/>
        </pc:sldMkLst>
        <pc:spChg chg="mod">
          <ac:chgData name="Md. Masudur Rahman" userId="7b31cda9e9d283c8" providerId="LiveId" clId="{B4790143-F619-4078-90E8-CEBEE12BBB7D}" dt="2025-01-15T18:16:33.907" v="1499"/>
          <ac:spMkLst>
            <pc:docMk/>
            <pc:sldMk cId="3793021" sldId="334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793021" sldId="334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793021" sldId="334"/>
            <ac:spMk id="4" creationId="{5513AD3A-4969-A424-30CA-F816DC241582}"/>
          </ac:spMkLst>
        </pc:spChg>
      </pc:sldChg>
      <pc:sldChg chg="addSp delSp modSp mod">
        <pc:chgData name="Md. Masudur Rahman" userId="7b31cda9e9d283c8" providerId="LiveId" clId="{B4790143-F619-4078-90E8-CEBEE12BBB7D}" dt="2025-01-15T18:17:39.361" v="1522" actId="21"/>
        <pc:sldMkLst>
          <pc:docMk/>
          <pc:sldMk cId="311615748" sldId="335"/>
        </pc:sldMkLst>
        <pc:spChg chg="add del mod">
          <ac:chgData name="Md. Masudur Rahman" userId="7b31cda9e9d283c8" providerId="LiveId" clId="{B4790143-F619-4078-90E8-CEBEE12BBB7D}" dt="2025-01-15T18:17:39.361" v="1522" actId="21"/>
          <ac:spMkLst>
            <pc:docMk/>
            <pc:sldMk cId="311615748" sldId="335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11615748" sldId="335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11615748" sldId="335"/>
            <ac:spMk id="5" creationId="{706A8677-F6F3-2C5E-D7AA-05B818B28973}"/>
          </ac:spMkLst>
        </pc:spChg>
        <pc:picChg chg="mod">
          <ac:chgData name="Md. Masudur Rahman" userId="7b31cda9e9d283c8" providerId="LiveId" clId="{B4790143-F619-4078-90E8-CEBEE12BBB7D}" dt="2025-01-15T18:16:54.319" v="1504" actId="1076"/>
          <ac:picMkLst>
            <pc:docMk/>
            <pc:sldMk cId="311615748" sldId="335"/>
            <ac:picMk id="4" creationId="{00000000-0000-0000-0000-000000000000}"/>
          </ac:picMkLst>
        </pc:picChg>
      </pc:sldChg>
      <pc:sldChg chg="addSp delSp modSp mod">
        <pc:chgData name="Md. Masudur Rahman" userId="7b31cda9e9d283c8" providerId="LiveId" clId="{B4790143-F619-4078-90E8-CEBEE12BBB7D}" dt="2025-01-15T18:18:11.662" v="1592" actId="1076"/>
        <pc:sldMkLst>
          <pc:docMk/>
          <pc:sldMk cId="1077350267" sldId="336"/>
        </pc:sldMkLst>
        <pc:spChg chg="mod">
          <ac:chgData name="Md. Masudur Rahman" userId="7b31cda9e9d283c8" providerId="LiveId" clId="{B4790143-F619-4078-90E8-CEBEE12BBB7D}" dt="2025-01-15T18:18:11.662" v="1592" actId="1076"/>
          <ac:spMkLst>
            <pc:docMk/>
            <pc:sldMk cId="1077350267" sldId="336"/>
            <ac:spMk id="7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18:04.003" v="1591" actId="1035"/>
          <ac:spMkLst>
            <pc:docMk/>
            <pc:sldMk cId="1077350267" sldId="336"/>
            <ac:spMk id="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18:04.003" v="1591" actId="1035"/>
          <ac:spMkLst>
            <pc:docMk/>
            <pc:sldMk cId="1077350267" sldId="336"/>
            <ac:spMk id="9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18:04.003" v="1591" actId="1035"/>
          <ac:spMkLst>
            <pc:docMk/>
            <pc:sldMk cId="1077350267" sldId="336"/>
            <ac:spMk id="10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18:04.003" v="1591" actId="1035"/>
          <ac:spMkLst>
            <pc:docMk/>
            <pc:sldMk cId="1077350267" sldId="336"/>
            <ac:spMk id="19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18:04.003" v="1591" actId="1035"/>
          <ac:spMkLst>
            <pc:docMk/>
            <pc:sldMk cId="1077350267" sldId="336"/>
            <ac:spMk id="20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18:04.003" v="1591" actId="1035"/>
          <ac:spMkLst>
            <pc:docMk/>
            <pc:sldMk cId="1077350267" sldId="336"/>
            <ac:spMk id="21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18:04.003" v="1591" actId="1035"/>
          <ac:spMkLst>
            <pc:docMk/>
            <pc:sldMk cId="1077350267" sldId="336"/>
            <ac:spMk id="2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18:04.003" v="1591" actId="1035"/>
          <ac:spMkLst>
            <pc:docMk/>
            <pc:sldMk cId="1077350267" sldId="336"/>
            <ac:spMk id="26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18:04.003" v="1591" actId="1035"/>
          <ac:spMkLst>
            <pc:docMk/>
            <pc:sldMk cId="1077350267" sldId="336"/>
            <ac:spMk id="27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8:17:53.577" v="1528"/>
          <ac:spMkLst>
            <pc:docMk/>
            <pc:sldMk cId="1077350267" sldId="336"/>
            <ac:spMk id="31" creationId="{4004A7F0-475E-31C6-8E6D-756EE35F36E7}"/>
          </ac:spMkLst>
        </pc:spChg>
      </pc:sldChg>
      <pc:sldChg chg="addSp delSp modSp mod">
        <pc:chgData name="Md. Masudur Rahman" userId="7b31cda9e9d283c8" providerId="LiveId" clId="{B4790143-F619-4078-90E8-CEBEE12BBB7D}" dt="2025-01-15T18:19:12.936" v="1602"/>
        <pc:sldMkLst>
          <pc:docMk/>
          <pc:sldMk cId="3158587251" sldId="337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158587251" sldId="337"/>
            <ac:spMk id="2" creationId="{DACD96A2-F161-9457-6910-5F136738E851}"/>
          </ac:spMkLst>
        </pc:spChg>
        <pc:spChg chg="mod">
          <ac:chgData name="Md. Masudur Rahman" userId="7b31cda9e9d283c8" providerId="LiveId" clId="{B4790143-F619-4078-90E8-CEBEE12BBB7D}" dt="2025-01-15T18:18:50.477" v="1594" actId="1076"/>
          <ac:spMkLst>
            <pc:docMk/>
            <pc:sldMk cId="3158587251" sldId="337"/>
            <ac:spMk id="8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8:19:12.936" v="1602"/>
          <ac:spMkLst>
            <pc:docMk/>
            <pc:sldMk cId="3158587251" sldId="337"/>
            <ac:spMk id="10" creationId="{889B4981-7B27-6D1F-E1F9-185681024AB2}"/>
          </ac:spMkLst>
        </pc:spChg>
        <pc:graphicFrameChg chg="mod">
          <ac:chgData name="Md. Masudur Rahman" userId="7b31cda9e9d283c8" providerId="LiveId" clId="{B4790143-F619-4078-90E8-CEBEE12BBB7D}" dt="2025-01-15T18:18:47.166" v="1593" actId="1076"/>
          <ac:graphicFrameMkLst>
            <pc:docMk/>
            <pc:sldMk cId="3158587251" sldId="337"/>
            <ac:graphicFrameMk id="9" creationId="{00000000-0000-0000-0000-000000000000}"/>
          </ac:graphicFrameMkLst>
        </pc:graphicFrameChg>
      </pc:sldChg>
      <pc:sldChg chg="addSp delSp modSp mod">
        <pc:chgData name="Md. Masudur Rahman" userId="7b31cda9e9d283c8" providerId="LiveId" clId="{B4790143-F619-4078-90E8-CEBEE12BBB7D}" dt="2025-01-15T18:20:11.686" v="1611" actId="1076"/>
        <pc:sldMkLst>
          <pc:docMk/>
          <pc:sldMk cId="3882715943" sldId="338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882715943" sldId="338"/>
            <ac:spMk id="2" creationId="{50E2B92A-8F4A-45D8-DEBA-943F7550EC4A}"/>
          </ac:spMkLst>
        </pc:spChg>
        <pc:spChg chg="add mod">
          <ac:chgData name="Md. Masudur Rahman" userId="7b31cda9e9d283c8" providerId="LiveId" clId="{B4790143-F619-4078-90E8-CEBEE12BBB7D}" dt="2025-01-15T18:19:40.530" v="1606" actId="1076"/>
          <ac:spMkLst>
            <pc:docMk/>
            <pc:sldMk cId="3882715943" sldId="338"/>
            <ac:spMk id="6" creationId="{44A57BF3-490B-8F65-96EA-865231F8576B}"/>
          </ac:spMkLst>
        </pc:spChg>
        <pc:spChg chg="mod">
          <ac:chgData name="Md. Masudur Rahman" userId="7b31cda9e9d283c8" providerId="LiveId" clId="{B4790143-F619-4078-90E8-CEBEE12BBB7D}" dt="2025-01-15T18:20:04.310" v="1610" actId="1076"/>
          <ac:spMkLst>
            <pc:docMk/>
            <pc:sldMk cId="3882715943" sldId="338"/>
            <ac:spMk id="20" creationId="{00000000-0000-0000-0000-000000000000}"/>
          </ac:spMkLst>
        </pc:spChg>
        <pc:picChg chg="mod">
          <ac:chgData name="Md. Masudur Rahman" userId="7b31cda9e9d283c8" providerId="LiveId" clId="{B4790143-F619-4078-90E8-CEBEE12BBB7D}" dt="2025-01-15T18:20:11.686" v="1611" actId="1076"/>
          <ac:picMkLst>
            <pc:docMk/>
            <pc:sldMk cId="3882715943" sldId="338"/>
            <ac:picMk id="21" creationId="{00000000-0000-0000-0000-000000000000}"/>
          </ac:picMkLst>
        </pc:picChg>
      </pc:sldChg>
      <pc:sldChg chg="modSp mod">
        <pc:chgData name="Md. Masudur Rahman" userId="7b31cda9e9d283c8" providerId="LiveId" clId="{B4790143-F619-4078-90E8-CEBEE12BBB7D}" dt="2025-01-15T18:20:44.062" v="1619"/>
        <pc:sldMkLst>
          <pc:docMk/>
          <pc:sldMk cId="3656035664" sldId="339"/>
        </pc:sldMkLst>
        <pc:spChg chg="mod">
          <ac:chgData name="Md. Masudur Rahman" userId="7b31cda9e9d283c8" providerId="LiveId" clId="{B4790143-F619-4078-90E8-CEBEE12BBB7D}" dt="2025-01-15T18:20:44.062" v="1619"/>
          <ac:spMkLst>
            <pc:docMk/>
            <pc:sldMk cId="3656035664" sldId="339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20:36.950" v="1615" actId="1076"/>
          <ac:spMkLst>
            <pc:docMk/>
            <pc:sldMk cId="3656035664" sldId="339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656035664" sldId="339"/>
            <ac:spMk id="5" creationId="{FFC78DF0-07CF-39EB-2A1D-EB48A1E84080}"/>
          </ac:spMkLst>
        </pc:spChg>
        <pc:picChg chg="mod">
          <ac:chgData name="Md. Masudur Rahman" userId="7b31cda9e9d283c8" providerId="LiveId" clId="{B4790143-F619-4078-90E8-CEBEE12BBB7D}" dt="2025-01-15T18:20:31.613" v="1614" actId="1076"/>
          <ac:picMkLst>
            <pc:docMk/>
            <pc:sldMk cId="3656035664" sldId="339"/>
            <ac:picMk id="4" creationId="{00000000-0000-0000-0000-000000000000}"/>
          </ac:picMkLst>
        </pc:pic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3706692467" sldId="340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706692467" sldId="340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706692467" sldId="340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706692467" sldId="340"/>
            <ac:spMk id="4" creationId="{AD66F577-C6E0-E795-1953-51BAF4F280D3}"/>
          </ac:spMkLst>
        </pc:spChg>
      </pc:sldChg>
      <pc:sldChg chg="modSp mod">
        <pc:chgData name="Md. Masudur Rahman" userId="7b31cda9e9d283c8" providerId="LiveId" clId="{B4790143-F619-4078-90E8-CEBEE12BBB7D}" dt="2025-01-15T17:27:12.314" v="203"/>
        <pc:sldMkLst>
          <pc:docMk/>
          <pc:sldMk cId="1568887054" sldId="341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568887054" sldId="341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568887054" sldId="341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568887054" sldId="341"/>
            <ac:spMk id="4" creationId="{DD586A63-9A18-38D2-9521-107F728B8A35}"/>
          </ac:spMkLst>
        </pc:spChg>
      </pc:sldChg>
      <pc:sldChg chg="modSp mod">
        <pc:chgData name="Md. Masudur Rahman" userId="7b31cda9e9d283c8" providerId="LiveId" clId="{B4790143-F619-4078-90E8-CEBEE12BBB7D}" dt="2025-01-15T18:21:11.091" v="1625" actId="1076"/>
        <pc:sldMkLst>
          <pc:docMk/>
          <pc:sldMk cId="1240366339" sldId="342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240366339" sldId="342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21:02.885" v="1622" actId="14100"/>
          <ac:spMkLst>
            <pc:docMk/>
            <pc:sldMk cId="1240366339" sldId="342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240366339" sldId="342"/>
            <ac:spMk id="5" creationId="{ED9D15BD-8025-4017-B8D6-DDE9874FFBD3}"/>
          </ac:spMkLst>
        </pc:spChg>
        <pc:picChg chg="mod">
          <ac:chgData name="Md. Masudur Rahman" userId="7b31cda9e9d283c8" providerId="LiveId" clId="{B4790143-F619-4078-90E8-CEBEE12BBB7D}" dt="2025-01-15T18:21:11.091" v="1625" actId="1076"/>
          <ac:picMkLst>
            <pc:docMk/>
            <pc:sldMk cId="1240366339" sldId="342"/>
            <ac:picMk id="4" creationId="{00000000-0000-0000-0000-000000000000}"/>
          </ac:picMkLst>
        </pc:pic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3160075226" sldId="343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160075226" sldId="343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160075226" sldId="343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160075226" sldId="343"/>
            <ac:spMk id="4" creationId="{286CB892-CD3C-6A21-3A17-3626FB255B79}"/>
          </ac:spMkLst>
        </pc:spChg>
      </pc:sldChg>
      <pc:sldChg chg="modSp mod">
        <pc:chgData name="Md. Masudur Rahman" userId="7b31cda9e9d283c8" providerId="LiveId" clId="{B4790143-F619-4078-90E8-CEBEE12BBB7D}" dt="2025-01-15T17:27:12.314" v="203"/>
        <pc:sldMkLst>
          <pc:docMk/>
          <pc:sldMk cId="3365211994" sldId="344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365211994" sldId="344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365211994" sldId="344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365211994" sldId="344"/>
            <ac:spMk id="4" creationId="{FC2BCC08-3334-227D-1860-836BE46A95FB}"/>
          </ac:spMkLst>
        </pc:spChg>
      </pc:sldChg>
      <pc:sldChg chg="addSp modSp mod">
        <pc:chgData name="Md. Masudur Rahman" userId="7b31cda9e9d283c8" providerId="LiveId" clId="{B4790143-F619-4078-90E8-CEBEE12BBB7D}" dt="2025-01-15T18:21:46.389" v="1630"/>
        <pc:sldMkLst>
          <pc:docMk/>
          <pc:sldMk cId="3981781455" sldId="345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981781455" sldId="345"/>
            <ac:spMk id="2" creationId="{B07FF356-B25B-930B-0385-8D4C48465178}"/>
          </ac:spMkLst>
        </pc:spChg>
        <pc:spChg chg="add mod">
          <ac:chgData name="Md. Masudur Rahman" userId="7b31cda9e9d283c8" providerId="LiveId" clId="{B4790143-F619-4078-90E8-CEBEE12BBB7D}" dt="2025-01-15T18:21:46.389" v="1630"/>
          <ac:spMkLst>
            <pc:docMk/>
            <pc:sldMk cId="3981781455" sldId="345"/>
            <ac:spMk id="6" creationId="{FBD7849F-4CC2-5DC4-791B-BF98312941A4}"/>
          </ac:spMkLst>
        </pc:spChg>
        <pc:picChg chg="mod">
          <ac:chgData name="Md. Masudur Rahman" userId="7b31cda9e9d283c8" providerId="LiveId" clId="{B4790143-F619-4078-90E8-CEBEE12BBB7D}" dt="2025-01-15T18:21:39.469" v="1629" actId="1076"/>
          <ac:picMkLst>
            <pc:docMk/>
            <pc:sldMk cId="3981781455" sldId="345"/>
            <ac:picMk id="4" creationId="{00000000-0000-0000-0000-000000000000}"/>
          </ac:picMkLst>
        </pc:picChg>
      </pc:sldChg>
      <pc:sldChg chg="addSp delSp modSp mod">
        <pc:chgData name="Md. Masudur Rahman" userId="7b31cda9e9d283c8" providerId="LiveId" clId="{B4790143-F619-4078-90E8-CEBEE12BBB7D}" dt="2025-01-15T18:22:37.021" v="1646"/>
        <pc:sldMkLst>
          <pc:docMk/>
          <pc:sldMk cId="2770679472" sldId="346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770679472" sldId="346"/>
            <ac:spMk id="3" creationId="{2DD7049B-3D45-91FB-8F59-0BD18173806A}"/>
          </ac:spMkLst>
        </pc:spChg>
        <pc:spChg chg="add mod">
          <ac:chgData name="Md. Masudur Rahman" userId="7b31cda9e9d283c8" providerId="LiveId" clId="{B4790143-F619-4078-90E8-CEBEE12BBB7D}" dt="2025-01-15T18:22:37.021" v="1646"/>
          <ac:spMkLst>
            <pc:docMk/>
            <pc:sldMk cId="2770679472" sldId="346"/>
            <ac:spMk id="11" creationId="{740FE000-43CF-7DFF-452F-71BABF554CCC}"/>
          </ac:spMkLst>
        </pc:spChg>
        <pc:picChg chg="mod">
          <ac:chgData name="Md. Masudur Rahman" userId="7b31cda9e9d283c8" providerId="LiveId" clId="{B4790143-F619-4078-90E8-CEBEE12BBB7D}" dt="2025-01-15T18:22:09.492" v="1635" actId="1076"/>
          <ac:picMkLst>
            <pc:docMk/>
            <pc:sldMk cId="2770679472" sldId="346"/>
            <ac:picMk id="4" creationId="{00000000-0000-0000-0000-000000000000}"/>
          </ac:picMkLst>
        </pc:pic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2796241891" sldId="347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796241891" sldId="347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796241891" sldId="347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796241891" sldId="347"/>
            <ac:spMk id="4" creationId="{C7FE9D70-B69A-F179-0E61-F64B761622B0}"/>
          </ac:spMkLst>
        </pc:spChg>
      </pc:sldChg>
      <pc:sldChg chg="modSp mod">
        <pc:chgData name="Md. Masudur Rahman" userId="7b31cda9e9d283c8" providerId="LiveId" clId="{B4790143-F619-4078-90E8-CEBEE12BBB7D}" dt="2025-01-15T17:27:12.314" v="203"/>
        <pc:sldMkLst>
          <pc:docMk/>
          <pc:sldMk cId="584682462" sldId="348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584682462" sldId="348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584682462" sldId="348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584682462" sldId="348"/>
            <ac:spMk id="4" creationId="{5C67DC44-C688-7FDB-3272-CBE4573B9835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1353447076" sldId="349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353447076" sldId="349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353447076" sldId="349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353447076" sldId="349"/>
            <ac:spMk id="4" creationId="{F62A41ED-4F67-BF1C-BDE0-1FFCA907875A}"/>
          </ac:spMkLst>
        </pc:spChg>
      </pc:sldChg>
      <pc:sldChg chg="addSp delSp modSp mod">
        <pc:chgData name="Md. Masudur Rahman" userId="7b31cda9e9d283c8" providerId="LiveId" clId="{B4790143-F619-4078-90E8-CEBEE12BBB7D}" dt="2025-01-15T18:23:11.141" v="1653" actId="478"/>
        <pc:sldMkLst>
          <pc:docMk/>
          <pc:sldMk cId="1331152480" sldId="350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331152480" sldId="350"/>
            <ac:spMk id="2" creationId="{DC60C723-0FDF-30CE-ACB0-1F17D51FB52C}"/>
          </ac:spMkLst>
        </pc:spChg>
        <pc:spChg chg="add mod">
          <ac:chgData name="Md. Masudur Rahman" userId="7b31cda9e9d283c8" providerId="LiveId" clId="{B4790143-F619-4078-90E8-CEBEE12BBB7D}" dt="2025-01-15T18:23:08.609" v="1652"/>
          <ac:spMkLst>
            <pc:docMk/>
            <pc:sldMk cId="1331152480" sldId="350"/>
            <ac:spMk id="6" creationId="{92AEB31C-3FC0-BC34-0494-9C52B504F3AF}"/>
          </ac:spMkLst>
        </pc:spChg>
        <pc:spChg chg="mod">
          <ac:chgData name="Md. Masudur Rahman" userId="7b31cda9e9d283c8" providerId="LiveId" clId="{B4790143-F619-4078-90E8-CEBEE12BBB7D}" dt="2025-01-15T18:22:54.741" v="1647" actId="1076"/>
          <ac:spMkLst>
            <pc:docMk/>
            <pc:sldMk cId="1331152480" sldId="350"/>
            <ac:spMk id="8" creationId="{00000000-0000-0000-0000-000000000000}"/>
          </ac:spMkLst>
        </pc:spChg>
        <pc:graphicFrameChg chg="mod">
          <ac:chgData name="Md. Masudur Rahman" userId="7b31cda9e9d283c8" providerId="LiveId" clId="{B4790143-F619-4078-90E8-CEBEE12BBB7D}" dt="2025-01-15T18:23:00.403" v="1648" actId="1076"/>
          <ac:graphicFrameMkLst>
            <pc:docMk/>
            <pc:sldMk cId="1331152480" sldId="350"/>
            <ac:graphicFrameMk id="9" creationId="{00000000-0000-0000-0000-000000000000}"/>
          </ac:graphicFrameMkLst>
        </pc:graphicFrameChg>
      </pc:sldChg>
      <pc:sldChg chg="modSp mod">
        <pc:chgData name="Md. Masudur Rahman" userId="7b31cda9e9d283c8" providerId="LiveId" clId="{B4790143-F619-4078-90E8-CEBEE12BBB7D}" dt="2025-01-15T18:23:29.396" v="1654" actId="1076"/>
        <pc:sldMkLst>
          <pc:docMk/>
          <pc:sldMk cId="1307350881" sldId="351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307350881" sldId="351"/>
            <ac:spMk id="5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307350881" sldId="351"/>
            <ac:spMk id="2050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23:29.396" v="1654" actId="1076"/>
          <ac:spMkLst>
            <pc:docMk/>
            <pc:sldMk cId="1307350881" sldId="351"/>
            <ac:spMk id="2051" creationId="{00000000-0000-0000-0000-000000000000}"/>
          </ac:spMkLst>
        </pc:spChg>
      </pc:sldChg>
      <pc:sldChg chg="modSp mod">
        <pc:chgData name="Md. Masudur Rahman" userId="7b31cda9e9d283c8" providerId="LiveId" clId="{B4790143-F619-4078-90E8-CEBEE12BBB7D}" dt="2025-01-15T18:23:35.851" v="1655" actId="1076"/>
        <pc:sldMkLst>
          <pc:docMk/>
          <pc:sldMk cId="1162808100" sldId="352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162808100" sldId="352"/>
            <ac:spMk id="3074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162808100" sldId="352"/>
            <ac:spMk id="3075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23:35.851" v="1655" actId="1076"/>
          <ac:spMkLst>
            <pc:docMk/>
            <pc:sldMk cId="1162808100" sldId="352"/>
            <ac:spMk id="3076" creationId="{00000000-0000-0000-0000-000000000000}"/>
          </ac:spMkLst>
        </pc:spChg>
      </pc:sldChg>
      <pc:sldChg chg="addSp modSp mod">
        <pc:chgData name="Md. Masudur Rahman" userId="7b31cda9e9d283c8" providerId="LiveId" clId="{B4790143-F619-4078-90E8-CEBEE12BBB7D}" dt="2025-01-15T18:23:47.413" v="1656"/>
        <pc:sldMkLst>
          <pc:docMk/>
          <pc:sldMk cId="3716691193" sldId="353"/>
        </pc:sldMkLst>
        <pc:spChg chg="add mod">
          <ac:chgData name="Md. Masudur Rahman" userId="7b31cda9e9d283c8" providerId="LiveId" clId="{B4790143-F619-4078-90E8-CEBEE12BBB7D}" dt="2025-01-15T18:23:47.413" v="1656"/>
          <ac:spMkLst>
            <pc:docMk/>
            <pc:sldMk cId="3716691193" sldId="353"/>
            <ac:spMk id="4" creationId="{AE4E5A8E-4CB4-8106-CCF0-4DFF51C9F8EB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716691193" sldId="353"/>
            <ac:spMk id="409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5:35.732" v="182" actId="27636"/>
          <ac:spMkLst>
            <pc:docMk/>
            <pc:sldMk cId="3716691193" sldId="353"/>
            <ac:spMk id="4099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716691193" sldId="353"/>
            <ac:spMk id="4100" creationId="{00000000-0000-0000-0000-000000000000}"/>
          </ac:spMkLst>
        </pc:spChg>
      </pc:sldChg>
      <pc:sldChg chg="modSp mod">
        <pc:chgData name="Md. Masudur Rahman" userId="7b31cda9e9d283c8" providerId="LiveId" clId="{B4790143-F619-4078-90E8-CEBEE12BBB7D}" dt="2025-01-15T17:27:12.314" v="203"/>
        <pc:sldMkLst>
          <pc:docMk/>
          <pc:sldMk cId="2069922624" sldId="354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069922624" sldId="354"/>
            <ac:spMk id="512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069922624" sldId="354"/>
            <ac:spMk id="512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069922624" sldId="354"/>
            <ac:spMk id="5124" creationId="{00000000-0000-0000-0000-000000000000}"/>
          </ac:spMkLst>
        </pc:spChg>
      </pc:sldChg>
      <pc:sldChg chg="modSp mod">
        <pc:chgData name="Md. Masudur Rahman" userId="7b31cda9e9d283c8" providerId="LiveId" clId="{B4790143-F619-4078-90E8-CEBEE12BBB7D}" dt="2025-01-15T17:27:12.314" v="203"/>
        <pc:sldMkLst>
          <pc:docMk/>
          <pc:sldMk cId="3345256422" sldId="355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345256422" sldId="355"/>
            <ac:spMk id="7170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345256422" sldId="355"/>
            <ac:spMk id="7171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345256422" sldId="355"/>
            <ac:spMk id="7172" creationId="{00000000-0000-0000-0000-000000000000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4200119145" sldId="356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200119145" sldId="356"/>
            <ac:spMk id="6146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200119145" sldId="356"/>
            <ac:spMk id="6147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200119145" sldId="356"/>
            <ac:spMk id="6148" creationId="{00000000-0000-0000-0000-000000000000}"/>
          </ac:spMkLst>
        </pc:spChg>
      </pc:sldChg>
      <pc:sldChg chg="modSp mod">
        <pc:chgData name="Md. Masudur Rahman" userId="7b31cda9e9d283c8" providerId="LiveId" clId="{B4790143-F619-4078-90E8-CEBEE12BBB7D}" dt="2025-01-15T17:27:12.314" v="203"/>
        <pc:sldMkLst>
          <pc:docMk/>
          <pc:sldMk cId="3744869209" sldId="357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744869209" sldId="357"/>
            <ac:spMk id="921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744869209" sldId="357"/>
            <ac:spMk id="9219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744869209" sldId="357"/>
            <ac:spMk id="9220" creationId="{00000000-0000-0000-0000-000000000000}"/>
          </ac:spMkLst>
        </pc:spChg>
      </pc:sldChg>
      <pc:sldChg chg="modSp mod">
        <pc:chgData name="Md. Masudur Rahman" userId="7b31cda9e9d283c8" providerId="LiveId" clId="{B4790143-F619-4078-90E8-CEBEE12BBB7D}" dt="2025-01-15T18:24:30.236" v="1657" actId="1076"/>
        <pc:sldMkLst>
          <pc:docMk/>
          <pc:sldMk cId="2274282035" sldId="358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274282035" sldId="358"/>
            <ac:spMk id="1024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274282035" sldId="358"/>
            <ac:spMk id="10243" creationId="{00000000-0000-0000-0000-000000000000}"/>
          </ac:spMkLst>
        </pc:spChg>
        <pc:grpChg chg="mod">
          <ac:chgData name="Md. Masudur Rahman" userId="7b31cda9e9d283c8" providerId="LiveId" clId="{B4790143-F619-4078-90E8-CEBEE12BBB7D}" dt="2025-01-15T18:24:30.236" v="1657" actId="1076"/>
          <ac:grpSpMkLst>
            <pc:docMk/>
            <pc:sldMk cId="2274282035" sldId="358"/>
            <ac:grpSpMk id="10244" creationId="{00000000-0000-0000-0000-000000000000}"/>
          </ac:grpSpMkLst>
        </pc:grpChg>
      </pc:sldChg>
      <pc:sldChg chg="modSp mod">
        <pc:chgData name="Md. Masudur Rahman" userId="7b31cda9e9d283c8" providerId="LiveId" clId="{B4790143-F619-4078-90E8-CEBEE12BBB7D}" dt="2025-01-15T18:24:43.076" v="1660" actId="1076"/>
        <pc:sldMkLst>
          <pc:docMk/>
          <pc:sldMk cId="2492556741" sldId="359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492556741" sldId="359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492556741" sldId="359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24:43.076" v="1660" actId="1076"/>
          <ac:spMkLst>
            <pc:docMk/>
            <pc:sldMk cId="2492556741" sldId="359"/>
            <ac:spMk id="4" creationId="{00000000-0000-0000-0000-000000000000}"/>
          </ac:spMkLst>
        </pc:spChg>
      </pc:sldChg>
      <pc:sldChg chg="modSp mod">
        <pc:chgData name="Md. Masudur Rahman" userId="7b31cda9e9d283c8" providerId="LiveId" clId="{B4790143-F619-4078-90E8-CEBEE12BBB7D}" dt="2025-01-15T18:25:16.851" v="1661" actId="1076"/>
        <pc:sldMkLst>
          <pc:docMk/>
          <pc:sldMk cId="2476036257" sldId="360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476036257" sldId="360"/>
            <ac:spMk id="11266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476036257" sldId="360"/>
            <ac:spMk id="11267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25:16.851" v="1661" actId="1076"/>
          <ac:spMkLst>
            <pc:docMk/>
            <pc:sldMk cId="2476036257" sldId="360"/>
            <ac:spMk id="1126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25:16.851" v="1661" actId="1076"/>
          <ac:spMkLst>
            <pc:docMk/>
            <pc:sldMk cId="2476036257" sldId="360"/>
            <ac:spMk id="11269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25:16.851" v="1661" actId="1076"/>
          <ac:spMkLst>
            <pc:docMk/>
            <pc:sldMk cId="2476036257" sldId="360"/>
            <ac:spMk id="11270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25:16.851" v="1661" actId="1076"/>
          <ac:spMkLst>
            <pc:docMk/>
            <pc:sldMk cId="2476036257" sldId="360"/>
            <ac:spMk id="11271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25:16.851" v="1661" actId="1076"/>
          <ac:spMkLst>
            <pc:docMk/>
            <pc:sldMk cId="2476036257" sldId="360"/>
            <ac:spMk id="1127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25:16.851" v="1661" actId="1076"/>
          <ac:spMkLst>
            <pc:docMk/>
            <pc:sldMk cId="2476036257" sldId="360"/>
            <ac:spMk id="11276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25:16.851" v="1661" actId="1076"/>
          <ac:spMkLst>
            <pc:docMk/>
            <pc:sldMk cId="2476036257" sldId="360"/>
            <ac:spMk id="11279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25:16.851" v="1661" actId="1076"/>
          <ac:spMkLst>
            <pc:docMk/>
            <pc:sldMk cId="2476036257" sldId="360"/>
            <ac:spMk id="11280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25:16.851" v="1661" actId="1076"/>
          <ac:spMkLst>
            <pc:docMk/>
            <pc:sldMk cId="2476036257" sldId="360"/>
            <ac:spMk id="1128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25:16.851" v="1661" actId="1076"/>
          <ac:spMkLst>
            <pc:docMk/>
            <pc:sldMk cId="2476036257" sldId="360"/>
            <ac:spMk id="11283" creationId="{00000000-0000-0000-0000-000000000000}"/>
          </ac:spMkLst>
        </pc:spChg>
      </pc:sldChg>
      <pc:sldChg chg="addSp modSp mod">
        <pc:chgData name="Md. Masudur Rahman" userId="7b31cda9e9d283c8" providerId="LiveId" clId="{B4790143-F619-4078-90E8-CEBEE12BBB7D}" dt="2025-01-15T18:25:52.831" v="1675" actId="20577"/>
        <pc:sldMkLst>
          <pc:docMk/>
          <pc:sldMk cId="2562907048" sldId="361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562907048" sldId="361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25:28.701" v="1664" actId="14100"/>
          <ac:spMkLst>
            <pc:docMk/>
            <pc:sldMk cId="2562907048" sldId="361"/>
            <ac:spMk id="4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8:25:52.831" v="1675" actId="20577"/>
          <ac:spMkLst>
            <pc:docMk/>
            <pc:sldMk cId="2562907048" sldId="361"/>
            <ac:spMk id="6" creationId="{98097CED-0B60-CA24-E837-0672AF20981F}"/>
          </ac:spMkLst>
        </pc:spChg>
      </pc:sldChg>
      <pc:sldChg chg="modSp mod">
        <pc:chgData name="Md. Masudur Rahman" userId="7b31cda9e9d283c8" providerId="LiveId" clId="{B4790143-F619-4078-90E8-CEBEE12BBB7D}" dt="2025-01-15T18:26:27.603" v="1678" actId="1076"/>
        <pc:sldMkLst>
          <pc:docMk/>
          <pc:sldMk cId="3871470688" sldId="362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871470688" sldId="362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871470688" sldId="362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26:27.603" v="1678" actId="1076"/>
          <ac:spMkLst>
            <pc:docMk/>
            <pc:sldMk cId="3871470688" sldId="362"/>
            <ac:spMk id="4" creationId="{00000000-0000-0000-0000-000000000000}"/>
          </ac:spMkLst>
        </pc:spChg>
      </pc:sldChg>
      <pc:sldChg chg="modSp mod">
        <pc:chgData name="Md. Masudur Rahman" userId="7b31cda9e9d283c8" providerId="LiveId" clId="{B4790143-F619-4078-90E8-CEBEE12BBB7D}" dt="2025-01-15T18:26:36.579" v="1680" actId="14100"/>
        <pc:sldMkLst>
          <pc:docMk/>
          <pc:sldMk cId="775321267" sldId="363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775321267" sldId="363"/>
            <ac:spMk id="13314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775321267" sldId="363"/>
            <ac:spMk id="13315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26:36.579" v="1680" actId="14100"/>
          <ac:spMkLst>
            <pc:docMk/>
            <pc:sldMk cId="775321267" sldId="363"/>
            <ac:spMk id="13316" creationId="{00000000-0000-0000-0000-000000000000}"/>
          </ac:spMkLst>
        </pc:spChg>
      </pc:sldChg>
      <pc:sldChg chg="addSp delSp modSp mod">
        <pc:chgData name="Md. Masudur Rahman" userId="7b31cda9e9d283c8" providerId="LiveId" clId="{B4790143-F619-4078-90E8-CEBEE12BBB7D}" dt="2025-01-15T18:29:40.891" v="1703" actId="478"/>
        <pc:sldMkLst>
          <pc:docMk/>
          <pc:sldMk cId="2293406979" sldId="364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293406979" sldId="364"/>
            <ac:spMk id="2" creationId="{4CF77575-E23C-216B-EAE5-9918FCD4DC1A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293406979" sldId="364"/>
            <ac:spMk id="47106" creationId="{00000000-0000-0000-0000-000000000000}"/>
          </ac:spMkLst>
        </pc:spChg>
      </pc:sldChg>
      <pc:sldChg chg="modSp mod">
        <pc:chgData name="Md. Masudur Rahman" userId="7b31cda9e9d283c8" providerId="LiveId" clId="{B4790143-F619-4078-90E8-CEBEE12BBB7D}" dt="2025-01-15T18:35:18.757" v="1783" actId="20577"/>
        <pc:sldMkLst>
          <pc:docMk/>
          <pc:sldMk cId="1353430853" sldId="365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353430853" sldId="365"/>
            <ac:spMk id="1433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353430853" sldId="365"/>
            <ac:spMk id="14339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35:18.757" v="1783" actId="20577"/>
          <ac:spMkLst>
            <pc:docMk/>
            <pc:sldMk cId="1353430853" sldId="365"/>
            <ac:spMk id="14340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34:56.368" v="1765" actId="1076"/>
          <ac:spMkLst>
            <pc:docMk/>
            <pc:sldMk cId="1353430853" sldId="365"/>
            <ac:spMk id="14341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34:56.368" v="1765" actId="1076"/>
          <ac:spMkLst>
            <pc:docMk/>
            <pc:sldMk cId="1353430853" sldId="365"/>
            <ac:spMk id="1434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34:56.368" v="1765" actId="1076"/>
          <ac:spMkLst>
            <pc:docMk/>
            <pc:sldMk cId="1353430853" sldId="365"/>
            <ac:spMk id="1434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35:13.611" v="1779" actId="1037"/>
          <ac:spMkLst>
            <pc:docMk/>
            <pc:sldMk cId="1353430853" sldId="365"/>
            <ac:spMk id="14344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35:13.611" v="1779" actId="1037"/>
          <ac:spMkLst>
            <pc:docMk/>
            <pc:sldMk cId="1353430853" sldId="365"/>
            <ac:spMk id="14345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35:03.488" v="1768" actId="1076"/>
          <ac:spMkLst>
            <pc:docMk/>
            <pc:sldMk cId="1353430853" sldId="365"/>
            <ac:spMk id="14346" creationId="{00000000-0000-0000-0000-000000000000}"/>
          </ac:spMkLst>
        </pc:spChg>
        <pc:grpChg chg="mod">
          <ac:chgData name="Md. Masudur Rahman" userId="7b31cda9e9d283c8" providerId="LiveId" clId="{B4790143-F619-4078-90E8-CEBEE12BBB7D}" dt="2025-01-15T18:34:28.896" v="1740" actId="14100"/>
          <ac:grpSpMkLst>
            <pc:docMk/>
            <pc:sldMk cId="1353430853" sldId="365"/>
            <ac:grpSpMk id="14347" creationId="{00000000-0000-0000-0000-000000000000}"/>
          </ac:grpSpMkLst>
        </pc:grpChg>
      </pc:sldChg>
      <pc:sldChg chg="modSp">
        <pc:chgData name="Md. Masudur Rahman" userId="7b31cda9e9d283c8" providerId="LiveId" clId="{B4790143-F619-4078-90E8-CEBEE12BBB7D}" dt="2025-01-15T18:30:29.186" v="1704" actId="1076"/>
        <pc:sldMkLst>
          <pc:docMk/>
          <pc:sldMk cId="3028784977" sldId="366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028784977" sldId="366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028784977" sldId="366"/>
            <ac:spMk id="4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30:29.186" v="1704" actId="1076"/>
          <ac:spMkLst>
            <pc:docMk/>
            <pc:sldMk cId="3028784977" sldId="366"/>
            <ac:spMk id="5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30:29.186" v="1704" actId="1076"/>
          <ac:spMkLst>
            <pc:docMk/>
            <pc:sldMk cId="3028784977" sldId="366"/>
            <ac:spMk id="6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30:29.186" v="1704" actId="1076"/>
          <ac:spMkLst>
            <pc:docMk/>
            <pc:sldMk cId="3028784977" sldId="366"/>
            <ac:spMk id="7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30:29.186" v="1704" actId="1076"/>
          <ac:spMkLst>
            <pc:docMk/>
            <pc:sldMk cId="3028784977" sldId="366"/>
            <ac:spMk id="8" creationId="{00000000-0000-0000-0000-000000000000}"/>
          </ac:spMkLst>
        </pc:spChg>
      </pc:sldChg>
      <pc:sldChg chg="addSp delSp modSp mod">
        <pc:chgData name="Md. Masudur Rahman" userId="7b31cda9e9d283c8" providerId="LiveId" clId="{B4790143-F619-4078-90E8-CEBEE12BBB7D}" dt="2025-01-15T18:35:44.256" v="1787"/>
        <pc:sldMkLst>
          <pc:docMk/>
          <pc:sldMk cId="1827760587" sldId="367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827760587" sldId="367"/>
            <ac:spMk id="4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8:35:44.256" v="1787"/>
          <ac:spMkLst>
            <pc:docMk/>
            <pc:sldMk cId="1827760587" sldId="367"/>
            <ac:spMk id="8" creationId="{9AC02E39-BF6D-1AB4-A4C9-C74E16076180}"/>
          </ac:spMkLst>
        </pc:spChg>
        <pc:picChg chg="mod">
          <ac:chgData name="Md. Masudur Rahman" userId="7b31cda9e9d283c8" providerId="LiveId" clId="{B4790143-F619-4078-90E8-CEBEE12BBB7D}" dt="2025-01-15T18:35:30.567" v="1784" actId="1076"/>
          <ac:picMkLst>
            <pc:docMk/>
            <pc:sldMk cId="1827760587" sldId="367"/>
            <ac:picMk id="5" creationId="{00000000-0000-0000-0000-000000000000}"/>
          </ac:picMkLst>
        </pc:picChg>
      </pc:sldChg>
      <pc:sldChg chg="addSp delSp modSp mod">
        <pc:chgData name="Md. Masudur Rahman" userId="7b31cda9e9d283c8" providerId="LiveId" clId="{B4790143-F619-4078-90E8-CEBEE12BBB7D}" dt="2025-01-15T18:36:19.351" v="1802" actId="1076"/>
        <pc:sldMkLst>
          <pc:docMk/>
          <pc:sldMk cId="1866172541" sldId="368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866172541" sldId="368"/>
            <ac:spMk id="4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36:19.351" v="1802" actId="1076"/>
          <ac:spMkLst>
            <pc:docMk/>
            <pc:sldMk cId="1866172541" sldId="368"/>
            <ac:spMk id="6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8:36:13.337" v="1800"/>
          <ac:spMkLst>
            <pc:docMk/>
            <pc:sldMk cId="1866172541" sldId="368"/>
            <ac:spMk id="9" creationId="{42115192-7106-F7D0-70A1-B0B6E836F1E6}"/>
          </ac:spMkLst>
        </pc:spChg>
      </pc:sldChg>
      <pc:sldChg chg="addSp delSp modSp mod">
        <pc:chgData name="Md. Masudur Rahman" userId="7b31cda9e9d283c8" providerId="LiveId" clId="{B4790143-F619-4078-90E8-CEBEE12BBB7D}" dt="2025-01-15T18:36:49.096" v="1807" actId="478"/>
        <pc:sldMkLst>
          <pc:docMk/>
          <pc:sldMk cId="3841794825" sldId="369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841794825" sldId="369"/>
            <ac:spMk id="2" creationId="{6A7C1836-8E77-86B9-2B64-9AF9317C0E0C}"/>
          </ac:spMkLst>
        </pc:spChg>
        <pc:spChg chg="mod">
          <ac:chgData name="Md. Masudur Rahman" userId="7b31cda9e9d283c8" providerId="LiveId" clId="{B4790143-F619-4078-90E8-CEBEE12BBB7D}" dt="2025-01-15T18:36:41.295" v="1806" actId="1076"/>
          <ac:spMkLst>
            <pc:docMk/>
            <pc:sldMk cId="3841794825" sldId="369"/>
            <ac:spMk id="6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8:36:33.762" v="1804"/>
          <ac:spMkLst>
            <pc:docMk/>
            <pc:sldMk cId="3841794825" sldId="369"/>
            <ac:spMk id="7" creationId="{54B022AD-1F78-1B22-2CAF-A14EA97FF5E3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1626085371" sldId="370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626085371" sldId="370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626085371" sldId="370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626085371" sldId="370"/>
            <ac:spMk id="4" creationId="{5112B7A9-A376-1A5F-99AE-A630B1073304}"/>
          </ac:spMkLst>
        </pc:spChg>
      </pc:sldChg>
      <pc:sldChg chg="addSp delSp modSp mod">
        <pc:chgData name="Md. Masudur Rahman" userId="7b31cda9e9d283c8" providerId="LiveId" clId="{B4790143-F619-4078-90E8-CEBEE12BBB7D}" dt="2025-01-15T18:37:57.549" v="1824"/>
        <pc:sldMkLst>
          <pc:docMk/>
          <pc:sldMk cId="534105515" sldId="371"/>
        </pc:sldMkLst>
        <pc:spChg chg="add del mod">
          <ac:chgData name="Md. Masudur Rahman" userId="7b31cda9e9d283c8" providerId="LiveId" clId="{B4790143-F619-4078-90E8-CEBEE12BBB7D}" dt="2025-01-15T18:37:57.141" v="1823" actId="6549"/>
          <ac:spMkLst>
            <pc:docMk/>
            <pc:sldMk cId="534105515" sldId="371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534105515" sldId="371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534105515" sldId="371"/>
            <ac:spMk id="4" creationId="{6D610CC8-9298-DE1F-A3A3-E4EF02FEAB55}"/>
          </ac:spMkLst>
        </pc:spChg>
      </pc:sldChg>
      <pc:sldChg chg="addSp modSp mod">
        <pc:chgData name="Md. Masudur Rahman" userId="7b31cda9e9d283c8" providerId="LiveId" clId="{B4790143-F619-4078-90E8-CEBEE12BBB7D}" dt="2025-01-15T18:37:52.062" v="1820"/>
        <pc:sldMkLst>
          <pc:docMk/>
          <pc:sldMk cId="867471355" sldId="372"/>
        </pc:sldMkLst>
        <pc:spChg chg="mod">
          <ac:chgData name="Md. Masudur Rahman" userId="7b31cda9e9d283c8" providerId="LiveId" clId="{B4790143-F619-4078-90E8-CEBEE12BBB7D}" dt="2025-01-15T18:37:08.600" v="1812"/>
          <ac:spMkLst>
            <pc:docMk/>
            <pc:sldMk cId="867471355" sldId="372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867471355" sldId="372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867471355" sldId="372"/>
            <ac:spMk id="5" creationId="{A2BD2189-F093-59E9-0C0B-FF041C706C3F}"/>
          </ac:spMkLst>
        </pc:spChg>
        <pc:picChg chg="mod">
          <ac:chgData name="Md. Masudur Rahman" userId="7b31cda9e9d283c8" providerId="LiveId" clId="{B4790143-F619-4078-90E8-CEBEE12BBB7D}" dt="2025-01-15T18:37:01.167" v="1808" actId="1076"/>
          <ac:picMkLst>
            <pc:docMk/>
            <pc:sldMk cId="867471355" sldId="372"/>
            <ac:picMk id="4" creationId="{00000000-0000-0000-0000-000000000000}"/>
          </ac:picMkLst>
        </pc:pic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3580000479" sldId="373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580000479" sldId="373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580000479" sldId="373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580000479" sldId="373"/>
            <ac:spMk id="4" creationId="{FE26F4DC-93D0-3BD3-7041-CF208687C213}"/>
          </ac:spMkLst>
        </pc:spChg>
      </pc:sldChg>
      <pc:sldChg chg="addSp delSp modSp mod">
        <pc:chgData name="Md. Masudur Rahman" userId="7b31cda9e9d283c8" providerId="LiveId" clId="{B4790143-F619-4078-90E8-CEBEE12BBB7D}" dt="2025-01-15T18:38:25.902" v="1831" actId="1076"/>
        <pc:sldMkLst>
          <pc:docMk/>
          <pc:sldMk cId="3164236041" sldId="374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164236041" sldId="374"/>
            <ac:spMk id="2" creationId="{434C823E-93F3-9335-B01A-01B524527929}"/>
          </ac:spMkLst>
        </pc:spChg>
        <pc:spChg chg="mod">
          <ac:chgData name="Md. Masudur Rahman" userId="7b31cda9e9d283c8" providerId="LiveId" clId="{B4790143-F619-4078-90E8-CEBEE12BBB7D}" dt="2025-01-15T18:38:25.902" v="1831" actId="1076"/>
          <ac:spMkLst>
            <pc:docMk/>
            <pc:sldMk cId="3164236041" sldId="374"/>
            <ac:spMk id="8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8:38:18.815" v="1829" actId="14100"/>
          <ac:spMkLst>
            <pc:docMk/>
            <pc:sldMk cId="3164236041" sldId="374"/>
            <ac:spMk id="10" creationId="{84F7DB7D-1AAB-F383-C4AA-D8375634166F}"/>
          </ac:spMkLst>
        </pc:spChg>
      </pc:sldChg>
      <pc:sldChg chg="addSp delSp modSp mod">
        <pc:chgData name="Md. Masudur Rahman" userId="7b31cda9e9d283c8" providerId="LiveId" clId="{B4790143-F619-4078-90E8-CEBEE12BBB7D}" dt="2025-01-15T18:38:52.504" v="1837" actId="14100"/>
        <pc:sldMkLst>
          <pc:docMk/>
          <pc:sldMk cId="1973961242" sldId="375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973961242" sldId="375"/>
            <ac:spMk id="2" creationId="{340087A0-5548-245B-9133-4A74BAA9423A}"/>
          </ac:spMkLst>
        </pc:spChg>
        <pc:spChg chg="mod">
          <ac:chgData name="Md. Masudur Rahman" userId="7b31cda9e9d283c8" providerId="LiveId" clId="{B4790143-F619-4078-90E8-CEBEE12BBB7D}" dt="2025-01-15T18:38:52.504" v="1837" actId="14100"/>
          <ac:spMkLst>
            <pc:docMk/>
            <pc:sldMk cId="1973961242" sldId="375"/>
            <ac:spMk id="4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38:46.630" v="1836" actId="1076"/>
          <ac:spMkLst>
            <pc:docMk/>
            <pc:sldMk cId="1973961242" sldId="375"/>
            <ac:spMk id="7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8:38:38.227" v="1834"/>
          <ac:spMkLst>
            <pc:docMk/>
            <pc:sldMk cId="1973961242" sldId="375"/>
            <ac:spMk id="13" creationId="{9E4E9F3A-DA06-5E6A-94E3-01266CFD6899}"/>
          </ac:spMkLst>
        </pc:spChg>
        <pc:picChg chg="mod">
          <ac:chgData name="Md. Masudur Rahman" userId="7b31cda9e9d283c8" providerId="LiveId" clId="{B4790143-F619-4078-90E8-CEBEE12BBB7D}" dt="2025-01-15T18:38:46.630" v="1836" actId="1076"/>
          <ac:picMkLst>
            <pc:docMk/>
            <pc:sldMk cId="1973961242" sldId="375"/>
            <ac:picMk id="5" creationId="{00000000-0000-0000-0000-000000000000}"/>
          </ac:picMkLst>
        </pc:picChg>
        <pc:picChg chg="mod">
          <ac:chgData name="Md. Masudur Rahman" userId="7b31cda9e9d283c8" providerId="LiveId" clId="{B4790143-F619-4078-90E8-CEBEE12BBB7D}" dt="2025-01-15T18:38:46.630" v="1836" actId="1076"/>
          <ac:picMkLst>
            <pc:docMk/>
            <pc:sldMk cId="1973961242" sldId="375"/>
            <ac:picMk id="6" creationId="{00000000-0000-0000-0000-000000000000}"/>
          </ac:picMkLst>
        </pc:picChg>
      </pc:sldChg>
      <pc:sldChg chg="addSp delSp modSp mod">
        <pc:chgData name="Md. Masudur Rahman" userId="7b31cda9e9d283c8" providerId="LiveId" clId="{B4790143-F619-4078-90E8-CEBEE12BBB7D}" dt="2025-01-15T18:39:13.035" v="1898" actId="1038"/>
        <pc:sldMkLst>
          <pc:docMk/>
          <pc:sldMk cId="3622409065" sldId="376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622409065" sldId="376"/>
            <ac:spMk id="2" creationId="{EDC61895-7FC6-66D2-BD21-E462FDD5FD31}"/>
          </ac:spMkLst>
        </pc:spChg>
        <pc:spChg chg="mod">
          <ac:chgData name="Md. Masudur Rahman" userId="7b31cda9e9d283c8" providerId="LiveId" clId="{B4790143-F619-4078-90E8-CEBEE12BBB7D}" dt="2025-01-15T18:39:03.886" v="1840" actId="1076"/>
          <ac:spMkLst>
            <pc:docMk/>
            <pc:sldMk cId="3622409065" sldId="376"/>
            <ac:spMk id="4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39:13.035" v="1898" actId="1038"/>
          <ac:spMkLst>
            <pc:docMk/>
            <pc:sldMk cId="3622409065" sldId="376"/>
            <ac:spMk id="7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8:38:57.630" v="1838"/>
          <ac:spMkLst>
            <pc:docMk/>
            <pc:sldMk cId="3622409065" sldId="376"/>
            <ac:spMk id="158" creationId="{11C3D12B-7A50-44E9-C958-F647CB7BB2A5}"/>
          </ac:spMkLst>
        </pc:spChg>
        <pc:grpChg chg="mod">
          <ac:chgData name="Md. Masudur Rahman" userId="7b31cda9e9d283c8" providerId="LiveId" clId="{B4790143-F619-4078-90E8-CEBEE12BBB7D}" dt="2025-01-15T18:39:13.035" v="1898" actId="1038"/>
          <ac:grpSpMkLst>
            <pc:docMk/>
            <pc:sldMk cId="3622409065" sldId="376"/>
            <ac:grpSpMk id="5" creationId="{00000000-0000-0000-0000-000000000000}"/>
          </ac:grpSpMkLst>
        </pc:grpChg>
        <pc:picChg chg="mod">
          <ac:chgData name="Md. Masudur Rahman" userId="7b31cda9e9d283c8" providerId="LiveId" clId="{B4790143-F619-4078-90E8-CEBEE12BBB7D}" dt="2025-01-15T18:39:13.035" v="1898" actId="1038"/>
          <ac:picMkLst>
            <pc:docMk/>
            <pc:sldMk cId="3622409065" sldId="376"/>
            <ac:picMk id="6" creationId="{00000000-0000-0000-0000-000000000000}"/>
          </ac:picMkLst>
        </pc:picChg>
      </pc:sldChg>
      <pc:sldChg chg="addSp delSp modSp mod">
        <pc:chgData name="Md. Masudur Rahman" userId="7b31cda9e9d283c8" providerId="LiveId" clId="{B4790143-F619-4078-90E8-CEBEE12BBB7D}" dt="2025-01-15T18:41:09.421" v="1910" actId="1076"/>
        <pc:sldMkLst>
          <pc:docMk/>
          <pc:sldMk cId="249253014" sldId="377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49253014" sldId="377"/>
            <ac:spMk id="2" creationId="{ED41469E-5DE2-1881-52C4-576F3B958836}"/>
          </ac:spMkLst>
        </pc:spChg>
        <pc:spChg chg="mod">
          <ac:chgData name="Md. Masudur Rahman" userId="7b31cda9e9d283c8" providerId="LiveId" clId="{B4790143-F619-4078-90E8-CEBEE12BBB7D}" dt="2025-01-15T18:41:09.421" v="1910" actId="1076"/>
          <ac:spMkLst>
            <pc:docMk/>
            <pc:sldMk cId="249253014" sldId="377"/>
            <ac:spMk id="8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8:40:59.345" v="1908"/>
          <ac:spMkLst>
            <pc:docMk/>
            <pc:sldMk cId="249253014" sldId="377"/>
            <ac:spMk id="9" creationId="{F9DBD073-C49F-4E1E-8832-ED77F0114795}"/>
          </ac:spMkLst>
        </pc:spChg>
      </pc:sldChg>
      <pc:sldChg chg="addSp delSp modSp mod">
        <pc:chgData name="Md. Masudur Rahman" userId="7b31cda9e9d283c8" providerId="LiveId" clId="{B4790143-F619-4078-90E8-CEBEE12BBB7D}" dt="2025-01-15T18:41:39.117" v="1916" actId="478"/>
        <pc:sldMkLst>
          <pc:docMk/>
          <pc:sldMk cId="1802872476" sldId="378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802872476" sldId="378"/>
            <ac:spMk id="2" creationId="{EFCD07C5-D338-F860-FC28-C068EA04C313}"/>
          </ac:spMkLst>
        </pc:spChg>
        <pc:spChg chg="mod">
          <ac:chgData name="Md. Masudur Rahman" userId="7b31cda9e9d283c8" providerId="LiveId" clId="{B4790143-F619-4078-90E8-CEBEE12BBB7D}" dt="2025-01-15T18:41:37.237" v="1915" actId="1076"/>
          <ac:spMkLst>
            <pc:docMk/>
            <pc:sldMk cId="1802872476" sldId="378"/>
            <ac:spMk id="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41:37.237" v="1915" actId="1076"/>
          <ac:spMkLst>
            <pc:docMk/>
            <pc:sldMk cId="1802872476" sldId="378"/>
            <ac:spMk id="9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41:37.237" v="1915" actId="1076"/>
          <ac:spMkLst>
            <pc:docMk/>
            <pc:sldMk cId="1802872476" sldId="378"/>
            <ac:spMk id="10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8:41:25.913" v="1914"/>
          <ac:spMkLst>
            <pc:docMk/>
            <pc:sldMk cId="1802872476" sldId="378"/>
            <ac:spMk id="11" creationId="{A322DD34-F3A5-471A-8905-D401D649BC19}"/>
          </ac:spMkLst>
        </pc:spChg>
      </pc:sldChg>
      <pc:sldChg chg="addSp delSp modSp mod">
        <pc:chgData name="Md. Masudur Rahman" userId="7b31cda9e9d283c8" providerId="LiveId" clId="{B4790143-F619-4078-90E8-CEBEE12BBB7D}" dt="2025-01-15T18:42:07.173" v="1921" actId="1076"/>
        <pc:sldMkLst>
          <pc:docMk/>
          <pc:sldMk cId="2400871369" sldId="379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400871369" sldId="379"/>
            <ac:spMk id="2" creationId="{111A7D5F-B5B2-CAA8-8378-03C5BA9A8E39}"/>
          </ac:spMkLst>
        </pc:spChg>
        <pc:spChg chg="mod">
          <ac:chgData name="Md. Masudur Rahman" userId="7b31cda9e9d283c8" providerId="LiveId" clId="{B4790143-F619-4078-90E8-CEBEE12BBB7D}" dt="2025-01-15T18:42:07.173" v="1921" actId="1076"/>
          <ac:spMkLst>
            <pc:docMk/>
            <pc:sldMk cId="2400871369" sldId="379"/>
            <ac:spMk id="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42:07.173" v="1921" actId="1076"/>
          <ac:spMkLst>
            <pc:docMk/>
            <pc:sldMk cId="2400871369" sldId="379"/>
            <ac:spMk id="9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42:07.173" v="1921" actId="1076"/>
          <ac:spMkLst>
            <pc:docMk/>
            <pc:sldMk cId="2400871369" sldId="379"/>
            <ac:spMk id="11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8:41:51.774" v="1919"/>
          <ac:spMkLst>
            <pc:docMk/>
            <pc:sldMk cId="2400871369" sldId="379"/>
            <ac:spMk id="14" creationId="{440EF305-C9B4-7AA8-049A-60F0CD766DBB}"/>
          </ac:spMkLst>
        </pc:spChg>
        <pc:picChg chg="mod">
          <ac:chgData name="Md. Masudur Rahman" userId="7b31cda9e9d283c8" providerId="LiveId" clId="{B4790143-F619-4078-90E8-CEBEE12BBB7D}" dt="2025-01-15T18:42:07.173" v="1921" actId="1076"/>
          <ac:picMkLst>
            <pc:docMk/>
            <pc:sldMk cId="2400871369" sldId="379"/>
            <ac:picMk id="10" creationId="{00000000-0000-0000-0000-000000000000}"/>
          </ac:picMkLst>
        </pc:picChg>
      </pc:sldChg>
      <pc:sldChg chg="addSp delSp modSp mod">
        <pc:chgData name="Md. Masudur Rahman" userId="7b31cda9e9d283c8" providerId="LiveId" clId="{B4790143-F619-4078-90E8-CEBEE12BBB7D}" dt="2025-01-15T18:42:28.077" v="1927" actId="1076"/>
        <pc:sldMkLst>
          <pc:docMk/>
          <pc:sldMk cId="265571965" sldId="380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65571965" sldId="380"/>
            <ac:spMk id="2" creationId="{C1FA6F9B-BCC5-2625-5B47-72A484FE4BA3}"/>
          </ac:spMkLst>
        </pc:spChg>
        <pc:spChg chg="mod">
          <ac:chgData name="Md. Masudur Rahman" userId="7b31cda9e9d283c8" providerId="LiveId" clId="{B4790143-F619-4078-90E8-CEBEE12BBB7D}" dt="2025-01-15T18:42:28.077" v="1927" actId="1076"/>
          <ac:spMkLst>
            <pc:docMk/>
            <pc:sldMk cId="265571965" sldId="380"/>
            <ac:spMk id="8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8:42:19.559" v="1925"/>
          <ac:spMkLst>
            <pc:docMk/>
            <pc:sldMk cId="265571965" sldId="380"/>
            <ac:spMk id="9" creationId="{4309E35B-D07C-995D-B62B-7888EC2E30DD}"/>
          </ac:spMkLst>
        </pc:spChg>
      </pc:sldChg>
      <pc:sldChg chg="addSp delSp modSp mod">
        <pc:chgData name="Md. Masudur Rahman" userId="7b31cda9e9d283c8" providerId="LiveId" clId="{B4790143-F619-4078-90E8-CEBEE12BBB7D}" dt="2025-01-15T18:42:48.772" v="1930" actId="1076"/>
        <pc:sldMkLst>
          <pc:docMk/>
          <pc:sldMk cId="506801247" sldId="381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506801247" sldId="381"/>
            <ac:spMk id="2" creationId="{31268BC2-DD0A-088E-E885-782539CAB577}"/>
          </ac:spMkLst>
        </pc:spChg>
        <pc:spChg chg="mod">
          <ac:chgData name="Md. Masudur Rahman" userId="7b31cda9e9d283c8" providerId="LiveId" clId="{B4790143-F619-4078-90E8-CEBEE12BBB7D}" dt="2025-01-15T18:42:48.772" v="1930" actId="1076"/>
          <ac:spMkLst>
            <pc:docMk/>
            <pc:sldMk cId="506801247" sldId="381"/>
            <ac:spMk id="8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8:42:39.103" v="1928"/>
          <ac:spMkLst>
            <pc:docMk/>
            <pc:sldMk cId="506801247" sldId="381"/>
            <ac:spMk id="9" creationId="{23D88368-EBCD-A8D3-2269-C3501CCA56AD}"/>
          </ac:spMkLst>
        </pc:spChg>
      </pc:sldChg>
      <pc:sldChg chg="addSp delSp modSp mod">
        <pc:chgData name="Md. Masudur Rahman" userId="7b31cda9e9d283c8" providerId="LiveId" clId="{B4790143-F619-4078-90E8-CEBEE12BBB7D}" dt="2025-01-15T18:42:58.525" v="1933" actId="1076"/>
        <pc:sldMkLst>
          <pc:docMk/>
          <pc:sldMk cId="512647544" sldId="382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512647544" sldId="382"/>
            <ac:spMk id="2" creationId="{37D86FA7-DB35-3B8C-7E9B-6B49C64EC8DA}"/>
          </ac:spMkLst>
        </pc:spChg>
        <pc:spChg chg="mod">
          <ac:chgData name="Md. Masudur Rahman" userId="7b31cda9e9d283c8" providerId="LiveId" clId="{B4790143-F619-4078-90E8-CEBEE12BBB7D}" dt="2025-01-15T18:42:58.525" v="1933" actId="1076"/>
          <ac:spMkLst>
            <pc:docMk/>
            <pc:sldMk cId="512647544" sldId="382"/>
            <ac:spMk id="8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8:42:53.214" v="1931"/>
          <ac:spMkLst>
            <pc:docMk/>
            <pc:sldMk cId="512647544" sldId="382"/>
            <ac:spMk id="9" creationId="{98DC4449-0212-520F-2E67-CFE7C5BD8CA9}"/>
          </ac:spMkLst>
        </pc:spChg>
      </pc:sldChg>
      <pc:sldChg chg="addSp delSp modSp mod">
        <pc:chgData name="Md. Masudur Rahman" userId="7b31cda9e9d283c8" providerId="LiveId" clId="{B4790143-F619-4078-90E8-CEBEE12BBB7D}" dt="2025-01-15T18:43:07.724" v="1936" actId="1076"/>
        <pc:sldMkLst>
          <pc:docMk/>
          <pc:sldMk cId="1470661180" sldId="383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470661180" sldId="383"/>
            <ac:spMk id="2" creationId="{0A71B379-AE32-54F6-65EA-1F69956DF606}"/>
          </ac:spMkLst>
        </pc:spChg>
        <pc:spChg chg="mod">
          <ac:chgData name="Md. Masudur Rahman" userId="7b31cda9e9d283c8" providerId="LiveId" clId="{B4790143-F619-4078-90E8-CEBEE12BBB7D}" dt="2025-01-15T18:43:07.724" v="1936" actId="1076"/>
          <ac:spMkLst>
            <pc:docMk/>
            <pc:sldMk cId="1470661180" sldId="383"/>
            <ac:spMk id="8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8:43:01.663" v="1934"/>
          <ac:spMkLst>
            <pc:docMk/>
            <pc:sldMk cId="1470661180" sldId="383"/>
            <ac:spMk id="9" creationId="{C6A2B3FD-74CD-2E95-2716-E511D60F4175}"/>
          </ac:spMkLst>
        </pc:spChg>
      </pc:sldChg>
      <pc:sldChg chg="addSp delSp modSp mod">
        <pc:chgData name="Md. Masudur Rahman" userId="7b31cda9e9d283c8" providerId="LiveId" clId="{B4790143-F619-4078-90E8-CEBEE12BBB7D}" dt="2025-01-15T18:43:25.669" v="1942" actId="478"/>
        <pc:sldMkLst>
          <pc:docMk/>
          <pc:sldMk cId="2964277603" sldId="384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964277603" sldId="384"/>
            <ac:spMk id="2" creationId="{A3EB95C6-C995-8D9D-3FDA-4DCF4C148E0F}"/>
          </ac:spMkLst>
        </pc:spChg>
        <pc:spChg chg="mod">
          <ac:chgData name="Md. Masudur Rahman" userId="7b31cda9e9d283c8" providerId="LiveId" clId="{B4790143-F619-4078-90E8-CEBEE12BBB7D}" dt="2025-01-15T18:43:23.157" v="1941" actId="1076"/>
          <ac:spMkLst>
            <pc:docMk/>
            <pc:sldMk cId="2964277603" sldId="384"/>
            <ac:spMk id="8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8:43:16.856" v="1940"/>
          <ac:spMkLst>
            <pc:docMk/>
            <pc:sldMk cId="2964277603" sldId="384"/>
            <ac:spMk id="9" creationId="{720CF6D2-B0EB-EBA5-9421-BCAA4790A887}"/>
          </ac:spMkLst>
        </pc:spChg>
      </pc:sldChg>
      <pc:sldChg chg="addSp delSp modSp mod">
        <pc:chgData name="Md. Masudur Rahman" userId="7b31cda9e9d283c8" providerId="LiveId" clId="{B4790143-F619-4078-90E8-CEBEE12BBB7D}" dt="2025-01-15T18:43:49.180" v="1947" actId="1076"/>
        <pc:sldMkLst>
          <pc:docMk/>
          <pc:sldMk cId="3040132045" sldId="385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040132045" sldId="385"/>
            <ac:spMk id="2" creationId="{ABB24DF7-6F72-E690-DC7D-0A389723DE3A}"/>
          </ac:spMkLst>
        </pc:spChg>
        <pc:spChg chg="mod">
          <ac:chgData name="Md. Masudur Rahman" userId="7b31cda9e9d283c8" providerId="LiveId" clId="{B4790143-F619-4078-90E8-CEBEE12BBB7D}" dt="2025-01-15T18:43:49.180" v="1947" actId="1076"/>
          <ac:spMkLst>
            <pc:docMk/>
            <pc:sldMk cId="3040132045" sldId="385"/>
            <ac:spMk id="8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8:43:43.074" v="1945"/>
          <ac:spMkLst>
            <pc:docMk/>
            <pc:sldMk cId="3040132045" sldId="385"/>
            <ac:spMk id="11" creationId="{23DEF345-2F8D-69A2-EFAB-638682486612}"/>
          </ac:spMkLst>
        </pc:spChg>
      </pc:sldChg>
      <pc:sldChg chg="addSp delSp modSp mod">
        <pc:chgData name="Md. Masudur Rahman" userId="7b31cda9e9d283c8" providerId="LiveId" clId="{B4790143-F619-4078-90E8-CEBEE12BBB7D}" dt="2025-01-15T18:44:25.676" v="1952" actId="1076"/>
        <pc:sldMkLst>
          <pc:docMk/>
          <pc:sldMk cId="1524921425" sldId="386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524921425" sldId="386"/>
            <ac:spMk id="2" creationId="{7662159F-3E2E-AF4E-D5AB-7B7502B8654B}"/>
          </ac:spMkLst>
        </pc:spChg>
        <pc:spChg chg="mod">
          <ac:chgData name="Md. Masudur Rahman" userId="7b31cda9e9d283c8" providerId="LiveId" clId="{B4790143-F619-4078-90E8-CEBEE12BBB7D}" dt="2025-01-15T18:44:25.676" v="1952" actId="1076"/>
          <ac:spMkLst>
            <pc:docMk/>
            <pc:sldMk cId="1524921425" sldId="386"/>
            <ac:spMk id="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44:20.141" v="1951" actId="1076"/>
          <ac:spMkLst>
            <pc:docMk/>
            <pc:sldMk cId="1524921425" sldId="386"/>
            <ac:spMk id="9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44:20.141" v="1951" actId="1076"/>
          <ac:spMkLst>
            <pc:docMk/>
            <pc:sldMk cId="1524921425" sldId="386"/>
            <ac:spMk id="11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8:43:56.247" v="1948"/>
          <ac:spMkLst>
            <pc:docMk/>
            <pc:sldMk cId="1524921425" sldId="386"/>
            <ac:spMk id="119" creationId="{30D0E575-8F3E-8F56-DD41-BC34A9FA71B2}"/>
          </ac:spMkLst>
        </pc:spChg>
        <pc:grpChg chg="mod">
          <ac:chgData name="Md. Masudur Rahman" userId="7b31cda9e9d283c8" providerId="LiveId" clId="{B4790143-F619-4078-90E8-CEBEE12BBB7D}" dt="2025-01-15T18:44:20.141" v="1951" actId="1076"/>
          <ac:grpSpMkLst>
            <pc:docMk/>
            <pc:sldMk cId="1524921425" sldId="386"/>
            <ac:grpSpMk id="10" creationId="{00000000-0000-0000-0000-000000000000}"/>
          </ac:grpSpMkLst>
        </pc:grpChg>
      </pc:sldChg>
      <pc:sldChg chg="addSp delSp modSp mod">
        <pc:chgData name="Md. Masudur Rahman" userId="7b31cda9e9d283c8" providerId="LiveId" clId="{B4790143-F619-4078-90E8-CEBEE12BBB7D}" dt="2025-01-15T18:44:44.868" v="1955" actId="478"/>
        <pc:sldMkLst>
          <pc:docMk/>
          <pc:sldMk cId="1243479275" sldId="387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243479275" sldId="387"/>
            <ac:spMk id="2" creationId="{65DDE563-1CB6-0E99-FF1E-221ADA2C97BB}"/>
          </ac:spMkLst>
        </pc:spChg>
        <pc:spChg chg="mod">
          <ac:chgData name="Md. Masudur Rahman" userId="7b31cda9e9d283c8" providerId="LiveId" clId="{B4790143-F619-4078-90E8-CEBEE12BBB7D}" dt="2025-01-15T18:44:42.549" v="1954" actId="1076"/>
          <ac:spMkLst>
            <pc:docMk/>
            <pc:sldMk cId="1243479275" sldId="387"/>
            <ac:spMk id="8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8:44:30.543" v="1953"/>
          <ac:spMkLst>
            <pc:docMk/>
            <pc:sldMk cId="1243479275" sldId="387"/>
            <ac:spMk id="9" creationId="{81A29CED-E70F-D382-10AD-71DCA2458F4D}"/>
          </ac:spMkLst>
        </pc:spChg>
      </pc:sldChg>
      <pc:sldChg chg="addSp delSp modSp mod">
        <pc:chgData name="Md. Masudur Rahman" userId="7b31cda9e9d283c8" providerId="LiveId" clId="{B4790143-F619-4078-90E8-CEBEE12BBB7D}" dt="2025-01-15T18:45:11.422" v="1958" actId="1076"/>
        <pc:sldMkLst>
          <pc:docMk/>
          <pc:sldMk cId="1151331617" sldId="388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151331617" sldId="388"/>
            <ac:spMk id="2" creationId="{CBC27286-6428-4F59-0D1F-5F92C150066E}"/>
          </ac:spMkLst>
        </pc:spChg>
        <pc:spChg chg="mod">
          <ac:chgData name="Md. Masudur Rahman" userId="7b31cda9e9d283c8" providerId="LiveId" clId="{B4790143-F619-4078-90E8-CEBEE12BBB7D}" dt="2025-01-15T18:45:11.422" v="1958" actId="1076"/>
          <ac:spMkLst>
            <pc:docMk/>
            <pc:sldMk cId="1151331617" sldId="388"/>
            <ac:spMk id="10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45:11.422" v="1958" actId="1076"/>
          <ac:spMkLst>
            <pc:docMk/>
            <pc:sldMk cId="1151331617" sldId="388"/>
            <ac:spMk id="11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45:11.422" v="1958" actId="1076"/>
          <ac:spMkLst>
            <pc:docMk/>
            <pc:sldMk cId="1151331617" sldId="388"/>
            <ac:spMk id="1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45:11.422" v="1958" actId="1076"/>
          <ac:spMkLst>
            <pc:docMk/>
            <pc:sldMk cId="1151331617" sldId="388"/>
            <ac:spMk id="1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45:11.422" v="1958" actId="1076"/>
          <ac:spMkLst>
            <pc:docMk/>
            <pc:sldMk cId="1151331617" sldId="388"/>
            <ac:spMk id="14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8:44:52.740" v="1956"/>
          <ac:spMkLst>
            <pc:docMk/>
            <pc:sldMk cId="1151331617" sldId="388"/>
            <ac:spMk id="208" creationId="{8104A18E-308F-E508-178D-C2F015F4E1BF}"/>
          </ac:spMkLst>
        </pc:spChg>
        <pc:grpChg chg="mod">
          <ac:chgData name="Md. Masudur Rahman" userId="7b31cda9e9d283c8" providerId="LiveId" clId="{B4790143-F619-4078-90E8-CEBEE12BBB7D}" dt="2025-01-15T18:45:11.422" v="1958" actId="1076"/>
          <ac:grpSpMkLst>
            <pc:docMk/>
            <pc:sldMk cId="1151331617" sldId="388"/>
            <ac:grpSpMk id="8" creationId="{00000000-0000-0000-0000-000000000000}"/>
          </ac:grpSpMkLst>
        </pc:grpChg>
        <pc:grpChg chg="mod">
          <ac:chgData name="Md. Masudur Rahman" userId="7b31cda9e9d283c8" providerId="LiveId" clId="{B4790143-F619-4078-90E8-CEBEE12BBB7D}" dt="2025-01-15T18:45:11.422" v="1958" actId="1076"/>
          <ac:grpSpMkLst>
            <pc:docMk/>
            <pc:sldMk cId="1151331617" sldId="388"/>
            <ac:grpSpMk id="9" creationId="{00000000-0000-0000-0000-000000000000}"/>
          </ac:grpSpMkLst>
        </pc:grpChg>
      </pc:sldChg>
      <pc:sldChg chg="addSp delSp modSp mod">
        <pc:chgData name="Md. Masudur Rahman" userId="7b31cda9e9d283c8" providerId="LiveId" clId="{B4790143-F619-4078-90E8-CEBEE12BBB7D}" dt="2025-01-15T18:45:27.211" v="1961" actId="1076"/>
        <pc:sldMkLst>
          <pc:docMk/>
          <pc:sldMk cId="2856477361" sldId="389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856477361" sldId="389"/>
            <ac:spMk id="2" creationId="{018ED5D4-4476-EBEF-B2DB-84C8F0A87C02}"/>
          </ac:spMkLst>
        </pc:spChg>
        <pc:spChg chg="mod">
          <ac:chgData name="Md. Masudur Rahman" userId="7b31cda9e9d283c8" providerId="LiveId" clId="{B4790143-F619-4078-90E8-CEBEE12BBB7D}" dt="2025-01-15T18:45:27.211" v="1961" actId="1076"/>
          <ac:spMkLst>
            <pc:docMk/>
            <pc:sldMk cId="2856477361" sldId="389"/>
            <ac:spMk id="9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8:45:16.165" v="1959"/>
          <ac:spMkLst>
            <pc:docMk/>
            <pc:sldMk cId="2856477361" sldId="389"/>
            <ac:spMk id="10" creationId="{EE9C44CF-AF94-BF25-5CB3-C550F380EAA2}"/>
          </ac:spMkLst>
        </pc:spChg>
        <pc:picChg chg="mod">
          <ac:chgData name="Md. Masudur Rahman" userId="7b31cda9e9d283c8" providerId="LiveId" clId="{B4790143-F619-4078-90E8-CEBEE12BBB7D}" dt="2025-01-15T18:45:27.211" v="1961" actId="1076"/>
          <ac:picMkLst>
            <pc:docMk/>
            <pc:sldMk cId="2856477361" sldId="389"/>
            <ac:picMk id="8" creationId="{00000000-0000-0000-0000-000000000000}"/>
          </ac:picMkLst>
        </pc:picChg>
      </pc:sldChg>
      <pc:sldChg chg="addSp delSp modSp mod">
        <pc:chgData name="Md. Masudur Rahman" userId="7b31cda9e9d283c8" providerId="LiveId" clId="{B4790143-F619-4078-90E8-CEBEE12BBB7D}" dt="2025-01-15T18:45:44.179" v="1967" actId="1076"/>
        <pc:sldMkLst>
          <pc:docMk/>
          <pc:sldMk cId="3422930361" sldId="390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422930361" sldId="390"/>
            <ac:spMk id="2" creationId="{18C8BB0F-BCBA-F1F6-CB70-5D94072D27E8}"/>
          </ac:spMkLst>
        </pc:spChg>
        <pc:spChg chg="mod">
          <ac:chgData name="Md. Masudur Rahman" userId="7b31cda9e9d283c8" providerId="LiveId" clId="{B4790143-F619-4078-90E8-CEBEE12BBB7D}" dt="2025-01-15T18:45:44.179" v="1967" actId="1076"/>
          <ac:spMkLst>
            <pc:docMk/>
            <pc:sldMk cId="3422930361" sldId="390"/>
            <ac:spMk id="8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8:45:36.495" v="1965"/>
          <ac:spMkLst>
            <pc:docMk/>
            <pc:sldMk cId="3422930361" sldId="390"/>
            <ac:spMk id="9" creationId="{2CC2A797-EAED-84EC-A1C3-BB013BAF41C2}"/>
          </ac:spMkLst>
        </pc:spChg>
      </pc:sldChg>
      <pc:sldChg chg="addSp delSp modSp mod">
        <pc:chgData name="Md. Masudur Rahman" userId="7b31cda9e9d283c8" providerId="LiveId" clId="{B4790143-F619-4078-90E8-CEBEE12BBB7D}" dt="2025-01-15T18:46:01.124" v="1970" actId="1076"/>
        <pc:sldMkLst>
          <pc:docMk/>
          <pc:sldMk cId="3205553251" sldId="391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205553251" sldId="391"/>
            <ac:spMk id="2" creationId="{EB6CF352-102D-8C55-700E-6C83F77504BD}"/>
          </ac:spMkLst>
        </pc:spChg>
        <pc:spChg chg="mod">
          <ac:chgData name="Md. Masudur Rahman" userId="7b31cda9e9d283c8" providerId="LiveId" clId="{B4790143-F619-4078-90E8-CEBEE12BBB7D}" dt="2025-01-15T18:46:01.124" v="1970" actId="1076"/>
          <ac:spMkLst>
            <pc:docMk/>
            <pc:sldMk cId="3205553251" sldId="391"/>
            <ac:spMk id="8" creationId="{00000000-0000-0000-0000-000000000000}"/>
          </ac:spMkLst>
        </pc:spChg>
        <pc:spChg chg="add mod">
          <ac:chgData name="Md. Masudur Rahman" userId="7b31cda9e9d283c8" providerId="LiveId" clId="{B4790143-F619-4078-90E8-CEBEE12BBB7D}" dt="2025-01-15T18:45:52.541" v="1968"/>
          <ac:spMkLst>
            <pc:docMk/>
            <pc:sldMk cId="3205553251" sldId="391"/>
            <ac:spMk id="9" creationId="{687E8C6B-AEC9-1B91-AC34-816246DF674F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2045549270" sldId="392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045549270" sldId="392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045549270" sldId="392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045549270" sldId="392"/>
            <ac:spMk id="4" creationId="{8C6BFD46-3837-B801-F6D2-9D6CAA5EF993}"/>
          </ac:spMkLst>
        </pc:spChg>
      </pc:sldChg>
      <pc:sldChg chg="modSp mod">
        <pc:chgData name="Md. Masudur Rahman" userId="7b31cda9e9d283c8" providerId="LiveId" clId="{B4790143-F619-4078-90E8-CEBEE12BBB7D}" dt="2025-01-15T18:46:22.481" v="1974" actId="404"/>
        <pc:sldMkLst>
          <pc:docMk/>
          <pc:sldMk cId="944555578" sldId="393"/>
        </pc:sldMkLst>
        <pc:spChg chg="mod">
          <ac:chgData name="Md. Masudur Rahman" userId="7b31cda9e9d283c8" providerId="LiveId" clId="{B4790143-F619-4078-90E8-CEBEE12BBB7D}" dt="2025-01-15T18:46:22.481" v="1974" actId="404"/>
          <ac:spMkLst>
            <pc:docMk/>
            <pc:sldMk cId="944555578" sldId="393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944555578" sldId="393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944555578" sldId="393"/>
            <ac:spMk id="4" creationId="{6AD517F7-2D24-2773-3057-2EF51D5C3F4A}"/>
          </ac:spMkLst>
        </pc:spChg>
      </pc:sldChg>
      <pc:sldChg chg="addSp delSp modSp mod">
        <pc:chgData name="Md. Masudur Rahman" userId="7b31cda9e9d283c8" providerId="LiveId" clId="{B4790143-F619-4078-90E8-CEBEE12BBB7D}" dt="2025-01-15T18:53:11.985" v="2033" actId="1076"/>
        <pc:sldMkLst>
          <pc:docMk/>
          <pc:sldMk cId="610290213" sldId="394"/>
        </pc:sldMkLst>
        <pc:spChg chg="mod">
          <ac:chgData name="Md. Masudur Rahman" userId="7b31cda9e9d283c8" providerId="LiveId" clId="{B4790143-F619-4078-90E8-CEBEE12BBB7D}" dt="2025-01-15T18:48:55.198" v="1981" actId="255"/>
          <ac:spMkLst>
            <pc:docMk/>
            <pc:sldMk cId="610290213" sldId="394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610290213" sldId="394"/>
            <ac:spMk id="3" creationId="{FD8DFCD5-04D9-DB1F-489C-43D7788655FF}"/>
          </ac:spMkLst>
        </pc:spChg>
        <pc:spChg chg="mod">
          <ac:chgData name="Md. Masudur Rahman" userId="7b31cda9e9d283c8" providerId="LiveId" clId="{B4790143-F619-4078-90E8-CEBEE12BBB7D}" dt="2025-01-15T18:53:11.985" v="2033" actId="1076"/>
          <ac:spMkLst>
            <pc:docMk/>
            <pc:sldMk cId="610290213" sldId="394"/>
            <ac:spMk id="4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53:11.985" v="2033" actId="1076"/>
          <ac:spMkLst>
            <pc:docMk/>
            <pc:sldMk cId="610290213" sldId="394"/>
            <ac:spMk id="5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53:11.985" v="2033" actId="1076"/>
          <ac:spMkLst>
            <pc:docMk/>
            <pc:sldMk cId="610290213" sldId="394"/>
            <ac:spMk id="6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53:11.985" v="2033" actId="1076"/>
          <ac:spMkLst>
            <pc:docMk/>
            <pc:sldMk cId="610290213" sldId="394"/>
            <ac:spMk id="7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53:11.985" v="2033" actId="1076"/>
          <ac:spMkLst>
            <pc:docMk/>
            <pc:sldMk cId="610290213" sldId="394"/>
            <ac:spMk id="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53:11.985" v="2033" actId="1076"/>
          <ac:spMkLst>
            <pc:docMk/>
            <pc:sldMk cId="610290213" sldId="394"/>
            <ac:spMk id="9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53:11.985" v="2033" actId="1076"/>
          <ac:spMkLst>
            <pc:docMk/>
            <pc:sldMk cId="610290213" sldId="394"/>
            <ac:spMk id="16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49:10.242" v="1985" actId="14100"/>
          <ac:spMkLst>
            <pc:docMk/>
            <pc:sldMk cId="610290213" sldId="394"/>
            <ac:spMk id="39" creationId="{00000000-0000-0000-0000-000000000000}"/>
          </ac:spMkLst>
        </pc:spChg>
        <pc:grpChg chg="add del mod">
          <ac:chgData name="Md. Masudur Rahman" userId="7b31cda9e9d283c8" providerId="LiveId" clId="{B4790143-F619-4078-90E8-CEBEE12BBB7D}" dt="2025-01-15T18:53:11.985" v="2033" actId="1076"/>
          <ac:grpSpMkLst>
            <pc:docMk/>
            <pc:sldMk cId="610290213" sldId="394"/>
            <ac:grpSpMk id="38" creationId="{00000000-0000-0000-0000-000000000000}"/>
          </ac:grpSpMkLst>
        </pc:grpChg>
        <pc:cxnChg chg="mod">
          <ac:chgData name="Md. Masudur Rahman" userId="7b31cda9e9d283c8" providerId="LiveId" clId="{B4790143-F619-4078-90E8-CEBEE12BBB7D}" dt="2025-01-15T18:53:11.985" v="2033" actId="1076"/>
          <ac:cxnSpMkLst>
            <pc:docMk/>
            <pc:sldMk cId="610290213" sldId="394"/>
            <ac:cxnSpMk id="12" creationId="{00000000-0000-0000-0000-000000000000}"/>
          </ac:cxnSpMkLst>
        </pc:cxnChg>
        <pc:cxnChg chg="add mod">
          <ac:chgData name="Md. Masudur Rahman" userId="7b31cda9e9d283c8" providerId="LiveId" clId="{B4790143-F619-4078-90E8-CEBEE12BBB7D}" dt="2025-01-15T18:52:37.908" v="2027" actId="14100"/>
          <ac:cxnSpMkLst>
            <pc:docMk/>
            <pc:sldMk cId="610290213" sldId="394"/>
            <ac:cxnSpMk id="19" creationId="{DFA790D4-8CAF-47EB-4BBF-C49E2C3A7E85}"/>
          </ac:cxnSpMkLst>
        </pc:cxnChg>
        <pc:cxnChg chg="mod">
          <ac:chgData name="Md. Masudur Rahman" userId="7b31cda9e9d283c8" providerId="LiveId" clId="{B4790143-F619-4078-90E8-CEBEE12BBB7D}" dt="2025-01-15T18:53:11.985" v="2033" actId="1076"/>
          <ac:cxnSpMkLst>
            <pc:docMk/>
            <pc:sldMk cId="610290213" sldId="394"/>
            <ac:cxnSpMk id="36" creationId="{00000000-0000-0000-0000-000000000000}"/>
          </ac:cxnSpMkLst>
        </pc:cxnChg>
      </pc:sldChg>
      <pc:sldChg chg="modSp mod">
        <pc:chgData name="Md. Masudur Rahman" userId="7b31cda9e9d283c8" providerId="LiveId" clId="{B4790143-F619-4078-90E8-CEBEE12BBB7D}" dt="2025-01-15T18:53:43.417" v="2039" actId="255"/>
        <pc:sldMkLst>
          <pc:docMk/>
          <pc:sldMk cId="865042257" sldId="395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865042257" sldId="395"/>
            <ac:spMk id="2" creationId="{BA2DD5DC-BED7-11B4-CE00-C4FBBD5F6A9E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865042257" sldId="395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53:43.417" v="2039" actId="255"/>
          <ac:spMkLst>
            <pc:docMk/>
            <pc:sldMk cId="865042257" sldId="395"/>
            <ac:spMk id="4" creationId="{00000000-0000-0000-0000-000000000000}"/>
          </ac:spMkLst>
        </pc:spChg>
      </pc:sldChg>
      <pc:sldChg chg="modSp mod">
        <pc:chgData name="Md. Masudur Rahman" userId="7b31cda9e9d283c8" providerId="LiveId" clId="{B4790143-F619-4078-90E8-CEBEE12BBB7D}" dt="2025-01-15T18:53:49.520" v="2040" actId="255"/>
        <pc:sldMkLst>
          <pc:docMk/>
          <pc:sldMk cId="3823583886" sldId="396"/>
        </pc:sldMkLst>
        <pc:spChg chg="mod">
          <ac:chgData name="Md. Masudur Rahman" userId="7b31cda9e9d283c8" providerId="LiveId" clId="{B4790143-F619-4078-90E8-CEBEE12BBB7D}" dt="2025-01-15T18:53:49.520" v="2040" actId="255"/>
          <ac:spMkLst>
            <pc:docMk/>
            <pc:sldMk cId="3823583886" sldId="396"/>
            <ac:spMk id="27" creationId="{00000000-0000-0000-0000-000000000000}"/>
          </ac:spMkLst>
        </pc:spChg>
      </pc:sldChg>
      <pc:sldChg chg="modSp mod">
        <pc:chgData name="Md. Masudur Rahman" userId="7b31cda9e9d283c8" providerId="LiveId" clId="{B4790143-F619-4078-90E8-CEBEE12BBB7D}" dt="2025-01-15T18:54:15.072" v="2046" actId="1076"/>
        <pc:sldMkLst>
          <pc:docMk/>
          <pc:sldMk cId="2868685368" sldId="397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868685368" sldId="397"/>
            <ac:spMk id="2" creationId="{09EADAD2-680E-8F4D-AA1B-BBA809ADD268}"/>
          </ac:spMkLst>
        </pc:spChg>
        <pc:spChg chg="mod">
          <ac:chgData name="Md. Masudur Rahman" userId="7b31cda9e9d283c8" providerId="LiveId" clId="{B4790143-F619-4078-90E8-CEBEE12BBB7D}" dt="2025-01-15T18:54:06.304" v="2043" actId="14100"/>
          <ac:spMkLst>
            <pc:docMk/>
            <pc:sldMk cId="2868685368" sldId="397"/>
            <ac:spMk id="4" creationId="{00000000-0000-0000-0000-000000000000}"/>
          </ac:spMkLst>
        </pc:spChg>
        <pc:picChg chg="mod">
          <ac:chgData name="Md. Masudur Rahman" userId="7b31cda9e9d283c8" providerId="LiveId" clId="{B4790143-F619-4078-90E8-CEBEE12BBB7D}" dt="2025-01-15T18:54:15.072" v="2046" actId="1076"/>
          <ac:picMkLst>
            <pc:docMk/>
            <pc:sldMk cId="2868685368" sldId="397"/>
            <ac:picMk id="11" creationId="{00000000-0000-0000-0000-000000000000}"/>
          </ac:picMkLst>
        </pc:picChg>
      </pc:sldChg>
      <pc:sldChg chg="modSp mod">
        <pc:chgData name="Md. Masudur Rahman" userId="7b31cda9e9d283c8" providerId="LiveId" clId="{B4790143-F619-4078-90E8-CEBEE12BBB7D}" dt="2025-01-15T18:54:43.824" v="2052" actId="1076"/>
        <pc:sldMkLst>
          <pc:docMk/>
          <pc:sldMk cId="758090525" sldId="398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758090525" sldId="398"/>
            <ac:spMk id="2" creationId="{DE0BD51F-AF6B-93B6-EBF5-D663C993C0D1}"/>
          </ac:spMkLst>
        </pc:spChg>
        <pc:spChg chg="mod">
          <ac:chgData name="Md. Masudur Rahman" userId="7b31cda9e9d283c8" providerId="LiveId" clId="{B4790143-F619-4078-90E8-CEBEE12BBB7D}" dt="2025-01-15T18:54:39.824" v="2051" actId="14100"/>
          <ac:spMkLst>
            <pc:docMk/>
            <pc:sldMk cId="758090525" sldId="398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54:30.424" v="2049" actId="14100"/>
          <ac:spMkLst>
            <pc:docMk/>
            <pc:sldMk cId="758090525" sldId="398"/>
            <ac:spMk id="5" creationId="{00000000-0000-0000-0000-000000000000}"/>
          </ac:spMkLst>
        </pc:spChg>
        <pc:picChg chg="mod">
          <ac:chgData name="Md. Masudur Rahman" userId="7b31cda9e9d283c8" providerId="LiveId" clId="{B4790143-F619-4078-90E8-CEBEE12BBB7D}" dt="2025-01-15T18:54:43.824" v="2052" actId="1076"/>
          <ac:picMkLst>
            <pc:docMk/>
            <pc:sldMk cId="758090525" sldId="398"/>
            <ac:picMk id="4" creationId="{00000000-0000-0000-0000-000000000000}"/>
          </ac:picMkLst>
        </pc:picChg>
      </pc:sldChg>
      <pc:sldChg chg="modSp mod">
        <pc:chgData name="Md. Masudur Rahman" userId="7b31cda9e9d283c8" providerId="LiveId" clId="{B4790143-F619-4078-90E8-CEBEE12BBB7D}" dt="2025-01-15T18:54:49.177" v="2053" actId="255"/>
        <pc:sldMkLst>
          <pc:docMk/>
          <pc:sldMk cId="4126332088" sldId="399"/>
        </pc:sldMkLst>
        <pc:spChg chg="mod">
          <ac:chgData name="Md. Masudur Rahman" userId="7b31cda9e9d283c8" providerId="LiveId" clId="{B4790143-F619-4078-90E8-CEBEE12BBB7D}" dt="2025-01-15T18:54:49.177" v="2053" actId="255"/>
          <ac:spMkLst>
            <pc:docMk/>
            <pc:sldMk cId="4126332088" sldId="399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126332088" sldId="399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126332088" sldId="399"/>
            <ac:spMk id="4" creationId="{DF0BB4D6-601B-4A1B-74EF-C3B316D72E36}"/>
          </ac:spMkLst>
        </pc:spChg>
      </pc:sldChg>
      <pc:sldChg chg="modSp mod">
        <pc:chgData name="Md. Masudur Rahman" userId="7b31cda9e9d283c8" providerId="LiveId" clId="{B4790143-F619-4078-90E8-CEBEE12BBB7D}" dt="2025-01-15T18:55:06.472" v="2056" actId="14100"/>
        <pc:sldMkLst>
          <pc:docMk/>
          <pc:sldMk cId="3885566948" sldId="400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885566948" sldId="400"/>
            <ac:spMk id="2" creationId="{4AFC6410-D2B8-0716-1BDA-77B19F6FBAF6}"/>
          </ac:spMkLst>
        </pc:spChg>
        <pc:spChg chg="mod">
          <ac:chgData name="Md. Masudur Rahman" userId="7b31cda9e9d283c8" providerId="LiveId" clId="{B4790143-F619-4078-90E8-CEBEE12BBB7D}" dt="2025-01-15T18:55:06.472" v="2056" actId="14100"/>
          <ac:spMkLst>
            <pc:docMk/>
            <pc:sldMk cId="3885566948" sldId="400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54:58.352" v="2054" actId="255"/>
          <ac:spMkLst>
            <pc:docMk/>
            <pc:sldMk cId="3885566948" sldId="400"/>
            <ac:spMk id="5" creationId="{00000000-0000-0000-0000-000000000000}"/>
          </ac:spMkLst>
        </pc:spChg>
      </pc:sldChg>
      <pc:sldChg chg="modSp mod">
        <pc:chgData name="Md. Masudur Rahman" userId="7b31cda9e9d283c8" providerId="LiveId" clId="{B4790143-F619-4078-90E8-CEBEE12BBB7D}" dt="2025-01-15T18:55:23.096" v="2059" actId="14100"/>
        <pc:sldMkLst>
          <pc:docMk/>
          <pc:sldMk cId="3764779731" sldId="401"/>
        </pc:sldMkLst>
        <pc:spChg chg="mod">
          <ac:chgData name="Md. Masudur Rahman" userId="7b31cda9e9d283c8" providerId="LiveId" clId="{B4790143-F619-4078-90E8-CEBEE12BBB7D}" dt="2025-01-15T18:55:14.137" v="2057" actId="255"/>
          <ac:spMkLst>
            <pc:docMk/>
            <pc:sldMk cId="3764779731" sldId="401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55:23.096" v="2059" actId="14100"/>
          <ac:spMkLst>
            <pc:docMk/>
            <pc:sldMk cId="3764779731" sldId="401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764779731" sldId="401"/>
            <ac:spMk id="4" creationId="{4DB2C0E7-4B1C-61BA-7ACB-24347C4E64E0}"/>
          </ac:spMkLst>
        </pc:spChg>
      </pc:sldChg>
      <pc:sldChg chg="modSp mod">
        <pc:chgData name="Md. Masudur Rahman" userId="7b31cda9e9d283c8" providerId="LiveId" clId="{B4790143-F619-4078-90E8-CEBEE12BBB7D}" dt="2025-01-15T18:55:40.159" v="2062" actId="14100"/>
        <pc:sldMkLst>
          <pc:docMk/>
          <pc:sldMk cId="4052111376" sldId="402"/>
        </pc:sldMkLst>
        <pc:spChg chg="mod">
          <ac:chgData name="Md. Masudur Rahman" userId="7b31cda9e9d283c8" providerId="LiveId" clId="{B4790143-F619-4078-90E8-CEBEE12BBB7D}" dt="2025-01-15T18:55:30.144" v="2060" actId="255"/>
          <ac:spMkLst>
            <pc:docMk/>
            <pc:sldMk cId="4052111376" sldId="402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55:40.159" v="2062" actId="14100"/>
          <ac:spMkLst>
            <pc:docMk/>
            <pc:sldMk cId="4052111376" sldId="402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052111376" sldId="402"/>
            <ac:spMk id="4" creationId="{0153DE23-A9BF-FF0A-610D-6F916AD6BBA2}"/>
          </ac:spMkLst>
        </pc:spChg>
      </pc:sldChg>
      <pc:sldChg chg="modSp mod">
        <pc:chgData name="Md. Masudur Rahman" userId="7b31cda9e9d283c8" providerId="LiveId" clId="{B4790143-F619-4078-90E8-CEBEE12BBB7D}" dt="2025-01-15T18:55:53.175" v="2065" actId="14100"/>
        <pc:sldMkLst>
          <pc:docMk/>
          <pc:sldMk cId="1689430336" sldId="403"/>
        </pc:sldMkLst>
        <pc:spChg chg="mod">
          <ac:chgData name="Md. Masudur Rahman" userId="7b31cda9e9d283c8" providerId="LiveId" clId="{B4790143-F619-4078-90E8-CEBEE12BBB7D}" dt="2025-01-15T18:55:46.608" v="2063" actId="255"/>
          <ac:spMkLst>
            <pc:docMk/>
            <pc:sldMk cId="1689430336" sldId="403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55:53.175" v="2065" actId="14100"/>
          <ac:spMkLst>
            <pc:docMk/>
            <pc:sldMk cId="1689430336" sldId="403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689430336" sldId="403"/>
            <ac:spMk id="4" creationId="{CFB19555-0622-28C4-F64D-9B17C04B24DC}"/>
          </ac:spMkLst>
        </pc:spChg>
      </pc:sldChg>
      <pc:sldChg chg="modSp mod">
        <pc:chgData name="Md. Masudur Rahman" userId="7b31cda9e9d283c8" providerId="LiveId" clId="{B4790143-F619-4078-90E8-CEBEE12BBB7D}" dt="2025-01-15T18:56:26.600" v="2066" actId="255"/>
        <pc:sldMkLst>
          <pc:docMk/>
          <pc:sldMk cId="4050082800" sldId="404"/>
        </pc:sldMkLst>
        <pc:spChg chg="mod">
          <ac:chgData name="Md. Masudur Rahman" userId="7b31cda9e9d283c8" providerId="LiveId" clId="{B4790143-F619-4078-90E8-CEBEE12BBB7D}" dt="2025-01-15T18:56:26.600" v="2066" actId="255"/>
          <ac:spMkLst>
            <pc:docMk/>
            <pc:sldMk cId="4050082800" sldId="404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050082800" sldId="404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050082800" sldId="404"/>
            <ac:spMk id="4" creationId="{21E94F80-3409-CD49-8D27-00600AB46B65}"/>
          </ac:spMkLst>
        </pc:spChg>
      </pc:sldChg>
      <pc:sldChg chg="modSp mod">
        <pc:chgData name="Md. Masudur Rahman" userId="7b31cda9e9d283c8" providerId="LiveId" clId="{B4790143-F619-4078-90E8-CEBEE12BBB7D}" dt="2025-01-15T18:57:27.134" v="2096" actId="27636"/>
        <pc:sldMkLst>
          <pc:docMk/>
          <pc:sldMk cId="2092072179" sldId="405"/>
        </pc:sldMkLst>
        <pc:spChg chg="mod">
          <ac:chgData name="Md. Masudur Rahman" userId="7b31cda9e9d283c8" providerId="LiveId" clId="{B4790143-F619-4078-90E8-CEBEE12BBB7D}" dt="2025-01-15T18:56:34.801" v="2067" actId="255"/>
          <ac:spMkLst>
            <pc:docMk/>
            <pc:sldMk cId="2092072179" sldId="405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57:27.134" v="2096" actId="27636"/>
          <ac:spMkLst>
            <pc:docMk/>
            <pc:sldMk cId="2092072179" sldId="405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092072179" sldId="405"/>
            <ac:spMk id="4" creationId="{5253E8F9-516B-998B-5E76-37740FA2CF22}"/>
          </ac:spMkLst>
        </pc:spChg>
      </pc:sldChg>
      <pc:sldChg chg="modSp mod">
        <pc:chgData name="Md. Masudur Rahman" userId="7b31cda9e9d283c8" providerId="LiveId" clId="{B4790143-F619-4078-90E8-CEBEE12BBB7D}" dt="2025-01-15T18:57:35.477" v="2099" actId="403"/>
        <pc:sldMkLst>
          <pc:docMk/>
          <pc:sldMk cId="2950471074" sldId="406"/>
        </pc:sldMkLst>
        <pc:spChg chg="mod">
          <ac:chgData name="Md. Masudur Rahman" userId="7b31cda9e9d283c8" providerId="LiveId" clId="{B4790143-F619-4078-90E8-CEBEE12BBB7D}" dt="2025-01-15T18:57:00.121" v="2074" actId="255"/>
          <ac:spMkLst>
            <pc:docMk/>
            <pc:sldMk cId="2950471074" sldId="406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57:35.477" v="2099" actId="403"/>
          <ac:spMkLst>
            <pc:docMk/>
            <pc:sldMk cId="2950471074" sldId="406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950471074" sldId="406"/>
            <ac:spMk id="4" creationId="{D8111B7E-7AEA-FF70-D9C1-C3BAF77D5FD0}"/>
          </ac:spMkLst>
        </pc:spChg>
      </pc:sldChg>
      <pc:sldChg chg="modSp mod">
        <pc:chgData name="Md. Masudur Rahman" userId="7b31cda9e9d283c8" providerId="LiveId" clId="{B4790143-F619-4078-90E8-CEBEE12BBB7D}" dt="2025-01-15T18:57:58.551" v="2103" actId="1076"/>
        <pc:sldMkLst>
          <pc:docMk/>
          <pc:sldMk cId="450036392" sldId="407"/>
        </pc:sldMkLst>
        <pc:spChg chg="mod">
          <ac:chgData name="Md. Masudur Rahman" userId="7b31cda9e9d283c8" providerId="LiveId" clId="{B4790143-F619-4078-90E8-CEBEE12BBB7D}" dt="2025-01-15T18:57:43.152" v="2100" actId="255"/>
          <ac:spMkLst>
            <pc:docMk/>
            <pc:sldMk cId="450036392" sldId="407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57:52.327" v="2102" actId="14100"/>
          <ac:spMkLst>
            <pc:docMk/>
            <pc:sldMk cId="450036392" sldId="407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50036392" sldId="407"/>
            <ac:spMk id="5" creationId="{85B7CEB2-5CB1-3258-B149-49D942DA8BD3}"/>
          </ac:spMkLst>
        </pc:spChg>
        <pc:cxnChg chg="mod">
          <ac:chgData name="Md. Masudur Rahman" userId="7b31cda9e9d283c8" providerId="LiveId" clId="{B4790143-F619-4078-90E8-CEBEE12BBB7D}" dt="2025-01-15T18:57:58.551" v="2103" actId="1076"/>
          <ac:cxnSpMkLst>
            <pc:docMk/>
            <pc:sldMk cId="450036392" sldId="407"/>
            <ac:cxnSpMk id="4" creationId="{00000000-0000-0000-0000-000000000000}"/>
          </ac:cxnSpMkLst>
        </pc:cxnChg>
      </pc:sldChg>
      <pc:sldChg chg="modSp mod">
        <pc:chgData name="Md. Masudur Rahman" userId="7b31cda9e9d283c8" providerId="LiveId" clId="{B4790143-F619-4078-90E8-CEBEE12BBB7D}" dt="2025-01-15T18:58:38.133" v="2115" actId="1037"/>
        <pc:sldMkLst>
          <pc:docMk/>
          <pc:sldMk cId="4203358725" sldId="408"/>
        </pc:sldMkLst>
        <pc:spChg chg="mod">
          <ac:chgData name="Md. Masudur Rahman" userId="7b31cda9e9d283c8" providerId="LiveId" clId="{B4790143-F619-4078-90E8-CEBEE12BBB7D}" dt="2025-01-15T18:58:10.695" v="2104" actId="255"/>
          <ac:spMkLst>
            <pc:docMk/>
            <pc:sldMk cId="4203358725" sldId="408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58:31.207" v="2109" actId="1076"/>
          <ac:spMkLst>
            <pc:docMk/>
            <pc:sldMk cId="4203358725" sldId="408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203358725" sldId="408"/>
            <ac:spMk id="4" creationId="{8DC06DBD-16E1-BE79-A8E1-BAF9095A0F44}"/>
          </ac:spMkLst>
        </pc:spChg>
        <pc:cxnChg chg="mod">
          <ac:chgData name="Md. Masudur Rahman" userId="7b31cda9e9d283c8" providerId="LiveId" clId="{B4790143-F619-4078-90E8-CEBEE12BBB7D}" dt="2025-01-15T18:58:38.133" v="2115" actId="1037"/>
          <ac:cxnSpMkLst>
            <pc:docMk/>
            <pc:sldMk cId="4203358725" sldId="408"/>
            <ac:cxnSpMk id="5" creationId="{00000000-0000-0000-0000-000000000000}"/>
          </ac:cxnSpMkLst>
        </pc:cxnChg>
      </pc:sldChg>
      <pc:sldChg chg="modSp mod">
        <pc:chgData name="Md. Masudur Rahman" userId="7b31cda9e9d283c8" providerId="LiveId" clId="{B4790143-F619-4078-90E8-CEBEE12BBB7D}" dt="2025-01-15T18:59:19.525" v="2125" actId="1076"/>
        <pc:sldMkLst>
          <pc:docMk/>
          <pc:sldMk cId="1244909422" sldId="409"/>
        </pc:sldMkLst>
        <pc:spChg chg="mod">
          <ac:chgData name="Md. Masudur Rahman" userId="7b31cda9e9d283c8" providerId="LiveId" clId="{B4790143-F619-4078-90E8-CEBEE12BBB7D}" dt="2025-01-15T18:58:45.520" v="2116" actId="255"/>
          <ac:spMkLst>
            <pc:docMk/>
            <pc:sldMk cId="1244909422" sldId="409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59:19.525" v="2125" actId="1076"/>
          <ac:spMkLst>
            <pc:docMk/>
            <pc:sldMk cId="1244909422" sldId="409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244909422" sldId="409"/>
            <ac:spMk id="4" creationId="{EC3B1CE1-E499-3219-8CEE-82D154273992}"/>
          </ac:spMkLst>
        </pc:spChg>
        <pc:spChg chg="mod">
          <ac:chgData name="Md. Masudur Rahman" userId="7b31cda9e9d283c8" providerId="LiveId" clId="{B4790143-F619-4078-90E8-CEBEE12BBB7D}" dt="2025-01-15T18:59:15.111" v="2124" actId="1076"/>
          <ac:spMkLst>
            <pc:docMk/>
            <pc:sldMk cId="1244909422" sldId="409"/>
            <ac:spMk id="16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59:15.111" v="2124" actId="1076"/>
          <ac:spMkLst>
            <pc:docMk/>
            <pc:sldMk cId="1244909422" sldId="409"/>
            <ac:spMk id="17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59:15.111" v="2124" actId="1076"/>
          <ac:spMkLst>
            <pc:docMk/>
            <pc:sldMk cId="1244909422" sldId="409"/>
            <ac:spMk id="1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59:15.111" v="2124" actId="1076"/>
          <ac:spMkLst>
            <pc:docMk/>
            <pc:sldMk cId="1244909422" sldId="409"/>
            <ac:spMk id="19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59:15.111" v="2124" actId="1076"/>
          <ac:spMkLst>
            <pc:docMk/>
            <pc:sldMk cId="1244909422" sldId="409"/>
            <ac:spMk id="22" creationId="{00000000-0000-0000-0000-000000000000}"/>
          </ac:spMkLst>
        </pc:spChg>
        <pc:grpChg chg="mod">
          <ac:chgData name="Md. Masudur Rahman" userId="7b31cda9e9d283c8" providerId="LiveId" clId="{B4790143-F619-4078-90E8-CEBEE12BBB7D}" dt="2025-01-15T18:59:15.111" v="2124" actId="1076"/>
          <ac:grpSpMkLst>
            <pc:docMk/>
            <pc:sldMk cId="1244909422" sldId="409"/>
            <ac:grpSpMk id="15" creationId="{00000000-0000-0000-0000-000000000000}"/>
          </ac:grpSpMkLst>
        </pc:grpChg>
        <pc:cxnChg chg="mod">
          <ac:chgData name="Md. Masudur Rahman" userId="7b31cda9e9d283c8" providerId="LiveId" clId="{B4790143-F619-4078-90E8-CEBEE12BBB7D}" dt="2025-01-15T18:59:15.111" v="2124" actId="1076"/>
          <ac:cxnSpMkLst>
            <pc:docMk/>
            <pc:sldMk cId="1244909422" sldId="409"/>
            <ac:cxnSpMk id="20" creationId="{00000000-0000-0000-0000-000000000000}"/>
          </ac:cxnSpMkLst>
        </pc:cxnChg>
        <pc:cxnChg chg="mod">
          <ac:chgData name="Md. Masudur Rahman" userId="7b31cda9e9d283c8" providerId="LiveId" clId="{B4790143-F619-4078-90E8-CEBEE12BBB7D}" dt="2025-01-15T18:59:15.111" v="2124" actId="1076"/>
          <ac:cxnSpMkLst>
            <pc:docMk/>
            <pc:sldMk cId="1244909422" sldId="409"/>
            <ac:cxnSpMk id="21" creationId="{00000000-0000-0000-0000-000000000000}"/>
          </ac:cxnSpMkLst>
        </pc:cxnChg>
        <pc:cxnChg chg="mod">
          <ac:chgData name="Md. Masudur Rahman" userId="7b31cda9e9d283c8" providerId="LiveId" clId="{B4790143-F619-4078-90E8-CEBEE12BBB7D}" dt="2025-01-15T18:59:15.111" v="2124" actId="1076"/>
          <ac:cxnSpMkLst>
            <pc:docMk/>
            <pc:sldMk cId="1244909422" sldId="409"/>
            <ac:cxnSpMk id="23" creationId="{00000000-0000-0000-0000-000000000000}"/>
          </ac:cxnSpMkLst>
        </pc:cxnChg>
      </pc:sldChg>
      <pc:sldChg chg="modSp mod">
        <pc:chgData name="Md. Masudur Rahman" userId="7b31cda9e9d283c8" providerId="LiveId" clId="{B4790143-F619-4078-90E8-CEBEE12BBB7D}" dt="2025-01-15T18:59:59.798" v="2131" actId="1076"/>
        <pc:sldMkLst>
          <pc:docMk/>
          <pc:sldMk cId="328417096" sldId="410"/>
        </pc:sldMkLst>
        <pc:spChg chg="mod">
          <ac:chgData name="Md. Masudur Rahman" userId="7b31cda9e9d283c8" providerId="LiveId" clId="{B4790143-F619-4078-90E8-CEBEE12BBB7D}" dt="2025-01-15T18:59:28.487" v="2126" actId="255"/>
          <ac:spMkLst>
            <pc:docMk/>
            <pc:sldMk cId="328417096" sldId="410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28417096" sldId="410"/>
            <ac:spMk id="3" creationId="{BDE65483-0C2D-0042-7053-22C543343493}"/>
          </ac:spMkLst>
        </pc:spChg>
        <pc:spChg chg="mod">
          <ac:chgData name="Md. Masudur Rahman" userId="7b31cda9e9d283c8" providerId="LiveId" clId="{B4790143-F619-4078-90E8-CEBEE12BBB7D}" dt="2025-01-15T18:59:59.798" v="2131" actId="1076"/>
          <ac:spMkLst>
            <pc:docMk/>
            <pc:sldMk cId="328417096" sldId="410"/>
            <ac:spMk id="4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59:52.503" v="2130" actId="1076"/>
          <ac:spMkLst>
            <pc:docMk/>
            <pc:sldMk cId="328417096" sldId="410"/>
            <ac:spMk id="5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59:52.503" v="2130" actId="1076"/>
          <ac:spMkLst>
            <pc:docMk/>
            <pc:sldMk cId="328417096" sldId="410"/>
            <ac:spMk id="6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59:52.503" v="2130" actId="1076"/>
          <ac:spMkLst>
            <pc:docMk/>
            <pc:sldMk cId="328417096" sldId="410"/>
            <ac:spMk id="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8:59:52.503" v="2130" actId="1076"/>
          <ac:spMkLst>
            <pc:docMk/>
            <pc:sldMk cId="328417096" sldId="410"/>
            <ac:spMk id="9" creationId="{00000000-0000-0000-0000-000000000000}"/>
          </ac:spMkLst>
        </pc:spChg>
        <pc:graphicFrameChg chg="mod">
          <ac:chgData name="Md. Masudur Rahman" userId="7b31cda9e9d283c8" providerId="LiveId" clId="{B4790143-F619-4078-90E8-CEBEE12BBB7D}" dt="2025-01-15T18:59:52.503" v="2130" actId="1076"/>
          <ac:graphicFrameMkLst>
            <pc:docMk/>
            <pc:sldMk cId="328417096" sldId="410"/>
            <ac:graphicFrameMk id="7" creationId="{00000000-0000-0000-0000-000000000000}"/>
          </ac:graphicFrameMkLst>
        </pc:graphicFrameChg>
      </pc:sldChg>
      <pc:sldChg chg="modSp mod">
        <pc:chgData name="Md. Masudur Rahman" userId="7b31cda9e9d283c8" providerId="LiveId" clId="{B4790143-F619-4078-90E8-CEBEE12BBB7D}" dt="2025-01-15T19:00:47.247" v="2138" actId="1076"/>
        <pc:sldMkLst>
          <pc:docMk/>
          <pc:sldMk cId="1732397409" sldId="411"/>
        </pc:sldMkLst>
        <pc:spChg chg="mod">
          <ac:chgData name="Md. Masudur Rahman" userId="7b31cda9e9d283c8" providerId="LiveId" clId="{B4790143-F619-4078-90E8-CEBEE12BBB7D}" dt="2025-01-15T19:00:07.167" v="2132" actId="255"/>
          <ac:spMkLst>
            <pc:docMk/>
            <pc:sldMk cId="1732397409" sldId="411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732397409" sldId="411"/>
            <ac:spMk id="3" creationId="{05BEDCDB-1271-10DE-B666-443B4ADDEF44}"/>
          </ac:spMkLst>
        </pc:spChg>
        <pc:spChg chg="mod">
          <ac:chgData name="Md. Masudur Rahman" userId="7b31cda9e9d283c8" providerId="LiveId" clId="{B4790143-F619-4078-90E8-CEBEE12BBB7D}" dt="2025-01-15T19:00:32.726" v="2137" actId="1076"/>
          <ac:spMkLst>
            <pc:docMk/>
            <pc:sldMk cId="1732397409" sldId="411"/>
            <ac:spMk id="7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9:00:32.726" v="2137" actId="1076"/>
          <ac:spMkLst>
            <pc:docMk/>
            <pc:sldMk cId="1732397409" sldId="411"/>
            <ac:spMk id="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9:00:32.726" v="2137" actId="1076"/>
          <ac:spMkLst>
            <pc:docMk/>
            <pc:sldMk cId="1732397409" sldId="411"/>
            <ac:spMk id="9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9:00:32.726" v="2137" actId="1076"/>
          <ac:spMkLst>
            <pc:docMk/>
            <pc:sldMk cId="1732397409" sldId="411"/>
            <ac:spMk id="16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9:00:32.726" v="2137" actId="1076"/>
          <ac:spMkLst>
            <pc:docMk/>
            <pc:sldMk cId="1732397409" sldId="411"/>
            <ac:spMk id="17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9:00:32.726" v="2137" actId="1076"/>
          <ac:spMkLst>
            <pc:docMk/>
            <pc:sldMk cId="1732397409" sldId="411"/>
            <ac:spMk id="20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9:00:32.726" v="2137" actId="1076"/>
          <ac:spMkLst>
            <pc:docMk/>
            <pc:sldMk cId="1732397409" sldId="411"/>
            <ac:spMk id="27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9:00:47.247" v="2138" actId="1076"/>
          <ac:spMkLst>
            <pc:docMk/>
            <pc:sldMk cId="1732397409" sldId="411"/>
            <ac:spMk id="3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9:00:47.247" v="2138" actId="1076"/>
          <ac:spMkLst>
            <pc:docMk/>
            <pc:sldMk cId="1732397409" sldId="411"/>
            <ac:spMk id="37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9:00:47.247" v="2138" actId="1076"/>
          <ac:spMkLst>
            <pc:docMk/>
            <pc:sldMk cId="1732397409" sldId="411"/>
            <ac:spMk id="3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9:00:47.247" v="2138" actId="1076"/>
          <ac:spMkLst>
            <pc:docMk/>
            <pc:sldMk cId="1732397409" sldId="411"/>
            <ac:spMk id="39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9:00:47.247" v="2138" actId="1076"/>
          <ac:spMkLst>
            <pc:docMk/>
            <pc:sldMk cId="1732397409" sldId="411"/>
            <ac:spMk id="40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9:00:47.247" v="2138" actId="1076"/>
          <ac:spMkLst>
            <pc:docMk/>
            <pc:sldMk cId="1732397409" sldId="411"/>
            <ac:spMk id="41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9:00:47.247" v="2138" actId="1076"/>
          <ac:spMkLst>
            <pc:docMk/>
            <pc:sldMk cId="1732397409" sldId="411"/>
            <ac:spMk id="4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9:00:47.247" v="2138" actId="1076"/>
          <ac:spMkLst>
            <pc:docMk/>
            <pc:sldMk cId="1732397409" sldId="411"/>
            <ac:spMk id="4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9:00:47.247" v="2138" actId="1076"/>
          <ac:spMkLst>
            <pc:docMk/>
            <pc:sldMk cId="1732397409" sldId="411"/>
            <ac:spMk id="44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9:00:47.247" v="2138" actId="1076"/>
          <ac:spMkLst>
            <pc:docMk/>
            <pc:sldMk cId="1732397409" sldId="411"/>
            <ac:spMk id="45" creationId="{00000000-0000-0000-0000-000000000000}"/>
          </ac:spMkLst>
        </pc:spChg>
      </pc:sldChg>
      <pc:sldChg chg="modSp mod">
        <pc:chgData name="Md. Masudur Rahman" userId="7b31cda9e9d283c8" providerId="LiveId" clId="{B4790143-F619-4078-90E8-CEBEE12BBB7D}" dt="2025-01-15T19:01:22.981" v="2147" actId="1076"/>
        <pc:sldMkLst>
          <pc:docMk/>
          <pc:sldMk cId="546960840" sldId="412"/>
        </pc:sldMkLst>
        <pc:spChg chg="mod">
          <ac:chgData name="Md. Masudur Rahman" userId="7b31cda9e9d283c8" providerId="LiveId" clId="{B4790143-F619-4078-90E8-CEBEE12BBB7D}" dt="2025-01-15T19:00:59.990" v="2139" actId="255"/>
          <ac:spMkLst>
            <pc:docMk/>
            <pc:sldMk cId="546960840" sldId="412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546960840" sldId="412"/>
            <ac:spMk id="3" creationId="{48C3285C-A933-FAC8-E70F-1CB816167D17}"/>
          </ac:spMkLst>
        </pc:spChg>
        <pc:spChg chg="mod">
          <ac:chgData name="Md. Masudur Rahman" userId="7b31cda9e9d283c8" providerId="LiveId" clId="{B4790143-F619-4078-90E8-CEBEE12BBB7D}" dt="2025-01-15T19:01:22.981" v="2147" actId="1076"/>
          <ac:spMkLst>
            <pc:docMk/>
            <pc:sldMk cId="546960840" sldId="412"/>
            <ac:spMk id="54" creationId="{00000000-0000-0000-0000-000000000000}"/>
          </ac:spMkLst>
        </pc:spChg>
      </pc:sldChg>
      <pc:sldChg chg="modSp mod">
        <pc:chgData name="Md. Masudur Rahman" userId="7b31cda9e9d283c8" providerId="LiveId" clId="{B4790143-F619-4078-90E8-CEBEE12BBB7D}" dt="2025-01-15T19:01:38.317" v="2150" actId="14100"/>
        <pc:sldMkLst>
          <pc:docMk/>
          <pc:sldMk cId="1770545322" sldId="413"/>
        </pc:sldMkLst>
        <pc:spChg chg="mod">
          <ac:chgData name="Md. Masudur Rahman" userId="7b31cda9e9d283c8" providerId="LiveId" clId="{B4790143-F619-4078-90E8-CEBEE12BBB7D}" dt="2025-01-15T19:01:29.126" v="2148" actId="255"/>
          <ac:spMkLst>
            <pc:docMk/>
            <pc:sldMk cId="1770545322" sldId="413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9:01:38.317" v="2150" actId="14100"/>
          <ac:spMkLst>
            <pc:docMk/>
            <pc:sldMk cId="1770545322" sldId="413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770545322" sldId="413"/>
            <ac:spMk id="4" creationId="{15332B4D-B2CC-D189-7A5A-5519286DC21C}"/>
          </ac:spMkLst>
        </pc:spChg>
      </pc:sldChg>
      <pc:sldChg chg="modSp mod">
        <pc:chgData name="Md. Masudur Rahman" userId="7b31cda9e9d283c8" providerId="LiveId" clId="{B4790143-F619-4078-90E8-CEBEE12BBB7D}" dt="2025-01-15T19:02:07.606" v="2151" actId="255"/>
        <pc:sldMkLst>
          <pc:docMk/>
          <pc:sldMk cId="447877821" sldId="414"/>
        </pc:sldMkLst>
        <pc:spChg chg="mod">
          <ac:chgData name="Md. Masudur Rahman" userId="7b31cda9e9d283c8" providerId="LiveId" clId="{B4790143-F619-4078-90E8-CEBEE12BBB7D}" dt="2025-01-15T19:02:07.606" v="2151" actId="255"/>
          <ac:spMkLst>
            <pc:docMk/>
            <pc:sldMk cId="447877821" sldId="414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47877821" sldId="414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47877821" sldId="414"/>
            <ac:spMk id="4" creationId="{4C8A9A61-2ABB-60C8-3064-78CA81D505B8}"/>
          </ac:spMkLst>
        </pc:spChg>
      </pc:sldChg>
      <pc:sldChg chg="modSp mod">
        <pc:chgData name="Md. Masudur Rahman" userId="7b31cda9e9d283c8" providerId="LiveId" clId="{B4790143-F619-4078-90E8-CEBEE12BBB7D}" dt="2025-01-15T19:02:22.894" v="2154" actId="14100"/>
        <pc:sldMkLst>
          <pc:docMk/>
          <pc:sldMk cId="454920063" sldId="415"/>
        </pc:sldMkLst>
        <pc:spChg chg="mod">
          <ac:chgData name="Md. Masudur Rahman" userId="7b31cda9e9d283c8" providerId="LiveId" clId="{B4790143-F619-4078-90E8-CEBEE12BBB7D}" dt="2025-01-15T19:02:16.558" v="2152" actId="255"/>
          <ac:spMkLst>
            <pc:docMk/>
            <pc:sldMk cId="454920063" sldId="415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9:02:22.894" v="2154" actId="14100"/>
          <ac:spMkLst>
            <pc:docMk/>
            <pc:sldMk cId="454920063" sldId="415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54920063" sldId="415"/>
            <ac:spMk id="4" creationId="{FC1AE8D1-1134-1C65-6509-A45A116C274E}"/>
          </ac:spMkLst>
        </pc:spChg>
      </pc:sldChg>
      <pc:sldChg chg="modSp mod">
        <pc:chgData name="Md. Masudur Rahman" userId="7b31cda9e9d283c8" providerId="LiveId" clId="{B4790143-F619-4078-90E8-CEBEE12BBB7D}" dt="2025-01-15T19:04:03.671" v="2167" actId="1076"/>
        <pc:sldMkLst>
          <pc:docMk/>
          <pc:sldMk cId="203310475" sldId="416"/>
        </pc:sldMkLst>
        <pc:spChg chg="mod">
          <ac:chgData name="Md. Masudur Rahman" userId="7b31cda9e9d283c8" providerId="LiveId" clId="{B4790143-F619-4078-90E8-CEBEE12BBB7D}" dt="2025-01-15T19:02:38.859" v="2159" actId="255"/>
          <ac:spMkLst>
            <pc:docMk/>
            <pc:sldMk cId="203310475" sldId="416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9:03:48.372" v="2165" actId="14100"/>
          <ac:spMkLst>
            <pc:docMk/>
            <pc:sldMk cId="203310475" sldId="416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9:03:54.016" v="2166" actId="1076"/>
          <ac:spMkLst>
            <pc:docMk/>
            <pc:sldMk cId="203310475" sldId="416"/>
            <ac:spMk id="7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9:03:54.016" v="2166" actId="1076"/>
          <ac:spMkLst>
            <pc:docMk/>
            <pc:sldMk cId="203310475" sldId="416"/>
            <ac:spMk id="8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03310475" sldId="416"/>
            <ac:spMk id="9" creationId="{86B4D727-933F-91DC-053D-99B9AED1196D}"/>
          </ac:spMkLst>
        </pc:spChg>
        <pc:spChg chg="mod">
          <ac:chgData name="Md. Masudur Rahman" userId="7b31cda9e9d283c8" providerId="LiveId" clId="{B4790143-F619-4078-90E8-CEBEE12BBB7D}" dt="2025-01-15T19:04:03.671" v="2167" actId="1076"/>
          <ac:spMkLst>
            <pc:docMk/>
            <pc:sldMk cId="203310475" sldId="416"/>
            <ac:spMk id="16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9:04:03.671" v="2167" actId="1076"/>
          <ac:spMkLst>
            <pc:docMk/>
            <pc:sldMk cId="203310475" sldId="416"/>
            <ac:spMk id="17" creationId="{00000000-0000-0000-0000-000000000000}"/>
          </ac:spMkLst>
        </pc:spChg>
        <pc:grpChg chg="mod">
          <ac:chgData name="Md. Masudur Rahman" userId="7b31cda9e9d283c8" providerId="LiveId" clId="{B4790143-F619-4078-90E8-CEBEE12BBB7D}" dt="2025-01-15T19:03:54.016" v="2166" actId="1076"/>
          <ac:grpSpMkLst>
            <pc:docMk/>
            <pc:sldMk cId="203310475" sldId="416"/>
            <ac:grpSpMk id="4" creationId="{00000000-0000-0000-0000-000000000000}"/>
          </ac:grpSpMkLst>
        </pc:grpChg>
        <pc:grpChg chg="mod">
          <ac:chgData name="Md. Masudur Rahman" userId="7b31cda9e9d283c8" providerId="LiveId" clId="{B4790143-F619-4078-90E8-CEBEE12BBB7D}" dt="2025-01-15T19:04:03.671" v="2167" actId="1076"/>
          <ac:grpSpMkLst>
            <pc:docMk/>
            <pc:sldMk cId="203310475" sldId="416"/>
            <ac:grpSpMk id="13" creationId="{00000000-0000-0000-0000-000000000000}"/>
          </ac:grpSpMkLst>
        </pc:grpChg>
        <pc:cxnChg chg="mod">
          <ac:chgData name="Md. Masudur Rahman" userId="7b31cda9e9d283c8" providerId="LiveId" clId="{B4790143-F619-4078-90E8-CEBEE12BBB7D}" dt="2025-01-15T19:03:54.016" v="2166" actId="1076"/>
          <ac:cxnSpMkLst>
            <pc:docMk/>
            <pc:sldMk cId="203310475" sldId="416"/>
            <ac:cxnSpMk id="5" creationId="{00000000-0000-0000-0000-000000000000}"/>
          </ac:cxnSpMkLst>
        </pc:cxnChg>
        <pc:cxnChg chg="mod">
          <ac:chgData name="Md. Masudur Rahman" userId="7b31cda9e9d283c8" providerId="LiveId" clId="{B4790143-F619-4078-90E8-CEBEE12BBB7D}" dt="2025-01-15T19:03:54.016" v="2166" actId="1076"/>
          <ac:cxnSpMkLst>
            <pc:docMk/>
            <pc:sldMk cId="203310475" sldId="416"/>
            <ac:cxnSpMk id="6" creationId="{00000000-0000-0000-0000-000000000000}"/>
          </ac:cxnSpMkLst>
        </pc:cxnChg>
        <pc:cxnChg chg="mod">
          <ac:chgData name="Md. Masudur Rahman" userId="7b31cda9e9d283c8" providerId="LiveId" clId="{B4790143-F619-4078-90E8-CEBEE12BBB7D}" dt="2025-01-15T19:04:03.671" v="2167" actId="1076"/>
          <ac:cxnSpMkLst>
            <pc:docMk/>
            <pc:sldMk cId="203310475" sldId="416"/>
            <ac:cxnSpMk id="14" creationId="{00000000-0000-0000-0000-000000000000}"/>
          </ac:cxnSpMkLst>
        </pc:cxnChg>
        <pc:cxnChg chg="mod">
          <ac:chgData name="Md. Masudur Rahman" userId="7b31cda9e9d283c8" providerId="LiveId" clId="{B4790143-F619-4078-90E8-CEBEE12BBB7D}" dt="2025-01-15T19:04:03.671" v="2167" actId="1076"/>
          <ac:cxnSpMkLst>
            <pc:docMk/>
            <pc:sldMk cId="203310475" sldId="416"/>
            <ac:cxnSpMk id="15" creationId="{00000000-0000-0000-0000-000000000000}"/>
          </ac:cxnSpMkLst>
        </pc:cxnChg>
      </pc:sldChg>
      <pc:sldChg chg="modSp mod">
        <pc:chgData name="Md. Masudur Rahman" userId="7b31cda9e9d283c8" providerId="LiveId" clId="{B4790143-F619-4078-90E8-CEBEE12BBB7D}" dt="2025-01-15T19:04:30.157" v="2171" actId="1076"/>
        <pc:sldMkLst>
          <pc:docMk/>
          <pc:sldMk cId="2530186980" sldId="417"/>
        </pc:sldMkLst>
        <pc:spChg chg="mod">
          <ac:chgData name="Md. Masudur Rahman" userId="7b31cda9e9d283c8" providerId="LiveId" clId="{B4790143-F619-4078-90E8-CEBEE12BBB7D}" dt="2025-01-15T19:04:15.981" v="2168" actId="255"/>
          <ac:spMkLst>
            <pc:docMk/>
            <pc:sldMk cId="2530186980" sldId="417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530186980" sldId="417"/>
            <ac:spMk id="3" creationId="{485E3574-1BCD-5CE2-8F70-3073FB51959C}"/>
          </ac:spMkLst>
        </pc:spChg>
        <pc:spChg chg="mod">
          <ac:chgData name="Md. Masudur Rahman" userId="7b31cda9e9d283c8" providerId="LiveId" clId="{B4790143-F619-4078-90E8-CEBEE12BBB7D}" dt="2025-01-15T19:04:24.916" v="2170" actId="14100"/>
          <ac:spMkLst>
            <pc:docMk/>
            <pc:sldMk cId="2530186980" sldId="417"/>
            <ac:spMk id="4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9:04:30.157" v="2171" actId="1076"/>
          <ac:spMkLst>
            <pc:docMk/>
            <pc:sldMk cId="2530186980" sldId="417"/>
            <ac:spMk id="5" creationId="{00000000-0000-0000-0000-000000000000}"/>
          </ac:spMkLst>
        </pc:spChg>
      </pc:sldChg>
      <pc:sldChg chg="modSp mod">
        <pc:chgData name="Md. Masudur Rahman" userId="7b31cda9e9d283c8" providerId="LiveId" clId="{B4790143-F619-4078-90E8-CEBEE12BBB7D}" dt="2025-01-15T19:05:15.588" v="2181" actId="404"/>
        <pc:sldMkLst>
          <pc:docMk/>
          <pc:sldMk cId="3921781503" sldId="418"/>
        </pc:sldMkLst>
        <pc:spChg chg="mod">
          <ac:chgData name="Md. Masudur Rahman" userId="7b31cda9e9d283c8" providerId="LiveId" clId="{B4790143-F619-4078-90E8-CEBEE12BBB7D}" dt="2025-01-15T19:04:39.734" v="2172" actId="255"/>
          <ac:spMkLst>
            <pc:docMk/>
            <pc:sldMk cId="3921781503" sldId="418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921781503" sldId="418"/>
            <ac:spMk id="3" creationId="{7DF2C6A0-DEB9-19F6-B662-C81E481711F5}"/>
          </ac:spMkLst>
        </pc:spChg>
        <pc:spChg chg="mod">
          <ac:chgData name="Md. Masudur Rahman" userId="7b31cda9e9d283c8" providerId="LiveId" clId="{B4790143-F619-4078-90E8-CEBEE12BBB7D}" dt="2025-01-15T19:05:15.588" v="2181" actId="404"/>
          <ac:spMkLst>
            <pc:docMk/>
            <pc:sldMk cId="3921781503" sldId="418"/>
            <ac:spMk id="5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9:05:11.288" v="2180" actId="404"/>
          <ac:spMkLst>
            <pc:docMk/>
            <pc:sldMk cId="3921781503" sldId="418"/>
            <ac:spMk id="6" creationId="{00000000-0000-0000-0000-000000000000}"/>
          </ac:spMkLst>
        </pc:spChg>
      </pc:sldChg>
      <pc:sldChg chg="modSp mod">
        <pc:chgData name="Md. Masudur Rahman" userId="7b31cda9e9d283c8" providerId="LiveId" clId="{B4790143-F619-4078-90E8-CEBEE12BBB7D}" dt="2025-01-15T19:05:47.613" v="2182" actId="255"/>
        <pc:sldMkLst>
          <pc:docMk/>
          <pc:sldMk cId="2335522594" sldId="419"/>
        </pc:sldMkLst>
        <pc:spChg chg="mod">
          <ac:chgData name="Md. Masudur Rahman" userId="7b31cda9e9d283c8" providerId="LiveId" clId="{B4790143-F619-4078-90E8-CEBEE12BBB7D}" dt="2025-01-15T19:05:47.613" v="2182" actId="255"/>
          <ac:spMkLst>
            <pc:docMk/>
            <pc:sldMk cId="2335522594" sldId="419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335522594" sldId="419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335522594" sldId="419"/>
            <ac:spMk id="4" creationId="{EB71AA2E-AE01-C6A5-5423-C199596FAF0C}"/>
          </ac:spMkLst>
        </pc:spChg>
      </pc:sldChg>
      <pc:sldChg chg="modSp mod">
        <pc:chgData name="Md. Masudur Rahman" userId="7b31cda9e9d283c8" providerId="LiveId" clId="{B4790143-F619-4078-90E8-CEBEE12BBB7D}" dt="2025-01-15T19:06:07.972" v="2185" actId="14100"/>
        <pc:sldMkLst>
          <pc:docMk/>
          <pc:sldMk cId="25781713" sldId="420"/>
        </pc:sldMkLst>
        <pc:spChg chg="mod">
          <ac:chgData name="Md. Masudur Rahman" userId="7b31cda9e9d283c8" providerId="LiveId" clId="{B4790143-F619-4078-90E8-CEBEE12BBB7D}" dt="2025-01-15T19:05:59.477" v="2183" actId="255"/>
          <ac:spMkLst>
            <pc:docMk/>
            <pc:sldMk cId="25781713" sldId="420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9:06:07.972" v="2185" actId="14100"/>
          <ac:spMkLst>
            <pc:docMk/>
            <pc:sldMk cId="25781713" sldId="420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5781713" sldId="420"/>
            <ac:spMk id="4" creationId="{3A51CB81-F5A9-7B8A-61DC-DAB9A6A98F21}"/>
          </ac:spMkLst>
        </pc:spChg>
      </pc:sldChg>
      <pc:sldChg chg="modSp mod">
        <pc:chgData name="Md. Masudur Rahman" userId="7b31cda9e9d283c8" providerId="LiveId" clId="{B4790143-F619-4078-90E8-CEBEE12BBB7D}" dt="2025-01-15T19:06:21.220" v="2188" actId="14100"/>
        <pc:sldMkLst>
          <pc:docMk/>
          <pc:sldMk cId="1666391552" sldId="421"/>
        </pc:sldMkLst>
        <pc:spChg chg="mod">
          <ac:chgData name="Md. Masudur Rahman" userId="7b31cda9e9d283c8" providerId="LiveId" clId="{B4790143-F619-4078-90E8-CEBEE12BBB7D}" dt="2025-01-15T19:06:14.436" v="2186" actId="255"/>
          <ac:spMkLst>
            <pc:docMk/>
            <pc:sldMk cId="1666391552" sldId="421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666391552" sldId="421"/>
            <ac:spMk id="3" creationId="{DEC3D00B-95D9-674F-8D66-FAD843F520D9}"/>
          </ac:spMkLst>
        </pc:spChg>
        <pc:spChg chg="mod">
          <ac:chgData name="Md. Masudur Rahman" userId="7b31cda9e9d283c8" providerId="LiveId" clId="{B4790143-F619-4078-90E8-CEBEE12BBB7D}" dt="2025-01-15T19:06:21.220" v="2188" actId="14100"/>
          <ac:spMkLst>
            <pc:docMk/>
            <pc:sldMk cId="1666391552" sldId="421"/>
            <ac:spMk id="5" creationId="{00000000-0000-0000-0000-000000000000}"/>
          </ac:spMkLst>
        </pc:spChg>
      </pc:sldChg>
      <pc:sldChg chg="modSp mod">
        <pc:chgData name="Md. Masudur Rahman" userId="7b31cda9e9d283c8" providerId="LiveId" clId="{B4790143-F619-4078-90E8-CEBEE12BBB7D}" dt="2025-01-15T19:06:26.916" v="2189" actId="255"/>
        <pc:sldMkLst>
          <pc:docMk/>
          <pc:sldMk cId="3917146036" sldId="422"/>
        </pc:sldMkLst>
        <pc:spChg chg="mod">
          <ac:chgData name="Md. Masudur Rahman" userId="7b31cda9e9d283c8" providerId="LiveId" clId="{B4790143-F619-4078-90E8-CEBEE12BBB7D}" dt="2025-01-15T19:06:26.916" v="2189" actId="255"/>
          <ac:spMkLst>
            <pc:docMk/>
            <pc:sldMk cId="3917146036" sldId="422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917146036" sldId="422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917146036" sldId="422"/>
            <ac:spMk id="4" creationId="{56DBA80B-3CB0-FE99-5DE6-008E0075DD62}"/>
          </ac:spMkLst>
        </pc:spChg>
      </pc:sldChg>
      <pc:sldChg chg="modSp mod">
        <pc:chgData name="Md. Masudur Rahman" userId="7b31cda9e9d283c8" providerId="LiveId" clId="{B4790143-F619-4078-90E8-CEBEE12BBB7D}" dt="2025-01-15T19:07:14.674" v="2213" actId="20577"/>
        <pc:sldMkLst>
          <pc:docMk/>
          <pc:sldMk cId="726513710" sldId="423"/>
        </pc:sldMkLst>
        <pc:spChg chg="mod">
          <ac:chgData name="Md. Masudur Rahman" userId="7b31cda9e9d283c8" providerId="LiveId" clId="{B4790143-F619-4078-90E8-CEBEE12BBB7D}" dt="2025-01-15T19:06:34.915" v="2190" actId="255"/>
          <ac:spMkLst>
            <pc:docMk/>
            <pc:sldMk cId="726513710" sldId="423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9:07:14.674" v="2213" actId="20577"/>
          <ac:spMkLst>
            <pc:docMk/>
            <pc:sldMk cId="726513710" sldId="423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726513710" sldId="423"/>
            <ac:spMk id="4" creationId="{84313252-3753-8C5B-0000-ABF4E6B1727E}"/>
          </ac:spMkLst>
        </pc:spChg>
      </pc:sldChg>
      <pc:sldChg chg="modSp mod">
        <pc:chgData name="Md. Masudur Rahman" userId="7b31cda9e9d283c8" providerId="LiveId" clId="{B4790143-F619-4078-90E8-CEBEE12BBB7D}" dt="2025-01-15T19:07:35.835" v="2216" actId="14100"/>
        <pc:sldMkLst>
          <pc:docMk/>
          <pc:sldMk cId="2717725415" sldId="424"/>
        </pc:sldMkLst>
        <pc:spChg chg="mod">
          <ac:chgData name="Md. Masudur Rahman" userId="7b31cda9e9d283c8" providerId="LiveId" clId="{B4790143-F619-4078-90E8-CEBEE12BBB7D}" dt="2025-01-15T19:07:28.924" v="2214" actId="255"/>
          <ac:spMkLst>
            <pc:docMk/>
            <pc:sldMk cId="2717725415" sldId="424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9:07:35.835" v="2216" actId="14100"/>
          <ac:spMkLst>
            <pc:docMk/>
            <pc:sldMk cId="2717725415" sldId="424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717725415" sldId="424"/>
            <ac:spMk id="4" creationId="{B86372C7-5374-C7C1-9564-FAE7047B456F}"/>
          </ac:spMkLst>
        </pc:spChg>
      </pc:sldChg>
      <pc:sldChg chg="modSp mod">
        <pc:chgData name="Md. Masudur Rahman" userId="7b31cda9e9d283c8" providerId="LiveId" clId="{B4790143-F619-4078-90E8-CEBEE12BBB7D}" dt="2025-01-15T19:07:43.659" v="2217" actId="255"/>
        <pc:sldMkLst>
          <pc:docMk/>
          <pc:sldMk cId="4266311304" sldId="425"/>
        </pc:sldMkLst>
        <pc:spChg chg="mod">
          <ac:chgData name="Md. Masudur Rahman" userId="7b31cda9e9d283c8" providerId="LiveId" clId="{B4790143-F619-4078-90E8-CEBEE12BBB7D}" dt="2025-01-15T19:07:43.659" v="2217" actId="255"/>
          <ac:spMkLst>
            <pc:docMk/>
            <pc:sldMk cId="4266311304" sldId="425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266311304" sldId="425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266311304" sldId="425"/>
            <ac:spMk id="4" creationId="{17F35404-2D96-C687-76B9-BA178822DF5F}"/>
          </ac:spMkLst>
        </pc:spChg>
      </pc:sldChg>
      <pc:sldChg chg="addSp delSp modSp mod">
        <pc:chgData name="Md. Masudur Rahman" userId="7b31cda9e9d283c8" providerId="LiveId" clId="{B4790143-F619-4078-90E8-CEBEE12BBB7D}" dt="2025-01-15T19:08:49.042" v="2227" actId="14100"/>
        <pc:sldMkLst>
          <pc:docMk/>
          <pc:sldMk cId="239611577" sldId="426"/>
        </pc:sldMkLst>
        <pc:spChg chg="mod">
          <ac:chgData name="Md. Masudur Rahman" userId="7b31cda9e9d283c8" providerId="LiveId" clId="{B4790143-F619-4078-90E8-CEBEE12BBB7D}" dt="2025-01-15T19:08:49.042" v="2227" actId="14100"/>
          <ac:spMkLst>
            <pc:docMk/>
            <pc:sldMk cId="239611577" sldId="426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39611577" sldId="426"/>
            <ac:spMk id="4" creationId="{38ED002B-4CC3-CB87-7443-E90F76F42EAA}"/>
          </ac:spMkLst>
        </pc:spChg>
        <pc:spChg chg="add mod">
          <ac:chgData name="Md. Masudur Rahman" userId="7b31cda9e9d283c8" providerId="LiveId" clId="{B4790143-F619-4078-90E8-CEBEE12BBB7D}" dt="2025-01-15T19:08:07.494" v="2221"/>
          <ac:spMkLst>
            <pc:docMk/>
            <pc:sldMk cId="239611577" sldId="426"/>
            <ac:spMk id="7" creationId="{36E6874F-8755-7581-CC5D-CC70B98554D6}"/>
          </ac:spMkLst>
        </pc:spChg>
      </pc:sldChg>
      <pc:sldChg chg="addSp delSp modSp mod">
        <pc:chgData name="Md. Masudur Rahman" userId="7b31cda9e9d283c8" providerId="LiveId" clId="{B4790143-F619-4078-90E8-CEBEE12BBB7D}" dt="2025-01-15T19:09:17.987" v="2231" actId="14100"/>
        <pc:sldMkLst>
          <pc:docMk/>
          <pc:sldMk cId="539238568" sldId="427"/>
        </pc:sldMkLst>
        <pc:spChg chg="mod">
          <ac:chgData name="Md. Masudur Rahman" userId="7b31cda9e9d283c8" providerId="LiveId" clId="{B4790143-F619-4078-90E8-CEBEE12BBB7D}" dt="2025-01-15T19:09:17.987" v="2231" actId="14100"/>
          <ac:spMkLst>
            <pc:docMk/>
            <pc:sldMk cId="539238568" sldId="427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539238568" sldId="427"/>
            <ac:spMk id="4" creationId="{C436AA66-A6F6-2EEA-5F21-1C1986099657}"/>
          </ac:spMkLst>
        </pc:spChg>
        <pc:spChg chg="add mod">
          <ac:chgData name="Md. Masudur Rahman" userId="7b31cda9e9d283c8" providerId="LiveId" clId="{B4790143-F619-4078-90E8-CEBEE12BBB7D}" dt="2025-01-15T19:08:19.259" v="2224"/>
          <ac:spMkLst>
            <pc:docMk/>
            <pc:sldMk cId="539238568" sldId="427"/>
            <ac:spMk id="7" creationId="{D8D99044-5CE9-DC8C-9273-023D8F99C695}"/>
          </ac:spMkLst>
        </pc:spChg>
      </pc:sldChg>
      <pc:sldChg chg="addSp delSp modSp mod">
        <pc:chgData name="Md. Masudur Rahman" userId="7b31cda9e9d283c8" providerId="LiveId" clId="{B4790143-F619-4078-90E8-CEBEE12BBB7D}" dt="2025-01-15T19:09:35.378" v="2235" actId="14100"/>
        <pc:sldMkLst>
          <pc:docMk/>
          <pc:sldMk cId="3445107658" sldId="428"/>
        </pc:sldMkLst>
        <pc:spChg chg="mod">
          <ac:chgData name="Md. Masudur Rahman" userId="7b31cda9e9d283c8" providerId="LiveId" clId="{B4790143-F619-4078-90E8-CEBEE12BBB7D}" dt="2025-01-15T19:09:35.378" v="2235" actId="14100"/>
          <ac:spMkLst>
            <pc:docMk/>
            <pc:sldMk cId="3445107658" sldId="428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445107658" sldId="428"/>
            <ac:spMk id="4" creationId="{1C2F728C-D2B7-1076-6CF3-B68B92BACE50}"/>
          </ac:spMkLst>
        </pc:spChg>
        <pc:spChg chg="add mod">
          <ac:chgData name="Md. Masudur Rahman" userId="7b31cda9e9d283c8" providerId="LiveId" clId="{B4790143-F619-4078-90E8-CEBEE12BBB7D}" dt="2025-01-15T19:08:21.299" v="2225"/>
          <ac:spMkLst>
            <pc:docMk/>
            <pc:sldMk cId="3445107658" sldId="428"/>
            <ac:spMk id="7" creationId="{4F998A63-E21F-01BF-59CF-9F351766E091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4086522047" sldId="429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086522047" sldId="429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086522047" sldId="429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086522047" sldId="429"/>
            <ac:spMk id="4" creationId="{155AFD5D-3695-3B96-97B3-B538F0CDFE2D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2654591930" sldId="430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654591930" sldId="430"/>
            <ac:spMk id="2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654591930" sldId="430"/>
            <ac:spMk id="3" creationId="{00000000-0000-0000-0000-00000000000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654591930" sldId="430"/>
            <ac:spMk id="4" creationId="{B2BF8496-EA47-BB43-C14A-5E899EF64EAC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2489891645" sldId="431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489891645" sldId="431"/>
            <ac:spMk id="2" creationId="{F9C351C8-E1CA-AD92-134F-3A98BA1F2467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489891645" sldId="431"/>
            <ac:spMk id="16387" creationId="{ED449E6D-BF75-0E18-4205-A1023B441ABF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505548077" sldId="432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505548077" sldId="432"/>
            <ac:spMk id="18435" creationId="{C21B904D-08A5-7C38-B8C8-E2E510FCACA1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505548077" sldId="432"/>
            <ac:spMk id="18436" creationId="{5EB1FBC8-F1A0-31B4-F8BE-9FF526711E16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505548077" sldId="432"/>
            <ac:spMk id="18437" creationId="{29D07AAD-5CC8-22DF-B00E-A09D820723C4}"/>
          </ac:spMkLst>
        </pc:spChg>
      </pc:sldChg>
      <pc:sldChg chg="modSp">
        <pc:chgData name="Md. Masudur Rahman" userId="7b31cda9e9d283c8" providerId="LiveId" clId="{B4790143-F619-4078-90E8-CEBEE12BBB7D}" dt="2025-01-15T19:10:05.228" v="2236" actId="1076"/>
        <pc:sldMkLst>
          <pc:docMk/>
          <pc:sldMk cId="2772465422" sldId="433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772465422" sldId="433"/>
            <ac:spMk id="20483" creationId="{3B28EB31-C780-94B5-ED76-056B7C93D90A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772465422" sldId="433"/>
            <ac:spMk id="20485" creationId="{DA8E437B-9DF8-B371-265E-6A92A288679B}"/>
          </ac:spMkLst>
        </pc:spChg>
        <pc:spChg chg="mod">
          <ac:chgData name="Md. Masudur Rahman" userId="7b31cda9e9d283c8" providerId="LiveId" clId="{B4790143-F619-4078-90E8-CEBEE12BBB7D}" dt="2025-01-15T19:10:05.228" v="2236" actId="1076"/>
          <ac:spMkLst>
            <pc:docMk/>
            <pc:sldMk cId="2772465422" sldId="433"/>
            <ac:spMk id="20486" creationId="{7BC3C37B-B32D-1EA3-0E19-9382E4F65E32}"/>
          </ac:spMkLst>
        </pc:spChg>
        <pc:spChg chg="mod">
          <ac:chgData name="Md. Masudur Rahman" userId="7b31cda9e9d283c8" providerId="LiveId" clId="{B4790143-F619-4078-90E8-CEBEE12BBB7D}" dt="2025-01-15T19:10:05.228" v="2236" actId="1076"/>
          <ac:spMkLst>
            <pc:docMk/>
            <pc:sldMk cId="2772465422" sldId="433"/>
            <ac:spMk id="20487" creationId="{EB236483-CFD9-C666-7A0D-9D04DA77449F}"/>
          </ac:spMkLst>
        </pc:spChg>
        <pc:spChg chg="mod">
          <ac:chgData name="Md. Masudur Rahman" userId="7b31cda9e9d283c8" providerId="LiveId" clId="{B4790143-F619-4078-90E8-CEBEE12BBB7D}" dt="2025-01-15T19:10:05.228" v="2236" actId="1076"/>
          <ac:spMkLst>
            <pc:docMk/>
            <pc:sldMk cId="2772465422" sldId="433"/>
            <ac:spMk id="20489" creationId="{89BA633C-F551-F63B-9C1C-5A32294423BE}"/>
          </ac:spMkLst>
        </pc:spChg>
        <pc:spChg chg="mod">
          <ac:chgData name="Md. Masudur Rahman" userId="7b31cda9e9d283c8" providerId="LiveId" clId="{B4790143-F619-4078-90E8-CEBEE12BBB7D}" dt="2025-01-15T19:10:05.228" v="2236" actId="1076"/>
          <ac:spMkLst>
            <pc:docMk/>
            <pc:sldMk cId="2772465422" sldId="433"/>
            <ac:spMk id="20490" creationId="{A1B36125-87B8-91E3-45C0-AC294D14BEC4}"/>
          </ac:spMkLst>
        </pc:spChg>
        <pc:spChg chg="mod">
          <ac:chgData name="Md. Masudur Rahman" userId="7b31cda9e9d283c8" providerId="LiveId" clId="{B4790143-F619-4078-90E8-CEBEE12BBB7D}" dt="2025-01-15T19:10:05.228" v="2236" actId="1076"/>
          <ac:spMkLst>
            <pc:docMk/>
            <pc:sldMk cId="2772465422" sldId="433"/>
            <ac:spMk id="20497" creationId="{AD23C0FC-4AB9-E16B-4A20-860B95CA513E}"/>
          </ac:spMkLst>
        </pc:spChg>
        <pc:spChg chg="mod">
          <ac:chgData name="Md. Masudur Rahman" userId="7b31cda9e9d283c8" providerId="LiveId" clId="{B4790143-F619-4078-90E8-CEBEE12BBB7D}" dt="2025-01-15T19:10:05.228" v="2236" actId="1076"/>
          <ac:spMkLst>
            <pc:docMk/>
            <pc:sldMk cId="2772465422" sldId="433"/>
            <ac:spMk id="20501" creationId="{2613EC00-A879-5D08-DFF8-A67E780A5A6F}"/>
          </ac:spMkLst>
        </pc:spChg>
        <pc:spChg chg="mod">
          <ac:chgData name="Md. Masudur Rahman" userId="7b31cda9e9d283c8" providerId="LiveId" clId="{B4790143-F619-4078-90E8-CEBEE12BBB7D}" dt="2025-01-15T19:10:05.228" v="2236" actId="1076"/>
          <ac:spMkLst>
            <pc:docMk/>
            <pc:sldMk cId="2772465422" sldId="433"/>
            <ac:spMk id="20502" creationId="{1C2A416A-6240-F79C-DA54-6CF27829B804}"/>
          </ac:spMkLst>
        </pc:spChg>
        <pc:spChg chg="mod">
          <ac:chgData name="Md. Masudur Rahman" userId="7b31cda9e9d283c8" providerId="LiveId" clId="{B4790143-F619-4078-90E8-CEBEE12BBB7D}" dt="2025-01-15T19:10:05.228" v="2236" actId="1076"/>
          <ac:spMkLst>
            <pc:docMk/>
            <pc:sldMk cId="2772465422" sldId="433"/>
            <ac:spMk id="20503" creationId="{750BA196-0A8F-6BEC-5BBF-8B398FFF4D03}"/>
          </ac:spMkLst>
        </pc:spChg>
        <pc:spChg chg="mod">
          <ac:chgData name="Md. Masudur Rahman" userId="7b31cda9e9d283c8" providerId="LiveId" clId="{B4790143-F619-4078-90E8-CEBEE12BBB7D}" dt="2025-01-15T19:10:05.228" v="2236" actId="1076"/>
          <ac:spMkLst>
            <pc:docMk/>
            <pc:sldMk cId="2772465422" sldId="433"/>
            <ac:spMk id="20504" creationId="{FEC4B71F-4781-CFE4-8D1E-6468EE2802ED}"/>
          </ac:spMkLst>
        </pc:spChg>
        <pc:spChg chg="mod">
          <ac:chgData name="Md. Masudur Rahman" userId="7b31cda9e9d283c8" providerId="LiveId" clId="{B4790143-F619-4078-90E8-CEBEE12BBB7D}" dt="2025-01-15T19:10:05.228" v="2236" actId="1076"/>
          <ac:spMkLst>
            <pc:docMk/>
            <pc:sldMk cId="2772465422" sldId="433"/>
            <ac:spMk id="20508" creationId="{269EE91D-F579-7553-756C-E61CFF5A34A4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4104947493" sldId="434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104947493" sldId="434"/>
            <ac:spMk id="22531" creationId="{7B9D781A-FE7D-66B6-F4E2-C55D3261751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104947493" sldId="434"/>
            <ac:spMk id="22532" creationId="{D583B5FE-FC84-1B5B-4F22-71756199CECE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104947493" sldId="434"/>
            <ac:spMk id="22533" creationId="{C5BE0A9A-701A-A403-1E2D-12F21B8560F2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459571617" sldId="435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59571617" sldId="435"/>
            <ac:spMk id="24579" creationId="{52565C18-5E11-E181-97FD-B87A89098B6B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59571617" sldId="435"/>
            <ac:spMk id="24580" creationId="{CC515513-9814-A124-32CD-FC75F55206B6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59571617" sldId="435"/>
            <ac:spMk id="24581" creationId="{27E305D6-D870-EEE0-E2C8-F4B1F03A4B51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3528411270" sldId="436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528411270" sldId="436"/>
            <ac:spMk id="26627" creationId="{956F74FF-507B-9C6F-F4D3-0BDC4D8161E6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528411270" sldId="436"/>
            <ac:spMk id="26628" creationId="{0652BE09-2D19-A37D-8224-FD72C9917EB5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528411270" sldId="436"/>
            <ac:spMk id="26629" creationId="{BD9C27F8-0B0F-6B7F-9E1A-02BCA8BC82DD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1577691859" sldId="437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577691859" sldId="437"/>
            <ac:spMk id="28675" creationId="{D6AB7CCE-87BA-A073-9475-5110B8F242CD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577691859" sldId="437"/>
            <ac:spMk id="28676" creationId="{DD11187E-48BD-4136-9A82-9FA3759163A9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577691859" sldId="437"/>
            <ac:spMk id="28677" creationId="{CC945A61-F282-F51D-0FB8-2C4FC13D22D6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1193782816" sldId="438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193782816" sldId="438"/>
            <ac:spMk id="30723" creationId="{95C68BFD-5A46-D557-3149-F61999487313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193782816" sldId="438"/>
            <ac:spMk id="30724" creationId="{22A51FD8-C533-68C9-7CDD-50345035FA42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193782816" sldId="438"/>
            <ac:spMk id="30725" creationId="{04B1D7FC-02E4-A7D8-6217-5F3440A17547}"/>
          </ac:spMkLst>
        </pc:spChg>
      </pc:sldChg>
      <pc:sldChg chg="modSp">
        <pc:chgData name="Md. Masudur Rahman" userId="7b31cda9e9d283c8" providerId="LiveId" clId="{B4790143-F619-4078-90E8-CEBEE12BBB7D}" dt="2025-01-15T19:10:26.947" v="2237" actId="1076"/>
        <pc:sldMkLst>
          <pc:docMk/>
          <pc:sldMk cId="4250385773" sldId="439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250385773" sldId="439"/>
            <ac:spMk id="32771" creationId="{6153F1AF-F3DA-D546-794F-D97E287401CF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250385773" sldId="439"/>
            <ac:spMk id="32772" creationId="{8B94703C-026F-C1D2-0470-2BFE509F1798}"/>
          </ac:spMkLst>
        </pc:spChg>
        <pc:spChg chg="mod">
          <ac:chgData name="Md. Masudur Rahman" userId="7b31cda9e9d283c8" providerId="LiveId" clId="{B4790143-F619-4078-90E8-CEBEE12BBB7D}" dt="2025-01-15T19:10:26.947" v="2237" actId="1076"/>
          <ac:spMkLst>
            <pc:docMk/>
            <pc:sldMk cId="4250385773" sldId="439"/>
            <ac:spMk id="32773" creationId="{15BB0515-D7FD-9F9D-F934-9B532229F673}"/>
          </ac:spMkLst>
        </pc:spChg>
        <pc:spChg chg="mod">
          <ac:chgData name="Md. Masudur Rahman" userId="7b31cda9e9d283c8" providerId="LiveId" clId="{B4790143-F619-4078-90E8-CEBEE12BBB7D}" dt="2025-01-15T19:10:26.947" v="2237" actId="1076"/>
          <ac:spMkLst>
            <pc:docMk/>
            <pc:sldMk cId="4250385773" sldId="439"/>
            <ac:spMk id="32774" creationId="{76AB5BC4-4870-9D77-C207-57FB34724717}"/>
          </ac:spMkLst>
        </pc:spChg>
        <pc:spChg chg="mod">
          <ac:chgData name="Md. Masudur Rahman" userId="7b31cda9e9d283c8" providerId="LiveId" clId="{B4790143-F619-4078-90E8-CEBEE12BBB7D}" dt="2025-01-15T19:10:26.947" v="2237" actId="1076"/>
          <ac:spMkLst>
            <pc:docMk/>
            <pc:sldMk cId="4250385773" sldId="439"/>
            <ac:spMk id="32775" creationId="{D66AAE2D-DD87-BCA7-137C-CBEC95F57EF8}"/>
          </ac:spMkLst>
        </pc:spChg>
      </pc:sldChg>
      <pc:sldChg chg="addSp modSp">
        <pc:chgData name="Md. Masudur Rahman" userId="7b31cda9e9d283c8" providerId="LiveId" clId="{B4790143-F619-4078-90E8-CEBEE12BBB7D}" dt="2025-01-15T19:10:56.411" v="2239" actId="1076"/>
        <pc:sldMkLst>
          <pc:docMk/>
          <pc:sldMk cId="4218394326" sldId="440"/>
        </pc:sldMkLst>
        <pc:spChg chg="add mod">
          <ac:chgData name="Md. Masudur Rahman" userId="7b31cda9e9d283c8" providerId="LiveId" clId="{B4790143-F619-4078-90E8-CEBEE12BBB7D}" dt="2025-01-15T19:10:43.260" v="2238"/>
          <ac:spMkLst>
            <pc:docMk/>
            <pc:sldMk cId="4218394326" sldId="440"/>
            <ac:spMk id="4" creationId="{AF3538CA-7C98-2546-4D15-541DD887485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218394326" sldId="440"/>
            <ac:spMk id="34819" creationId="{D652A388-73A6-4E16-711A-07FAC97316A6}"/>
          </ac:spMkLst>
        </pc:spChg>
        <pc:spChg chg="mod">
          <ac:chgData name="Md. Masudur Rahman" userId="7b31cda9e9d283c8" providerId="LiveId" clId="{B4790143-F619-4078-90E8-CEBEE12BBB7D}" dt="2025-01-15T19:10:56.411" v="2239" actId="1076"/>
          <ac:spMkLst>
            <pc:docMk/>
            <pc:sldMk cId="4218394326" sldId="440"/>
            <ac:spMk id="34820" creationId="{76668307-FA26-BEC5-F048-5942C29FA4C2}"/>
          </ac:spMkLst>
        </pc:spChg>
        <pc:spChg chg="mod">
          <ac:chgData name="Md. Masudur Rahman" userId="7b31cda9e9d283c8" providerId="LiveId" clId="{B4790143-F619-4078-90E8-CEBEE12BBB7D}" dt="2025-01-15T19:10:56.411" v="2239" actId="1076"/>
          <ac:spMkLst>
            <pc:docMk/>
            <pc:sldMk cId="4218394326" sldId="440"/>
            <ac:spMk id="34821" creationId="{E9DC2F27-0EA8-F7B5-FC7F-6B4437C98A17}"/>
          </ac:spMkLst>
        </pc:spChg>
        <pc:spChg chg="mod">
          <ac:chgData name="Md. Masudur Rahman" userId="7b31cda9e9d283c8" providerId="LiveId" clId="{B4790143-F619-4078-90E8-CEBEE12BBB7D}" dt="2025-01-15T19:10:56.411" v="2239" actId="1076"/>
          <ac:spMkLst>
            <pc:docMk/>
            <pc:sldMk cId="4218394326" sldId="440"/>
            <ac:spMk id="34822" creationId="{45A36EFD-294C-260C-1FE2-420F70D19E46}"/>
          </ac:spMkLst>
        </pc:spChg>
        <pc:spChg chg="mod">
          <ac:chgData name="Md. Masudur Rahman" userId="7b31cda9e9d283c8" providerId="LiveId" clId="{B4790143-F619-4078-90E8-CEBEE12BBB7D}" dt="2025-01-15T19:10:56.411" v="2239" actId="1076"/>
          <ac:spMkLst>
            <pc:docMk/>
            <pc:sldMk cId="4218394326" sldId="440"/>
            <ac:spMk id="34823" creationId="{8535B4D7-2FCD-BEB0-1743-EB2395DF4D22}"/>
          </ac:spMkLst>
        </pc:spChg>
        <pc:spChg chg="mod">
          <ac:chgData name="Md. Masudur Rahman" userId="7b31cda9e9d283c8" providerId="LiveId" clId="{B4790143-F619-4078-90E8-CEBEE12BBB7D}" dt="2025-01-15T19:10:56.411" v="2239" actId="1076"/>
          <ac:spMkLst>
            <pc:docMk/>
            <pc:sldMk cId="4218394326" sldId="440"/>
            <ac:spMk id="34824" creationId="{311C4BA5-8E22-3B1D-6EE6-5D069648977F}"/>
          </ac:spMkLst>
        </pc:spChg>
        <pc:spChg chg="mod">
          <ac:chgData name="Md. Masudur Rahman" userId="7b31cda9e9d283c8" providerId="LiveId" clId="{B4790143-F619-4078-90E8-CEBEE12BBB7D}" dt="2025-01-15T19:10:56.411" v="2239" actId="1076"/>
          <ac:spMkLst>
            <pc:docMk/>
            <pc:sldMk cId="4218394326" sldId="440"/>
            <ac:spMk id="34825" creationId="{2EDABBCE-1C69-8C60-CF0F-715917DC9A6B}"/>
          </ac:spMkLst>
        </pc:spChg>
      </pc:sldChg>
      <pc:sldChg chg="addSp delSp modSp mod">
        <pc:chgData name="Md. Masudur Rahman" userId="7b31cda9e9d283c8" providerId="LiveId" clId="{B4790143-F619-4078-90E8-CEBEE12BBB7D}" dt="2025-01-15T19:12:09.955" v="2291" actId="1036"/>
        <pc:sldMkLst>
          <pc:docMk/>
          <pc:sldMk cId="2771929592" sldId="441"/>
        </pc:sldMkLst>
        <pc:spChg chg="add mod">
          <ac:chgData name="Md. Masudur Rahman" userId="7b31cda9e9d283c8" providerId="LiveId" clId="{B4790143-F619-4078-90E8-CEBEE12BBB7D}" dt="2025-01-15T19:11:19.142" v="2243"/>
          <ac:spMkLst>
            <pc:docMk/>
            <pc:sldMk cId="2771929592" sldId="441"/>
            <ac:spMk id="4" creationId="{00153105-44B2-9810-E59A-F0B3320AFCAC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771929592" sldId="441"/>
            <ac:spMk id="36867" creationId="{9D67ACB2-E199-D128-E4CC-B277AD6CD768}"/>
          </ac:spMkLst>
        </pc:spChg>
        <pc:spChg chg="mod">
          <ac:chgData name="Md. Masudur Rahman" userId="7b31cda9e9d283c8" providerId="LiveId" clId="{B4790143-F619-4078-90E8-CEBEE12BBB7D}" dt="2025-01-15T19:11:51.380" v="2251" actId="1076"/>
          <ac:spMkLst>
            <pc:docMk/>
            <pc:sldMk cId="2771929592" sldId="441"/>
            <ac:spMk id="36868" creationId="{97DD74DA-9EC9-6814-4CC6-F94191F947EC}"/>
          </ac:spMkLst>
        </pc:spChg>
        <pc:spChg chg="mod">
          <ac:chgData name="Md. Masudur Rahman" userId="7b31cda9e9d283c8" providerId="LiveId" clId="{B4790143-F619-4078-90E8-CEBEE12BBB7D}" dt="2025-01-15T19:11:35.986" v="2248" actId="27636"/>
          <ac:spMkLst>
            <pc:docMk/>
            <pc:sldMk cId="2771929592" sldId="441"/>
            <ac:spMk id="36870" creationId="{0E3E7F70-01C4-9DD0-B49C-9AFEA315288C}"/>
          </ac:spMkLst>
        </pc:spChg>
        <pc:spChg chg="mod">
          <ac:chgData name="Md. Masudur Rahman" userId="7b31cda9e9d283c8" providerId="LiveId" clId="{B4790143-F619-4078-90E8-CEBEE12BBB7D}" dt="2025-01-15T19:12:09.955" v="2291" actId="1036"/>
          <ac:spMkLst>
            <pc:docMk/>
            <pc:sldMk cId="2771929592" sldId="441"/>
            <ac:spMk id="36871" creationId="{71399CF2-0BE6-9B9A-6792-DD53E096ECD2}"/>
          </ac:spMkLst>
        </pc:spChg>
        <pc:spChg chg="mod">
          <ac:chgData name="Md. Masudur Rahman" userId="7b31cda9e9d283c8" providerId="LiveId" clId="{B4790143-F619-4078-90E8-CEBEE12BBB7D}" dt="2025-01-15T19:12:09.955" v="2291" actId="1036"/>
          <ac:spMkLst>
            <pc:docMk/>
            <pc:sldMk cId="2771929592" sldId="441"/>
            <ac:spMk id="36873" creationId="{244443C8-988E-9C0F-92B5-1B6FA99EB3AD}"/>
          </ac:spMkLst>
        </pc:spChg>
        <pc:spChg chg="mod">
          <ac:chgData name="Md. Masudur Rahman" userId="7b31cda9e9d283c8" providerId="LiveId" clId="{B4790143-F619-4078-90E8-CEBEE12BBB7D}" dt="2025-01-15T19:12:09.955" v="2291" actId="1036"/>
          <ac:spMkLst>
            <pc:docMk/>
            <pc:sldMk cId="2771929592" sldId="441"/>
            <ac:spMk id="36874" creationId="{6C821ED7-3A06-A228-A4F0-AC7A3C643EFD}"/>
          </ac:spMkLst>
        </pc:spChg>
        <pc:spChg chg="mod">
          <ac:chgData name="Md. Masudur Rahman" userId="7b31cda9e9d283c8" providerId="LiveId" clId="{B4790143-F619-4078-90E8-CEBEE12BBB7D}" dt="2025-01-15T19:12:09.955" v="2291" actId="1036"/>
          <ac:spMkLst>
            <pc:docMk/>
            <pc:sldMk cId="2771929592" sldId="441"/>
            <ac:spMk id="36875" creationId="{5E6976C3-D515-F9CC-C1AD-EBED1477AA55}"/>
          </ac:spMkLst>
        </pc:spChg>
        <pc:spChg chg="mod">
          <ac:chgData name="Md. Masudur Rahman" userId="7b31cda9e9d283c8" providerId="LiveId" clId="{B4790143-F619-4078-90E8-CEBEE12BBB7D}" dt="2025-01-15T19:12:09.955" v="2291" actId="1036"/>
          <ac:spMkLst>
            <pc:docMk/>
            <pc:sldMk cId="2771929592" sldId="441"/>
            <ac:spMk id="36876" creationId="{82BED784-9677-867E-1521-2FF0053C4AFE}"/>
          </ac:spMkLst>
        </pc:spChg>
        <pc:spChg chg="mod">
          <ac:chgData name="Md. Masudur Rahman" userId="7b31cda9e9d283c8" providerId="LiveId" clId="{B4790143-F619-4078-90E8-CEBEE12BBB7D}" dt="2025-01-15T19:12:09.955" v="2291" actId="1036"/>
          <ac:spMkLst>
            <pc:docMk/>
            <pc:sldMk cId="2771929592" sldId="441"/>
            <ac:spMk id="36878" creationId="{C29F3E13-9D2A-DB3B-4E9C-AFD2970696EF}"/>
          </ac:spMkLst>
        </pc:spChg>
        <pc:spChg chg="mod">
          <ac:chgData name="Md. Masudur Rahman" userId="7b31cda9e9d283c8" providerId="LiveId" clId="{B4790143-F619-4078-90E8-CEBEE12BBB7D}" dt="2025-01-15T19:12:09.955" v="2291" actId="1036"/>
          <ac:spMkLst>
            <pc:docMk/>
            <pc:sldMk cId="2771929592" sldId="441"/>
            <ac:spMk id="36880" creationId="{3069248B-D124-1468-E5CD-2ED5CB648233}"/>
          </ac:spMkLst>
        </pc:spChg>
        <pc:spChg chg="mod">
          <ac:chgData name="Md. Masudur Rahman" userId="7b31cda9e9d283c8" providerId="LiveId" clId="{B4790143-F619-4078-90E8-CEBEE12BBB7D}" dt="2025-01-15T19:12:09.955" v="2291" actId="1036"/>
          <ac:spMkLst>
            <pc:docMk/>
            <pc:sldMk cId="2771929592" sldId="441"/>
            <ac:spMk id="36881" creationId="{1EE5680A-D741-D506-EBFD-8363C4BE3A0F}"/>
          </ac:spMkLst>
        </pc:spChg>
        <pc:spChg chg="mod">
          <ac:chgData name="Md. Masudur Rahman" userId="7b31cda9e9d283c8" providerId="LiveId" clId="{B4790143-F619-4078-90E8-CEBEE12BBB7D}" dt="2025-01-15T19:12:09.955" v="2291" actId="1036"/>
          <ac:spMkLst>
            <pc:docMk/>
            <pc:sldMk cId="2771929592" sldId="441"/>
            <ac:spMk id="36884" creationId="{FE8422D1-4E69-3E23-07A7-2A46C5993606}"/>
          </ac:spMkLst>
        </pc:spChg>
        <pc:spChg chg="mod">
          <ac:chgData name="Md. Masudur Rahman" userId="7b31cda9e9d283c8" providerId="LiveId" clId="{B4790143-F619-4078-90E8-CEBEE12BBB7D}" dt="2025-01-15T19:12:09.955" v="2291" actId="1036"/>
          <ac:spMkLst>
            <pc:docMk/>
            <pc:sldMk cId="2771929592" sldId="441"/>
            <ac:spMk id="36885" creationId="{4BD6ECF1-5CEB-1D88-CF28-A7B8E75F70DE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3448422935" sldId="442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448422935" sldId="442"/>
            <ac:spMk id="38915" creationId="{1DE9383D-16BE-5576-62F4-CC122E17E627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448422935" sldId="442"/>
            <ac:spMk id="38916" creationId="{3CC8F849-27EA-3B48-BE47-B0500345D74E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448422935" sldId="442"/>
            <ac:spMk id="38917" creationId="{B35867B1-47E3-9887-A428-15E9E0558B97}"/>
          </ac:spMkLst>
        </pc:spChg>
      </pc:sldChg>
      <pc:sldChg chg="addSp delSp modSp mod">
        <pc:chgData name="Md. Masudur Rahman" userId="7b31cda9e9d283c8" providerId="LiveId" clId="{B4790143-F619-4078-90E8-CEBEE12BBB7D}" dt="2025-01-15T19:12:53.732" v="2333" actId="1038"/>
        <pc:sldMkLst>
          <pc:docMk/>
          <pc:sldMk cId="822011110" sldId="443"/>
        </pc:sldMkLst>
        <pc:spChg chg="add mod">
          <ac:chgData name="Md. Masudur Rahman" userId="7b31cda9e9d283c8" providerId="LiveId" clId="{B4790143-F619-4078-90E8-CEBEE12BBB7D}" dt="2025-01-15T19:12:39.564" v="2297"/>
          <ac:spMkLst>
            <pc:docMk/>
            <pc:sldMk cId="822011110" sldId="443"/>
            <ac:spMk id="4" creationId="{D0BAF0A9-3014-8665-0427-3F7DADA91F2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822011110" sldId="443"/>
            <ac:spMk id="40963" creationId="{46AFDF84-1587-043F-E596-1E66CE1F176B}"/>
          </ac:spMkLst>
        </pc:spChg>
        <pc:spChg chg="mod">
          <ac:chgData name="Md. Masudur Rahman" userId="7b31cda9e9d283c8" providerId="LiveId" clId="{B4790143-F619-4078-90E8-CEBEE12BBB7D}" dt="2025-01-15T19:12:53.732" v="2333" actId="1038"/>
          <ac:spMkLst>
            <pc:docMk/>
            <pc:sldMk cId="822011110" sldId="443"/>
            <ac:spMk id="40965" creationId="{B5EEED19-A074-FC12-26D1-ED7EA72E9C26}"/>
          </ac:spMkLst>
        </pc:spChg>
        <pc:spChg chg="mod">
          <ac:chgData name="Md. Masudur Rahman" userId="7b31cda9e9d283c8" providerId="LiveId" clId="{B4790143-F619-4078-90E8-CEBEE12BBB7D}" dt="2025-01-15T19:12:53.732" v="2333" actId="1038"/>
          <ac:spMkLst>
            <pc:docMk/>
            <pc:sldMk cId="822011110" sldId="443"/>
            <ac:spMk id="40966" creationId="{C79E0512-4FA0-1ED8-98CC-23B1BCB39799}"/>
          </ac:spMkLst>
        </pc:spChg>
        <pc:spChg chg="mod">
          <ac:chgData name="Md. Masudur Rahman" userId="7b31cda9e9d283c8" providerId="LiveId" clId="{B4790143-F619-4078-90E8-CEBEE12BBB7D}" dt="2025-01-15T19:12:53.732" v="2333" actId="1038"/>
          <ac:spMkLst>
            <pc:docMk/>
            <pc:sldMk cId="822011110" sldId="443"/>
            <ac:spMk id="40970" creationId="{A4688387-0C67-DD54-CD28-E4ABE787B566}"/>
          </ac:spMkLst>
        </pc:spChg>
        <pc:spChg chg="mod">
          <ac:chgData name="Md. Masudur Rahman" userId="7b31cda9e9d283c8" providerId="LiveId" clId="{B4790143-F619-4078-90E8-CEBEE12BBB7D}" dt="2025-01-15T19:12:53.732" v="2333" actId="1038"/>
          <ac:spMkLst>
            <pc:docMk/>
            <pc:sldMk cId="822011110" sldId="443"/>
            <ac:spMk id="40972" creationId="{DB8CE761-9BAE-09A4-13FA-8ECFC69862C7}"/>
          </ac:spMkLst>
        </pc:spChg>
        <pc:spChg chg="mod">
          <ac:chgData name="Md. Masudur Rahman" userId="7b31cda9e9d283c8" providerId="LiveId" clId="{B4790143-F619-4078-90E8-CEBEE12BBB7D}" dt="2025-01-15T19:12:53.732" v="2333" actId="1038"/>
          <ac:spMkLst>
            <pc:docMk/>
            <pc:sldMk cId="822011110" sldId="443"/>
            <ac:spMk id="40974" creationId="{EADB62AA-3F64-8A6D-AF27-955B6EEA98F7}"/>
          </ac:spMkLst>
        </pc:spChg>
        <pc:spChg chg="mod">
          <ac:chgData name="Md. Masudur Rahman" userId="7b31cda9e9d283c8" providerId="LiveId" clId="{B4790143-F619-4078-90E8-CEBEE12BBB7D}" dt="2025-01-15T19:12:53.732" v="2333" actId="1038"/>
          <ac:spMkLst>
            <pc:docMk/>
            <pc:sldMk cId="822011110" sldId="443"/>
            <ac:spMk id="40977" creationId="{0D1705FE-B131-DA06-BADF-140546DFDD8F}"/>
          </ac:spMkLst>
        </pc:spChg>
        <pc:spChg chg="mod">
          <ac:chgData name="Md. Masudur Rahman" userId="7b31cda9e9d283c8" providerId="LiveId" clId="{B4790143-F619-4078-90E8-CEBEE12BBB7D}" dt="2025-01-15T19:12:53.732" v="2333" actId="1038"/>
          <ac:spMkLst>
            <pc:docMk/>
            <pc:sldMk cId="822011110" sldId="443"/>
            <ac:spMk id="40980" creationId="{ACC5FC5F-9CAE-A0AB-E627-26249264D61E}"/>
          </ac:spMkLst>
        </pc:spChg>
        <pc:spChg chg="mod">
          <ac:chgData name="Md. Masudur Rahman" userId="7b31cda9e9d283c8" providerId="LiveId" clId="{B4790143-F619-4078-90E8-CEBEE12BBB7D}" dt="2025-01-15T19:12:53.732" v="2333" actId="1038"/>
          <ac:spMkLst>
            <pc:docMk/>
            <pc:sldMk cId="822011110" sldId="443"/>
            <ac:spMk id="40983" creationId="{C4435792-F96E-A060-CE8C-06FA19941275}"/>
          </ac:spMkLst>
        </pc:spChg>
        <pc:spChg chg="mod">
          <ac:chgData name="Md. Masudur Rahman" userId="7b31cda9e9d283c8" providerId="LiveId" clId="{B4790143-F619-4078-90E8-CEBEE12BBB7D}" dt="2025-01-15T19:12:53.732" v="2333" actId="1038"/>
          <ac:spMkLst>
            <pc:docMk/>
            <pc:sldMk cId="822011110" sldId="443"/>
            <ac:spMk id="40984" creationId="{219C0CB3-DDC9-07EB-7067-2573300B93E9}"/>
          </ac:spMkLst>
        </pc:spChg>
        <pc:spChg chg="mod">
          <ac:chgData name="Md. Masudur Rahman" userId="7b31cda9e9d283c8" providerId="LiveId" clId="{B4790143-F619-4078-90E8-CEBEE12BBB7D}" dt="2025-01-15T19:12:53.732" v="2333" actId="1038"/>
          <ac:spMkLst>
            <pc:docMk/>
            <pc:sldMk cId="822011110" sldId="443"/>
            <ac:spMk id="40985" creationId="{72CEA2ED-C9C1-2955-161D-B7FC2D56FA60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1155195559" sldId="444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155195559" sldId="444"/>
            <ac:spMk id="43011" creationId="{C9E05D67-347D-C57D-E4D9-13428E250708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155195559" sldId="444"/>
            <ac:spMk id="43012" creationId="{F5C7AEEE-14F0-79D7-7BE4-F096C0890AD5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155195559" sldId="444"/>
            <ac:spMk id="43013" creationId="{175F8A33-0B04-FF88-E91D-3C953DB0DCCC}"/>
          </ac:spMkLst>
        </pc:spChg>
      </pc:sldChg>
      <pc:sldChg chg="modSp">
        <pc:chgData name="Md. Masudur Rahman" userId="7b31cda9e9d283c8" providerId="LiveId" clId="{B4790143-F619-4078-90E8-CEBEE12BBB7D}" dt="2025-01-15T19:13:52.739" v="2337" actId="1076"/>
        <pc:sldMkLst>
          <pc:docMk/>
          <pc:sldMk cId="3070592211" sldId="445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070592211" sldId="445"/>
            <ac:spMk id="45059" creationId="{BBA8A5DB-2B07-29CE-EBB6-CB20F9F0BA9E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070592211" sldId="445"/>
            <ac:spMk id="45060" creationId="{971E3556-12A8-0D7F-46BF-597C748654B9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070592211" sldId="445"/>
            <ac:spMk id="45061" creationId="{A7361013-A5E8-616D-46D7-6C7BBDA9BC84}"/>
          </ac:spMkLst>
        </pc:spChg>
        <pc:spChg chg="mod">
          <ac:chgData name="Md. Masudur Rahman" userId="7b31cda9e9d283c8" providerId="LiveId" clId="{B4790143-F619-4078-90E8-CEBEE12BBB7D}" dt="2025-01-15T19:13:52.739" v="2337" actId="1076"/>
          <ac:spMkLst>
            <pc:docMk/>
            <pc:sldMk cId="3070592211" sldId="445"/>
            <ac:spMk id="45062" creationId="{D5A28757-FF93-EFE9-CCFA-DE4E16BB81C9}"/>
          </ac:spMkLst>
        </pc:spChg>
        <pc:spChg chg="mod">
          <ac:chgData name="Md. Masudur Rahman" userId="7b31cda9e9d283c8" providerId="LiveId" clId="{B4790143-F619-4078-90E8-CEBEE12BBB7D}" dt="2025-01-15T19:13:52.739" v="2337" actId="1076"/>
          <ac:spMkLst>
            <pc:docMk/>
            <pc:sldMk cId="3070592211" sldId="445"/>
            <ac:spMk id="45063" creationId="{CAC1D780-CDFF-9DA1-61EC-F8784D4CA6A5}"/>
          </ac:spMkLst>
        </pc:spChg>
        <pc:spChg chg="mod">
          <ac:chgData name="Md. Masudur Rahman" userId="7b31cda9e9d283c8" providerId="LiveId" clId="{B4790143-F619-4078-90E8-CEBEE12BBB7D}" dt="2025-01-15T19:13:44.267" v="2336" actId="1076"/>
          <ac:spMkLst>
            <pc:docMk/>
            <pc:sldMk cId="3070592211" sldId="445"/>
            <ac:spMk id="45064" creationId="{8FD111B7-0655-5FB7-6434-7CA8383C8A81}"/>
          </ac:spMkLst>
        </pc:spChg>
        <pc:spChg chg="mod">
          <ac:chgData name="Md. Masudur Rahman" userId="7b31cda9e9d283c8" providerId="LiveId" clId="{B4790143-F619-4078-90E8-CEBEE12BBB7D}" dt="2025-01-15T19:13:44.267" v="2336" actId="1076"/>
          <ac:spMkLst>
            <pc:docMk/>
            <pc:sldMk cId="3070592211" sldId="445"/>
            <ac:spMk id="45065" creationId="{A26A310A-7CE7-FD01-D441-B9C28B918963}"/>
          </ac:spMkLst>
        </pc:spChg>
      </pc:sldChg>
      <pc:sldChg chg="addSp delSp modSp mod">
        <pc:chgData name="Md. Masudur Rahman" userId="7b31cda9e9d283c8" providerId="LiveId" clId="{B4790143-F619-4078-90E8-CEBEE12BBB7D}" dt="2025-01-15T19:14:29.283" v="2344" actId="1076"/>
        <pc:sldMkLst>
          <pc:docMk/>
          <pc:sldMk cId="386315272" sldId="446"/>
        </pc:sldMkLst>
        <pc:spChg chg="add mod">
          <ac:chgData name="Md. Masudur Rahman" userId="7b31cda9e9d283c8" providerId="LiveId" clId="{B4790143-F619-4078-90E8-CEBEE12BBB7D}" dt="2025-01-15T19:14:13.779" v="2341"/>
          <ac:spMkLst>
            <pc:docMk/>
            <pc:sldMk cId="386315272" sldId="446"/>
            <ac:spMk id="4" creationId="{C3421CE3-1ABC-8158-CDD0-5D428E7F3F35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86315272" sldId="446"/>
            <ac:spMk id="47107" creationId="{A7AFBAF3-9057-CF6A-568E-EBC5472B3E6B}"/>
          </ac:spMkLst>
        </pc:spChg>
        <pc:spChg chg="mod">
          <ac:chgData name="Md. Masudur Rahman" userId="7b31cda9e9d283c8" providerId="LiveId" clId="{B4790143-F619-4078-90E8-CEBEE12BBB7D}" dt="2025-01-15T19:14:29.283" v="2344" actId="1076"/>
          <ac:spMkLst>
            <pc:docMk/>
            <pc:sldMk cId="386315272" sldId="446"/>
            <ac:spMk id="47112" creationId="{2C9EB8C2-6AD1-4674-C43D-20E3E9054020}"/>
          </ac:spMkLst>
        </pc:spChg>
        <pc:spChg chg="mod">
          <ac:chgData name="Md. Masudur Rahman" userId="7b31cda9e9d283c8" providerId="LiveId" clId="{B4790143-F619-4078-90E8-CEBEE12BBB7D}" dt="2025-01-15T19:14:29.283" v="2344" actId="1076"/>
          <ac:spMkLst>
            <pc:docMk/>
            <pc:sldMk cId="386315272" sldId="446"/>
            <ac:spMk id="47114" creationId="{D3CF9B41-BB89-7AAA-1AE7-997AF3EC6DE9}"/>
          </ac:spMkLst>
        </pc:spChg>
        <pc:spChg chg="mod">
          <ac:chgData name="Md. Masudur Rahman" userId="7b31cda9e9d283c8" providerId="LiveId" clId="{B4790143-F619-4078-90E8-CEBEE12BBB7D}" dt="2025-01-15T19:14:29.283" v="2344" actId="1076"/>
          <ac:spMkLst>
            <pc:docMk/>
            <pc:sldMk cId="386315272" sldId="446"/>
            <ac:spMk id="47117" creationId="{57A12E06-4012-E303-7BC0-494CD9E62B3B}"/>
          </ac:spMkLst>
        </pc:spChg>
        <pc:spChg chg="mod">
          <ac:chgData name="Md. Masudur Rahman" userId="7b31cda9e9d283c8" providerId="LiveId" clId="{B4790143-F619-4078-90E8-CEBEE12BBB7D}" dt="2025-01-15T19:14:29.283" v="2344" actId="1076"/>
          <ac:spMkLst>
            <pc:docMk/>
            <pc:sldMk cId="386315272" sldId="446"/>
            <ac:spMk id="47123" creationId="{1D19A2C2-4AA9-A3B0-15C7-D791B5586AFA}"/>
          </ac:spMkLst>
        </pc:spChg>
        <pc:spChg chg="mod">
          <ac:chgData name="Md. Masudur Rahman" userId="7b31cda9e9d283c8" providerId="LiveId" clId="{B4790143-F619-4078-90E8-CEBEE12BBB7D}" dt="2025-01-15T19:14:29.283" v="2344" actId="1076"/>
          <ac:spMkLst>
            <pc:docMk/>
            <pc:sldMk cId="386315272" sldId="446"/>
            <ac:spMk id="47124" creationId="{B71C3EB1-786F-F236-0DB6-8BBB2B47712D}"/>
          </ac:spMkLst>
        </pc:spChg>
        <pc:spChg chg="mod">
          <ac:chgData name="Md. Masudur Rahman" userId="7b31cda9e9d283c8" providerId="LiveId" clId="{B4790143-F619-4078-90E8-CEBEE12BBB7D}" dt="2025-01-15T19:14:29.283" v="2344" actId="1076"/>
          <ac:spMkLst>
            <pc:docMk/>
            <pc:sldMk cId="386315272" sldId="446"/>
            <ac:spMk id="47126" creationId="{4DC58C97-0C12-75F1-DF94-24EA9BC31979}"/>
          </ac:spMkLst>
        </pc:spChg>
        <pc:spChg chg="mod">
          <ac:chgData name="Md. Masudur Rahman" userId="7b31cda9e9d283c8" providerId="LiveId" clId="{B4790143-F619-4078-90E8-CEBEE12BBB7D}" dt="2025-01-15T19:14:29.283" v="2344" actId="1076"/>
          <ac:spMkLst>
            <pc:docMk/>
            <pc:sldMk cId="386315272" sldId="446"/>
            <ac:spMk id="47128" creationId="{54BA209D-FDB2-A0D2-35F3-FDF5FB7D23D5}"/>
          </ac:spMkLst>
        </pc:spChg>
        <pc:spChg chg="mod">
          <ac:chgData name="Md. Masudur Rahman" userId="7b31cda9e9d283c8" providerId="LiveId" clId="{B4790143-F619-4078-90E8-CEBEE12BBB7D}" dt="2025-01-15T19:14:29.283" v="2344" actId="1076"/>
          <ac:spMkLst>
            <pc:docMk/>
            <pc:sldMk cId="386315272" sldId="446"/>
            <ac:spMk id="47129" creationId="{75660156-0F1E-354C-A3FB-6464072AAE63}"/>
          </ac:spMkLst>
        </pc:spChg>
        <pc:spChg chg="mod">
          <ac:chgData name="Md. Masudur Rahman" userId="7b31cda9e9d283c8" providerId="LiveId" clId="{B4790143-F619-4078-90E8-CEBEE12BBB7D}" dt="2025-01-15T19:14:29.283" v="2344" actId="1076"/>
          <ac:spMkLst>
            <pc:docMk/>
            <pc:sldMk cId="386315272" sldId="446"/>
            <ac:spMk id="47130" creationId="{1481756B-C6DC-BB22-A923-0E2B7EF68EB3}"/>
          </ac:spMkLst>
        </pc:spChg>
        <pc:spChg chg="mod">
          <ac:chgData name="Md. Masudur Rahman" userId="7b31cda9e9d283c8" providerId="LiveId" clId="{B4790143-F619-4078-90E8-CEBEE12BBB7D}" dt="2025-01-15T19:14:29.283" v="2344" actId="1076"/>
          <ac:spMkLst>
            <pc:docMk/>
            <pc:sldMk cId="386315272" sldId="446"/>
            <ac:spMk id="47133" creationId="{838E21C6-4710-D467-0DDC-C8A68F99D860}"/>
          </ac:spMkLst>
        </pc:spChg>
      </pc:sldChg>
      <pc:sldChg chg="addSp delSp modSp mod">
        <pc:chgData name="Md. Masudur Rahman" userId="7b31cda9e9d283c8" providerId="LiveId" clId="{B4790143-F619-4078-90E8-CEBEE12BBB7D}" dt="2025-01-15T19:15:04.666" v="2348" actId="1076"/>
        <pc:sldMkLst>
          <pc:docMk/>
          <pc:sldMk cId="743585892" sldId="447"/>
        </pc:sldMkLst>
        <pc:spChg chg="add mod">
          <ac:chgData name="Md. Masudur Rahman" userId="7b31cda9e9d283c8" providerId="LiveId" clId="{B4790143-F619-4078-90E8-CEBEE12BBB7D}" dt="2025-01-15T19:14:49.226" v="2345"/>
          <ac:spMkLst>
            <pc:docMk/>
            <pc:sldMk cId="743585892" sldId="447"/>
            <ac:spMk id="4" creationId="{A53E7BC4-7CEA-242C-8472-ADBD276C6ED8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743585892" sldId="447"/>
            <ac:spMk id="49155" creationId="{F9F0AA22-30AC-7884-56A6-F7176BCEBFB7}"/>
          </ac:spMkLst>
        </pc:spChg>
        <pc:spChg chg="mod">
          <ac:chgData name="Md. Masudur Rahman" userId="7b31cda9e9d283c8" providerId="LiveId" clId="{B4790143-F619-4078-90E8-CEBEE12BBB7D}" dt="2025-01-15T19:15:04.666" v="2348" actId="1076"/>
          <ac:spMkLst>
            <pc:docMk/>
            <pc:sldMk cId="743585892" sldId="447"/>
            <ac:spMk id="49156" creationId="{798E2460-7887-D840-F5F1-CF6F8704538F}"/>
          </ac:spMkLst>
        </pc:spChg>
        <pc:spChg chg="mod">
          <ac:chgData name="Md. Masudur Rahman" userId="7b31cda9e9d283c8" providerId="LiveId" clId="{B4790143-F619-4078-90E8-CEBEE12BBB7D}" dt="2025-01-15T19:15:04.666" v="2348" actId="1076"/>
          <ac:spMkLst>
            <pc:docMk/>
            <pc:sldMk cId="743585892" sldId="447"/>
            <ac:spMk id="49158" creationId="{ABFA7150-4496-1FFB-C740-00470562118E}"/>
          </ac:spMkLst>
        </pc:spChg>
        <pc:spChg chg="mod">
          <ac:chgData name="Md. Masudur Rahman" userId="7b31cda9e9d283c8" providerId="LiveId" clId="{B4790143-F619-4078-90E8-CEBEE12BBB7D}" dt="2025-01-15T19:15:04.666" v="2348" actId="1076"/>
          <ac:spMkLst>
            <pc:docMk/>
            <pc:sldMk cId="743585892" sldId="447"/>
            <ac:spMk id="49160" creationId="{579A28C3-40B8-B4B7-175E-2146C05B4C96}"/>
          </ac:spMkLst>
        </pc:spChg>
        <pc:spChg chg="mod">
          <ac:chgData name="Md. Masudur Rahman" userId="7b31cda9e9d283c8" providerId="LiveId" clId="{B4790143-F619-4078-90E8-CEBEE12BBB7D}" dt="2025-01-15T19:15:04.666" v="2348" actId="1076"/>
          <ac:spMkLst>
            <pc:docMk/>
            <pc:sldMk cId="743585892" sldId="447"/>
            <ac:spMk id="49164" creationId="{511EFCDD-270F-C99A-8FDD-754A92E4C7EE}"/>
          </ac:spMkLst>
        </pc:spChg>
        <pc:spChg chg="mod">
          <ac:chgData name="Md. Masudur Rahman" userId="7b31cda9e9d283c8" providerId="LiveId" clId="{B4790143-F619-4078-90E8-CEBEE12BBB7D}" dt="2025-01-15T19:15:04.666" v="2348" actId="1076"/>
          <ac:spMkLst>
            <pc:docMk/>
            <pc:sldMk cId="743585892" sldId="447"/>
            <ac:spMk id="49167" creationId="{4123FAAE-7279-35F1-0129-0FFE2401A61C}"/>
          </ac:spMkLst>
        </pc:spChg>
        <pc:spChg chg="mod">
          <ac:chgData name="Md. Masudur Rahman" userId="7b31cda9e9d283c8" providerId="LiveId" clId="{B4790143-F619-4078-90E8-CEBEE12BBB7D}" dt="2025-01-15T19:15:04.666" v="2348" actId="1076"/>
          <ac:spMkLst>
            <pc:docMk/>
            <pc:sldMk cId="743585892" sldId="447"/>
            <ac:spMk id="49169" creationId="{6C043342-544F-4CA8-A528-5358AA3BCE35}"/>
          </ac:spMkLst>
        </pc:spChg>
        <pc:spChg chg="mod">
          <ac:chgData name="Md. Masudur Rahman" userId="7b31cda9e9d283c8" providerId="LiveId" clId="{B4790143-F619-4078-90E8-CEBEE12BBB7D}" dt="2025-01-15T19:15:04.666" v="2348" actId="1076"/>
          <ac:spMkLst>
            <pc:docMk/>
            <pc:sldMk cId="743585892" sldId="447"/>
            <ac:spMk id="49171" creationId="{5E7F0C8F-83B4-B79A-546C-3270AEBC2F29}"/>
          </ac:spMkLst>
        </pc:spChg>
        <pc:spChg chg="mod">
          <ac:chgData name="Md. Masudur Rahman" userId="7b31cda9e9d283c8" providerId="LiveId" clId="{B4790143-F619-4078-90E8-CEBEE12BBB7D}" dt="2025-01-15T19:15:04.666" v="2348" actId="1076"/>
          <ac:spMkLst>
            <pc:docMk/>
            <pc:sldMk cId="743585892" sldId="447"/>
            <ac:spMk id="49177" creationId="{0C5665D7-A4B8-0DD3-AC92-CCC39E90CFF1}"/>
          </ac:spMkLst>
        </pc:spChg>
        <pc:spChg chg="mod">
          <ac:chgData name="Md. Masudur Rahman" userId="7b31cda9e9d283c8" providerId="LiveId" clId="{B4790143-F619-4078-90E8-CEBEE12BBB7D}" dt="2025-01-15T19:15:04.666" v="2348" actId="1076"/>
          <ac:spMkLst>
            <pc:docMk/>
            <pc:sldMk cId="743585892" sldId="447"/>
            <ac:spMk id="49179" creationId="{A30599A9-9701-A4A9-F66E-C8870F259401}"/>
          </ac:spMkLst>
        </pc:spChg>
        <pc:spChg chg="mod">
          <ac:chgData name="Md. Masudur Rahman" userId="7b31cda9e9d283c8" providerId="LiveId" clId="{B4790143-F619-4078-90E8-CEBEE12BBB7D}" dt="2025-01-15T19:15:04.666" v="2348" actId="1076"/>
          <ac:spMkLst>
            <pc:docMk/>
            <pc:sldMk cId="743585892" sldId="447"/>
            <ac:spMk id="49180" creationId="{90B74B83-D7EA-12E7-1021-FE439CA83756}"/>
          </ac:spMkLst>
        </pc:spChg>
      </pc:sldChg>
      <pc:sldChg chg="modSp">
        <pc:chgData name="Md. Masudur Rahman" userId="7b31cda9e9d283c8" providerId="LiveId" clId="{B4790143-F619-4078-90E8-CEBEE12BBB7D}" dt="2025-01-15T19:15:20.892" v="2351" actId="1076"/>
        <pc:sldMkLst>
          <pc:docMk/>
          <pc:sldMk cId="943182977" sldId="448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943182977" sldId="448"/>
            <ac:spMk id="51203" creationId="{38565081-08FC-8D27-45B8-3606F348A9B3}"/>
          </ac:spMkLst>
        </pc:spChg>
        <pc:spChg chg="mod">
          <ac:chgData name="Md. Masudur Rahman" userId="7b31cda9e9d283c8" providerId="LiveId" clId="{B4790143-F619-4078-90E8-CEBEE12BBB7D}" dt="2025-01-15T19:15:20.892" v="2351" actId="1076"/>
          <ac:spMkLst>
            <pc:docMk/>
            <pc:sldMk cId="943182977" sldId="448"/>
            <ac:spMk id="51204" creationId="{C94C523B-41F4-6CD4-6B26-5FADE91D7CB5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943182977" sldId="448"/>
            <ac:spMk id="51205" creationId="{4EBF77E0-B878-FE1E-0D42-B2BFEF918E4A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943182977" sldId="448"/>
            <ac:spMk id="51206" creationId="{22443215-7BA4-26DD-903C-6C2C0D74935B}"/>
          </ac:spMkLst>
        </pc:spChg>
      </pc:sldChg>
      <pc:sldChg chg="addSp delSp modSp mod">
        <pc:chgData name="Md. Masudur Rahman" userId="7b31cda9e9d283c8" providerId="LiveId" clId="{B4790143-F619-4078-90E8-CEBEE12BBB7D}" dt="2025-01-15T19:15:39.369" v="2355" actId="478"/>
        <pc:sldMkLst>
          <pc:docMk/>
          <pc:sldMk cId="1294581103" sldId="449"/>
        </pc:sldMkLst>
        <pc:spChg chg="add mod">
          <ac:chgData name="Md. Masudur Rahman" userId="7b31cda9e9d283c8" providerId="LiveId" clId="{B4790143-F619-4078-90E8-CEBEE12BBB7D}" dt="2025-01-15T19:15:33.029" v="2353"/>
          <ac:spMkLst>
            <pc:docMk/>
            <pc:sldMk cId="1294581103" sldId="449"/>
            <ac:spMk id="4" creationId="{E744F655-D49F-5B0C-2C24-29AAFB74832C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294581103" sldId="449"/>
            <ac:spMk id="53251" creationId="{7CFF32FE-3BE5-97F1-56DE-67CCF00F41A3}"/>
          </ac:spMkLst>
        </pc:spChg>
      </pc:sldChg>
      <pc:sldChg chg="addSp delSp modSp mod">
        <pc:chgData name="Md. Masudur Rahman" userId="7b31cda9e9d283c8" providerId="LiveId" clId="{B4790143-F619-4078-90E8-CEBEE12BBB7D}" dt="2025-01-15T19:16:07.219" v="2360" actId="1076"/>
        <pc:sldMkLst>
          <pc:docMk/>
          <pc:sldMk cId="2581529426" sldId="450"/>
        </pc:sldMkLst>
        <pc:spChg chg="add mod">
          <ac:chgData name="Md. Masudur Rahman" userId="7b31cda9e9d283c8" providerId="LiveId" clId="{B4790143-F619-4078-90E8-CEBEE12BBB7D}" dt="2025-01-15T19:15:57.618" v="2359"/>
          <ac:spMkLst>
            <pc:docMk/>
            <pc:sldMk cId="2581529426" sldId="450"/>
            <ac:spMk id="5" creationId="{1F1EB4FC-2BC2-9215-0D09-FE9E0E4E83FD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581529426" sldId="450"/>
            <ac:spMk id="55299" creationId="{92258BB0-BC99-C624-7B71-EF3DD7105840}"/>
          </ac:spMkLst>
        </pc:spChg>
        <pc:spChg chg="mod">
          <ac:chgData name="Md. Masudur Rahman" userId="7b31cda9e9d283c8" providerId="LiveId" clId="{B4790143-F619-4078-90E8-CEBEE12BBB7D}" dt="2025-01-15T19:16:07.219" v="2360" actId="1076"/>
          <ac:spMkLst>
            <pc:docMk/>
            <pc:sldMk cId="2581529426" sldId="450"/>
            <ac:spMk id="55301" creationId="{B66B0814-BB4D-F7E0-D36C-B1EBF79E6633}"/>
          </ac:spMkLst>
        </pc:spChg>
        <pc:spChg chg="mod">
          <ac:chgData name="Md. Masudur Rahman" userId="7b31cda9e9d283c8" providerId="LiveId" clId="{B4790143-F619-4078-90E8-CEBEE12BBB7D}" dt="2025-01-15T19:16:07.219" v="2360" actId="1076"/>
          <ac:spMkLst>
            <pc:docMk/>
            <pc:sldMk cId="2581529426" sldId="450"/>
            <ac:spMk id="55305" creationId="{8B88BF25-76FB-FD63-7132-302E95259497}"/>
          </ac:spMkLst>
        </pc:spChg>
        <pc:spChg chg="mod">
          <ac:chgData name="Md. Masudur Rahman" userId="7b31cda9e9d283c8" providerId="LiveId" clId="{B4790143-F619-4078-90E8-CEBEE12BBB7D}" dt="2025-01-15T19:16:07.219" v="2360" actId="1076"/>
          <ac:spMkLst>
            <pc:docMk/>
            <pc:sldMk cId="2581529426" sldId="450"/>
            <ac:spMk id="55308" creationId="{D4EEE133-6BFC-D9FA-B1C0-3155ACA39A99}"/>
          </ac:spMkLst>
        </pc:spChg>
        <pc:spChg chg="mod">
          <ac:chgData name="Md. Masudur Rahman" userId="7b31cda9e9d283c8" providerId="LiveId" clId="{B4790143-F619-4078-90E8-CEBEE12BBB7D}" dt="2025-01-15T19:16:07.219" v="2360" actId="1076"/>
          <ac:spMkLst>
            <pc:docMk/>
            <pc:sldMk cId="2581529426" sldId="450"/>
            <ac:spMk id="55316" creationId="{8D66EA57-F67B-94D2-68C6-8E65B78DB12E}"/>
          </ac:spMkLst>
        </pc:spChg>
        <pc:spChg chg="mod">
          <ac:chgData name="Md. Masudur Rahman" userId="7b31cda9e9d283c8" providerId="LiveId" clId="{B4790143-F619-4078-90E8-CEBEE12BBB7D}" dt="2025-01-15T19:16:07.219" v="2360" actId="1076"/>
          <ac:spMkLst>
            <pc:docMk/>
            <pc:sldMk cId="2581529426" sldId="450"/>
            <ac:spMk id="55318" creationId="{3F698070-5717-A447-C6BD-1BF56C6ED9AA}"/>
          </ac:spMkLst>
        </pc:spChg>
        <pc:spChg chg="mod">
          <ac:chgData name="Md. Masudur Rahman" userId="7b31cda9e9d283c8" providerId="LiveId" clId="{B4790143-F619-4078-90E8-CEBEE12BBB7D}" dt="2025-01-15T19:16:07.219" v="2360" actId="1076"/>
          <ac:spMkLst>
            <pc:docMk/>
            <pc:sldMk cId="2581529426" sldId="450"/>
            <ac:spMk id="55322" creationId="{663D0DA0-78D0-F92D-47AD-8FF980630F1C}"/>
          </ac:spMkLst>
        </pc:spChg>
        <pc:spChg chg="mod">
          <ac:chgData name="Md. Masudur Rahman" userId="7b31cda9e9d283c8" providerId="LiveId" clId="{B4790143-F619-4078-90E8-CEBEE12BBB7D}" dt="2025-01-15T19:16:07.219" v="2360" actId="1076"/>
          <ac:spMkLst>
            <pc:docMk/>
            <pc:sldMk cId="2581529426" sldId="450"/>
            <ac:spMk id="55330" creationId="{DB5A949C-1E51-B539-6BB4-053C3E48D776}"/>
          </ac:spMkLst>
        </pc:spChg>
        <pc:spChg chg="mod">
          <ac:chgData name="Md. Masudur Rahman" userId="7b31cda9e9d283c8" providerId="LiveId" clId="{B4790143-F619-4078-90E8-CEBEE12BBB7D}" dt="2025-01-15T19:16:07.219" v="2360" actId="1076"/>
          <ac:spMkLst>
            <pc:docMk/>
            <pc:sldMk cId="2581529426" sldId="450"/>
            <ac:spMk id="55332" creationId="{123545E6-2A9A-4C68-C9AE-5FCA0C04E90C}"/>
          </ac:spMkLst>
        </pc:spChg>
        <pc:spChg chg="mod">
          <ac:chgData name="Md. Masudur Rahman" userId="7b31cda9e9d283c8" providerId="LiveId" clId="{B4790143-F619-4078-90E8-CEBEE12BBB7D}" dt="2025-01-15T19:16:07.219" v="2360" actId="1076"/>
          <ac:spMkLst>
            <pc:docMk/>
            <pc:sldMk cId="2581529426" sldId="450"/>
            <ac:spMk id="55334" creationId="{00F8168C-73A5-F4A3-4501-3792EF051D87}"/>
          </ac:spMkLst>
        </pc:spChg>
        <pc:spChg chg="mod">
          <ac:chgData name="Md. Masudur Rahman" userId="7b31cda9e9d283c8" providerId="LiveId" clId="{B4790143-F619-4078-90E8-CEBEE12BBB7D}" dt="2025-01-15T19:16:07.219" v="2360" actId="1076"/>
          <ac:spMkLst>
            <pc:docMk/>
            <pc:sldMk cId="2581529426" sldId="450"/>
            <ac:spMk id="55338" creationId="{71D8F3BC-9EA4-4765-FFE5-8E2A0B08A0F3}"/>
          </ac:spMkLst>
        </pc:spChg>
      </pc:sldChg>
      <pc:sldChg chg="addSp delSp modSp mod">
        <pc:chgData name="Md. Masudur Rahman" userId="7b31cda9e9d283c8" providerId="LiveId" clId="{B4790143-F619-4078-90E8-CEBEE12BBB7D}" dt="2025-01-15T19:16:28.770" v="2363" actId="1076"/>
        <pc:sldMkLst>
          <pc:docMk/>
          <pc:sldMk cId="324627890" sldId="451"/>
        </pc:sldMkLst>
        <pc:spChg chg="add mod">
          <ac:chgData name="Md. Masudur Rahman" userId="7b31cda9e9d283c8" providerId="LiveId" clId="{B4790143-F619-4078-90E8-CEBEE12BBB7D}" dt="2025-01-15T19:16:19.056" v="2362"/>
          <ac:spMkLst>
            <pc:docMk/>
            <pc:sldMk cId="324627890" sldId="451"/>
            <ac:spMk id="5" creationId="{96EE473F-D9AF-2995-D12C-4FD002320EFD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24627890" sldId="451"/>
            <ac:spMk id="57347" creationId="{6247CF40-E98C-C8FA-9F6B-544A34EE0575}"/>
          </ac:spMkLst>
        </pc:spChg>
        <pc:spChg chg="mod">
          <ac:chgData name="Md. Masudur Rahman" userId="7b31cda9e9d283c8" providerId="LiveId" clId="{B4790143-F619-4078-90E8-CEBEE12BBB7D}" dt="2025-01-15T19:16:28.770" v="2363" actId="1076"/>
          <ac:spMkLst>
            <pc:docMk/>
            <pc:sldMk cId="324627890" sldId="451"/>
            <ac:spMk id="57349" creationId="{BE235282-B24E-7F92-9869-A319D1DA3562}"/>
          </ac:spMkLst>
        </pc:spChg>
        <pc:spChg chg="mod">
          <ac:chgData name="Md. Masudur Rahman" userId="7b31cda9e9d283c8" providerId="LiveId" clId="{B4790143-F619-4078-90E8-CEBEE12BBB7D}" dt="2025-01-15T19:16:28.770" v="2363" actId="1076"/>
          <ac:spMkLst>
            <pc:docMk/>
            <pc:sldMk cId="324627890" sldId="451"/>
            <ac:spMk id="57353" creationId="{F65195C0-3BF7-7DAC-2A8F-BBDAE605D334}"/>
          </ac:spMkLst>
        </pc:spChg>
        <pc:spChg chg="mod">
          <ac:chgData name="Md. Masudur Rahman" userId="7b31cda9e9d283c8" providerId="LiveId" clId="{B4790143-F619-4078-90E8-CEBEE12BBB7D}" dt="2025-01-15T19:16:28.770" v="2363" actId="1076"/>
          <ac:spMkLst>
            <pc:docMk/>
            <pc:sldMk cId="324627890" sldId="451"/>
            <ac:spMk id="57354" creationId="{7F3E6518-93E4-9FB0-3F4F-AC593F7D2079}"/>
          </ac:spMkLst>
        </pc:spChg>
        <pc:spChg chg="mod">
          <ac:chgData name="Md. Masudur Rahman" userId="7b31cda9e9d283c8" providerId="LiveId" clId="{B4790143-F619-4078-90E8-CEBEE12BBB7D}" dt="2025-01-15T19:16:28.770" v="2363" actId="1076"/>
          <ac:spMkLst>
            <pc:docMk/>
            <pc:sldMk cId="324627890" sldId="451"/>
            <ac:spMk id="57355" creationId="{28F0F71C-12E9-04D5-3745-96477AA3152D}"/>
          </ac:spMkLst>
        </pc:spChg>
        <pc:spChg chg="mod">
          <ac:chgData name="Md. Masudur Rahman" userId="7b31cda9e9d283c8" providerId="LiveId" clId="{B4790143-F619-4078-90E8-CEBEE12BBB7D}" dt="2025-01-15T19:16:28.770" v="2363" actId="1076"/>
          <ac:spMkLst>
            <pc:docMk/>
            <pc:sldMk cId="324627890" sldId="451"/>
            <ac:spMk id="57356" creationId="{B8F0715D-BD9D-B80E-79FD-BCB4CC67436A}"/>
          </ac:spMkLst>
        </pc:spChg>
        <pc:spChg chg="mod">
          <ac:chgData name="Md. Masudur Rahman" userId="7b31cda9e9d283c8" providerId="LiveId" clId="{B4790143-F619-4078-90E8-CEBEE12BBB7D}" dt="2025-01-15T19:16:28.770" v="2363" actId="1076"/>
          <ac:spMkLst>
            <pc:docMk/>
            <pc:sldMk cId="324627890" sldId="451"/>
            <ac:spMk id="57357" creationId="{566FACDF-F0DF-700D-1819-F127214F5767}"/>
          </ac:spMkLst>
        </pc:spChg>
        <pc:spChg chg="mod">
          <ac:chgData name="Md. Masudur Rahman" userId="7b31cda9e9d283c8" providerId="LiveId" clId="{B4790143-F619-4078-90E8-CEBEE12BBB7D}" dt="2025-01-15T19:16:28.770" v="2363" actId="1076"/>
          <ac:spMkLst>
            <pc:docMk/>
            <pc:sldMk cId="324627890" sldId="451"/>
            <ac:spMk id="57358" creationId="{9715486E-3541-3F69-FE30-7DF02E82F49A}"/>
          </ac:spMkLst>
        </pc:spChg>
        <pc:spChg chg="mod">
          <ac:chgData name="Md. Masudur Rahman" userId="7b31cda9e9d283c8" providerId="LiveId" clId="{B4790143-F619-4078-90E8-CEBEE12BBB7D}" dt="2025-01-15T19:16:28.770" v="2363" actId="1076"/>
          <ac:spMkLst>
            <pc:docMk/>
            <pc:sldMk cId="324627890" sldId="451"/>
            <ac:spMk id="57359" creationId="{9B365F2A-B3A4-F064-B687-3701AE2AD313}"/>
          </ac:spMkLst>
        </pc:spChg>
        <pc:spChg chg="mod">
          <ac:chgData name="Md. Masudur Rahman" userId="7b31cda9e9d283c8" providerId="LiveId" clId="{B4790143-F619-4078-90E8-CEBEE12BBB7D}" dt="2025-01-15T19:16:28.770" v="2363" actId="1076"/>
          <ac:spMkLst>
            <pc:docMk/>
            <pc:sldMk cId="324627890" sldId="451"/>
            <ac:spMk id="57362" creationId="{B532D37F-B051-CE21-64F1-38C02EFE3E7B}"/>
          </ac:spMkLst>
        </pc:spChg>
        <pc:spChg chg="mod">
          <ac:chgData name="Md. Masudur Rahman" userId="7b31cda9e9d283c8" providerId="LiveId" clId="{B4790143-F619-4078-90E8-CEBEE12BBB7D}" dt="2025-01-15T19:16:28.770" v="2363" actId="1076"/>
          <ac:spMkLst>
            <pc:docMk/>
            <pc:sldMk cId="324627890" sldId="451"/>
            <ac:spMk id="57363" creationId="{C1D22B66-BA8E-FA3B-4F03-B43F9FAF665E}"/>
          </ac:spMkLst>
        </pc:spChg>
      </pc:sldChg>
      <pc:sldChg chg="modSp">
        <pc:chgData name="Md. Masudur Rahman" userId="7b31cda9e9d283c8" providerId="LiveId" clId="{B4790143-F619-4078-90E8-CEBEE12BBB7D}" dt="2025-01-15T19:16:41.986" v="2364" actId="1076"/>
        <pc:sldMkLst>
          <pc:docMk/>
          <pc:sldMk cId="1892429660" sldId="452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892429660" sldId="452"/>
            <ac:spMk id="59395" creationId="{F177A075-4475-116A-0328-104BA836E557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892429660" sldId="452"/>
            <ac:spMk id="59396" creationId="{8D336194-D7F3-8FBF-BD97-281B40AC36A0}"/>
          </ac:spMkLst>
        </pc:spChg>
        <pc:spChg chg="mod">
          <ac:chgData name="Md. Masudur Rahman" userId="7b31cda9e9d283c8" providerId="LiveId" clId="{B4790143-F619-4078-90E8-CEBEE12BBB7D}" dt="2025-01-15T19:16:41.986" v="2364" actId="1076"/>
          <ac:spMkLst>
            <pc:docMk/>
            <pc:sldMk cId="1892429660" sldId="452"/>
            <ac:spMk id="59397" creationId="{7F46E9EE-D9D4-C3A0-C166-B30B2470B29A}"/>
          </ac:spMkLst>
        </pc:spChg>
        <pc:spChg chg="mod">
          <ac:chgData name="Md. Masudur Rahman" userId="7b31cda9e9d283c8" providerId="LiveId" clId="{B4790143-F619-4078-90E8-CEBEE12BBB7D}" dt="2025-01-15T19:16:41.986" v="2364" actId="1076"/>
          <ac:spMkLst>
            <pc:docMk/>
            <pc:sldMk cId="1892429660" sldId="452"/>
            <ac:spMk id="59398" creationId="{4430BDF2-08B0-5EFB-506D-44B69E04786B}"/>
          </ac:spMkLst>
        </pc:spChg>
        <pc:spChg chg="mod">
          <ac:chgData name="Md. Masudur Rahman" userId="7b31cda9e9d283c8" providerId="LiveId" clId="{B4790143-F619-4078-90E8-CEBEE12BBB7D}" dt="2025-01-15T19:16:41.986" v="2364" actId="1076"/>
          <ac:spMkLst>
            <pc:docMk/>
            <pc:sldMk cId="1892429660" sldId="452"/>
            <ac:spMk id="59399" creationId="{80E1CE92-7228-CA74-E39E-AABDB7AD925E}"/>
          </ac:spMkLst>
        </pc:spChg>
        <pc:spChg chg="mod">
          <ac:chgData name="Md. Masudur Rahman" userId="7b31cda9e9d283c8" providerId="LiveId" clId="{B4790143-F619-4078-90E8-CEBEE12BBB7D}" dt="2025-01-15T19:16:41.986" v="2364" actId="1076"/>
          <ac:spMkLst>
            <pc:docMk/>
            <pc:sldMk cId="1892429660" sldId="452"/>
            <ac:spMk id="59402" creationId="{1F2D0A4F-F089-5559-66F2-A977906BCCF0}"/>
          </ac:spMkLst>
        </pc:spChg>
        <pc:spChg chg="mod">
          <ac:chgData name="Md. Masudur Rahman" userId="7b31cda9e9d283c8" providerId="LiveId" clId="{B4790143-F619-4078-90E8-CEBEE12BBB7D}" dt="2025-01-15T19:16:41.986" v="2364" actId="1076"/>
          <ac:spMkLst>
            <pc:docMk/>
            <pc:sldMk cId="1892429660" sldId="452"/>
            <ac:spMk id="59404" creationId="{ED434220-FB22-0DC9-4A0F-662D4A6B2535}"/>
          </ac:spMkLst>
        </pc:spChg>
        <pc:spChg chg="mod">
          <ac:chgData name="Md. Masudur Rahman" userId="7b31cda9e9d283c8" providerId="LiveId" clId="{B4790143-F619-4078-90E8-CEBEE12BBB7D}" dt="2025-01-15T19:16:41.986" v="2364" actId="1076"/>
          <ac:spMkLst>
            <pc:docMk/>
            <pc:sldMk cId="1892429660" sldId="452"/>
            <ac:spMk id="59406" creationId="{7D33094E-0559-1020-CCD0-BF6C3F1010E8}"/>
          </ac:spMkLst>
        </pc:spChg>
        <pc:spChg chg="mod">
          <ac:chgData name="Md. Masudur Rahman" userId="7b31cda9e9d283c8" providerId="LiveId" clId="{B4790143-F619-4078-90E8-CEBEE12BBB7D}" dt="2025-01-15T19:16:41.986" v="2364" actId="1076"/>
          <ac:spMkLst>
            <pc:docMk/>
            <pc:sldMk cId="1892429660" sldId="452"/>
            <ac:spMk id="59410" creationId="{57606EB7-81FD-70D3-3D24-5240316A51C2}"/>
          </ac:spMkLst>
        </pc:spChg>
        <pc:spChg chg="mod">
          <ac:chgData name="Md. Masudur Rahman" userId="7b31cda9e9d283c8" providerId="LiveId" clId="{B4790143-F619-4078-90E8-CEBEE12BBB7D}" dt="2025-01-15T19:16:41.986" v="2364" actId="1076"/>
          <ac:spMkLst>
            <pc:docMk/>
            <pc:sldMk cId="1892429660" sldId="452"/>
            <ac:spMk id="59411" creationId="{5631194C-AC9C-2C96-CDDA-087BAF81495D}"/>
          </ac:spMkLst>
        </pc:spChg>
        <pc:spChg chg="mod">
          <ac:chgData name="Md. Masudur Rahman" userId="7b31cda9e9d283c8" providerId="LiveId" clId="{B4790143-F619-4078-90E8-CEBEE12BBB7D}" dt="2025-01-15T19:16:41.986" v="2364" actId="1076"/>
          <ac:spMkLst>
            <pc:docMk/>
            <pc:sldMk cId="1892429660" sldId="452"/>
            <ac:spMk id="59414" creationId="{7E9C6072-D79A-9B0A-6BCA-22FE271B65C9}"/>
          </ac:spMkLst>
        </pc:spChg>
        <pc:spChg chg="mod">
          <ac:chgData name="Md. Masudur Rahman" userId="7b31cda9e9d283c8" providerId="LiveId" clId="{B4790143-F619-4078-90E8-CEBEE12BBB7D}" dt="2025-01-15T19:16:41.986" v="2364" actId="1076"/>
          <ac:spMkLst>
            <pc:docMk/>
            <pc:sldMk cId="1892429660" sldId="452"/>
            <ac:spMk id="59415" creationId="{46954F1A-48F1-6476-1E43-DD8BE4368DDD}"/>
          </ac:spMkLst>
        </pc:spChg>
      </pc:sldChg>
      <pc:sldChg chg="modSp mod">
        <pc:chgData name="Md. Masudur Rahman" userId="7b31cda9e9d283c8" providerId="LiveId" clId="{B4790143-F619-4078-90E8-CEBEE12BBB7D}" dt="2025-01-15T19:17:12.183" v="2367" actId="1076"/>
        <pc:sldMkLst>
          <pc:docMk/>
          <pc:sldMk cId="414762671" sldId="453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14762671" sldId="453"/>
            <ac:spMk id="61443" creationId="{DE9BC9F9-DB07-6EBD-7595-316A664038FF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14762671" sldId="453"/>
            <ac:spMk id="61444" creationId="{51A3912C-5132-811C-67B0-418CDA25CE9A}"/>
          </ac:spMkLst>
        </pc:spChg>
        <pc:spChg chg="mod">
          <ac:chgData name="Md. Masudur Rahman" userId="7b31cda9e9d283c8" providerId="LiveId" clId="{B4790143-F619-4078-90E8-CEBEE12BBB7D}" dt="2025-01-15T19:17:12.183" v="2367" actId="1076"/>
          <ac:spMkLst>
            <pc:docMk/>
            <pc:sldMk cId="414762671" sldId="453"/>
            <ac:spMk id="61445" creationId="{9C031D18-7C8C-0293-4FE5-157914C86657}"/>
          </ac:spMkLst>
        </pc:spChg>
        <pc:spChg chg="mod">
          <ac:chgData name="Md. Masudur Rahman" userId="7b31cda9e9d283c8" providerId="LiveId" clId="{B4790143-F619-4078-90E8-CEBEE12BBB7D}" dt="2025-01-15T19:17:01.487" v="2366" actId="1076"/>
          <ac:spMkLst>
            <pc:docMk/>
            <pc:sldMk cId="414762671" sldId="453"/>
            <ac:spMk id="61446" creationId="{EB9B0596-B922-0AA6-308D-1B7C21066A38}"/>
          </ac:spMkLst>
        </pc:spChg>
        <pc:spChg chg="mod">
          <ac:chgData name="Md. Masudur Rahman" userId="7b31cda9e9d283c8" providerId="LiveId" clId="{B4790143-F619-4078-90E8-CEBEE12BBB7D}" dt="2025-01-15T19:16:54.258" v="2365" actId="1076"/>
          <ac:spMkLst>
            <pc:docMk/>
            <pc:sldMk cId="414762671" sldId="453"/>
            <ac:spMk id="61447" creationId="{E55CFE21-69A3-C0E8-E9CF-E89AEA8BEE61}"/>
          </ac:spMkLst>
        </pc:spChg>
      </pc:sldChg>
      <pc:sldChg chg="modSp">
        <pc:chgData name="Md. Masudur Rahman" userId="7b31cda9e9d283c8" providerId="LiveId" clId="{B4790143-F619-4078-90E8-CEBEE12BBB7D}" dt="2025-01-15T19:17:26.768" v="2368" actId="1076"/>
        <pc:sldMkLst>
          <pc:docMk/>
          <pc:sldMk cId="3332338468" sldId="454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332338468" sldId="454"/>
            <ac:spMk id="63491" creationId="{026D8532-1C97-6C0D-E55A-D732F5FB2CCC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332338468" sldId="454"/>
            <ac:spMk id="63492" creationId="{84F70B90-414C-9C50-B722-A387AFB13A5A}"/>
          </ac:spMkLst>
        </pc:spChg>
        <pc:spChg chg="mod">
          <ac:chgData name="Md. Masudur Rahman" userId="7b31cda9e9d283c8" providerId="LiveId" clId="{B4790143-F619-4078-90E8-CEBEE12BBB7D}" dt="2025-01-15T19:17:26.768" v="2368" actId="1076"/>
          <ac:spMkLst>
            <pc:docMk/>
            <pc:sldMk cId="3332338468" sldId="454"/>
            <ac:spMk id="63494" creationId="{A76D36D0-B967-8674-6A7A-91C4EB80F36F}"/>
          </ac:spMkLst>
        </pc:spChg>
        <pc:spChg chg="mod">
          <ac:chgData name="Md. Masudur Rahman" userId="7b31cda9e9d283c8" providerId="LiveId" clId="{B4790143-F619-4078-90E8-CEBEE12BBB7D}" dt="2025-01-15T19:17:26.768" v="2368" actId="1076"/>
          <ac:spMkLst>
            <pc:docMk/>
            <pc:sldMk cId="3332338468" sldId="454"/>
            <ac:spMk id="63495" creationId="{EDEA6F48-DAA0-AF3D-DE26-9F5C19DAC2A5}"/>
          </ac:spMkLst>
        </pc:spChg>
        <pc:spChg chg="mod">
          <ac:chgData name="Md. Masudur Rahman" userId="7b31cda9e9d283c8" providerId="LiveId" clId="{B4790143-F619-4078-90E8-CEBEE12BBB7D}" dt="2025-01-15T19:17:26.768" v="2368" actId="1076"/>
          <ac:spMkLst>
            <pc:docMk/>
            <pc:sldMk cId="3332338468" sldId="454"/>
            <ac:spMk id="63497" creationId="{128CE24F-56F1-7ACB-F5FF-E6DC6AD3085C}"/>
          </ac:spMkLst>
        </pc:spChg>
        <pc:spChg chg="mod">
          <ac:chgData name="Md. Masudur Rahman" userId="7b31cda9e9d283c8" providerId="LiveId" clId="{B4790143-F619-4078-90E8-CEBEE12BBB7D}" dt="2025-01-15T19:17:26.768" v="2368" actId="1076"/>
          <ac:spMkLst>
            <pc:docMk/>
            <pc:sldMk cId="3332338468" sldId="454"/>
            <ac:spMk id="63498" creationId="{ED7BD292-E810-5C50-1D80-C47ED309259C}"/>
          </ac:spMkLst>
        </pc:spChg>
        <pc:spChg chg="mod">
          <ac:chgData name="Md. Masudur Rahman" userId="7b31cda9e9d283c8" providerId="LiveId" clId="{B4790143-F619-4078-90E8-CEBEE12BBB7D}" dt="2025-01-15T19:17:26.768" v="2368" actId="1076"/>
          <ac:spMkLst>
            <pc:docMk/>
            <pc:sldMk cId="3332338468" sldId="454"/>
            <ac:spMk id="63499" creationId="{7C9C4F46-6578-F2A7-9E94-553EBF62A590}"/>
          </ac:spMkLst>
        </pc:spChg>
        <pc:spChg chg="mod">
          <ac:chgData name="Md. Masudur Rahman" userId="7b31cda9e9d283c8" providerId="LiveId" clId="{B4790143-F619-4078-90E8-CEBEE12BBB7D}" dt="2025-01-15T19:17:26.768" v="2368" actId="1076"/>
          <ac:spMkLst>
            <pc:docMk/>
            <pc:sldMk cId="3332338468" sldId="454"/>
            <ac:spMk id="63500" creationId="{AC1566DD-4273-76FD-1ACB-525105BD8DA2}"/>
          </ac:spMkLst>
        </pc:spChg>
        <pc:spChg chg="mod">
          <ac:chgData name="Md. Masudur Rahman" userId="7b31cda9e9d283c8" providerId="LiveId" clId="{B4790143-F619-4078-90E8-CEBEE12BBB7D}" dt="2025-01-15T19:17:26.768" v="2368" actId="1076"/>
          <ac:spMkLst>
            <pc:docMk/>
            <pc:sldMk cId="3332338468" sldId="454"/>
            <ac:spMk id="63502" creationId="{8006B3E7-9337-8E2B-6772-5639D95D7599}"/>
          </ac:spMkLst>
        </pc:spChg>
        <pc:spChg chg="mod">
          <ac:chgData name="Md. Masudur Rahman" userId="7b31cda9e9d283c8" providerId="LiveId" clId="{B4790143-F619-4078-90E8-CEBEE12BBB7D}" dt="2025-01-15T19:17:26.768" v="2368" actId="1076"/>
          <ac:spMkLst>
            <pc:docMk/>
            <pc:sldMk cId="3332338468" sldId="454"/>
            <ac:spMk id="63503" creationId="{7AC2BEDE-0D53-8A83-7D91-27112EA53DDE}"/>
          </ac:spMkLst>
        </pc:spChg>
        <pc:spChg chg="mod">
          <ac:chgData name="Md. Masudur Rahman" userId="7b31cda9e9d283c8" providerId="LiveId" clId="{B4790143-F619-4078-90E8-CEBEE12BBB7D}" dt="2025-01-15T19:17:26.768" v="2368" actId="1076"/>
          <ac:spMkLst>
            <pc:docMk/>
            <pc:sldMk cId="3332338468" sldId="454"/>
            <ac:spMk id="63504" creationId="{62159682-D3F2-81F0-CBDB-88982884A9F1}"/>
          </ac:spMkLst>
        </pc:spChg>
        <pc:spChg chg="mod">
          <ac:chgData name="Md. Masudur Rahman" userId="7b31cda9e9d283c8" providerId="LiveId" clId="{B4790143-F619-4078-90E8-CEBEE12BBB7D}" dt="2025-01-15T19:17:26.768" v="2368" actId="1076"/>
          <ac:spMkLst>
            <pc:docMk/>
            <pc:sldMk cId="3332338468" sldId="454"/>
            <ac:spMk id="63505" creationId="{0CF284B4-70D1-C8BE-F15B-62D460315870}"/>
          </ac:spMkLst>
        </pc:spChg>
      </pc:sldChg>
      <pc:sldChg chg="modSp mod">
        <pc:chgData name="Md. Masudur Rahman" userId="7b31cda9e9d283c8" providerId="LiveId" clId="{B4790143-F619-4078-90E8-CEBEE12BBB7D}" dt="2025-01-15T19:17:30.871" v="2369" actId="1076"/>
        <pc:sldMkLst>
          <pc:docMk/>
          <pc:sldMk cId="11603512" sldId="455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1603512" sldId="455"/>
            <ac:spMk id="65539" creationId="{FB91960F-9E2B-720E-D9CE-AB200332C125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1603512" sldId="455"/>
            <ac:spMk id="65540" creationId="{F0A163AA-B658-9327-0AC5-92833C729DE4}"/>
          </ac:spMkLst>
        </pc:spChg>
        <pc:spChg chg="mod">
          <ac:chgData name="Md. Masudur Rahman" userId="7b31cda9e9d283c8" providerId="LiveId" clId="{B4790143-F619-4078-90E8-CEBEE12BBB7D}" dt="2025-01-15T19:17:30.871" v="2369" actId="1076"/>
          <ac:spMkLst>
            <pc:docMk/>
            <pc:sldMk cId="11603512" sldId="455"/>
            <ac:spMk id="65541" creationId="{FA7D766E-5C23-A55C-8648-2326B88BD2D6}"/>
          </ac:spMkLst>
        </pc:spChg>
      </pc:sldChg>
      <pc:sldChg chg="addSp delSp modSp mod">
        <pc:chgData name="Md. Masudur Rahman" userId="7b31cda9e9d283c8" providerId="LiveId" clId="{B4790143-F619-4078-90E8-CEBEE12BBB7D}" dt="2025-01-15T19:17:48.465" v="2372" actId="1076"/>
        <pc:sldMkLst>
          <pc:docMk/>
          <pc:sldMk cId="914118677" sldId="456"/>
        </pc:sldMkLst>
        <pc:spChg chg="add mod">
          <ac:chgData name="Md. Masudur Rahman" userId="7b31cda9e9d283c8" providerId="LiveId" clId="{B4790143-F619-4078-90E8-CEBEE12BBB7D}" dt="2025-01-15T19:17:38.048" v="2371"/>
          <ac:spMkLst>
            <pc:docMk/>
            <pc:sldMk cId="914118677" sldId="456"/>
            <ac:spMk id="5" creationId="{7BC0EDD5-34F4-70DD-EC71-63EA496F879D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914118677" sldId="456"/>
            <ac:spMk id="67587" creationId="{7EFDB39B-83CA-F4C4-C356-25DBBCBEB42E}"/>
          </ac:spMkLst>
        </pc:spChg>
        <pc:spChg chg="mod">
          <ac:chgData name="Md. Masudur Rahman" userId="7b31cda9e9d283c8" providerId="LiveId" clId="{B4790143-F619-4078-90E8-CEBEE12BBB7D}" dt="2025-01-15T17:25:51.320" v="194" actId="27636"/>
          <ac:spMkLst>
            <pc:docMk/>
            <pc:sldMk cId="914118677" sldId="456"/>
            <ac:spMk id="67589" creationId="{C0BB7EFF-7C9F-F844-B0F0-BEB48CC2E542}"/>
          </ac:spMkLst>
        </pc:spChg>
        <pc:spChg chg="mod">
          <ac:chgData name="Md. Masudur Rahman" userId="7b31cda9e9d283c8" providerId="LiveId" clId="{B4790143-F619-4078-90E8-CEBEE12BBB7D}" dt="2025-01-15T19:17:48.465" v="2372" actId="1076"/>
          <ac:spMkLst>
            <pc:docMk/>
            <pc:sldMk cId="914118677" sldId="456"/>
            <ac:spMk id="67591" creationId="{71E2BFA7-9E32-23AB-79F9-B476EC488413}"/>
          </ac:spMkLst>
        </pc:spChg>
        <pc:spChg chg="mod">
          <ac:chgData name="Md. Masudur Rahman" userId="7b31cda9e9d283c8" providerId="LiveId" clId="{B4790143-F619-4078-90E8-CEBEE12BBB7D}" dt="2025-01-15T19:17:48.465" v="2372" actId="1076"/>
          <ac:spMkLst>
            <pc:docMk/>
            <pc:sldMk cId="914118677" sldId="456"/>
            <ac:spMk id="67593" creationId="{874872C6-B4D9-388B-B09F-2612D87FCB7A}"/>
          </ac:spMkLst>
        </pc:spChg>
        <pc:spChg chg="mod">
          <ac:chgData name="Md. Masudur Rahman" userId="7b31cda9e9d283c8" providerId="LiveId" clId="{B4790143-F619-4078-90E8-CEBEE12BBB7D}" dt="2025-01-15T19:17:48.465" v="2372" actId="1076"/>
          <ac:spMkLst>
            <pc:docMk/>
            <pc:sldMk cId="914118677" sldId="456"/>
            <ac:spMk id="67595" creationId="{0A5D214A-E924-D3FF-FB5D-87CA66C650BF}"/>
          </ac:spMkLst>
        </pc:spChg>
        <pc:spChg chg="mod">
          <ac:chgData name="Md. Masudur Rahman" userId="7b31cda9e9d283c8" providerId="LiveId" clId="{B4790143-F619-4078-90E8-CEBEE12BBB7D}" dt="2025-01-15T19:17:48.465" v="2372" actId="1076"/>
          <ac:spMkLst>
            <pc:docMk/>
            <pc:sldMk cId="914118677" sldId="456"/>
            <ac:spMk id="67597" creationId="{7201681D-FF71-ABC1-8717-AED2730D796D}"/>
          </ac:spMkLst>
        </pc:spChg>
        <pc:spChg chg="mod">
          <ac:chgData name="Md. Masudur Rahman" userId="7b31cda9e9d283c8" providerId="LiveId" clId="{B4790143-F619-4078-90E8-CEBEE12BBB7D}" dt="2025-01-15T19:17:48.465" v="2372" actId="1076"/>
          <ac:spMkLst>
            <pc:docMk/>
            <pc:sldMk cId="914118677" sldId="456"/>
            <ac:spMk id="67598" creationId="{1D715ED3-93F5-812F-E590-D45E83E3AA14}"/>
          </ac:spMkLst>
        </pc:spChg>
        <pc:spChg chg="mod">
          <ac:chgData name="Md. Masudur Rahman" userId="7b31cda9e9d283c8" providerId="LiveId" clId="{B4790143-F619-4078-90E8-CEBEE12BBB7D}" dt="2025-01-15T19:17:48.465" v="2372" actId="1076"/>
          <ac:spMkLst>
            <pc:docMk/>
            <pc:sldMk cId="914118677" sldId="456"/>
            <ac:spMk id="67600" creationId="{3B523FA5-75B6-C7C2-CA93-D1C69B20AF5C}"/>
          </ac:spMkLst>
        </pc:spChg>
        <pc:spChg chg="mod">
          <ac:chgData name="Md. Masudur Rahman" userId="7b31cda9e9d283c8" providerId="LiveId" clId="{B4790143-F619-4078-90E8-CEBEE12BBB7D}" dt="2025-01-15T19:17:48.465" v="2372" actId="1076"/>
          <ac:spMkLst>
            <pc:docMk/>
            <pc:sldMk cId="914118677" sldId="456"/>
            <ac:spMk id="67606" creationId="{A407305C-0734-210A-ED0F-BDACD81B7E20}"/>
          </ac:spMkLst>
        </pc:spChg>
        <pc:spChg chg="mod">
          <ac:chgData name="Md. Masudur Rahman" userId="7b31cda9e9d283c8" providerId="LiveId" clId="{B4790143-F619-4078-90E8-CEBEE12BBB7D}" dt="2025-01-15T19:17:48.465" v="2372" actId="1076"/>
          <ac:spMkLst>
            <pc:docMk/>
            <pc:sldMk cId="914118677" sldId="456"/>
            <ac:spMk id="67607" creationId="{17244C73-64AA-0D3E-B16E-FF538FA6C58C}"/>
          </ac:spMkLst>
        </pc:spChg>
        <pc:spChg chg="mod">
          <ac:chgData name="Md. Masudur Rahman" userId="7b31cda9e9d283c8" providerId="LiveId" clId="{B4790143-F619-4078-90E8-CEBEE12BBB7D}" dt="2025-01-15T19:17:48.465" v="2372" actId="1076"/>
          <ac:spMkLst>
            <pc:docMk/>
            <pc:sldMk cId="914118677" sldId="456"/>
            <ac:spMk id="67609" creationId="{F14DD193-2753-2747-C924-CCADEFA5A42B}"/>
          </ac:spMkLst>
        </pc:spChg>
        <pc:spChg chg="mod">
          <ac:chgData name="Md. Masudur Rahman" userId="7b31cda9e9d283c8" providerId="LiveId" clId="{B4790143-F619-4078-90E8-CEBEE12BBB7D}" dt="2025-01-15T19:17:48.465" v="2372" actId="1076"/>
          <ac:spMkLst>
            <pc:docMk/>
            <pc:sldMk cId="914118677" sldId="456"/>
            <ac:spMk id="67612" creationId="{0DC1B1A1-1F50-A7BF-EA6B-6B15E7AFD063}"/>
          </ac:spMkLst>
        </pc:spChg>
      </pc:sldChg>
      <pc:sldChg chg="addSp delSp modSp mod">
        <pc:chgData name="Md. Masudur Rahman" userId="7b31cda9e9d283c8" providerId="LiveId" clId="{B4790143-F619-4078-90E8-CEBEE12BBB7D}" dt="2025-01-15T19:18:07.873" v="2377" actId="1076"/>
        <pc:sldMkLst>
          <pc:docMk/>
          <pc:sldMk cId="2271092433" sldId="457"/>
        </pc:sldMkLst>
        <pc:spChg chg="add mod">
          <ac:chgData name="Md. Masudur Rahman" userId="7b31cda9e9d283c8" providerId="LiveId" clId="{B4790143-F619-4078-90E8-CEBEE12BBB7D}" dt="2025-01-15T19:17:59.073" v="2376"/>
          <ac:spMkLst>
            <pc:docMk/>
            <pc:sldMk cId="2271092433" sldId="457"/>
            <ac:spMk id="5" creationId="{D1C7EFCE-B1DC-FE9C-DE3D-E6468FDE696C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271092433" sldId="457"/>
            <ac:spMk id="69635" creationId="{1AB3C7C9-6A03-63A4-CEBE-47CA3F44E87A}"/>
          </ac:spMkLst>
        </pc:spChg>
        <pc:spChg chg="mod">
          <ac:chgData name="Md. Masudur Rahman" userId="7b31cda9e9d283c8" providerId="LiveId" clId="{B4790143-F619-4078-90E8-CEBEE12BBB7D}" dt="2025-01-15T19:18:07.873" v="2377" actId="1076"/>
          <ac:spMkLst>
            <pc:docMk/>
            <pc:sldMk cId="2271092433" sldId="457"/>
            <ac:spMk id="69638" creationId="{0AD8F1CF-7DC0-2D2A-84A0-FEBECC65FC11}"/>
          </ac:spMkLst>
        </pc:spChg>
        <pc:spChg chg="mod">
          <ac:chgData name="Md. Masudur Rahman" userId="7b31cda9e9d283c8" providerId="LiveId" clId="{B4790143-F619-4078-90E8-CEBEE12BBB7D}" dt="2025-01-15T19:18:07.873" v="2377" actId="1076"/>
          <ac:spMkLst>
            <pc:docMk/>
            <pc:sldMk cId="2271092433" sldId="457"/>
            <ac:spMk id="69641" creationId="{7D847D79-910C-CEB1-126D-126C3087C2A1}"/>
          </ac:spMkLst>
        </pc:spChg>
        <pc:spChg chg="mod">
          <ac:chgData name="Md. Masudur Rahman" userId="7b31cda9e9d283c8" providerId="LiveId" clId="{B4790143-F619-4078-90E8-CEBEE12BBB7D}" dt="2025-01-15T19:18:07.873" v="2377" actId="1076"/>
          <ac:spMkLst>
            <pc:docMk/>
            <pc:sldMk cId="2271092433" sldId="457"/>
            <ac:spMk id="69642" creationId="{20C72020-9410-F3D6-D209-880E1380C982}"/>
          </ac:spMkLst>
        </pc:spChg>
        <pc:spChg chg="mod">
          <ac:chgData name="Md. Masudur Rahman" userId="7b31cda9e9d283c8" providerId="LiveId" clId="{B4790143-F619-4078-90E8-CEBEE12BBB7D}" dt="2025-01-15T19:18:07.873" v="2377" actId="1076"/>
          <ac:spMkLst>
            <pc:docMk/>
            <pc:sldMk cId="2271092433" sldId="457"/>
            <ac:spMk id="69644" creationId="{EBFEB538-886A-0F68-1D74-7C3261375DA2}"/>
          </ac:spMkLst>
        </pc:spChg>
        <pc:spChg chg="mod">
          <ac:chgData name="Md. Masudur Rahman" userId="7b31cda9e9d283c8" providerId="LiveId" clId="{B4790143-F619-4078-90E8-CEBEE12BBB7D}" dt="2025-01-15T19:18:07.873" v="2377" actId="1076"/>
          <ac:spMkLst>
            <pc:docMk/>
            <pc:sldMk cId="2271092433" sldId="457"/>
            <ac:spMk id="69645" creationId="{C2FCBFE1-D9A8-7101-713F-4AE8D9E242D2}"/>
          </ac:spMkLst>
        </pc:spChg>
        <pc:spChg chg="mod">
          <ac:chgData name="Md. Masudur Rahman" userId="7b31cda9e9d283c8" providerId="LiveId" clId="{B4790143-F619-4078-90E8-CEBEE12BBB7D}" dt="2025-01-15T19:18:07.873" v="2377" actId="1076"/>
          <ac:spMkLst>
            <pc:docMk/>
            <pc:sldMk cId="2271092433" sldId="457"/>
            <ac:spMk id="69648" creationId="{1DD61D93-F9CB-077B-3E40-724925E9470B}"/>
          </ac:spMkLst>
        </pc:spChg>
        <pc:spChg chg="mod">
          <ac:chgData name="Md. Masudur Rahman" userId="7b31cda9e9d283c8" providerId="LiveId" clId="{B4790143-F619-4078-90E8-CEBEE12BBB7D}" dt="2025-01-15T19:18:07.873" v="2377" actId="1076"/>
          <ac:spMkLst>
            <pc:docMk/>
            <pc:sldMk cId="2271092433" sldId="457"/>
            <ac:spMk id="69649" creationId="{EC7F87A0-CE9E-3C4B-B477-6017EDBA9D07}"/>
          </ac:spMkLst>
        </pc:spChg>
        <pc:spChg chg="mod">
          <ac:chgData name="Md. Masudur Rahman" userId="7b31cda9e9d283c8" providerId="LiveId" clId="{B4790143-F619-4078-90E8-CEBEE12BBB7D}" dt="2025-01-15T19:18:07.873" v="2377" actId="1076"/>
          <ac:spMkLst>
            <pc:docMk/>
            <pc:sldMk cId="2271092433" sldId="457"/>
            <ac:spMk id="69655" creationId="{8D8391D0-454A-B806-C840-8834E79C5666}"/>
          </ac:spMkLst>
        </pc:spChg>
        <pc:spChg chg="mod">
          <ac:chgData name="Md. Masudur Rahman" userId="7b31cda9e9d283c8" providerId="LiveId" clId="{B4790143-F619-4078-90E8-CEBEE12BBB7D}" dt="2025-01-15T19:18:07.873" v="2377" actId="1076"/>
          <ac:spMkLst>
            <pc:docMk/>
            <pc:sldMk cId="2271092433" sldId="457"/>
            <ac:spMk id="69657" creationId="{147CFF5A-FF06-542A-9CF3-9A355DE78EF7}"/>
          </ac:spMkLst>
        </pc:spChg>
        <pc:spChg chg="mod">
          <ac:chgData name="Md. Masudur Rahman" userId="7b31cda9e9d283c8" providerId="LiveId" clId="{B4790143-F619-4078-90E8-CEBEE12BBB7D}" dt="2025-01-15T19:18:07.873" v="2377" actId="1076"/>
          <ac:spMkLst>
            <pc:docMk/>
            <pc:sldMk cId="2271092433" sldId="457"/>
            <ac:spMk id="69660" creationId="{747ADDBE-E72C-A827-198F-2B1D9E58A007}"/>
          </ac:spMkLst>
        </pc:spChg>
      </pc:sldChg>
      <pc:sldChg chg="addSp delSp modSp mod">
        <pc:chgData name="Md. Masudur Rahman" userId="7b31cda9e9d283c8" providerId="LiveId" clId="{B4790143-F619-4078-90E8-CEBEE12BBB7D}" dt="2025-01-15T19:18:35.193" v="2382" actId="1076"/>
        <pc:sldMkLst>
          <pc:docMk/>
          <pc:sldMk cId="4183338988" sldId="458"/>
        </pc:sldMkLst>
        <pc:spChg chg="add mod">
          <ac:chgData name="Md. Masudur Rahman" userId="7b31cda9e9d283c8" providerId="LiveId" clId="{B4790143-F619-4078-90E8-CEBEE12BBB7D}" dt="2025-01-15T19:18:23.292" v="2381"/>
          <ac:spMkLst>
            <pc:docMk/>
            <pc:sldMk cId="4183338988" sldId="458"/>
            <ac:spMk id="5" creationId="{C4CFD72E-43B6-BA6D-396E-FC1AB95CB8D2}"/>
          </ac:spMkLst>
        </pc:spChg>
        <pc:spChg chg="mod">
          <ac:chgData name="Md. Masudur Rahman" userId="7b31cda9e9d283c8" providerId="LiveId" clId="{B4790143-F619-4078-90E8-CEBEE12BBB7D}" dt="2025-01-15T19:18:35.193" v="2382" actId="1076"/>
          <ac:spMkLst>
            <pc:docMk/>
            <pc:sldMk cId="4183338988" sldId="458"/>
            <ac:spMk id="60433" creationId="{A5591E22-A86E-8017-55AC-D77D46B49BCD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183338988" sldId="458"/>
            <ac:spMk id="71683" creationId="{5BF5FEF6-C62E-A799-6545-6432D715720C}"/>
          </ac:spMkLst>
        </pc:spChg>
        <pc:spChg chg="mod">
          <ac:chgData name="Md. Masudur Rahman" userId="7b31cda9e9d283c8" providerId="LiveId" clId="{B4790143-F619-4078-90E8-CEBEE12BBB7D}" dt="2025-01-15T17:25:51.331" v="195" actId="27636"/>
          <ac:spMkLst>
            <pc:docMk/>
            <pc:sldMk cId="4183338988" sldId="458"/>
            <ac:spMk id="71685" creationId="{EC657866-343B-7E6D-ACE1-A6943AF7212F}"/>
          </ac:spMkLst>
        </pc:spChg>
        <pc:spChg chg="mod">
          <ac:chgData name="Md. Masudur Rahman" userId="7b31cda9e9d283c8" providerId="LiveId" clId="{B4790143-F619-4078-90E8-CEBEE12BBB7D}" dt="2025-01-15T19:18:35.193" v="2382" actId="1076"/>
          <ac:spMkLst>
            <pc:docMk/>
            <pc:sldMk cId="4183338988" sldId="458"/>
            <ac:spMk id="71686" creationId="{0F0E7731-5C3D-09E3-8DED-D2E3E8E63F71}"/>
          </ac:spMkLst>
        </pc:spChg>
        <pc:spChg chg="mod">
          <ac:chgData name="Md. Masudur Rahman" userId="7b31cda9e9d283c8" providerId="LiveId" clId="{B4790143-F619-4078-90E8-CEBEE12BBB7D}" dt="2025-01-15T19:18:35.193" v="2382" actId="1076"/>
          <ac:spMkLst>
            <pc:docMk/>
            <pc:sldMk cId="4183338988" sldId="458"/>
            <ac:spMk id="71690" creationId="{9EE5672C-7E03-FD44-4B90-EB71C0CBDD13}"/>
          </ac:spMkLst>
        </pc:spChg>
        <pc:spChg chg="mod">
          <ac:chgData name="Md. Masudur Rahman" userId="7b31cda9e9d283c8" providerId="LiveId" clId="{B4790143-F619-4078-90E8-CEBEE12BBB7D}" dt="2025-01-15T19:18:35.193" v="2382" actId="1076"/>
          <ac:spMkLst>
            <pc:docMk/>
            <pc:sldMk cId="4183338988" sldId="458"/>
            <ac:spMk id="71693" creationId="{B629A522-ED48-33BD-00B1-E8C0258F5324}"/>
          </ac:spMkLst>
        </pc:spChg>
        <pc:spChg chg="mod">
          <ac:chgData name="Md. Masudur Rahman" userId="7b31cda9e9d283c8" providerId="LiveId" clId="{B4790143-F619-4078-90E8-CEBEE12BBB7D}" dt="2025-01-15T19:18:35.193" v="2382" actId="1076"/>
          <ac:spMkLst>
            <pc:docMk/>
            <pc:sldMk cId="4183338988" sldId="458"/>
            <ac:spMk id="71695" creationId="{7262415E-B9DD-FC8E-2F68-7ABC545A5EA9}"/>
          </ac:spMkLst>
        </pc:spChg>
        <pc:spChg chg="mod">
          <ac:chgData name="Md. Masudur Rahman" userId="7b31cda9e9d283c8" providerId="LiveId" clId="{B4790143-F619-4078-90E8-CEBEE12BBB7D}" dt="2025-01-15T19:18:35.193" v="2382" actId="1076"/>
          <ac:spMkLst>
            <pc:docMk/>
            <pc:sldMk cId="4183338988" sldId="458"/>
            <ac:spMk id="71696" creationId="{7D941FB0-32E1-B4C7-1D2A-B7348C0F9C1C}"/>
          </ac:spMkLst>
        </pc:spChg>
        <pc:spChg chg="mod">
          <ac:chgData name="Md. Masudur Rahman" userId="7b31cda9e9d283c8" providerId="LiveId" clId="{B4790143-F619-4078-90E8-CEBEE12BBB7D}" dt="2025-01-15T19:18:35.193" v="2382" actId="1076"/>
          <ac:spMkLst>
            <pc:docMk/>
            <pc:sldMk cId="4183338988" sldId="458"/>
            <ac:spMk id="71704" creationId="{325BD00A-4BB4-9A75-C4C3-B225179F5189}"/>
          </ac:spMkLst>
        </pc:spChg>
        <pc:spChg chg="mod">
          <ac:chgData name="Md. Masudur Rahman" userId="7b31cda9e9d283c8" providerId="LiveId" clId="{B4790143-F619-4078-90E8-CEBEE12BBB7D}" dt="2025-01-15T19:18:35.193" v="2382" actId="1076"/>
          <ac:spMkLst>
            <pc:docMk/>
            <pc:sldMk cId="4183338988" sldId="458"/>
            <ac:spMk id="71706" creationId="{A4A2C8ED-9B96-21E6-761E-C759814E6C73}"/>
          </ac:spMkLst>
        </pc:spChg>
        <pc:spChg chg="mod">
          <ac:chgData name="Md. Masudur Rahman" userId="7b31cda9e9d283c8" providerId="LiveId" clId="{B4790143-F619-4078-90E8-CEBEE12BBB7D}" dt="2025-01-15T19:18:35.193" v="2382" actId="1076"/>
          <ac:spMkLst>
            <pc:docMk/>
            <pc:sldMk cId="4183338988" sldId="458"/>
            <ac:spMk id="71709" creationId="{96AF20E6-D14B-DA1C-E3BA-0AC5E95F2339}"/>
          </ac:spMkLst>
        </pc:spChg>
        <pc:spChg chg="mod">
          <ac:chgData name="Md. Masudur Rahman" userId="7b31cda9e9d283c8" providerId="LiveId" clId="{B4790143-F619-4078-90E8-CEBEE12BBB7D}" dt="2025-01-15T19:18:35.193" v="2382" actId="1076"/>
          <ac:spMkLst>
            <pc:docMk/>
            <pc:sldMk cId="4183338988" sldId="458"/>
            <ac:spMk id="71710" creationId="{88A19147-088E-C98E-151A-CA1891ED9252}"/>
          </ac:spMkLst>
        </pc:spChg>
      </pc:sldChg>
      <pc:sldChg chg="addSp delSp modSp mod">
        <pc:chgData name="Md. Masudur Rahman" userId="7b31cda9e9d283c8" providerId="LiveId" clId="{B4790143-F619-4078-90E8-CEBEE12BBB7D}" dt="2025-01-15T19:18:55.745" v="2387" actId="1076"/>
        <pc:sldMkLst>
          <pc:docMk/>
          <pc:sldMk cId="2123313171" sldId="459"/>
        </pc:sldMkLst>
        <pc:spChg chg="add mod">
          <ac:chgData name="Md. Masudur Rahman" userId="7b31cda9e9d283c8" providerId="LiveId" clId="{B4790143-F619-4078-90E8-CEBEE12BBB7D}" dt="2025-01-15T19:18:48.569" v="2386"/>
          <ac:spMkLst>
            <pc:docMk/>
            <pc:sldMk cId="2123313171" sldId="459"/>
            <ac:spMk id="5" creationId="{102B998D-E755-0B0E-1261-D4DBFFF09D27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123313171" sldId="459"/>
            <ac:spMk id="73731" creationId="{32ACEFA4-93C1-0BE3-6EB6-77DB8470381C}"/>
          </ac:spMkLst>
        </pc:spChg>
        <pc:spChg chg="mod">
          <ac:chgData name="Md. Masudur Rahman" userId="7b31cda9e9d283c8" providerId="LiveId" clId="{B4790143-F619-4078-90E8-CEBEE12BBB7D}" dt="2025-01-15T19:18:55.745" v="2387" actId="1076"/>
          <ac:spMkLst>
            <pc:docMk/>
            <pc:sldMk cId="2123313171" sldId="459"/>
            <ac:spMk id="73733" creationId="{253B18E1-715F-2E24-C34A-A66A8BFF0CAA}"/>
          </ac:spMkLst>
        </pc:spChg>
        <pc:spChg chg="mod">
          <ac:chgData name="Md. Masudur Rahman" userId="7b31cda9e9d283c8" providerId="LiveId" clId="{B4790143-F619-4078-90E8-CEBEE12BBB7D}" dt="2025-01-15T19:18:55.745" v="2387" actId="1076"/>
          <ac:spMkLst>
            <pc:docMk/>
            <pc:sldMk cId="2123313171" sldId="459"/>
            <ac:spMk id="73735" creationId="{0806673B-B902-8E49-6557-C42748337BFE}"/>
          </ac:spMkLst>
        </pc:spChg>
        <pc:spChg chg="mod">
          <ac:chgData name="Md. Masudur Rahman" userId="7b31cda9e9d283c8" providerId="LiveId" clId="{B4790143-F619-4078-90E8-CEBEE12BBB7D}" dt="2025-01-15T19:18:55.745" v="2387" actId="1076"/>
          <ac:spMkLst>
            <pc:docMk/>
            <pc:sldMk cId="2123313171" sldId="459"/>
            <ac:spMk id="73737" creationId="{8C61460C-3241-0CAC-C030-BCBA9282043A}"/>
          </ac:spMkLst>
        </pc:spChg>
        <pc:spChg chg="mod">
          <ac:chgData name="Md. Masudur Rahman" userId="7b31cda9e9d283c8" providerId="LiveId" clId="{B4790143-F619-4078-90E8-CEBEE12BBB7D}" dt="2025-01-15T19:18:55.745" v="2387" actId="1076"/>
          <ac:spMkLst>
            <pc:docMk/>
            <pc:sldMk cId="2123313171" sldId="459"/>
            <ac:spMk id="73741" creationId="{65FC8DBC-847A-EF28-6806-AC52B1CEC9EF}"/>
          </ac:spMkLst>
        </pc:spChg>
        <pc:spChg chg="mod">
          <ac:chgData name="Md. Masudur Rahman" userId="7b31cda9e9d283c8" providerId="LiveId" clId="{B4790143-F619-4078-90E8-CEBEE12BBB7D}" dt="2025-01-15T19:18:55.745" v="2387" actId="1076"/>
          <ac:spMkLst>
            <pc:docMk/>
            <pc:sldMk cId="2123313171" sldId="459"/>
            <ac:spMk id="73743" creationId="{30C7C794-3E7D-8D1D-5DC9-FF1F7D87DD8A}"/>
          </ac:spMkLst>
        </pc:spChg>
        <pc:spChg chg="mod">
          <ac:chgData name="Md. Masudur Rahman" userId="7b31cda9e9d283c8" providerId="LiveId" clId="{B4790143-F619-4078-90E8-CEBEE12BBB7D}" dt="2025-01-15T19:18:55.745" v="2387" actId="1076"/>
          <ac:spMkLst>
            <pc:docMk/>
            <pc:sldMk cId="2123313171" sldId="459"/>
            <ac:spMk id="73744" creationId="{C7612EFF-C3BE-DA06-2C7E-B48670A39B99}"/>
          </ac:spMkLst>
        </pc:spChg>
        <pc:spChg chg="mod">
          <ac:chgData name="Md. Masudur Rahman" userId="7b31cda9e9d283c8" providerId="LiveId" clId="{B4790143-F619-4078-90E8-CEBEE12BBB7D}" dt="2025-01-15T19:18:55.745" v="2387" actId="1076"/>
          <ac:spMkLst>
            <pc:docMk/>
            <pc:sldMk cId="2123313171" sldId="459"/>
            <ac:spMk id="73747" creationId="{45A1CE54-90A3-AF76-41BA-741255CBE0C1}"/>
          </ac:spMkLst>
        </pc:spChg>
        <pc:spChg chg="mod">
          <ac:chgData name="Md. Masudur Rahman" userId="7b31cda9e9d283c8" providerId="LiveId" clId="{B4790143-F619-4078-90E8-CEBEE12BBB7D}" dt="2025-01-15T19:18:55.745" v="2387" actId="1076"/>
          <ac:spMkLst>
            <pc:docMk/>
            <pc:sldMk cId="2123313171" sldId="459"/>
            <ac:spMk id="73748" creationId="{BDD79936-769C-5A14-5CA5-EFB7D3767CBC}"/>
          </ac:spMkLst>
        </pc:spChg>
        <pc:spChg chg="mod">
          <ac:chgData name="Md. Masudur Rahman" userId="7b31cda9e9d283c8" providerId="LiveId" clId="{B4790143-F619-4078-90E8-CEBEE12BBB7D}" dt="2025-01-15T19:18:55.745" v="2387" actId="1076"/>
          <ac:spMkLst>
            <pc:docMk/>
            <pc:sldMk cId="2123313171" sldId="459"/>
            <ac:spMk id="73750" creationId="{03F79FA7-FEC3-FF4D-51DF-65BB6384ECBD}"/>
          </ac:spMkLst>
        </pc:spChg>
        <pc:spChg chg="mod">
          <ac:chgData name="Md. Masudur Rahman" userId="7b31cda9e9d283c8" providerId="LiveId" clId="{B4790143-F619-4078-90E8-CEBEE12BBB7D}" dt="2025-01-15T19:18:55.745" v="2387" actId="1076"/>
          <ac:spMkLst>
            <pc:docMk/>
            <pc:sldMk cId="2123313171" sldId="459"/>
            <ac:spMk id="73755" creationId="{366B62F3-9B42-42C5-9939-7E11A69AB149}"/>
          </ac:spMkLst>
        </pc:spChg>
      </pc:sldChg>
      <pc:sldChg chg="modSp mod">
        <pc:chgData name="Md. Masudur Rahman" userId="7b31cda9e9d283c8" providerId="LiveId" clId="{B4790143-F619-4078-90E8-CEBEE12BBB7D}" dt="2025-01-15T19:19:02.510" v="2388" actId="1076"/>
        <pc:sldMkLst>
          <pc:docMk/>
          <pc:sldMk cId="1325216733" sldId="460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325216733" sldId="460"/>
            <ac:spMk id="75779" creationId="{0291DC30-E338-3D58-F9C4-5F1C5B781A77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325216733" sldId="460"/>
            <ac:spMk id="75780" creationId="{6DE88846-AEDE-5367-5452-12FF9E027DB5}"/>
          </ac:spMkLst>
        </pc:spChg>
        <pc:spChg chg="mod">
          <ac:chgData name="Md. Masudur Rahman" userId="7b31cda9e9d283c8" providerId="LiveId" clId="{B4790143-F619-4078-90E8-CEBEE12BBB7D}" dt="2025-01-15T19:19:02.510" v="2388" actId="1076"/>
          <ac:spMkLst>
            <pc:docMk/>
            <pc:sldMk cId="1325216733" sldId="460"/>
            <ac:spMk id="75781" creationId="{3C87D2C6-F997-3288-98CC-9081D497B708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2738055287" sldId="461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738055287" sldId="461"/>
            <ac:spMk id="77827" creationId="{F60C1185-373B-717B-10D4-3EB776DFC11B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738055287" sldId="461"/>
            <ac:spMk id="77828" creationId="{CD0C397B-9B74-0A64-DED9-06423A78934A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738055287" sldId="461"/>
            <ac:spMk id="77829" creationId="{DD643F5A-5154-4E20-6D3D-B46AADAF5B9C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2978608106" sldId="462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978608106" sldId="462"/>
            <ac:spMk id="79875" creationId="{B57B6BC9-0923-ABC7-56AD-BAF17017E9BE}"/>
          </ac:spMkLst>
        </pc:spChg>
      </pc:sldChg>
      <pc:sldChg chg="modSp">
        <pc:chgData name="Md. Masudur Rahman" userId="7b31cda9e9d283c8" providerId="LiveId" clId="{B4790143-F619-4078-90E8-CEBEE12BBB7D}" dt="2025-01-15T19:19:33.643" v="2391" actId="167"/>
        <pc:sldMkLst>
          <pc:docMk/>
          <pc:sldMk cId="1015520730" sldId="463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015520730" sldId="463"/>
            <ac:spMk id="81923" creationId="{9D05AD40-E3E7-98F3-7EA8-E87CD7D9FA54}"/>
          </ac:spMkLst>
        </pc:spChg>
        <pc:spChg chg="mod">
          <ac:chgData name="Md. Masudur Rahman" userId="7b31cda9e9d283c8" providerId="LiveId" clId="{B4790143-F619-4078-90E8-CEBEE12BBB7D}" dt="2025-01-15T19:19:33.643" v="2391" actId="167"/>
          <ac:spMkLst>
            <pc:docMk/>
            <pc:sldMk cId="1015520730" sldId="463"/>
            <ac:spMk id="81924" creationId="{7014FEF9-B8C5-0C47-881D-6F92599253EF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015520730" sldId="463"/>
            <ac:spMk id="81925" creationId="{19F94485-3F05-C4D5-AD28-EC94F5670BA2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015520730" sldId="463"/>
            <ac:spMk id="81926" creationId="{2924EE55-127C-CFED-C746-1D0689A42E70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1516253719" sldId="464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516253719" sldId="464"/>
            <ac:spMk id="83971" creationId="{A0397C37-FD17-B4F5-1FF1-267797B23AED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516253719" sldId="464"/>
            <ac:spMk id="83972" creationId="{8A256FB6-6A4F-416E-7C64-EB34D08F6ADE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516253719" sldId="464"/>
            <ac:spMk id="83973" creationId="{113E6B9C-BDD7-9DA9-D235-74EB90EA3791}"/>
          </ac:spMkLst>
        </pc:spChg>
      </pc:sldChg>
      <pc:sldChg chg="addSp delSp modSp mod">
        <pc:chgData name="Md. Masudur Rahman" userId="7b31cda9e9d283c8" providerId="LiveId" clId="{B4790143-F619-4078-90E8-CEBEE12BBB7D}" dt="2025-01-15T19:19:59.743" v="2396" actId="1076"/>
        <pc:sldMkLst>
          <pc:docMk/>
          <pc:sldMk cId="2319488833" sldId="465"/>
        </pc:sldMkLst>
        <pc:spChg chg="add mod">
          <ac:chgData name="Md. Masudur Rahman" userId="7b31cda9e9d283c8" providerId="LiveId" clId="{B4790143-F619-4078-90E8-CEBEE12BBB7D}" dt="2025-01-15T19:19:48.457" v="2395"/>
          <ac:spMkLst>
            <pc:docMk/>
            <pc:sldMk cId="2319488833" sldId="465"/>
            <ac:spMk id="5" creationId="{F4E4415A-4E30-4B51-1B71-79A858252607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319488833" sldId="465"/>
            <ac:spMk id="86019" creationId="{4817C193-937A-0CAA-F154-93B2571C06F0}"/>
          </ac:spMkLst>
        </pc:spChg>
        <pc:spChg chg="mod">
          <ac:chgData name="Md. Masudur Rahman" userId="7b31cda9e9d283c8" providerId="LiveId" clId="{B4790143-F619-4078-90E8-CEBEE12BBB7D}" dt="2025-01-15T19:19:59.743" v="2396" actId="1076"/>
          <ac:spMkLst>
            <pc:docMk/>
            <pc:sldMk cId="2319488833" sldId="465"/>
            <ac:spMk id="86021" creationId="{86439492-E0FC-0EEF-E693-7534AC885184}"/>
          </ac:spMkLst>
        </pc:spChg>
        <pc:spChg chg="mod">
          <ac:chgData name="Md. Masudur Rahman" userId="7b31cda9e9d283c8" providerId="LiveId" clId="{B4790143-F619-4078-90E8-CEBEE12BBB7D}" dt="2025-01-15T19:19:59.743" v="2396" actId="1076"/>
          <ac:spMkLst>
            <pc:docMk/>
            <pc:sldMk cId="2319488833" sldId="465"/>
            <ac:spMk id="86022" creationId="{0DA2FC77-6F19-1E82-C2EF-9D68AD0E6ECA}"/>
          </ac:spMkLst>
        </pc:spChg>
        <pc:spChg chg="mod">
          <ac:chgData name="Md. Masudur Rahman" userId="7b31cda9e9d283c8" providerId="LiveId" clId="{B4790143-F619-4078-90E8-CEBEE12BBB7D}" dt="2025-01-15T19:19:59.743" v="2396" actId="1076"/>
          <ac:spMkLst>
            <pc:docMk/>
            <pc:sldMk cId="2319488833" sldId="465"/>
            <ac:spMk id="86023" creationId="{8A2FB591-E9EE-7B26-51D8-D64C5FC7F7DD}"/>
          </ac:spMkLst>
        </pc:spChg>
        <pc:spChg chg="mod">
          <ac:chgData name="Md. Masudur Rahman" userId="7b31cda9e9d283c8" providerId="LiveId" clId="{B4790143-F619-4078-90E8-CEBEE12BBB7D}" dt="2025-01-15T19:19:59.743" v="2396" actId="1076"/>
          <ac:spMkLst>
            <pc:docMk/>
            <pc:sldMk cId="2319488833" sldId="465"/>
            <ac:spMk id="86024" creationId="{C3C2A3C5-8AFB-DE43-AB83-D23B377CEC83}"/>
          </ac:spMkLst>
        </pc:spChg>
        <pc:spChg chg="mod">
          <ac:chgData name="Md. Masudur Rahman" userId="7b31cda9e9d283c8" providerId="LiveId" clId="{B4790143-F619-4078-90E8-CEBEE12BBB7D}" dt="2025-01-15T19:19:59.743" v="2396" actId="1076"/>
          <ac:spMkLst>
            <pc:docMk/>
            <pc:sldMk cId="2319488833" sldId="465"/>
            <ac:spMk id="86025" creationId="{F8A95D9D-A290-C2E7-0F2A-D5E093AE923B}"/>
          </ac:spMkLst>
        </pc:spChg>
        <pc:spChg chg="mod">
          <ac:chgData name="Md. Masudur Rahman" userId="7b31cda9e9d283c8" providerId="LiveId" clId="{B4790143-F619-4078-90E8-CEBEE12BBB7D}" dt="2025-01-15T19:19:59.743" v="2396" actId="1076"/>
          <ac:spMkLst>
            <pc:docMk/>
            <pc:sldMk cId="2319488833" sldId="465"/>
            <ac:spMk id="86026" creationId="{B4E2513E-FBE6-C091-C5EA-BA96334DE397}"/>
          </ac:spMkLst>
        </pc:spChg>
        <pc:spChg chg="mod">
          <ac:chgData name="Md. Masudur Rahman" userId="7b31cda9e9d283c8" providerId="LiveId" clId="{B4790143-F619-4078-90E8-CEBEE12BBB7D}" dt="2025-01-15T19:19:59.743" v="2396" actId="1076"/>
          <ac:spMkLst>
            <pc:docMk/>
            <pc:sldMk cId="2319488833" sldId="465"/>
            <ac:spMk id="86027" creationId="{68FEC43B-7826-1D20-F731-7AB1E1A18389}"/>
          </ac:spMkLst>
        </pc:spChg>
        <pc:spChg chg="mod">
          <ac:chgData name="Md. Masudur Rahman" userId="7b31cda9e9d283c8" providerId="LiveId" clId="{B4790143-F619-4078-90E8-CEBEE12BBB7D}" dt="2025-01-15T19:19:59.743" v="2396" actId="1076"/>
          <ac:spMkLst>
            <pc:docMk/>
            <pc:sldMk cId="2319488833" sldId="465"/>
            <ac:spMk id="86028" creationId="{7853E5C0-8410-E5E1-46EA-02BEE869CE19}"/>
          </ac:spMkLst>
        </pc:spChg>
        <pc:spChg chg="mod">
          <ac:chgData name="Md. Masudur Rahman" userId="7b31cda9e9d283c8" providerId="LiveId" clId="{B4790143-F619-4078-90E8-CEBEE12BBB7D}" dt="2025-01-15T19:19:59.743" v="2396" actId="1076"/>
          <ac:spMkLst>
            <pc:docMk/>
            <pc:sldMk cId="2319488833" sldId="465"/>
            <ac:spMk id="86030" creationId="{477D5B57-F1D7-EFC3-C238-64BAA1001975}"/>
          </ac:spMkLst>
        </pc:spChg>
        <pc:spChg chg="mod">
          <ac:chgData name="Md. Masudur Rahman" userId="7b31cda9e9d283c8" providerId="LiveId" clId="{B4790143-F619-4078-90E8-CEBEE12BBB7D}" dt="2025-01-15T19:19:59.743" v="2396" actId="1076"/>
          <ac:spMkLst>
            <pc:docMk/>
            <pc:sldMk cId="2319488833" sldId="465"/>
            <ac:spMk id="86031" creationId="{DD1FE930-6C51-D134-EF4B-8120A13D188E}"/>
          </ac:spMkLst>
        </pc:spChg>
      </pc:sldChg>
      <pc:sldChg chg="modSp">
        <pc:chgData name="Md. Masudur Rahman" userId="7b31cda9e9d283c8" providerId="LiveId" clId="{B4790143-F619-4078-90E8-CEBEE12BBB7D}" dt="2025-01-15T19:20:17.331" v="2398" actId="167"/>
        <pc:sldMkLst>
          <pc:docMk/>
          <pc:sldMk cId="2745812912" sldId="466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745812912" sldId="466"/>
            <ac:spMk id="88067" creationId="{5294CCE9-1764-592F-21AF-9E8ACBF3F5EF}"/>
          </ac:spMkLst>
        </pc:spChg>
        <pc:spChg chg="mod">
          <ac:chgData name="Md. Masudur Rahman" userId="7b31cda9e9d283c8" providerId="LiveId" clId="{B4790143-F619-4078-90E8-CEBEE12BBB7D}" dt="2025-01-15T19:20:17.331" v="2398" actId="167"/>
          <ac:spMkLst>
            <pc:docMk/>
            <pc:sldMk cId="2745812912" sldId="466"/>
            <ac:spMk id="88068" creationId="{1830FAAC-BB60-2E5D-4630-76E33884BFD2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745812912" sldId="466"/>
            <ac:spMk id="88069" creationId="{66775BB2-3BBB-2B07-1D39-5F0BACA79EEC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745812912" sldId="466"/>
            <ac:spMk id="88070" creationId="{3553FBE0-87CA-A7A4-9713-83A314574A36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2873778681" sldId="467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873778681" sldId="467"/>
            <ac:spMk id="90115" creationId="{5D835DB3-B3A0-813D-A181-D9E0C5F946F3}"/>
          </ac:spMkLst>
        </pc:spChg>
      </pc:sldChg>
      <pc:sldChg chg="modSp">
        <pc:chgData name="Md. Masudur Rahman" userId="7b31cda9e9d283c8" providerId="LiveId" clId="{B4790143-F619-4078-90E8-CEBEE12BBB7D}" dt="2025-01-15T19:20:33.083" v="2400" actId="167"/>
        <pc:sldMkLst>
          <pc:docMk/>
          <pc:sldMk cId="994511010" sldId="468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994511010" sldId="468"/>
            <ac:spMk id="92163" creationId="{F885D402-2708-24CA-158F-B1143AF441B4}"/>
          </ac:spMkLst>
        </pc:spChg>
        <pc:spChg chg="mod">
          <ac:chgData name="Md. Masudur Rahman" userId="7b31cda9e9d283c8" providerId="LiveId" clId="{B4790143-F619-4078-90E8-CEBEE12BBB7D}" dt="2025-01-15T19:20:33.083" v="2400" actId="167"/>
          <ac:spMkLst>
            <pc:docMk/>
            <pc:sldMk cId="994511010" sldId="468"/>
            <ac:spMk id="92164" creationId="{9B11CF45-FD30-0A4D-894E-BD776DEA3F2F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994511010" sldId="468"/>
            <ac:spMk id="92165" creationId="{75D5FB62-EA01-02E7-5071-CFA1B5396F1A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994511010" sldId="468"/>
            <ac:spMk id="92166" creationId="{2663A897-F45B-7AED-FEA1-204E3BE63238}"/>
          </ac:spMkLst>
        </pc:spChg>
      </pc:sldChg>
      <pc:sldChg chg="addSp modSp mod">
        <pc:chgData name="Md. Masudur Rahman" userId="7b31cda9e9d283c8" providerId="LiveId" clId="{B4790143-F619-4078-90E8-CEBEE12BBB7D}" dt="2025-01-15T19:21:07.182" v="2405" actId="1076"/>
        <pc:sldMkLst>
          <pc:docMk/>
          <pc:sldMk cId="673097429" sldId="469"/>
        </pc:sldMkLst>
        <pc:spChg chg="add mod">
          <ac:chgData name="Md. Masudur Rahman" userId="7b31cda9e9d283c8" providerId="LiveId" clId="{B4790143-F619-4078-90E8-CEBEE12BBB7D}" dt="2025-01-15T19:20:46.762" v="2401"/>
          <ac:spMkLst>
            <pc:docMk/>
            <pc:sldMk cId="673097429" sldId="469"/>
            <ac:spMk id="4" creationId="{FFE157F5-8A17-5F4C-F4A5-7E3F545262F9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673097429" sldId="469"/>
            <ac:spMk id="94211" creationId="{977649B2-53D4-F0FF-918C-8165B20A3625}"/>
          </ac:spMkLst>
        </pc:spChg>
        <pc:spChg chg="mod">
          <ac:chgData name="Md. Masudur Rahman" userId="7b31cda9e9d283c8" providerId="LiveId" clId="{B4790143-F619-4078-90E8-CEBEE12BBB7D}" dt="2025-01-15T19:21:01.766" v="2404" actId="1076"/>
          <ac:spMkLst>
            <pc:docMk/>
            <pc:sldMk cId="673097429" sldId="469"/>
            <ac:spMk id="94278" creationId="{B00F737E-A74E-B60E-8312-E4D375B3425F}"/>
          </ac:spMkLst>
        </pc:spChg>
        <pc:graphicFrameChg chg="mod">
          <ac:chgData name="Md. Masudur Rahman" userId="7b31cda9e9d283c8" providerId="LiveId" clId="{B4790143-F619-4078-90E8-CEBEE12BBB7D}" dt="2025-01-15T19:20:57.757" v="2403" actId="1076"/>
          <ac:graphicFrameMkLst>
            <pc:docMk/>
            <pc:sldMk cId="673097429" sldId="469"/>
            <ac:graphicFrameMk id="256115" creationId="{1BEBB146-8089-0675-918B-3C6F9B3DAA32}"/>
          </ac:graphicFrameMkLst>
        </pc:graphicFrameChg>
        <pc:graphicFrameChg chg="mod">
          <ac:chgData name="Md. Masudur Rahman" userId="7b31cda9e9d283c8" providerId="LiveId" clId="{B4790143-F619-4078-90E8-CEBEE12BBB7D}" dt="2025-01-15T19:21:07.182" v="2405" actId="1076"/>
          <ac:graphicFrameMkLst>
            <pc:docMk/>
            <pc:sldMk cId="673097429" sldId="469"/>
            <ac:graphicFrameMk id="256126" creationId="{85089724-F958-3358-B782-2847FA642641}"/>
          </ac:graphicFrameMkLst>
        </pc:graphicFrame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2172612745" sldId="470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172612745" sldId="470"/>
            <ac:spMk id="96259" creationId="{B84A0BC6-4212-B82C-ACAC-0317AA5C9614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1096511250" sldId="471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096511250" sldId="471"/>
            <ac:spMk id="98307" creationId="{C13E3772-3342-950A-E8D3-9D34A3C75F1C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096511250" sldId="471"/>
            <ac:spMk id="98308" creationId="{957719F6-56B5-6E16-0135-44C901879AB6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096511250" sldId="471"/>
            <ac:spMk id="98309" creationId="{DBA1ACF0-35C0-EDF8-7912-CA9F04AABEF4}"/>
          </ac:spMkLst>
        </pc:spChg>
      </pc:sldChg>
      <pc:sldChg chg="modSp">
        <pc:chgData name="Md. Masudur Rahman" userId="7b31cda9e9d283c8" providerId="LiveId" clId="{B4790143-F619-4078-90E8-CEBEE12BBB7D}" dt="2025-01-15T19:21:38.328" v="2406" actId="1076"/>
        <pc:sldMkLst>
          <pc:docMk/>
          <pc:sldMk cId="4003830158" sldId="472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003830158" sldId="472"/>
            <ac:spMk id="100355" creationId="{9FC4261B-1461-61A1-1428-35419FF0546F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003830158" sldId="472"/>
            <ac:spMk id="100356" creationId="{F7F1FC95-90D3-BE69-039F-437C9E64C027}"/>
          </ac:spMkLst>
        </pc:spChg>
        <pc:spChg chg="mod">
          <ac:chgData name="Md. Masudur Rahman" userId="7b31cda9e9d283c8" providerId="LiveId" clId="{B4790143-F619-4078-90E8-CEBEE12BBB7D}" dt="2025-01-15T19:21:38.328" v="2406" actId="1076"/>
          <ac:spMkLst>
            <pc:docMk/>
            <pc:sldMk cId="4003830158" sldId="472"/>
            <ac:spMk id="100357" creationId="{948F3CED-9C0E-FC7A-3FA4-0331A1BA5BDE}"/>
          </ac:spMkLst>
        </pc:spChg>
        <pc:spChg chg="mod">
          <ac:chgData name="Md. Masudur Rahman" userId="7b31cda9e9d283c8" providerId="LiveId" clId="{B4790143-F619-4078-90E8-CEBEE12BBB7D}" dt="2025-01-15T19:21:38.328" v="2406" actId="1076"/>
          <ac:spMkLst>
            <pc:docMk/>
            <pc:sldMk cId="4003830158" sldId="472"/>
            <ac:spMk id="100360" creationId="{45C3DBC9-407C-3A92-5029-5809C0AE24BF}"/>
          </ac:spMkLst>
        </pc:spChg>
        <pc:spChg chg="mod">
          <ac:chgData name="Md. Masudur Rahman" userId="7b31cda9e9d283c8" providerId="LiveId" clId="{B4790143-F619-4078-90E8-CEBEE12BBB7D}" dt="2025-01-15T19:21:38.328" v="2406" actId="1076"/>
          <ac:spMkLst>
            <pc:docMk/>
            <pc:sldMk cId="4003830158" sldId="472"/>
            <ac:spMk id="100364" creationId="{176C5C85-A17E-B8D2-09B4-07F889CA5BD9}"/>
          </ac:spMkLst>
        </pc:spChg>
        <pc:spChg chg="mod">
          <ac:chgData name="Md. Masudur Rahman" userId="7b31cda9e9d283c8" providerId="LiveId" clId="{B4790143-F619-4078-90E8-CEBEE12BBB7D}" dt="2025-01-15T19:21:38.328" v="2406" actId="1076"/>
          <ac:spMkLst>
            <pc:docMk/>
            <pc:sldMk cId="4003830158" sldId="472"/>
            <ac:spMk id="100365" creationId="{67208ACF-35A5-81D4-1A79-7BC845B18E86}"/>
          </ac:spMkLst>
        </pc:spChg>
        <pc:spChg chg="mod">
          <ac:chgData name="Md. Masudur Rahman" userId="7b31cda9e9d283c8" providerId="LiveId" clId="{B4790143-F619-4078-90E8-CEBEE12BBB7D}" dt="2025-01-15T19:21:38.328" v="2406" actId="1076"/>
          <ac:spMkLst>
            <pc:docMk/>
            <pc:sldMk cId="4003830158" sldId="472"/>
            <ac:spMk id="100369" creationId="{A8C0F18A-32AC-9D33-3A62-D530A6DA1EB8}"/>
          </ac:spMkLst>
        </pc:spChg>
        <pc:spChg chg="mod">
          <ac:chgData name="Md. Masudur Rahman" userId="7b31cda9e9d283c8" providerId="LiveId" clId="{B4790143-F619-4078-90E8-CEBEE12BBB7D}" dt="2025-01-15T19:21:38.328" v="2406" actId="1076"/>
          <ac:spMkLst>
            <pc:docMk/>
            <pc:sldMk cId="4003830158" sldId="472"/>
            <ac:spMk id="100373" creationId="{20B08728-B9A7-26DD-1B7A-4791A4A95404}"/>
          </ac:spMkLst>
        </pc:spChg>
        <pc:spChg chg="mod">
          <ac:chgData name="Md. Masudur Rahman" userId="7b31cda9e9d283c8" providerId="LiveId" clId="{B4790143-F619-4078-90E8-CEBEE12BBB7D}" dt="2025-01-15T19:21:38.328" v="2406" actId="1076"/>
          <ac:spMkLst>
            <pc:docMk/>
            <pc:sldMk cId="4003830158" sldId="472"/>
            <ac:spMk id="100375" creationId="{A60B112F-2DC8-5C08-D055-B54DEEB59A74}"/>
          </ac:spMkLst>
        </pc:spChg>
        <pc:spChg chg="mod">
          <ac:chgData name="Md. Masudur Rahman" userId="7b31cda9e9d283c8" providerId="LiveId" clId="{B4790143-F619-4078-90E8-CEBEE12BBB7D}" dt="2025-01-15T19:21:38.328" v="2406" actId="1076"/>
          <ac:spMkLst>
            <pc:docMk/>
            <pc:sldMk cId="4003830158" sldId="472"/>
            <ac:spMk id="100378" creationId="{7A472EF6-95DA-5A95-DDC6-BC82E1CCCF8F}"/>
          </ac:spMkLst>
        </pc:spChg>
        <pc:spChg chg="mod">
          <ac:chgData name="Md. Masudur Rahman" userId="7b31cda9e9d283c8" providerId="LiveId" clId="{B4790143-F619-4078-90E8-CEBEE12BBB7D}" dt="2025-01-15T19:21:38.328" v="2406" actId="1076"/>
          <ac:spMkLst>
            <pc:docMk/>
            <pc:sldMk cId="4003830158" sldId="472"/>
            <ac:spMk id="100380" creationId="{0A8BBF5B-B130-7BDD-D8C9-F328987AB9F2}"/>
          </ac:spMkLst>
        </pc:spChg>
        <pc:spChg chg="mod">
          <ac:chgData name="Md. Masudur Rahman" userId="7b31cda9e9d283c8" providerId="LiveId" clId="{B4790143-F619-4078-90E8-CEBEE12BBB7D}" dt="2025-01-15T19:21:38.328" v="2406" actId="1076"/>
          <ac:spMkLst>
            <pc:docMk/>
            <pc:sldMk cId="4003830158" sldId="472"/>
            <ac:spMk id="100381" creationId="{770A7D0C-0287-A028-68FE-DDDB0B0A5E1C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3182136655" sldId="473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182136655" sldId="473"/>
            <ac:spMk id="102403" creationId="{47A067A6-9EBB-7104-0B8F-D17E1DEF157A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182136655" sldId="473"/>
            <ac:spMk id="102404" creationId="{35B93E04-CF36-036A-56CF-AEDE9EFF2C6D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182136655" sldId="473"/>
            <ac:spMk id="102405" creationId="{C1CE2C55-EEE1-F0D0-ACA4-E4272A332F51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4212221658" sldId="474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212221658" sldId="474"/>
            <ac:spMk id="104451" creationId="{7553AEAD-BB0A-8D96-A192-480056E9F9A9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212221658" sldId="474"/>
            <ac:spMk id="104452" creationId="{831AAF15-6D67-B23A-55FA-ACD2E186A2B1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212221658" sldId="474"/>
            <ac:spMk id="104453" creationId="{B430DED2-BC5B-7F51-C716-553EFD4B6A4E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919414624" sldId="475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919414624" sldId="475"/>
            <ac:spMk id="106499" creationId="{0F135657-22E6-A338-BAA4-C6FA14CA4D5A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919414624" sldId="475"/>
            <ac:spMk id="106500" creationId="{7FCAE2E0-636D-7346-00E9-EDCCEA72D68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919414624" sldId="475"/>
            <ac:spMk id="106501" creationId="{AD0AEF10-747D-2717-3EF8-18B15C88AC5C}"/>
          </ac:spMkLst>
        </pc:spChg>
      </pc:sldChg>
      <pc:sldChg chg="addSp delSp modSp mod">
        <pc:chgData name="Md. Masudur Rahman" userId="7b31cda9e9d283c8" providerId="LiveId" clId="{B4790143-F619-4078-90E8-CEBEE12BBB7D}" dt="2025-01-15T19:22:04.520" v="2411" actId="1076"/>
        <pc:sldMkLst>
          <pc:docMk/>
          <pc:sldMk cId="1914356064" sldId="476"/>
        </pc:sldMkLst>
        <pc:spChg chg="add mod">
          <ac:chgData name="Md. Masudur Rahman" userId="7b31cda9e9d283c8" providerId="LiveId" clId="{B4790143-F619-4078-90E8-CEBEE12BBB7D}" dt="2025-01-15T19:21:56.943" v="2410"/>
          <ac:spMkLst>
            <pc:docMk/>
            <pc:sldMk cId="1914356064" sldId="476"/>
            <ac:spMk id="5" creationId="{40A3BD36-F38E-3C27-EF8A-2F7DE751B46C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914356064" sldId="476"/>
            <ac:spMk id="108547" creationId="{2E3836D8-8A7F-F990-527B-1DD6ABD387B0}"/>
          </ac:spMkLst>
        </pc:spChg>
        <pc:spChg chg="mod">
          <ac:chgData name="Md. Masudur Rahman" userId="7b31cda9e9d283c8" providerId="LiveId" clId="{B4790143-F619-4078-90E8-CEBEE12BBB7D}" dt="2025-01-15T19:22:04.520" v="2411" actId="1076"/>
          <ac:spMkLst>
            <pc:docMk/>
            <pc:sldMk cId="1914356064" sldId="476"/>
            <ac:spMk id="108549" creationId="{A8C1C27D-C4AC-1367-4E0B-2537FCBF4168}"/>
          </ac:spMkLst>
        </pc:spChg>
        <pc:spChg chg="mod">
          <ac:chgData name="Md. Masudur Rahman" userId="7b31cda9e9d283c8" providerId="LiveId" clId="{B4790143-F619-4078-90E8-CEBEE12BBB7D}" dt="2025-01-15T19:22:04.520" v="2411" actId="1076"/>
          <ac:spMkLst>
            <pc:docMk/>
            <pc:sldMk cId="1914356064" sldId="476"/>
            <ac:spMk id="108550" creationId="{E0FFFE0D-489C-D415-6ACB-EFE0F4731A1F}"/>
          </ac:spMkLst>
        </pc:spChg>
        <pc:spChg chg="mod">
          <ac:chgData name="Md. Masudur Rahman" userId="7b31cda9e9d283c8" providerId="LiveId" clId="{B4790143-F619-4078-90E8-CEBEE12BBB7D}" dt="2025-01-15T19:22:04.520" v="2411" actId="1076"/>
          <ac:spMkLst>
            <pc:docMk/>
            <pc:sldMk cId="1914356064" sldId="476"/>
            <ac:spMk id="108551" creationId="{85E4EDE1-C804-B92D-A50D-7AF99264EEA9}"/>
          </ac:spMkLst>
        </pc:spChg>
        <pc:spChg chg="mod">
          <ac:chgData name="Md. Masudur Rahman" userId="7b31cda9e9d283c8" providerId="LiveId" clId="{B4790143-F619-4078-90E8-CEBEE12BBB7D}" dt="2025-01-15T19:22:04.520" v="2411" actId="1076"/>
          <ac:spMkLst>
            <pc:docMk/>
            <pc:sldMk cId="1914356064" sldId="476"/>
            <ac:spMk id="108552" creationId="{9FD744E0-A143-7EF1-8A71-DE64F7D2CF7E}"/>
          </ac:spMkLst>
        </pc:spChg>
        <pc:spChg chg="mod">
          <ac:chgData name="Md. Masudur Rahman" userId="7b31cda9e9d283c8" providerId="LiveId" clId="{B4790143-F619-4078-90E8-CEBEE12BBB7D}" dt="2025-01-15T19:22:04.520" v="2411" actId="1076"/>
          <ac:spMkLst>
            <pc:docMk/>
            <pc:sldMk cId="1914356064" sldId="476"/>
            <ac:spMk id="108553" creationId="{39F049FF-EA9C-A611-A8F6-0AC3140301AE}"/>
          </ac:spMkLst>
        </pc:spChg>
        <pc:spChg chg="mod">
          <ac:chgData name="Md. Masudur Rahman" userId="7b31cda9e9d283c8" providerId="LiveId" clId="{B4790143-F619-4078-90E8-CEBEE12BBB7D}" dt="2025-01-15T19:22:04.520" v="2411" actId="1076"/>
          <ac:spMkLst>
            <pc:docMk/>
            <pc:sldMk cId="1914356064" sldId="476"/>
            <ac:spMk id="108554" creationId="{2F558EEC-411D-3512-A6C1-35314D1E38B1}"/>
          </ac:spMkLst>
        </pc:spChg>
        <pc:spChg chg="mod">
          <ac:chgData name="Md. Masudur Rahman" userId="7b31cda9e9d283c8" providerId="LiveId" clId="{B4790143-F619-4078-90E8-CEBEE12BBB7D}" dt="2025-01-15T19:22:04.520" v="2411" actId="1076"/>
          <ac:spMkLst>
            <pc:docMk/>
            <pc:sldMk cId="1914356064" sldId="476"/>
            <ac:spMk id="108555" creationId="{FE3542E6-CD8D-B8D9-2295-66688FCC098F}"/>
          </ac:spMkLst>
        </pc:spChg>
        <pc:spChg chg="mod">
          <ac:chgData name="Md. Masudur Rahman" userId="7b31cda9e9d283c8" providerId="LiveId" clId="{B4790143-F619-4078-90E8-CEBEE12BBB7D}" dt="2025-01-15T19:22:04.520" v="2411" actId="1076"/>
          <ac:spMkLst>
            <pc:docMk/>
            <pc:sldMk cId="1914356064" sldId="476"/>
            <ac:spMk id="108557" creationId="{7A8FD3A6-A69D-6169-06EB-4D9E923B1683}"/>
          </ac:spMkLst>
        </pc:spChg>
        <pc:spChg chg="mod">
          <ac:chgData name="Md. Masudur Rahman" userId="7b31cda9e9d283c8" providerId="LiveId" clId="{B4790143-F619-4078-90E8-CEBEE12BBB7D}" dt="2025-01-15T19:22:04.520" v="2411" actId="1076"/>
          <ac:spMkLst>
            <pc:docMk/>
            <pc:sldMk cId="1914356064" sldId="476"/>
            <ac:spMk id="108560" creationId="{817F10AD-9DCE-EC5E-DB6F-7E6F09C1EA12}"/>
          </ac:spMkLst>
        </pc:spChg>
        <pc:spChg chg="mod">
          <ac:chgData name="Md. Masudur Rahman" userId="7b31cda9e9d283c8" providerId="LiveId" clId="{B4790143-F619-4078-90E8-CEBEE12BBB7D}" dt="2025-01-15T19:22:04.520" v="2411" actId="1076"/>
          <ac:spMkLst>
            <pc:docMk/>
            <pc:sldMk cId="1914356064" sldId="476"/>
            <ac:spMk id="108561" creationId="{D5C214D0-4834-0A8F-DEE8-51EA252AAB79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1183022712" sldId="477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183022712" sldId="477"/>
            <ac:spMk id="110595" creationId="{BAC91DE0-8EED-6071-14F5-739B67F33884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183022712" sldId="477"/>
            <ac:spMk id="110596" creationId="{E2CEECDD-621C-CA26-2B3E-9A351D5FB307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183022712" sldId="477"/>
            <ac:spMk id="110597" creationId="{D3ADE87A-B043-FF23-0BF5-1EE1C5B24FA1}"/>
          </ac:spMkLst>
        </pc:spChg>
      </pc:sldChg>
      <pc:sldChg chg="addSp delSp modSp mod">
        <pc:chgData name="Md. Masudur Rahman" userId="7b31cda9e9d283c8" providerId="LiveId" clId="{B4790143-F619-4078-90E8-CEBEE12BBB7D}" dt="2025-01-15T19:22:16.654" v="2414" actId="1076"/>
        <pc:sldMkLst>
          <pc:docMk/>
          <pc:sldMk cId="1696050103" sldId="478"/>
        </pc:sldMkLst>
        <pc:spChg chg="add mod">
          <ac:chgData name="Md. Masudur Rahman" userId="7b31cda9e9d283c8" providerId="LiveId" clId="{B4790143-F619-4078-90E8-CEBEE12BBB7D}" dt="2025-01-15T19:22:13.082" v="2413"/>
          <ac:spMkLst>
            <pc:docMk/>
            <pc:sldMk cId="1696050103" sldId="478"/>
            <ac:spMk id="5" creationId="{C1F2E11E-9B35-5C3C-ABF2-45112472751D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696050103" sldId="478"/>
            <ac:spMk id="112643" creationId="{EB4F1C43-EADD-8789-2E7B-93B0CCCF0FEB}"/>
          </ac:spMkLst>
        </pc:spChg>
        <pc:spChg chg="mod">
          <ac:chgData name="Md. Masudur Rahman" userId="7b31cda9e9d283c8" providerId="LiveId" clId="{B4790143-F619-4078-90E8-CEBEE12BBB7D}" dt="2025-01-15T19:22:16.654" v="2414" actId="1076"/>
          <ac:spMkLst>
            <pc:docMk/>
            <pc:sldMk cId="1696050103" sldId="478"/>
            <ac:spMk id="112645" creationId="{2B4998AB-09CA-0C46-961D-8169F4860A59}"/>
          </ac:spMkLst>
        </pc:spChg>
      </pc:sldChg>
      <pc:sldChg chg="addSp delSp modSp mod">
        <pc:chgData name="Md. Masudur Rahman" userId="7b31cda9e9d283c8" providerId="LiveId" clId="{B4790143-F619-4078-90E8-CEBEE12BBB7D}" dt="2025-01-15T19:23:38.973" v="2428" actId="1076"/>
        <pc:sldMkLst>
          <pc:docMk/>
          <pc:sldMk cId="4233668898" sldId="479"/>
        </pc:sldMkLst>
        <pc:spChg chg="add mod">
          <ac:chgData name="Md. Masudur Rahman" userId="7b31cda9e9d283c8" providerId="LiveId" clId="{B4790143-F619-4078-90E8-CEBEE12BBB7D}" dt="2025-01-15T19:22:55.390" v="2420" actId="108"/>
          <ac:spMkLst>
            <pc:docMk/>
            <pc:sldMk cId="4233668898" sldId="479"/>
            <ac:spMk id="7" creationId="{3D866FD2-D6BE-B18C-55AD-14A03F722496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233668898" sldId="479"/>
            <ac:spMk id="114691" creationId="{32673AF7-C441-77EE-7973-9931A5A8A035}"/>
          </ac:spMkLst>
        </pc:spChg>
        <pc:spChg chg="mod">
          <ac:chgData name="Md. Masudur Rahman" userId="7b31cda9e9d283c8" providerId="LiveId" clId="{B4790143-F619-4078-90E8-CEBEE12BBB7D}" dt="2025-01-15T19:23:08.687" v="2421" actId="1076"/>
          <ac:spMkLst>
            <pc:docMk/>
            <pc:sldMk cId="4233668898" sldId="479"/>
            <ac:spMk id="114733" creationId="{9268503A-CEA9-9698-7D95-490CF08F2717}"/>
          </ac:spMkLst>
        </pc:spChg>
        <pc:spChg chg="mod">
          <ac:chgData name="Md. Masudur Rahman" userId="7b31cda9e9d283c8" providerId="LiveId" clId="{B4790143-F619-4078-90E8-CEBEE12BBB7D}" dt="2025-01-15T19:23:08.687" v="2421" actId="1076"/>
          <ac:spMkLst>
            <pc:docMk/>
            <pc:sldMk cId="4233668898" sldId="479"/>
            <ac:spMk id="114734" creationId="{7EC3BF70-DA14-396C-7FB3-7BDDEAB78151}"/>
          </ac:spMkLst>
        </pc:spChg>
        <pc:spChg chg="mod">
          <ac:chgData name="Md. Masudur Rahman" userId="7b31cda9e9d283c8" providerId="LiveId" clId="{B4790143-F619-4078-90E8-CEBEE12BBB7D}" dt="2025-01-15T19:23:08.687" v="2421" actId="1076"/>
          <ac:spMkLst>
            <pc:docMk/>
            <pc:sldMk cId="4233668898" sldId="479"/>
            <ac:spMk id="114736" creationId="{80262ACD-AEBF-B6CB-C8C9-D5C63B01CF21}"/>
          </ac:spMkLst>
        </pc:spChg>
        <pc:spChg chg="mod">
          <ac:chgData name="Md. Masudur Rahman" userId="7b31cda9e9d283c8" providerId="LiveId" clId="{B4790143-F619-4078-90E8-CEBEE12BBB7D}" dt="2025-01-15T19:23:08.687" v="2421" actId="1076"/>
          <ac:spMkLst>
            <pc:docMk/>
            <pc:sldMk cId="4233668898" sldId="479"/>
            <ac:spMk id="114740" creationId="{36BF746D-E559-A961-64E3-9F100B2EDA7E}"/>
          </ac:spMkLst>
        </pc:spChg>
        <pc:spChg chg="mod">
          <ac:chgData name="Md. Masudur Rahman" userId="7b31cda9e9d283c8" providerId="LiveId" clId="{B4790143-F619-4078-90E8-CEBEE12BBB7D}" dt="2025-01-15T19:23:08.687" v="2421" actId="1076"/>
          <ac:spMkLst>
            <pc:docMk/>
            <pc:sldMk cId="4233668898" sldId="479"/>
            <ac:spMk id="114745" creationId="{C3E84D55-E929-9614-0524-145AE8ACCADF}"/>
          </ac:spMkLst>
        </pc:spChg>
        <pc:spChg chg="mod">
          <ac:chgData name="Md. Masudur Rahman" userId="7b31cda9e9d283c8" providerId="LiveId" clId="{B4790143-F619-4078-90E8-CEBEE12BBB7D}" dt="2025-01-15T19:23:08.687" v="2421" actId="1076"/>
          <ac:spMkLst>
            <pc:docMk/>
            <pc:sldMk cId="4233668898" sldId="479"/>
            <ac:spMk id="114746" creationId="{32FCA72A-FD80-0B89-6DCC-951D96BAA68A}"/>
          </ac:spMkLst>
        </pc:spChg>
        <pc:spChg chg="mod">
          <ac:chgData name="Md. Masudur Rahman" userId="7b31cda9e9d283c8" providerId="LiveId" clId="{B4790143-F619-4078-90E8-CEBEE12BBB7D}" dt="2025-01-15T19:23:08.687" v="2421" actId="1076"/>
          <ac:spMkLst>
            <pc:docMk/>
            <pc:sldMk cId="4233668898" sldId="479"/>
            <ac:spMk id="114748" creationId="{6F1E5097-AF6E-F48A-3268-FA213CD2B353}"/>
          </ac:spMkLst>
        </pc:spChg>
        <pc:spChg chg="mod">
          <ac:chgData name="Md. Masudur Rahman" userId="7b31cda9e9d283c8" providerId="LiveId" clId="{B4790143-F619-4078-90E8-CEBEE12BBB7D}" dt="2025-01-15T19:23:08.687" v="2421" actId="1076"/>
          <ac:spMkLst>
            <pc:docMk/>
            <pc:sldMk cId="4233668898" sldId="479"/>
            <ac:spMk id="114749" creationId="{6C973237-668C-EF7A-7146-8031588370C3}"/>
          </ac:spMkLst>
        </pc:spChg>
        <pc:spChg chg="mod">
          <ac:chgData name="Md. Masudur Rahman" userId="7b31cda9e9d283c8" providerId="LiveId" clId="{B4790143-F619-4078-90E8-CEBEE12BBB7D}" dt="2025-01-15T19:23:08.687" v="2421" actId="1076"/>
          <ac:spMkLst>
            <pc:docMk/>
            <pc:sldMk cId="4233668898" sldId="479"/>
            <ac:spMk id="114750" creationId="{F9126264-3D30-BF17-C5B0-95EEE5067595}"/>
          </ac:spMkLst>
        </pc:spChg>
        <pc:spChg chg="mod">
          <ac:chgData name="Md. Masudur Rahman" userId="7b31cda9e9d283c8" providerId="LiveId" clId="{B4790143-F619-4078-90E8-CEBEE12BBB7D}" dt="2025-01-15T19:23:08.687" v="2421" actId="1076"/>
          <ac:spMkLst>
            <pc:docMk/>
            <pc:sldMk cId="4233668898" sldId="479"/>
            <ac:spMk id="114751" creationId="{A2229793-0962-50EE-21B9-9473DA723265}"/>
          </ac:spMkLst>
        </pc:spChg>
        <pc:graphicFrameChg chg="mod modGraphic">
          <ac:chgData name="Md. Masudur Rahman" userId="7b31cda9e9d283c8" providerId="LiveId" clId="{B4790143-F619-4078-90E8-CEBEE12BBB7D}" dt="2025-01-15T19:23:38.973" v="2428" actId="1076"/>
          <ac:graphicFrameMkLst>
            <pc:docMk/>
            <pc:sldMk cId="4233668898" sldId="479"/>
            <ac:graphicFrameMk id="229378" creationId="{A6C0AAC9-A68A-2FAB-F570-FE7F45CFEA09}"/>
          </ac:graphicFrameMkLst>
        </pc:graphicFrameChg>
      </pc:sldChg>
      <pc:sldChg chg="addSp modSp mod">
        <pc:chgData name="Md. Masudur Rahman" userId="7b31cda9e9d283c8" providerId="LiveId" clId="{B4790143-F619-4078-90E8-CEBEE12BBB7D}" dt="2025-01-15T19:24:28.317" v="2443"/>
        <pc:sldMkLst>
          <pc:docMk/>
          <pc:sldMk cId="3234024971" sldId="480"/>
        </pc:sldMkLst>
        <pc:spChg chg="add mod">
          <ac:chgData name="Md. Masudur Rahman" userId="7b31cda9e9d283c8" providerId="LiveId" clId="{B4790143-F619-4078-90E8-CEBEE12BBB7D}" dt="2025-01-15T19:24:28.317" v="2443"/>
          <ac:spMkLst>
            <pc:docMk/>
            <pc:sldMk cId="3234024971" sldId="480"/>
            <ac:spMk id="4" creationId="{E7297037-09C1-9D03-95A2-410D35EC6722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234024971" sldId="480"/>
            <ac:spMk id="116739" creationId="{9407A8D4-B195-4072-FD24-C7DA0037151F}"/>
          </ac:spMkLst>
        </pc:spChg>
        <pc:spChg chg="mod">
          <ac:chgData name="Md. Masudur Rahman" userId="7b31cda9e9d283c8" providerId="LiveId" clId="{B4790143-F619-4078-90E8-CEBEE12BBB7D}" dt="2025-01-15T19:24:21.309" v="2442" actId="1076"/>
          <ac:spMkLst>
            <pc:docMk/>
            <pc:sldMk cId="3234024971" sldId="480"/>
            <ac:spMk id="116790" creationId="{A21FAB57-2BC8-1350-656E-D6E66D7ED0F6}"/>
          </ac:spMkLst>
        </pc:spChg>
        <pc:graphicFrameChg chg="mod modGraphic">
          <ac:chgData name="Md. Masudur Rahman" userId="7b31cda9e9d283c8" providerId="LiveId" clId="{B4790143-F619-4078-90E8-CEBEE12BBB7D}" dt="2025-01-15T19:24:17.723" v="2441" actId="14734"/>
          <ac:graphicFrameMkLst>
            <pc:docMk/>
            <pc:sldMk cId="3234024971" sldId="480"/>
            <ac:graphicFrameMk id="231478" creationId="{0F76F23B-303E-3AEF-8FB4-253AE3296A2A}"/>
          </ac:graphicFrameMkLst>
        </pc:graphicFrameChg>
      </pc:sldChg>
      <pc:sldChg chg="addSp modSp mod">
        <pc:chgData name="Md. Masudur Rahman" userId="7b31cda9e9d283c8" providerId="LiveId" clId="{B4790143-F619-4078-90E8-CEBEE12BBB7D}" dt="2025-01-15T19:24:37.357" v="2446" actId="1076"/>
        <pc:sldMkLst>
          <pc:docMk/>
          <pc:sldMk cId="840106461" sldId="481"/>
        </pc:sldMkLst>
        <pc:spChg chg="add mod">
          <ac:chgData name="Md. Masudur Rahman" userId="7b31cda9e9d283c8" providerId="LiveId" clId="{B4790143-F619-4078-90E8-CEBEE12BBB7D}" dt="2025-01-15T19:24:30.198" v="2444"/>
          <ac:spMkLst>
            <pc:docMk/>
            <pc:sldMk cId="840106461" sldId="481"/>
            <ac:spMk id="4" creationId="{CC1FE001-7B14-93E2-F000-3172F689896A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840106461" sldId="481"/>
            <ac:spMk id="118787" creationId="{6DB72173-5782-FFBB-5981-0A6C85C10F74}"/>
          </ac:spMkLst>
        </pc:spChg>
        <pc:spChg chg="mod">
          <ac:chgData name="Md. Masudur Rahman" userId="7b31cda9e9d283c8" providerId="LiveId" clId="{B4790143-F619-4078-90E8-CEBEE12BBB7D}" dt="2025-01-15T19:24:37.357" v="2446" actId="1076"/>
          <ac:spMkLst>
            <pc:docMk/>
            <pc:sldMk cId="840106461" sldId="481"/>
            <ac:spMk id="118838" creationId="{A5C98F8B-2F04-59C0-B737-FF587E1A5714}"/>
          </ac:spMkLst>
        </pc:spChg>
        <pc:graphicFrameChg chg="mod">
          <ac:chgData name="Md. Masudur Rahman" userId="7b31cda9e9d283c8" providerId="LiveId" clId="{B4790143-F619-4078-90E8-CEBEE12BBB7D}" dt="2025-01-15T19:24:33.277" v="2445" actId="1076"/>
          <ac:graphicFrameMkLst>
            <pc:docMk/>
            <pc:sldMk cId="840106461" sldId="481"/>
            <ac:graphicFrameMk id="233474" creationId="{EAC29AE6-F4C5-4943-79D7-69CA30C6A1C0}"/>
          </ac:graphicFrameMkLst>
        </pc:graphicFrame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2032238397" sldId="482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032238397" sldId="482"/>
            <ac:spMk id="120835" creationId="{9E9B0899-24FE-3E4D-3F79-B90E91855BB5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032238397" sldId="482"/>
            <ac:spMk id="120836" creationId="{68353AFE-47F5-645D-9C6F-FB05AA8655E4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032238397" sldId="482"/>
            <ac:spMk id="120837" creationId="{6D60E1E9-7C91-465E-7146-4B205D1EDB19}"/>
          </ac:spMkLst>
        </pc:spChg>
      </pc:sldChg>
      <pc:sldChg chg="modSp mod">
        <pc:chgData name="Md. Masudur Rahman" userId="7b31cda9e9d283c8" providerId="LiveId" clId="{B4790143-F619-4078-90E8-CEBEE12BBB7D}" dt="2025-01-15T18:40:15.230" v="1904" actId="1076"/>
        <pc:sldMkLst>
          <pc:docMk/>
          <pc:sldMk cId="2772975066" sldId="483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772975066" sldId="483"/>
            <ac:spMk id="122883" creationId="{CCA5E213-1870-5DBD-11B0-9DDF46226E3B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772975066" sldId="483"/>
            <ac:spMk id="122884" creationId="{B3B4936A-B31A-0298-8B4E-671AE79766D9}"/>
          </ac:spMkLst>
        </pc:spChg>
        <pc:spChg chg="mod">
          <ac:chgData name="Md. Masudur Rahman" userId="7b31cda9e9d283c8" providerId="LiveId" clId="{B4790143-F619-4078-90E8-CEBEE12BBB7D}" dt="2025-01-15T18:40:15.230" v="1904" actId="1076"/>
          <ac:spMkLst>
            <pc:docMk/>
            <pc:sldMk cId="2772975066" sldId="483"/>
            <ac:spMk id="122885" creationId="{C77E15FA-32FD-5DDF-1E9F-2EC04DAC7629}"/>
          </ac:spMkLst>
        </pc:spChg>
        <pc:spChg chg="mod">
          <ac:chgData name="Md. Masudur Rahman" userId="7b31cda9e9d283c8" providerId="LiveId" clId="{B4790143-F619-4078-90E8-CEBEE12BBB7D}" dt="2025-01-15T18:40:11.166" v="1903" actId="1076"/>
          <ac:spMkLst>
            <pc:docMk/>
            <pc:sldMk cId="2772975066" sldId="483"/>
            <ac:spMk id="122886" creationId="{3FE0D6B8-9690-C641-8417-47873E4F3A0B}"/>
          </ac:spMkLst>
        </pc:spChg>
        <pc:spChg chg="mod">
          <ac:chgData name="Md. Masudur Rahman" userId="7b31cda9e9d283c8" providerId="LiveId" clId="{B4790143-F619-4078-90E8-CEBEE12BBB7D}" dt="2025-01-15T18:40:11.166" v="1903" actId="1076"/>
          <ac:spMkLst>
            <pc:docMk/>
            <pc:sldMk cId="2772975066" sldId="483"/>
            <ac:spMk id="122887" creationId="{99930B33-990C-0BDD-DB7F-E6D95A65527D}"/>
          </ac:spMkLst>
        </pc:spChg>
        <pc:spChg chg="mod">
          <ac:chgData name="Md. Masudur Rahman" userId="7b31cda9e9d283c8" providerId="LiveId" clId="{B4790143-F619-4078-90E8-CEBEE12BBB7D}" dt="2025-01-15T18:40:11.166" v="1903" actId="1076"/>
          <ac:spMkLst>
            <pc:docMk/>
            <pc:sldMk cId="2772975066" sldId="483"/>
            <ac:spMk id="122888" creationId="{0768E05E-7536-E163-5329-DC91222E8584}"/>
          </ac:spMkLst>
        </pc:spChg>
        <pc:spChg chg="mod">
          <ac:chgData name="Md. Masudur Rahman" userId="7b31cda9e9d283c8" providerId="LiveId" clId="{B4790143-F619-4078-90E8-CEBEE12BBB7D}" dt="2025-01-15T18:40:11.166" v="1903" actId="1076"/>
          <ac:spMkLst>
            <pc:docMk/>
            <pc:sldMk cId="2772975066" sldId="483"/>
            <ac:spMk id="122889" creationId="{977E5630-ADED-24C3-CCF4-096C4852BAA2}"/>
          </ac:spMkLst>
        </pc:spChg>
        <pc:spChg chg="mod">
          <ac:chgData name="Md. Masudur Rahman" userId="7b31cda9e9d283c8" providerId="LiveId" clId="{B4790143-F619-4078-90E8-CEBEE12BBB7D}" dt="2025-01-15T18:40:11.166" v="1903" actId="1076"/>
          <ac:spMkLst>
            <pc:docMk/>
            <pc:sldMk cId="2772975066" sldId="483"/>
            <ac:spMk id="122890" creationId="{C5718A9B-9C27-D168-EF5A-47CDC0962D01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2827883277" sldId="484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827883277" sldId="484"/>
            <ac:spMk id="124931" creationId="{7399B8EA-A843-B87B-0DB2-4C9835065271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827883277" sldId="484"/>
            <ac:spMk id="124932" creationId="{C051585C-48D4-6F78-98AF-9889522EBAEE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827883277" sldId="484"/>
            <ac:spMk id="124933" creationId="{B6D95BE8-F645-A323-0C26-11F5AE73B08E}"/>
          </ac:spMkLst>
        </pc:spChg>
      </pc:sldChg>
      <pc:sldChg chg="modSp mod">
        <pc:chgData name="Md. Masudur Rahman" userId="7b31cda9e9d283c8" providerId="LiveId" clId="{B4790143-F619-4078-90E8-CEBEE12BBB7D}" dt="2025-01-15T18:39:56.582" v="1902" actId="1076"/>
        <pc:sldMkLst>
          <pc:docMk/>
          <pc:sldMk cId="4213164141" sldId="485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213164141" sldId="485"/>
            <ac:spMk id="126979" creationId="{C51149CE-4E79-085F-BFA7-4C6B6EE9A6B3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213164141" sldId="485"/>
            <ac:spMk id="126980" creationId="{1C451B00-ECCD-5581-68CE-76C0DECDE5E6}"/>
          </ac:spMkLst>
        </pc:spChg>
        <pc:spChg chg="mod">
          <ac:chgData name="Md. Masudur Rahman" userId="7b31cda9e9d283c8" providerId="LiveId" clId="{B4790143-F619-4078-90E8-CEBEE12BBB7D}" dt="2025-01-15T18:39:48.926" v="1901" actId="1076"/>
          <ac:spMkLst>
            <pc:docMk/>
            <pc:sldMk cId="4213164141" sldId="485"/>
            <ac:spMk id="126981" creationId="{C7ED67E8-D718-2ABC-D899-55D7BBA7660C}"/>
          </ac:spMkLst>
        </pc:spChg>
        <pc:spChg chg="mod">
          <ac:chgData name="Md. Masudur Rahman" userId="7b31cda9e9d283c8" providerId="LiveId" clId="{B4790143-F619-4078-90E8-CEBEE12BBB7D}" dt="2025-01-15T18:39:56.582" v="1902" actId="1076"/>
          <ac:spMkLst>
            <pc:docMk/>
            <pc:sldMk cId="4213164141" sldId="485"/>
            <ac:spMk id="126982" creationId="{79FB4D72-FF13-E45D-213B-3EA037778088}"/>
          </ac:spMkLst>
        </pc:spChg>
        <pc:spChg chg="mod">
          <ac:chgData name="Md. Masudur Rahman" userId="7b31cda9e9d283c8" providerId="LiveId" clId="{B4790143-F619-4078-90E8-CEBEE12BBB7D}" dt="2025-01-15T18:39:56.582" v="1902" actId="1076"/>
          <ac:spMkLst>
            <pc:docMk/>
            <pc:sldMk cId="4213164141" sldId="485"/>
            <ac:spMk id="126983" creationId="{6EC5496A-F36F-795F-32D7-FE72F36B0DB3}"/>
          </ac:spMkLst>
        </pc:spChg>
        <pc:spChg chg="mod">
          <ac:chgData name="Md. Masudur Rahman" userId="7b31cda9e9d283c8" providerId="LiveId" clId="{B4790143-F619-4078-90E8-CEBEE12BBB7D}" dt="2025-01-15T18:39:56.582" v="1902" actId="1076"/>
          <ac:spMkLst>
            <pc:docMk/>
            <pc:sldMk cId="4213164141" sldId="485"/>
            <ac:spMk id="126984" creationId="{A89507BA-0EE9-C930-1746-A4CB1A004DDC}"/>
          </ac:spMkLst>
        </pc:spChg>
        <pc:spChg chg="mod">
          <ac:chgData name="Md. Masudur Rahman" userId="7b31cda9e9d283c8" providerId="LiveId" clId="{B4790143-F619-4078-90E8-CEBEE12BBB7D}" dt="2025-01-15T18:39:56.582" v="1902" actId="1076"/>
          <ac:spMkLst>
            <pc:docMk/>
            <pc:sldMk cId="4213164141" sldId="485"/>
            <ac:spMk id="126985" creationId="{708360ED-77A8-00E4-56DC-24FC1FE35EE0}"/>
          </ac:spMkLst>
        </pc:spChg>
        <pc:spChg chg="mod">
          <ac:chgData name="Md. Masudur Rahman" userId="7b31cda9e9d283c8" providerId="LiveId" clId="{B4790143-F619-4078-90E8-CEBEE12BBB7D}" dt="2025-01-15T18:39:56.582" v="1902" actId="1076"/>
          <ac:spMkLst>
            <pc:docMk/>
            <pc:sldMk cId="4213164141" sldId="485"/>
            <ac:spMk id="126986" creationId="{0FD42775-4DDB-E418-B2F5-17ACD985983A}"/>
          </ac:spMkLst>
        </pc:spChg>
      </pc:sldChg>
      <pc:sldChg chg="addSp modSp mod">
        <pc:chgData name="Md. Masudur Rahman" userId="7b31cda9e9d283c8" providerId="LiveId" clId="{B4790143-F619-4078-90E8-CEBEE12BBB7D}" dt="2025-01-15T18:39:35.975" v="1900" actId="1076"/>
        <pc:sldMkLst>
          <pc:docMk/>
          <pc:sldMk cId="3170708137" sldId="486"/>
        </pc:sldMkLst>
        <pc:spChg chg="add mod">
          <ac:chgData name="Md. Masudur Rahman" userId="7b31cda9e9d283c8" providerId="LiveId" clId="{B4790143-F619-4078-90E8-CEBEE12BBB7D}" dt="2025-01-15T18:39:31.870" v="1899"/>
          <ac:spMkLst>
            <pc:docMk/>
            <pc:sldMk cId="3170708137" sldId="486"/>
            <ac:spMk id="4" creationId="{A3F7A699-F63E-5694-40D2-EAD6B3B1A794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170708137" sldId="486"/>
            <ac:spMk id="129027" creationId="{E4F3DB31-9CAD-CFF4-6340-E5391BB3566C}"/>
          </ac:spMkLst>
        </pc:spChg>
        <pc:spChg chg="mod">
          <ac:chgData name="Md. Masudur Rahman" userId="7b31cda9e9d283c8" providerId="LiveId" clId="{B4790143-F619-4078-90E8-CEBEE12BBB7D}" dt="2025-01-15T18:39:35.975" v="1900" actId="1076"/>
          <ac:spMkLst>
            <pc:docMk/>
            <pc:sldMk cId="3170708137" sldId="486"/>
            <ac:spMk id="129028" creationId="{FB841CA4-9B7F-84F9-7918-1FE5C7BF18E1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152948238" sldId="487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52948238" sldId="487"/>
            <ac:spMk id="131075" creationId="{C2074352-2CF2-649E-5A87-0A18CAF15B59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52948238" sldId="487"/>
            <ac:spMk id="131076" creationId="{6510B6E4-B1C5-A408-10A5-0BD03C74F4E6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52948238" sldId="487"/>
            <ac:spMk id="131077" creationId="{7DBA966D-432B-8BF5-EBE4-D96015CC7480}"/>
          </ac:spMkLst>
        </pc:spChg>
      </pc:sldChg>
      <pc:sldChg chg="modSp mod">
        <pc:chgData name="Md. Masudur Rahman" userId="7b31cda9e9d283c8" providerId="LiveId" clId="{B4790143-F619-4078-90E8-CEBEE12BBB7D}" dt="2025-01-15T17:58:08.686" v="1198" actId="14100"/>
        <pc:sldMkLst>
          <pc:docMk/>
          <pc:sldMk cId="1713979416" sldId="488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713979416" sldId="488"/>
            <ac:spMk id="133123" creationId="{D61210F8-044B-BEA0-9BE7-787868B05C17}"/>
          </ac:spMkLst>
        </pc:spChg>
        <pc:spChg chg="mod">
          <ac:chgData name="Md. Masudur Rahman" userId="7b31cda9e9d283c8" providerId="LiveId" clId="{B4790143-F619-4078-90E8-CEBEE12BBB7D}" dt="2025-01-15T17:58:03.659" v="1197" actId="167"/>
          <ac:spMkLst>
            <pc:docMk/>
            <pc:sldMk cId="1713979416" sldId="488"/>
            <ac:spMk id="133124" creationId="{A03FAF07-00BD-FFF1-0FE8-30A79C8388F2}"/>
          </ac:spMkLst>
        </pc:spChg>
        <pc:spChg chg="mod">
          <ac:chgData name="Md. Masudur Rahman" userId="7b31cda9e9d283c8" providerId="LiveId" clId="{B4790143-F619-4078-90E8-CEBEE12BBB7D}" dt="2025-01-15T17:58:03.659" v="1197" actId="167"/>
          <ac:spMkLst>
            <pc:docMk/>
            <pc:sldMk cId="1713979416" sldId="488"/>
            <ac:spMk id="133125" creationId="{6ECEADEF-1EEF-F9CB-5C6D-E2C1F5D9647A}"/>
          </ac:spMkLst>
        </pc:spChg>
        <pc:spChg chg="mod">
          <ac:chgData name="Md. Masudur Rahman" userId="7b31cda9e9d283c8" providerId="LiveId" clId="{B4790143-F619-4078-90E8-CEBEE12BBB7D}" dt="2025-01-15T17:58:03.659" v="1197" actId="167"/>
          <ac:spMkLst>
            <pc:docMk/>
            <pc:sldMk cId="1713979416" sldId="488"/>
            <ac:spMk id="133126" creationId="{A083104C-36FB-538D-8DD9-DFF3BB2A12C2}"/>
          </ac:spMkLst>
        </pc:spChg>
        <pc:spChg chg="mod">
          <ac:chgData name="Md. Masudur Rahman" userId="7b31cda9e9d283c8" providerId="LiveId" clId="{B4790143-F619-4078-90E8-CEBEE12BBB7D}" dt="2025-01-15T17:57:01.022" v="1175" actId="14100"/>
          <ac:spMkLst>
            <pc:docMk/>
            <pc:sldMk cId="1713979416" sldId="488"/>
            <ac:spMk id="133127" creationId="{958E614B-38A7-D8A3-A46F-E0F52D2770B5}"/>
          </ac:spMkLst>
        </pc:spChg>
        <pc:spChg chg="mod">
          <ac:chgData name="Md. Masudur Rahman" userId="7b31cda9e9d283c8" providerId="LiveId" clId="{B4790143-F619-4078-90E8-CEBEE12BBB7D}" dt="2025-01-15T17:58:08.686" v="1198" actId="14100"/>
          <ac:spMkLst>
            <pc:docMk/>
            <pc:sldMk cId="1713979416" sldId="488"/>
            <ac:spMk id="133128" creationId="{D04E7E17-97C8-58D5-0884-56443629C545}"/>
          </ac:spMkLst>
        </pc:spChg>
      </pc:sldChg>
      <pc:sldChg chg="modSp">
        <pc:chgData name="Md. Masudur Rahman" userId="7b31cda9e9d283c8" providerId="LiveId" clId="{B4790143-F619-4078-90E8-CEBEE12BBB7D}" dt="2025-01-15T17:29:39.946" v="204" actId="1076"/>
        <pc:sldMkLst>
          <pc:docMk/>
          <pc:sldMk cId="0" sldId="489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0" sldId="489"/>
            <ac:spMk id="5122" creationId="{C6160473-AC9F-B6AF-988F-77C4831DE7C8}"/>
          </ac:spMkLst>
        </pc:spChg>
        <pc:spChg chg="mod">
          <ac:chgData name="Md. Masudur Rahman" userId="7b31cda9e9d283c8" providerId="LiveId" clId="{B4790143-F619-4078-90E8-CEBEE12BBB7D}" dt="2025-01-15T17:29:39.946" v="204" actId="1076"/>
          <ac:spMkLst>
            <pc:docMk/>
            <pc:sldMk cId="0" sldId="489"/>
            <ac:spMk id="5165" creationId="{81161905-E53F-2BA4-6645-F487AF7C923E}"/>
          </ac:spMkLst>
        </pc:spChg>
        <pc:graphicFrameChg chg="mod">
          <ac:chgData name="Md. Masudur Rahman" userId="7b31cda9e9d283c8" providerId="LiveId" clId="{B4790143-F619-4078-90E8-CEBEE12BBB7D}" dt="2025-01-15T17:29:39.946" v="204" actId="1076"/>
          <ac:graphicFrameMkLst>
            <pc:docMk/>
            <pc:sldMk cId="0" sldId="489"/>
            <ac:graphicFrameMk id="3" creationId="{8C535170-EA90-D927-A531-BCA287E3B39A}"/>
          </ac:graphicFrameMkLst>
        </pc:graphicFrameChg>
        <pc:graphicFrameChg chg="mod">
          <ac:chgData name="Md. Masudur Rahman" userId="7b31cda9e9d283c8" providerId="LiveId" clId="{B4790143-F619-4078-90E8-CEBEE12BBB7D}" dt="2025-01-15T17:29:39.946" v="204" actId="1076"/>
          <ac:graphicFrameMkLst>
            <pc:docMk/>
            <pc:sldMk cId="0" sldId="489"/>
            <ac:graphicFrameMk id="18" creationId="{BD15D8F9-EF38-73BE-1374-F7CA8B80FD3B}"/>
          </ac:graphicFrameMkLst>
        </pc:graphicFrameChg>
      </pc:sldChg>
      <pc:sldChg chg="modSp mod">
        <pc:chgData name="Md. Masudur Rahman" userId="7b31cda9e9d283c8" providerId="LiveId" clId="{B4790143-F619-4078-90E8-CEBEE12BBB7D}" dt="2025-01-15T17:30:33.876" v="219" actId="1037"/>
        <pc:sldMkLst>
          <pc:docMk/>
          <pc:sldMk cId="0" sldId="490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0" sldId="490"/>
            <ac:spMk id="6146" creationId="{FE4AD66A-EB19-0F87-7F13-E63EAD812BF9}"/>
          </ac:spMkLst>
        </pc:spChg>
        <pc:graphicFrameChg chg="mod modGraphic">
          <ac:chgData name="Md. Masudur Rahman" userId="7b31cda9e9d283c8" providerId="LiveId" clId="{B4790143-F619-4078-90E8-CEBEE12BBB7D}" dt="2025-01-15T17:30:33.876" v="219" actId="1037"/>
          <ac:graphicFrameMkLst>
            <pc:docMk/>
            <pc:sldMk cId="0" sldId="490"/>
            <ac:graphicFrameMk id="9" creationId="{C76B75B1-16FB-EC9D-5099-086F77CC8012}"/>
          </ac:graphicFrameMkLst>
        </pc:graphicFrameChg>
      </pc:sldChg>
      <pc:sldChg chg="modSp mod">
        <pc:chgData name="Md. Masudur Rahman" userId="7b31cda9e9d283c8" providerId="LiveId" clId="{B4790143-F619-4078-90E8-CEBEE12BBB7D}" dt="2025-01-15T17:33:39.884" v="331" actId="20577"/>
        <pc:sldMkLst>
          <pc:docMk/>
          <pc:sldMk cId="0" sldId="491"/>
        </pc:sldMkLst>
        <pc:spChg chg="mod">
          <ac:chgData name="Md. Masudur Rahman" userId="7b31cda9e9d283c8" providerId="LiveId" clId="{B4790143-F619-4078-90E8-CEBEE12BBB7D}" dt="2025-01-15T17:31:17.977" v="277" actId="20577"/>
          <ac:spMkLst>
            <pc:docMk/>
            <pc:sldMk cId="0" sldId="491"/>
            <ac:spMk id="7" creationId="{A12FADA8-4850-93DE-89AC-30B86BB7B03C}"/>
          </ac:spMkLst>
        </pc:spChg>
        <pc:spChg chg="mod">
          <ac:chgData name="Md. Masudur Rahman" userId="7b31cda9e9d283c8" providerId="LiveId" clId="{B4790143-F619-4078-90E8-CEBEE12BBB7D}" dt="2025-01-15T17:31:20.909" v="279" actId="20577"/>
          <ac:spMkLst>
            <pc:docMk/>
            <pc:sldMk cId="0" sldId="491"/>
            <ac:spMk id="9" creationId="{67347C9A-7F3F-4428-6D05-3F8BE53C36CC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0" sldId="491"/>
            <ac:spMk id="7170" creationId="{CFF52EFA-234C-83A3-8F67-6DA0EF5005EA}"/>
          </ac:spMkLst>
        </pc:spChg>
        <pc:graphicFrameChg chg="mod modGraphic">
          <ac:chgData name="Md. Masudur Rahman" userId="7b31cda9e9d283c8" providerId="LiveId" clId="{B4790143-F619-4078-90E8-CEBEE12BBB7D}" dt="2025-01-15T17:33:03.463" v="316" actId="20577"/>
          <ac:graphicFrameMkLst>
            <pc:docMk/>
            <pc:sldMk cId="0" sldId="491"/>
            <ac:graphicFrameMk id="4" creationId="{263066FA-7BF5-36A3-A8AD-D10B53D936F2}"/>
          </ac:graphicFrameMkLst>
        </pc:graphicFrameChg>
        <pc:graphicFrameChg chg="mod modGraphic">
          <ac:chgData name="Md. Masudur Rahman" userId="7b31cda9e9d283c8" providerId="LiveId" clId="{B4790143-F619-4078-90E8-CEBEE12BBB7D}" dt="2025-01-15T17:33:39.884" v="331" actId="20577"/>
          <ac:graphicFrameMkLst>
            <pc:docMk/>
            <pc:sldMk cId="0" sldId="491"/>
            <ac:graphicFrameMk id="5" creationId="{9F348A60-4B9F-6BC4-B215-585CD29509F7}"/>
          </ac:graphicFrameMkLst>
        </pc:graphicFrameChg>
      </pc:sldChg>
      <pc:sldChg chg="addSp delSp modSp mod">
        <pc:chgData name="Md. Masudur Rahman" userId="7b31cda9e9d283c8" providerId="LiveId" clId="{B4790143-F619-4078-90E8-CEBEE12BBB7D}" dt="2025-01-15T17:37:25.736" v="385" actId="1037"/>
        <pc:sldMkLst>
          <pc:docMk/>
          <pc:sldMk cId="0" sldId="492"/>
        </pc:sldMkLst>
        <pc:spChg chg="add mod">
          <ac:chgData name="Md. Masudur Rahman" userId="7b31cda9e9d283c8" providerId="LiveId" clId="{B4790143-F619-4078-90E8-CEBEE12BBB7D}" dt="2025-01-15T17:35:39.921" v="356"/>
          <ac:spMkLst>
            <pc:docMk/>
            <pc:sldMk cId="0" sldId="492"/>
            <ac:spMk id="6" creationId="{970F7043-062A-3F5A-1FA8-7E5FBFD6EE9C}"/>
          </ac:spMkLst>
        </pc:spChg>
        <pc:graphicFrameChg chg="mod modGraphic">
          <ac:chgData name="Md. Masudur Rahman" userId="7b31cda9e9d283c8" providerId="LiveId" clId="{B4790143-F619-4078-90E8-CEBEE12BBB7D}" dt="2025-01-15T17:37:25.736" v="385" actId="1037"/>
          <ac:graphicFrameMkLst>
            <pc:docMk/>
            <pc:sldMk cId="0" sldId="492"/>
            <ac:graphicFrameMk id="4" creationId="{D6EDB253-DD06-7179-CB97-A68D3A335DE8}"/>
          </ac:graphicFrameMkLst>
        </pc:graphicFrameChg>
      </pc:sldChg>
      <pc:sldChg chg="modSp mod">
        <pc:chgData name="Md. Masudur Rahman" userId="7b31cda9e9d283c8" providerId="LiveId" clId="{B4790143-F619-4078-90E8-CEBEE12BBB7D}" dt="2025-01-15T17:30:50.367" v="221" actId="14100"/>
        <pc:sldMkLst>
          <pc:docMk/>
          <pc:sldMk cId="1529898276" sldId="493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529898276" sldId="493"/>
            <ac:spMk id="2" creationId="{E686C7F8-31E9-7264-5EB5-CCF51062422D}"/>
          </ac:spMkLst>
        </pc:spChg>
        <pc:spChg chg="mod">
          <ac:chgData name="Md. Masudur Rahman" userId="7b31cda9e9d283c8" providerId="LiveId" clId="{B4790143-F619-4078-90E8-CEBEE12BBB7D}" dt="2025-01-15T17:30:50.367" v="221" actId="14100"/>
          <ac:spMkLst>
            <pc:docMk/>
            <pc:sldMk cId="1529898276" sldId="493"/>
            <ac:spMk id="6" creationId="{6E542CD7-E9B6-42E0-879A-A90EF5F9F133}"/>
          </ac:spMkLst>
        </pc:spChg>
      </pc:sldChg>
      <pc:sldChg chg="addSp delSp modSp mod">
        <pc:chgData name="Md. Masudur Rahman" userId="7b31cda9e9d283c8" providerId="LiveId" clId="{B4790143-F619-4078-90E8-CEBEE12BBB7D}" dt="2025-01-15T17:37:00.942" v="374" actId="1076"/>
        <pc:sldMkLst>
          <pc:docMk/>
          <pc:sldMk cId="3134590849" sldId="494"/>
        </pc:sldMkLst>
        <pc:spChg chg="add mod">
          <ac:chgData name="Md. Masudur Rahman" userId="7b31cda9e9d283c8" providerId="LiveId" clId="{B4790143-F619-4078-90E8-CEBEE12BBB7D}" dt="2025-01-15T17:35:02.124" v="349" actId="20577"/>
          <ac:spMkLst>
            <pc:docMk/>
            <pc:sldMk cId="3134590849" sldId="494"/>
            <ac:spMk id="7" creationId="{68105B9C-0BEA-0CEA-F6BB-A69DBBEA1F59}"/>
          </ac:spMkLst>
        </pc:spChg>
        <pc:graphicFrameChg chg="mod modGraphic">
          <ac:chgData name="Md. Masudur Rahman" userId="7b31cda9e9d283c8" providerId="LiveId" clId="{B4790143-F619-4078-90E8-CEBEE12BBB7D}" dt="2025-01-15T17:37:00.942" v="374" actId="1076"/>
          <ac:graphicFrameMkLst>
            <pc:docMk/>
            <pc:sldMk cId="3134590849" sldId="494"/>
            <ac:graphicFrameMk id="3" creationId="{E1E013E5-71F7-7711-A746-68231BB9FB18}"/>
          </ac:graphicFrameMkLst>
        </pc:graphicFrame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3048000595" sldId="495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048000595" sldId="495"/>
            <ac:spMk id="4" creationId="{9F8EFDC7-2A02-4D79-815E-F5407B0FB3DC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048000595" sldId="495"/>
            <ac:spMk id="5" creationId="{B10E3260-2952-2449-35A5-F8D69079717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048000595" sldId="495"/>
            <ac:spMk id="6" creationId="{106D24ED-E4FC-AB62-150F-992FD237FC86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3793567210" sldId="496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793567210" sldId="496"/>
            <ac:spMk id="4" creationId="{CE546576-2907-325D-60B4-E99FE19C2F19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793567210" sldId="496"/>
            <ac:spMk id="5" creationId="{97FA7CF4-7702-D3CB-224F-8EE2359BEEAA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793567210" sldId="496"/>
            <ac:spMk id="6" creationId="{A4989DBC-B20E-F26A-9B70-00C47D6B584E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2853485264" sldId="497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853485264" sldId="497"/>
            <ac:spMk id="4" creationId="{8D5C64DF-AA86-A087-D0C7-89CA631CAB64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853485264" sldId="497"/>
            <ac:spMk id="5" creationId="{C1CA788F-7032-7137-43C1-736DFB15157C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853485264" sldId="497"/>
            <ac:spMk id="6" creationId="{B26DA8C2-BE77-FB07-4AE8-78A41F6114C8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58112704" sldId="498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58112704" sldId="498"/>
            <ac:spMk id="4" creationId="{B3126BE1-37E0-7034-0DB3-7F8CCE02D59B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58112704" sldId="498"/>
            <ac:spMk id="5" creationId="{CD528908-3274-9746-E273-F24FD4C37208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58112704" sldId="498"/>
            <ac:spMk id="6" creationId="{DCA3CAC3-6DE2-CA62-F949-15846C582FAD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2186384319" sldId="499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186384319" sldId="499"/>
            <ac:spMk id="4" creationId="{29C1AFE3-2032-A021-C9FE-A6FE404E2CA0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186384319" sldId="499"/>
            <ac:spMk id="5" creationId="{18F6B661-FB23-3BA7-2C51-33248133C5BB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186384319" sldId="499"/>
            <ac:spMk id="6" creationId="{C52894D1-B2B5-06F7-1A0B-F9CCC4EF7373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1117415336" sldId="500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117415336" sldId="500"/>
            <ac:spMk id="4" creationId="{B82DA108-E95C-1E73-DA8D-122E7C54D3FF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117415336" sldId="500"/>
            <ac:spMk id="5" creationId="{FB1B22A6-45F9-6209-0674-AAADA825C19D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117415336" sldId="500"/>
            <ac:spMk id="6" creationId="{93E203B2-1815-EAEB-6CF5-9BFC85C3B060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4087559043" sldId="501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087559043" sldId="501"/>
            <ac:spMk id="4" creationId="{B30CA6EC-E664-BA5C-CC9D-E9AA3B78D57D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087559043" sldId="501"/>
            <ac:spMk id="5" creationId="{087546C8-2559-D50E-082C-F2EE2FD8B5DB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087559043" sldId="501"/>
            <ac:spMk id="6" creationId="{E856D395-848B-E12A-BDB6-823E6B4379BC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1004943105" sldId="502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004943105" sldId="502"/>
            <ac:spMk id="4" creationId="{040A94F5-4676-765C-E65E-2808FA30EB83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004943105" sldId="502"/>
            <ac:spMk id="5" creationId="{E980CF96-AD91-21AE-62F8-4836E02C8FCE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1004943105" sldId="502"/>
            <ac:spMk id="6" creationId="{6CF03B79-237D-1C15-9D62-AF6F6C956C87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4028470468" sldId="504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028470468" sldId="504"/>
            <ac:spMk id="4" creationId="{FDB9A73C-539B-63AA-4E2A-50094459AB76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028470468" sldId="504"/>
            <ac:spMk id="5" creationId="{90660A26-0981-C459-F915-D7CC6D8B89F6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028470468" sldId="504"/>
            <ac:spMk id="6" creationId="{D845A002-FA86-098B-9B83-1708A0E9035A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3477134761" sldId="505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477134761" sldId="505"/>
            <ac:spMk id="4" creationId="{C664822F-F20C-7F6E-CE2A-B34C265FE53C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477134761" sldId="505"/>
            <ac:spMk id="5" creationId="{FA433581-3396-16B7-D2FD-3DEF17009435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3477134761" sldId="505"/>
            <ac:spMk id="6" creationId="{308AA161-4D09-4AB4-BADA-2DE2D90D94DD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4239981813" sldId="506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239981813" sldId="506"/>
            <ac:spMk id="4" creationId="{01918A7B-C7F8-9921-68FF-3B3BB212D515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239981813" sldId="506"/>
            <ac:spMk id="5" creationId="{36127D7F-07FA-E4E3-C921-D356B73D5163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4239981813" sldId="506"/>
            <ac:spMk id="6" creationId="{4ED6076B-1D1A-A7E4-EEB9-E43803977E1E}"/>
          </ac:spMkLst>
        </pc:spChg>
      </pc:sldChg>
      <pc:sldChg chg="modSp">
        <pc:chgData name="Md. Masudur Rahman" userId="7b31cda9e9d283c8" providerId="LiveId" clId="{B4790143-F619-4078-90E8-CEBEE12BBB7D}" dt="2025-01-15T17:27:12.314" v="203"/>
        <pc:sldMkLst>
          <pc:docMk/>
          <pc:sldMk cId="2862390121" sldId="507"/>
        </pc:sldMkLst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862390121" sldId="507"/>
            <ac:spMk id="4" creationId="{CEE546EF-01EE-7C42-F070-613DF014512D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862390121" sldId="507"/>
            <ac:spMk id="5" creationId="{F4233BDA-7C29-652E-FCCE-9AA125E8D3E8}"/>
          </ac:spMkLst>
        </pc:spChg>
        <pc:spChg chg="mod">
          <ac:chgData name="Md. Masudur Rahman" userId="7b31cda9e9d283c8" providerId="LiveId" clId="{B4790143-F619-4078-90E8-CEBEE12BBB7D}" dt="2025-01-15T17:27:12.314" v="203"/>
          <ac:spMkLst>
            <pc:docMk/>
            <pc:sldMk cId="2862390121" sldId="507"/>
            <ac:spMk id="6" creationId="{70E42EFD-9543-A615-6BE1-1B5142140DC4}"/>
          </ac:spMkLst>
        </pc:spChg>
      </pc:sldChg>
      <pc:sldMasterChg chg="addSp modSp mod modSldLayout">
        <pc:chgData name="Md. Masudur Rahman" userId="7b31cda9e9d283c8" providerId="LiveId" clId="{B4790143-F619-4078-90E8-CEBEE12BBB7D}" dt="2025-01-15T19:31:13.482" v="2488" actId="1076"/>
        <pc:sldMasterMkLst>
          <pc:docMk/>
          <pc:sldMasterMk cId="883976874" sldId="2147483705"/>
        </pc:sldMasterMkLst>
        <pc:picChg chg="add mod">
          <ac:chgData name="Md. Masudur Rahman" userId="7b31cda9e9d283c8" providerId="LiveId" clId="{B4790143-F619-4078-90E8-CEBEE12BBB7D}" dt="2025-01-15T19:30:10.723" v="2478" actId="1076"/>
          <ac:picMkLst>
            <pc:docMk/>
            <pc:sldMasterMk cId="883976874" sldId="2147483705"/>
            <ac:picMk id="10" creationId="{364086F4-724E-2C86-21A4-797E2DC77727}"/>
          </ac:picMkLst>
        </pc:picChg>
        <pc:picChg chg="add mod">
          <ac:chgData name="Md. Masudur Rahman" userId="7b31cda9e9d283c8" providerId="LiveId" clId="{B4790143-F619-4078-90E8-CEBEE12BBB7D}" dt="2025-01-15T19:30:06.923" v="2477" actId="1076"/>
          <ac:picMkLst>
            <pc:docMk/>
            <pc:sldMasterMk cId="883976874" sldId="2147483705"/>
            <ac:picMk id="12" creationId="{3B99CE5D-AB12-3602-F998-42BD1F7A2E76}"/>
          </ac:picMkLst>
        </pc:picChg>
        <pc:sldLayoutChg chg="addSp delSp modSp mod">
          <pc:chgData name="Md. Masudur Rahman" userId="7b31cda9e9d283c8" providerId="LiveId" clId="{B4790143-F619-4078-90E8-CEBEE12BBB7D}" dt="2025-01-15T19:31:13.482" v="2488" actId="1076"/>
          <pc:sldLayoutMkLst>
            <pc:docMk/>
            <pc:sldMasterMk cId="883976874" sldId="2147483705"/>
            <pc:sldLayoutMk cId="625982158" sldId="2147483706"/>
          </pc:sldLayoutMkLst>
          <pc:picChg chg="add mod">
            <ac:chgData name="Md. Masudur Rahman" userId="7b31cda9e9d283c8" providerId="LiveId" clId="{B4790143-F619-4078-90E8-CEBEE12BBB7D}" dt="2025-01-15T19:31:04.368" v="2487" actId="14100"/>
            <ac:picMkLst>
              <pc:docMk/>
              <pc:sldMasterMk cId="883976874" sldId="2147483705"/>
              <pc:sldLayoutMk cId="625982158" sldId="2147483706"/>
              <ac:picMk id="13" creationId="{F1677A62-68DE-91E5-400F-363FBB690512}"/>
            </ac:picMkLst>
          </pc:picChg>
          <pc:picChg chg="add mod">
            <ac:chgData name="Md. Masudur Rahman" userId="7b31cda9e9d283c8" providerId="LiveId" clId="{B4790143-F619-4078-90E8-CEBEE12BBB7D}" dt="2025-01-15T19:31:13.482" v="2488" actId="1076"/>
            <ac:picMkLst>
              <pc:docMk/>
              <pc:sldMasterMk cId="883976874" sldId="2147483705"/>
              <pc:sldLayoutMk cId="625982158" sldId="2147483706"/>
              <ac:picMk id="14" creationId="{981E11B0-1878-A9D1-66D8-70C72DB0C7A7}"/>
            </ac:picMkLst>
          </pc:picChg>
        </pc:sldLayoutChg>
        <pc:sldLayoutChg chg="addSp modSp">
          <pc:chgData name="Md. Masudur Rahman" userId="7b31cda9e9d283c8" providerId="LiveId" clId="{B4790143-F619-4078-90E8-CEBEE12BBB7D}" dt="2025-01-15T19:30:47.914" v="2479"/>
          <pc:sldLayoutMkLst>
            <pc:docMk/>
            <pc:sldMasterMk cId="883976874" sldId="2147483705"/>
            <pc:sldLayoutMk cId="3336383281" sldId="2147483712"/>
          </pc:sldLayoutMkLst>
          <pc:picChg chg="add mod">
            <ac:chgData name="Md. Masudur Rahman" userId="7b31cda9e9d283c8" providerId="LiveId" clId="{B4790143-F619-4078-90E8-CEBEE12BBB7D}" dt="2025-01-15T19:30:47.914" v="2479"/>
            <ac:picMkLst>
              <pc:docMk/>
              <pc:sldMasterMk cId="883976874" sldId="2147483705"/>
              <pc:sldLayoutMk cId="3336383281" sldId="2147483712"/>
              <ac:picMk id="2" creationId="{A6B3F127-A332-05D5-6CB7-22B0B8CA94F4}"/>
            </ac:picMkLst>
          </pc:picChg>
          <pc:picChg chg="add mod">
            <ac:chgData name="Md. Masudur Rahman" userId="7b31cda9e9d283c8" providerId="LiveId" clId="{B4790143-F619-4078-90E8-CEBEE12BBB7D}" dt="2025-01-15T19:30:47.914" v="2479"/>
            <ac:picMkLst>
              <pc:docMk/>
              <pc:sldMasterMk cId="883976874" sldId="2147483705"/>
              <pc:sldLayoutMk cId="3336383281" sldId="2147483712"/>
              <ac:picMk id="3" creationId="{DF3F26C4-0344-EEE8-BF5D-712CAB897276}"/>
            </ac:picMkLst>
          </pc:picChg>
        </pc:sldLayoutChg>
        <pc:sldLayoutChg chg="modSp mod">
          <pc:chgData name="Md. Masudur Rahman" userId="7b31cda9e9d283c8" providerId="LiveId" clId="{B4790143-F619-4078-90E8-CEBEE12BBB7D}" dt="2025-01-15T17:26:55.828" v="202" actId="14100"/>
          <pc:sldLayoutMkLst>
            <pc:docMk/>
            <pc:sldMasterMk cId="883976874" sldId="2147483705"/>
            <pc:sldLayoutMk cId="521217430" sldId="2147483717"/>
          </pc:sldLayoutMkLst>
          <pc:spChg chg="mod">
            <ac:chgData name="Md. Masudur Rahman" userId="7b31cda9e9d283c8" providerId="LiveId" clId="{B4790143-F619-4078-90E8-CEBEE12BBB7D}" dt="2025-01-15T17:26:55.828" v="202" actId="14100"/>
            <ac:spMkLst>
              <pc:docMk/>
              <pc:sldMasterMk cId="883976874" sldId="2147483705"/>
              <pc:sldLayoutMk cId="521217430" sldId="2147483717"/>
              <ac:spMk id="2" creationId="{00000000-0000-0000-0000-000000000000}"/>
            </ac:spMkLst>
          </pc:spChg>
        </pc:sldLayoutChg>
      </pc:sldMasterChg>
    </pc:docChg>
  </pc:docChgLst>
  <pc:docChgLst>
    <pc:chgData name="Md. Masudur Rahman" userId="7b31cda9e9d283c8" providerId="LiveId" clId="{8E243952-2B11-4907-A938-522D7FF8FBB0}"/>
    <pc:docChg chg="undo redo custSel addSld delSld modSld sldOrd delMainMaster modNotesMaster">
      <pc:chgData name="Md. Masudur Rahman" userId="7b31cda9e9d283c8" providerId="LiveId" clId="{8E243952-2B11-4907-A938-522D7FF8FBB0}" dt="2025-01-20T08:34:27.718" v="474" actId="20577"/>
      <pc:docMkLst>
        <pc:docMk/>
      </pc:docMkLst>
      <pc:sldChg chg="ord">
        <pc:chgData name="Md. Masudur Rahman" userId="7b31cda9e9d283c8" providerId="LiveId" clId="{8E243952-2B11-4907-A938-522D7FF8FBB0}" dt="2025-01-04T06:01:32.842" v="461"/>
        <pc:sldMkLst>
          <pc:docMk/>
          <pc:sldMk cId="111023065" sldId="256"/>
        </pc:sldMkLst>
      </pc:sldChg>
      <pc:sldChg chg="modSp mod">
        <pc:chgData name="Md. Masudur Rahman" userId="7b31cda9e9d283c8" providerId="LiveId" clId="{8E243952-2B11-4907-A938-522D7FF8FBB0}" dt="2025-01-20T08:34:27.718" v="474" actId="20577"/>
        <pc:sldMkLst>
          <pc:docMk/>
          <pc:sldMk cId="2020965656" sldId="282"/>
        </pc:sldMkLst>
        <pc:spChg chg="mod">
          <ac:chgData name="Md. Masudur Rahman" userId="7b31cda9e9d283c8" providerId="LiveId" clId="{8E243952-2B11-4907-A938-522D7FF8FBB0}" dt="2025-01-20T08:34:27.718" v="474" actId="20577"/>
          <ac:spMkLst>
            <pc:docMk/>
            <pc:sldMk cId="2020965656" sldId="282"/>
            <ac:spMk id="4" creationId="{00000000-0000-0000-0000-000000000000}"/>
          </ac:spMkLst>
        </pc:spChg>
      </pc:sldChg>
      <pc:sldChg chg="modNotes">
        <pc:chgData name="Md. Masudur Rahman" userId="7b31cda9e9d283c8" providerId="LiveId" clId="{8E243952-2B11-4907-A938-522D7FF8FBB0}" dt="2025-01-04T04:14:59.878" v="453"/>
        <pc:sldMkLst>
          <pc:docMk/>
          <pc:sldMk cId="2772465422" sldId="433"/>
        </pc:sldMkLst>
      </pc:sldChg>
      <pc:sldChg chg="modNotes">
        <pc:chgData name="Md. Masudur Rahman" userId="7b31cda9e9d283c8" providerId="LiveId" clId="{8E243952-2B11-4907-A938-522D7FF8FBB0}" dt="2025-01-04T04:14:59.878" v="453"/>
        <pc:sldMkLst>
          <pc:docMk/>
          <pc:sldMk cId="2771929592" sldId="441"/>
        </pc:sldMkLst>
      </pc:sldChg>
      <pc:sldChg chg="modNotes">
        <pc:chgData name="Md. Masudur Rahman" userId="7b31cda9e9d283c8" providerId="LiveId" clId="{8E243952-2B11-4907-A938-522D7FF8FBB0}" dt="2025-01-04T04:14:59.878" v="453"/>
        <pc:sldMkLst>
          <pc:docMk/>
          <pc:sldMk cId="3448422935" sldId="442"/>
        </pc:sldMkLst>
      </pc:sldChg>
      <pc:sldChg chg="modNotes">
        <pc:chgData name="Md. Masudur Rahman" userId="7b31cda9e9d283c8" providerId="LiveId" clId="{8E243952-2B11-4907-A938-522D7FF8FBB0}" dt="2025-01-04T04:14:59.878" v="453"/>
        <pc:sldMkLst>
          <pc:docMk/>
          <pc:sldMk cId="822011110" sldId="443"/>
        </pc:sldMkLst>
      </pc:sldChg>
      <pc:sldChg chg="modNotes">
        <pc:chgData name="Md. Masudur Rahman" userId="7b31cda9e9d283c8" providerId="LiveId" clId="{8E243952-2B11-4907-A938-522D7FF8FBB0}" dt="2025-01-04T04:14:59.878" v="453"/>
        <pc:sldMkLst>
          <pc:docMk/>
          <pc:sldMk cId="3070592211" sldId="445"/>
        </pc:sldMkLst>
      </pc:sldChg>
      <pc:sldChg chg="modNotes">
        <pc:chgData name="Md. Masudur Rahman" userId="7b31cda9e9d283c8" providerId="LiveId" clId="{8E243952-2B11-4907-A938-522D7FF8FBB0}" dt="2025-01-04T04:14:59.878" v="453"/>
        <pc:sldMkLst>
          <pc:docMk/>
          <pc:sldMk cId="386315272" sldId="446"/>
        </pc:sldMkLst>
      </pc:sldChg>
      <pc:sldChg chg="modNotes">
        <pc:chgData name="Md. Masudur Rahman" userId="7b31cda9e9d283c8" providerId="LiveId" clId="{8E243952-2B11-4907-A938-522D7FF8FBB0}" dt="2025-01-04T04:14:59.878" v="453"/>
        <pc:sldMkLst>
          <pc:docMk/>
          <pc:sldMk cId="743585892" sldId="447"/>
        </pc:sldMkLst>
      </pc:sldChg>
      <pc:sldChg chg="modNotes">
        <pc:chgData name="Md. Masudur Rahman" userId="7b31cda9e9d283c8" providerId="LiveId" clId="{8E243952-2B11-4907-A938-522D7FF8FBB0}" dt="2025-01-04T04:14:59.878" v="453"/>
        <pc:sldMkLst>
          <pc:docMk/>
          <pc:sldMk cId="943182977" sldId="448"/>
        </pc:sldMkLst>
      </pc:sldChg>
      <pc:sldChg chg="modNotes">
        <pc:chgData name="Md. Masudur Rahman" userId="7b31cda9e9d283c8" providerId="LiveId" clId="{8E243952-2B11-4907-A938-522D7FF8FBB0}" dt="2025-01-04T04:14:59.878" v="453"/>
        <pc:sldMkLst>
          <pc:docMk/>
          <pc:sldMk cId="1294581103" sldId="449"/>
        </pc:sldMkLst>
      </pc:sldChg>
      <pc:sldChg chg="addSp delSp modSp add mod">
        <pc:chgData name="Md. Masudur Rahman" userId="7b31cda9e9d283c8" providerId="LiveId" clId="{8E243952-2B11-4907-A938-522D7FF8FBB0}" dt="2025-01-04T04:27:23.554" v="459" actId="20577"/>
        <pc:sldMkLst>
          <pc:docMk/>
          <pc:sldMk cId="0" sldId="489"/>
        </pc:sldMkLst>
        <pc:spChg chg="mod">
          <ac:chgData name="Md. Masudur Rahman" userId="7b31cda9e9d283c8" providerId="LiveId" clId="{8E243952-2B11-4907-A938-522D7FF8FBB0}" dt="2024-12-16T09:19:52.322" v="8"/>
          <ac:spMkLst>
            <pc:docMk/>
            <pc:sldMk cId="0" sldId="489"/>
            <ac:spMk id="5122" creationId="{C6160473-AC9F-B6AF-988F-77C4831DE7C8}"/>
          </ac:spMkLst>
        </pc:spChg>
        <pc:graphicFrameChg chg="add mod modGraphic">
          <ac:chgData name="Md. Masudur Rahman" userId="7b31cda9e9d283c8" providerId="LiveId" clId="{8E243952-2B11-4907-A938-522D7FF8FBB0}" dt="2024-12-16T09:45:35.589" v="113" actId="14100"/>
          <ac:graphicFrameMkLst>
            <pc:docMk/>
            <pc:sldMk cId="0" sldId="489"/>
            <ac:graphicFrameMk id="3" creationId="{8C535170-EA90-D927-A531-BCA287E3B39A}"/>
          </ac:graphicFrameMkLst>
        </pc:graphicFrameChg>
        <pc:graphicFrameChg chg="mod modGraphic">
          <ac:chgData name="Md. Masudur Rahman" userId="7b31cda9e9d283c8" providerId="LiveId" clId="{8E243952-2B11-4907-A938-522D7FF8FBB0}" dt="2025-01-04T04:27:23.554" v="459" actId="20577"/>
          <ac:graphicFrameMkLst>
            <pc:docMk/>
            <pc:sldMk cId="0" sldId="489"/>
            <ac:graphicFrameMk id="18" creationId="{BD15D8F9-EF38-73BE-1374-F7CA8B80FD3B}"/>
          </ac:graphicFrameMkLst>
        </pc:graphicFrameChg>
      </pc:sldChg>
      <pc:sldChg chg="addSp delSp modSp add mod">
        <pc:chgData name="Md. Masudur Rahman" userId="7b31cda9e9d283c8" providerId="LiveId" clId="{8E243952-2B11-4907-A938-522D7FF8FBB0}" dt="2024-12-16T09:46:00.826" v="116" actId="1076"/>
        <pc:sldMkLst>
          <pc:docMk/>
          <pc:sldMk cId="0" sldId="490"/>
        </pc:sldMkLst>
        <pc:spChg chg="mod">
          <ac:chgData name="Md. Masudur Rahman" userId="7b31cda9e9d283c8" providerId="LiveId" clId="{8E243952-2B11-4907-A938-522D7FF8FBB0}" dt="2024-12-16T09:30:36.545" v="40" actId="1076"/>
          <ac:spMkLst>
            <pc:docMk/>
            <pc:sldMk cId="0" sldId="490"/>
            <ac:spMk id="6146" creationId="{FE4AD66A-EB19-0F87-7F13-E63EAD812BF9}"/>
          </ac:spMkLst>
        </pc:spChg>
        <pc:graphicFrameChg chg="add mod modGraphic">
          <ac:chgData name="Md. Masudur Rahman" userId="7b31cda9e9d283c8" providerId="LiveId" clId="{8E243952-2B11-4907-A938-522D7FF8FBB0}" dt="2024-12-16T09:46:00.826" v="116" actId="1076"/>
          <ac:graphicFrameMkLst>
            <pc:docMk/>
            <pc:sldMk cId="0" sldId="490"/>
            <ac:graphicFrameMk id="9" creationId="{C76B75B1-16FB-EC9D-5099-086F77CC8012}"/>
          </ac:graphicFrameMkLst>
        </pc:graphicFrameChg>
      </pc:sldChg>
      <pc:sldChg chg="add">
        <pc:chgData name="Md. Masudur Rahman" userId="7b31cda9e9d283c8" providerId="LiveId" clId="{8E243952-2B11-4907-A938-522D7FF8FBB0}" dt="2024-12-16T09:19:28.552" v="0"/>
        <pc:sldMkLst>
          <pc:docMk/>
          <pc:sldMk cId="0" sldId="491"/>
        </pc:sldMkLst>
      </pc:sldChg>
      <pc:sldChg chg="addSp delSp modSp add mod">
        <pc:chgData name="Md. Masudur Rahman" userId="7b31cda9e9d283c8" providerId="LiveId" clId="{8E243952-2B11-4907-A938-522D7FF8FBB0}" dt="2024-12-16T10:04:35.482" v="232" actId="14734"/>
        <pc:sldMkLst>
          <pc:docMk/>
          <pc:sldMk cId="0" sldId="492"/>
        </pc:sldMkLst>
        <pc:graphicFrameChg chg="add mod modGraphic">
          <ac:chgData name="Md. Masudur Rahman" userId="7b31cda9e9d283c8" providerId="LiveId" clId="{8E243952-2B11-4907-A938-522D7FF8FBB0}" dt="2024-12-16T10:04:35.482" v="232" actId="14734"/>
          <ac:graphicFrameMkLst>
            <pc:docMk/>
            <pc:sldMk cId="0" sldId="492"/>
            <ac:graphicFrameMk id="4" creationId="{D6EDB253-DD06-7179-CB97-A68D3A335DE8}"/>
          </ac:graphicFrameMkLst>
        </pc:graphicFrameChg>
      </pc:sldChg>
      <pc:sldChg chg="addSp delSp modSp new mod ord">
        <pc:chgData name="Md. Masudur Rahman" userId="7b31cda9e9d283c8" providerId="LiveId" clId="{8E243952-2B11-4907-A938-522D7FF8FBB0}" dt="2024-12-16T16:03:15.383" v="440"/>
        <pc:sldMkLst>
          <pc:docMk/>
          <pc:sldMk cId="1529898276" sldId="493"/>
        </pc:sldMkLst>
        <pc:spChg chg="mod">
          <ac:chgData name="Md. Masudur Rahman" userId="7b31cda9e9d283c8" providerId="LiveId" clId="{8E243952-2B11-4907-A938-522D7FF8FBB0}" dt="2024-12-16T09:46:37.024" v="149" actId="2711"/>
          <ac:spMkLst>
            <pc:docMk/>
            <pc:sldMk cId="1529898276" sldId="493"/>
            <ac:spMk id="2" creationId="{E686C7F8-31E9-7264-5EB5-CCF51062422D}"/>
          </ac:spMkLst>
        </pc:spChg>
        <pc:spChg chg="add del mod">
          <ac:chgData name="Md. Masudur Rahman" userId="7b31cda9e9d283c8" providerId="LiveId" clId="{8E243952-2B11-4907-A938-522D7FF8FBB0}" dt="2024-12-16T09:51:31.887" v="172" actId="14100"/>
          <ac:spMkLst>
            <pc:docMk/>
            <pc:sldMk cId="1529898276" sldId="493"/>
            <ac:spMk id="6" creationId="{6E542CD7-E9B6-42E0-879A-A90EF5F9F133}"/>
          </ac:spMkLst>
        </pc:spChg>
      </pc:sldChg>
      <pc:sldChg chg="addSp delSp new del mod">
        <pc:chgData name="Md. Masudur Rahman" userId="7b31cda9e9d283c8" providerId="LiveId" clId="{8E243952-2B11-4907-A938-522D7FF8FBB0}" dt="2024-12-16T10:02:35.114" v="205" actId="680"/>
        <pc:sldMkLst>
          <pc:docMk/>
          <pc:sldMk cId="1763570471" sldId="494"/>
        </pc:sldMkLst>
      </pc:sldChg>
      <pc:sldChg chg="addSp delSp modSp new mod">
        <pc:chgData name="Md. Masudur Rahman" userId="7b31cda9e9d283c8" providerId="LiveId" clId="{8E243952-2B11-4907-A938-522D7FF8FBB0}" dt="2024-12-16T10:06:35.538" v="245" actId="255"/>
        <pc:sldMkLst>
          <pc:docMk/>
          <pc:sldMk cId="3134590849" sldId="494"/>
        </pc:sldMkLst>
        <pc:graphicFrameChg chg="add mod modGraphic">
          <ac:chgData name="Md. Masudur Rahman" userId="7b31cda9e9d283c8" providerId="LiveId" clId="{8E243952-2B11-4907-A938-522D7FF8FBB0}" dt="2024-12-16T10:06:35.538" v="245" actId="255"/>
          <ac:graphicFrameMkLst>
            <pc:docMk/>
            <pc:sldMk cId="3134590849" sldId="494"/>
            <ac:graphicFrameMk id="3" creationId="{E1E013E5-71F7-7711-A746-68231BB9FB18}"/>
          </ac:graphicFrameMkLst>
        </pc:graphicFrameChg>
      </pc:sldChg>
      <pc:sldChg chg="addSp delSp modSp new mod modClrScheme chgLayout">
        <pc:chgData name="Md. Masudur Rahman" userId="7b31cda9e9d283c8" providerId="LiveId" clId="{8E243952-2B11-4907-A938-522D7FF8FBB0}" dt="2024-12-16T10:08:19.830" v="264" actId="20577"/>
        <pc:sldMkLst>
          <pc:docMk/>
          <pc:sldMk cId="3048000595" sldId="495"/>
        </pc:sldMkLst>
        <pc:spChg chg="mod ord">
          <ac:chgData name="Md. Masudur Rahman" userId="7b31cda9e9d283c8" providerId="LiveId" clId="{8E243952-2B11-4907-A938-522D7FF8FBB0}" dt="2024-12-16T10:07:25.262" v="247" actId="700"/>
          <ac:spMkLst>
            <pc:docMk/>
            <pc:sldMk cId="3048000595" sldId="495"/>
            <ac:spMk id="4" creationId="{9F8EFDC7-2A02-4D79-815E-F5407B0FB3DC}"/>
          </ac:spMkLst>
        </pc:spChg>
        <pc:spChg chg="add mod ord">
          <ac:chgData name="Md. Masudur Rahman" userId="7b31cda9e9d283c8" providerId="LiveId" clId="{8E243952-2B11-4907-A938-522D7FF8FBB0}" dt="2024-12-16T10:07:29.532" v="253" actId="20577"/>
          <ac:spMkLst>
            <pc:docMk/>
            <pc:sldMk cId="3048000595" sldId="495"/>
            <ac:spMk id="5" creationId="{B10E3260-2952-2449-35A5-F8D690797170}"/>
          </ac:spMkLst>
        </pc:spChg>
        <pc:spChg chg="add mod ord">
          <ac:chgData name="Md. Masudur Rahman" userId="7b31cda9e9d283c8" providerId="LiveId" clId="{8E243952-2B11-4907-A938-522D7FF8FBB0}" dt="2024-12-16T10:08:19.830" v="264" actId="20577"/>
          <ac:spMkLst>
            <pc:docMk/>
            <pc:sldMk cId="3048000595" sldId="495"/>
            <ac:spMk id="6" creationId="{106D24ED-E4FC-AB62-150F-992FD237FC86}"/>
          </ac:spMkLst>
        </pc:spChg>
      </pc:sldChg>
      <pc:sldChg chg="addSp delSp modSp new mod modClrScheme chgLayout">
        <pc:chgData name="Md. Masudur Rahman" userId="7b31cda9e9d283c8" providerId="LiveId" clId="{8E243952-2B11-4907-A938-522D7FF8FBB0}" dt="2024-12-16T10:14:32.214" v="307" actId="20577"/>
        <pc:sldMkLst>
          <pc:docMk/>
          <pc:sldMk cId="3793567210" sldId="496"/>
        </pc:sldMkLst>
        <pc:spChg chg="mod ord">
          <ac:chgData name="Md. Masudur Rahman" userId="7b31cda9e9d283c8" providerId="LiveId" clId="{8E243952-2B11-4907-A938-522D7FF8FBB0}" dt="2024-12-16T10:09:07.820" v="266" actId="700"/>
          <ac:spMkLst>
            <pc:docMk/>
            <pc:sldMk cId="3793567210" sldId="496"/>
            <ac:spMk id="4" creationId="{CE546576-2907-325D-60B4-E99FE19C2F19}"/>
          </ac:spMkLst>
        </pc:spChg>
        <pc:spChg chg="add mod ord">
          <ac:chgData name="Md. Masudur Rahman" userId="7b31cda9e9d283c8" providerId="LiveId" clId="{8E243952-2B11-4907-A938-522D7FF8FBB0}" dt="2024-12-16T10:14:32.214" v="307" actId="20577"/>
          <ac:spMkLst>
            <pc:docMk/>
            <pc:sldMk cId="3793567210" sldId="496"/>
            <ac:spMk id="5" creationId="{97FA7CF4-7702-D3CB-224F-8EE2359BEEAA}"/>
          </ac:spMkLst>
        </pc:spChg>
        <pc:spChg chg="add mod ord">
          <ac:chgData name="Md. Masudur Rahman" userId="7b31cda9e9d283c8" providerId="LiveId" clId="{8E243952-2B11-4907-A938-522D7FF8FBB0}" dt="2024-12-16T10:10:54.782" v="300" actId="20577"/>
          <ac:spMkLst>
            <pc:docMk/>
            <pc:sldMk cId="3793567210" sldId="496"/>
            <ac:spMk id="6" creationId="{A4989DBC-B20E-F26A-9B70-00C47D6B584E}"/>
          </ac:spMkLst>
        </pc:spChg>
      </pc:sldChg>
      <pc:sldChg chg="addSp delSp modSp new mod modClrScheme chgLayout">
        <pc:chgData name="Md. Masudur Rahman" userId="7b31cda9e9d283c8" providerId="LiveId" clId="{8E243952-2B11-4907-A938-522D7FF8FBB0}" dt="2024-12-16T10:15:26.190" v="314" actId="20577"/>
        <pc:sldMkLst>
          <pc:docMk/>
          <pc:sldMk cId="2853485264" sldId="497"/>
        </pc:sldMkLst>
        <pc:spChg chg="mod ord">
          <ac:chgData name="Md. Masudur Rahman" userId="7b31cda9e9d283c8" providerId="LiveId" clId="{8E243952-2B11-4907-A938-522D7FF8FBB0}" dt="2024-12-16T10:10:09.092" v="274" actId="700"/>
          <ac:spMkLst>
            <pc:docMk/>
            <pc:sldMk cId="2853485264" sldId="497"/>
            <ac:spMk id="4" creationId="{8D5C64DF-AA86-A087-D0C7-89CA631CAB64}"/>
          </ac:spMkLst>
        </pc:spChg>
        <pc:spChg chg="add mod ord">
          <ac:chgData name="Md. Masudur Rahman" userId="7b31cda9e9d283c8" providerId="LiveId" clId="{8E243952-2B11-4907-A938-522D7FF8FBB0}" dt="2024-12-16T10:14:24.522" v="306" actId="20577"/>
          <ac:spMkLst>
            <pc:docMk/>
            <pc:sldMk cId="2853485264" sldId="497"/>
            <ac:spMk id="5" creationId="{C1CA788F-7032-7137-43C1-736DFB15157C}"/>
          </ac:spMkLst>
        </pc:spChg>
        <pc:spChg chg="add mod ord">
          <ac:chgData name="Md. Masudur Rahman" userId="7b31cda9e9d283c8" providerId="LiveId" clId="{8E243952-2B11-4907-A938-522D7FF8FBB0}" dt="2024-12-16T10:15:26.190" v="314" actId="20577"/>
          <ac:spMkLst>
            <pc:docMk/>
            <pc:sldMk cId="2853485264" sldId="497"/>
            <ac:spMk id="6" creationId="{B26DA8C2-BE77-FB07-4AE8-78A41F6114C8}"/>
          </ac:spMkLst>
        </pc:spChg>
      </pc:sldChg>
      <pc:sldChg chg="modSp add mod ord">
        <pc:chgData name="Md. Masudur Rahman" userId="7b31cda9e9d283c8" providerId="LiveId" clId="{8E243952-2B11-4907-A938-522D7FF8FBB0}" dt="2024-12-16T10:16:54.861" v="330" actId="20577"/>
        <pc:sldMkLst>
          <pc:docMk/>
          <pc:sldMk cId="58112704" sldId="498"/>
        </pc:sldMkLst>
        <pc:spChg chg="mod">
          <ac:chgData name="Md. Masudur Rahman" userId="7b31cda9e9d283c8" providerId="LiveId" clId="{8E243952-2B11-4907-A938-522D7FF8FBB0}" dt="2024-12-16T10:16:41.752" v="323" actId="20577"/>
          <ac:spMkLst>
            <pc:docMk/>
            <pc:sldMk cId="58112704" sldId="498"/>
            <ac:spMk id="5" creationId="{CD528908-3274-9746-E273-F24FD4C37208}"/>
          </ac:spMkLst>
        </pc:spChg>
        <pc:spChg chg="mod">
          <ac:chgData name="Md. Masudur Rahman" userId="7b31cda9e9d283c8" providerId="LiveId" clId="{8E243952-2B11-4907-A938-522D7FF8FBB0}" dt="2024-12-16T10:16:54.861" v="330" actId="20577"/>
          <ac:spMkLst>
            <pc:docMk/>
            <pc:sldMk cId="58112704" sldId="498"/>
            <ac:spMk id="6" creationId="{DCA3CAC3-6DE2-CA62-F949-15846C582FAD}"/>
          </ac:spMkLst>
        </pc:spChg>
      </pc:sldChg>
      <pc:sldChg chg="new del">
        <pc:chgData name="Md. Masudur Rahman" userId="7b31cda9e9d283c8" providerId="LiveId" clId="{8E243952-2B11-4907-A938-522D7FF8FBB0}" dt="2024-12-16T10:15:54.439" v="316" actId="47"/>
        <pc:sldMkLst>
          <pc:docMk/>
          <pc:sldMk cId="3099819025" sldId="498"/>
        </pc:sldMkLst>
      </pc:sldChg>
      <pc:sldChg chg="modSp add mod">
        <pc:chgData name="Md. Masudur Rahman" userId="7b31cda9e9d283c8" providerId="LiveId" clId="{8E243952-2B11-4907-A938-522D7FF8FBB0}" dt="2024-12-16T10:17:35.752" v="337" actId="20577"/>
        <pc:sldMkLst>
          <pc:docMk/>
          <pc:sldMk cId="2186384319" sldId="499"/>
        </pc:sldMkLst>
        <pc:spChg chg="mod">
          <ac:chgData name="Md. Masudur Rahman" userId="7b31cda9e9d283c8" providerId="LiveId" clId="{8E243952-2B11-4907-A938-522D7FF8FBB0}" dt="2024-12-16T10:17:35.752" v="337" actId="20577"/>
          <ac:spMkLst>
            <pc:docMk/>
            <pc:sldMk cId="2186384319" sldId="499"/>
            <ac:spMk id="5" creationId="{18F6B661-FB23-3BA7-2C51-33248133C5BB}"/>
          </ac:spMkLst>
        </pc:spChg>
        <pc:spChg chg="mod">
          <ac:chgData name="Md. Masudur Rahman" userId="7b31cda9e9d283c8" providerId="LiveId" clId="{8E243952-2B11-4907-A938-522D7FF8FBB0}" dt="2024-12-16T10:17:31.110" v="335" actId="20577"/>
          <ac:spMkLst>
            <pc:docMk/>
            <pc:sldMk cId="2186384319" sldId="499"/>
            <ac:spMk id="6" creationId="{C52894D1-B2B5-06F7-1A0B-F9CCC4EF7373}"/>
          </ac:spMkLst>
        </pc:spChg>
      </pc:sldChg>
      <pc:sldChg chg="modSp add mod">
        <pc:chgData name="Md. Masudur Rahman" userId="7b31cda9e9d283c8" providerId="LiveId" clId="{8E243952-2B11-4907-A938-522D7FF8FBB0}" dt="2024-12-16T10:19:14.720" v="347" actId="20577"/>
        <pc:sldMkLst>
          <pc:docMk/>
          <pc:sldMk cId="1117415336" sldId="500"/>
        </pc:sldMkLst>
        <pc:spChg chg="mod">
          <ac:chgData name="Md. Masudur Rahman" userId="7b31cda9e9d283c8" providerId="LiveId" clId="{8E243952-2B11-4907-A938-522D7FF8FBB0}" dt="2024-12-16T10:17:54.524" v="342" actId="20577"/>
          <ac:spMkLst>
            <pc:docMk/>
            <pc:sldMk cId="1117415336" sldId="500"/>
            <ac:spMk id="5" creationId="{FB1B22A6-45F9-6209-0674-AAADA825C19D}"/>
          </ac:spMkLst>
        </pc:spChg>
        <pc:spChg chg="mod">
          <ac:chgData name="Md. Masudur Rahman" userId="7b31cda9e9d283c8" providerId="LiveId" clId="{8E243952-2B11-4907-A938-522D7FF8FBB0}" dt="2024-12-16T10:19:14.720" v="347" actId="20577"/>
          <ac:spMkLst>
            <pc:docMk/>
            <pc:sldMk cId="1117415336" sldId="500"/>
            <ac:spMk id="6" creationId="{93E203B2-1815-EAEB-6CF5-9BFC85C3B060}"/>
          </ac:spMkLst>
        </pc:spChg>
      </pc:sldChg>
      <pc:sldChg chg="modSp add mod">
        <pc:chgData name="Md. Masudur Rahman" userId="7b31cda9e9d283c8" providerId="LiveId" clId="{8E243952-2B11-4907-A938-522D7FF8FBB0}" dt="2024-12-16T10:19:53.566" v="353" actId="20577"/>
        <pc:sldMkLst>
          <pc:docMk/>
          <pc:sldMk cId="4087559043" sldId="501"/>
        </pc:sldMkLst>
        <pc:spChg chg="mod">
          <ac:chgData name="Md. Masudur Rahman" userId="7b31cda9e9d283c8" providerId="LiveId" clId="{8E243952-2B11-4907-A938-522D7FF8FBB0}" dt="2024-12-16T10:19:39.223" v="352" actId="20577"/>
          <ac:spMkLst>
            <pc:docMk/>
            <pc:sldMk cId="4087559043" sldId="501"/>
            <ac:spMk id="5" creationId="{087546C8-2559-D50E-082C-F2EE2FD8B5DB}"/>
          </ac:spMkLst>
        </pc:spChg>
        <pc:spChg chg="mod">
          <ac:chgData name="Md. Masudur Rahman" userId="7b31cda9e9d283c8" providerId="LiveId" clId="{8E243952-2B11-4907-A938-522D7FF8FBB0}" dt="2024-12-16T10:19:53.566" v="353" actId="20577"/>
          <ac:spMkLst>
            <pc:docMk/>
            <pc:sldMk cId="4087559043" sldId="501"/>
            <ac:spMk id="6" creationId="{E856D395-848B-E12A-BDB6-823E6B4379BC}"/>
          </ac:spMkLst>
        </pc:spChg>
      </pc:sldChg>
      <pc:sldChg chg="modSp add mod">
        <pc:chgData name="Md. Masudur Rahman" userId="7b31cda9e9d283c8" providerId="LiveId" clId="{8E243952-2B11-4907-A938-522D7FF8FBB0}" dt="2024-12-16T10:20:35.046" v="361" actId="20577"/>
        <pc:sldMkLst>
          <pc:docMk/>
          <pc:sldMk cId="1004943105" sldId="502"/>
        </pc:sldMkLst>
        <pc:spChg chg="mod">
          <ac:chgData name="Md. Masudur Rahman" userId="7b31cda9e9d283c8" providerId="LiveId" clId="{8E243952-2B11-4907-A938-522D7FF8FBB0}" dt="2024-12-16T10:20:11.790" v="356" actId="20577"/>
          <ac:spMkLst>
            <pc:docMk/>
            <pc:sldMk cId="1004943105" sldId="502"/>
            <ac:spMk id="5" creationId="{E980CF96-AD91-21AE-62F8-4836E02C8FCE}"/>
          </ac:spMkLst>
        </pc:spChg>
        <pc:spChg chg="mod">
          <ac:chgData name="Md. Masudur Rahman" userId="7b31cda9e9d283c8" providerId="LiveId" clId="{8E243952-2B11-4907-A938-522D7FF8FBB0}" dt="2024-12-16T10:20:35.046" v="361" actId="20577"/>
          <ac:spMkLst>
            <pc:docMk/>
            <pc:sldMk cId="1004943105" sldId="502"/>
            <ac:spMk id="6" creationId="{6CF03B79-237D-1C15-9D62-AF6F6C956C87}"/>
          </ac:spMkLst>
        </pc:spChg>
      </pc:sldChg>
      <pc:sldChg chg="add del">
        <pc:chgData name="Md. Masudur Rahman" userId="7b31cda9e9d283c8" providerId="LiveId" clId="{8E243952-2B11-4907-A938-522D7FF8FBB0}" dt="2025-01-03T10:45:11.949" v="441" actId="47"/>
        <pc:sldMkLst>
          <pc:docMk/>
          <pc:sldMk cId="2774247993" sldId="503"/>
        </pc:sldMkLst>
      </pc:sldChg>
      <pc:sldChg chg="new del">
        <pc:chgData name="Md. Masudur Rahman" userId="7b31cda9e9d283c8" providerId="LiveId" clId="{8E243952-2B11-4907-A938-522D7FF8FBB0}" dt="2024-12-16T10:20:46.751" v="363" actId="47"/>
        <pc:sldMkLst>
          <pc:docMk/>
          <pc:sldMk cId="3528479627" sldId="503"/>
        </pc:sldMkLst>
      </pc:sldChg>
      <pc:sldChg chg="modSp add mod">
        <pc:chgData name="Md. Masudur Rahman" userId="7b31cda9e9d283c8" providerId="LiveId" clId="{8E243952-2B11-4907-A938-522D7FF8FBB0}" dt="2025-01-03T10:45:37.999" v="448" actId="20577"/>
        <pc:sldMkLst>
          <pc:docMk/>
          <pc:sldMk cId="4028470468" sldId="504"/>
        </pc:sldMkLst>
        <pc:spChg chg="mod">
          <ac:chgData name="Md. Masudur Rahman" userId="7b31cda9e9d283c8" providerId="LiveId" clId="{8E243952-2B11-4907-A938-522D7FF8FBB0}" dt="2024-12-16T10:20:54.853" v="368" actId="20577"/>
          <ac:spMkLst>
            <pc:docMk/>
            <pc:sldMk cId="4028470468" sldId="504"/>
            <ac:spMk id="5" creationId="{90660A26-0981-C459-F915-D7CC6D8B89F6}"/>
          </ac:spMkLst>
        </pc:spChg>
        <pc:spChg chg="mod">
          <ac:chgData name="Md. Masudur Rahman" userId="7b31cda9e9d283c8" providerId="LiveId" clId="{8E243952-2B11-4907-A938-522D7FF8FBB0}" dt="2025-01-03T10:45:37.999" v="448" actId="20577"/>
          <ac:spMkLst>
            <pc:docMk/>
            <pc:sldMk cId="4028470468" sldId="504"/>
            <ac:spMk id="6" creationId="{D845A002-FA86-098B-9B83-1708A0E9035A}"/>
          </ac:spMkLst>
        </pc:spChg>
      </pc:sldChg>
      <pc:sldChg chg="modSp add mod">
        <pc:chgData name="Md. Masudur Rahman" userId="7b31cda9e9d283c8" providerId="LiveId" clId="{8E243952-2B11-4907-A938-522D7FF8FBB0}" dt="2025-01-03T10:45:50.240" v="452" actId="20577"/>
        <pc:sldMkLst>
          <pc:docMk/>
          <pc:sldMk cId="3477134761" sldId="505"/>
        </pc:sldMkLst>
        <pc:spChg chg="mod">
          <ac:chgData name="Md. Masudur Rahman" userId="7b31cda9e9d283c8" providerId="LiveId" clId="{8E243952-2B11-4907-A938-522D7FF8FBB0}" dt="2024-12-16T10:24:25.765" v="379" actId="20577"/>
          <ac:spMkLst>
            <pc:docMk/>
            <pc:sldMk cId="3477134761" sldId="505"/>
            <ac:spMk id="5" creationId="{FA433581-3396-16B7-D2FD-3DEF17009435}"/>
          </ac:spMkLst>
        </pc:spChg>
        <pc:spChg chg="mod">
          <ac:chgData name="Md. Masudur Rahman" userId="7b31cda9e9d283c8" providerId="LiveId" clId="{8E243952-2B11-4907-A938-522D7FF8FBB0}" dt="2025-01-03T10:45:50.240" v="452" actId="20577"/>
          <ac:spMkLst>
            <pc:docMk/>
            <pc:sldMk cId="3477134761" sldId="505"/>
            <ac:spMk id="6" creationId="{308AA161-4D09-4AB4-BADA-2DE2D90D94DD}"/>
          </ac:spMkLst>
        </pc:spChg>
      </pc:sldChg>
      <pc:sldChg chg="addSp delSp modSp new mod modClrScheme chgLayout">
        <pc:chgData name="Md. Masudur Rahman" userId="7b31cda9e9d283c8" providerId="LiveId" clId="{8E243952-2B11-4907-A938-522D7FF8FBB0}" dt="2024-12-16T10:25:23.028" v="407"/>
        <pc:sldMkLst>
          <pc:docMk/>
          <pc:sldMk cId="4239981813" sldId="506"/>
        </pc:sldMkLst>
        <pc:spChg chg="mod ord">
          <ac:chgData name="Md. Masudur Rahman" userId="7b31cda9e9d283c8" providerId="LiveId" clId="{8E243952-2B11-4907-A938-522D7FF8FBB0}" dt="2024-12-16T10:24:49.865" v="390" actId="700"/>
          <ac:spMkLst>
            <pc:docMk/>
            <pc:sldMk cId="4239981813" sldId="506"/>
            <ac:spMk id="4" creationId="{01918A7B-C7F8-9921-68FF-3B3BB212D515}"/>
          </ac:spMkLst>
        </pc:spChg>
        <pc:spChg chg="add mod ord">
          <ac:chgData name="Md. Masudur Rahman" userId="7b31cda9e9d283c8" providerId="LiveId" clId="{8E243952-2B11-4907-A938-522D7FF8FBB0}" dt="2024-12-16T10:25:23.028" v="407"/>
          <ac:spMkLst>
            <pc:docMk/>
            <pc:sldMk cId="4239981813" sldId="506"/>
            <ac:spMk id="5" creationId="{36127D7F-07FA-E4E3-C921-D356B73D5163}"/>
          </ac:spMkLst>
        </pc:spChg>
        <pc:spChg chg="add mod ord">
          <ac:chgData name="Md. Masudur Rahman" userId="7b31cda9e9d283c8" providerId="LiveId" clId="{8E243952-2B11-4907-A938-522D7FF8FBB0}" dt="2024-12-16T10:24:49.865" v="390" actId="700"/>
          <ac:spMkLst>
            <pc:docMk/>
            <pc:sldMk cId="4239981813" sldId="506"/>
            <ac:spMk id="6" creationId="{4ED6076B-1D1A-A7E4-EEB9-E43803977E1E}"/>
          </ac:spMkLst>
        </pc:spChg>
      </pc:sldChg>
      <pc:sldChg chg="addSp delSp modSp new mod modClrScheme chgLayout">
        <pc:chgData name="Md. Masudur Rahman" userId="7b31cda9e9d283c8" providerId="LiveId" clId="{8E243952-2B11-4907-A938-522D7FF8FBB0}" dt="2024-12-16T10:26:03.965" v="438" actId="20577"/>
        <pc:sldMkLst>
          <pc:docMk/>
          <pc:sldMk cId="2862390121" sldId="507"/>
        </pc:sldMkLst>
        <pc:spChg chg="mod ord">
          <ac:chgData name="Md. Masudur Rahman" userId="7b31cda9e9d283c8" providerId="LiveId" clId="{8E243952-2B11-4907-A938-522D7FF8FBB0}" dt="2024-12-16T10:24:58.704" v="391" actId="700"/>
          <ac:spMkLst>
            <pc:docMk/>
            <pc:sldMk cId="2862390121" sldId="507"/>
            <ac:spMk id="4" creationId="{CEE546EF-01EE-7C42-F070-613DF014512D}"/>
          </ac:spMkLst>
        </pc:spChg>
        <pc:spChg chg="add mod ord">
          <ac:chgData name="Md. Masudur Rahman" userId="7b31cda9e9d283c8" providerId="LiveId" clId="{8E243952-2B11-4907-A938-522D7FF8FBB0}" dt="2024-12-16T10:26:03.965" v="438" actId="20577"/>
          <ac:spMkLst>
            <pc:docMk/>
            <pc:sldMk cId="2862390121" sldId="507"/>
            <ac:spMk id="5" creationId="{F4233BDA-7C29-652E-FCCE-9AA125E8D3E8}"/>
          </ac:spMkLst>
        </pc:spChg>
        <pc:spChg chg="add mod ord">
          <ac:chgData name="Md. Masudur Rahman" userId="7b31cda9e9d283c8" providerId="LiveId" clId="{8E243952-2B11-4907-A938-522D7FF8FBB0}" dt="2024-12-16T10:24:58.704" v="391" actId="700"/>
          <ac:spMkLst>
            <pc:docMk/>
            <pc:sldMk cId="2862390121" sldId="507"/>
            <ac:spMk id="6" creationId="{70E42EFD-9543-A615-6BE1-1B5142140DC4}"/>
          </ac:spMkLst>
        </pc:spChg>
      </pc:sldChg>
      <pc:sldMasterChg chg="del delSldLayout">
        <pc:chgData name="Md. Masudur Rahman" userId="7b31cda9e9d283c8" providerId="LiveId" clId="{8E243952-2B11-4907-A938-522D7FF8FBB0}" dt="2024-12-16T10:07:25.262" v="247" actId="700"/>
        <pc:sldMasterMkLst>
          <pc:docMk/>
          <pc:sldMasterMk cId="1307390351" sldId="2147483648"/>
        </pc:sldMasterMkLst>
        <pc:sldLayoutChg chg="del">
          <pc:chgData name="Md. Masudur Rahman" userId="7b31cda9e9d283c8" providerId="LiveId" clId="{8E243952-2B11-4907-A938-522D7FF8FBB0}" dt="2024-12-16T10:07:25.262" v="247" actId="700"/>
          <pc:sldLayoutMkLst>
            <pc:docMk/>
            <pc:sldMasterMk cId="1307390351" sldId="2147483648"/>
            <pc:sldLayoutMk cId="2988580544" sldId="2147483649"/>
          </pc:sldLayoutMkLst>
        </pc:sldLayoutChg>
        <pc:sldLayoutChg chg="del">
          <pc:chgData name="Md. Masudur Rahman" userId="7b31cda9e9d283c8" providerId="LiveId" clId="{8E243952-2B11-4907-A938-522D7FF8FBB0}" dt="2024-12-16T10:07:25.262" v="247" actId="700"/>
          <pc:sldLayoutMkLst>
            <pc:docMk/>
            <pc:sldMasterMk cId="1307390351" sldId="2147483648"/>
            <pc:sldLayoutMk cId="1930605037" sldId="2147483650"/>
          </pc:sldLayoutMkLst>
        </pc:sldLayoutChg>
        <pc:sldLayoutChg chg="del">
          <pc:chgData name="Md. Masudur Rahman" userId="7b31cda9e9d283c8" providerId="LiveId" clId="{8E243952-2B11-4907-A938-522D7FF8FBB0}" dt="2024-12-16T10:07:25.262" v="247" actId="700"/>
          <pc:sldLayoutMkLst>
            <pc:docMk/>
            <pc:sldMasterMk cId="1307390351" sldId="2147483648"/>
            <pc:sldLayoutMk cId="1756484087" sldId="2147483651"/>
          </pc:sldLayoutMkLst>
        </pc:sldLayoutChg>
        <pc:sldLayoutChg chg="del">
          <pc:chgData name="Md. Masudur Rahman" userId="7b31cda9e9d283c8" providerId="LiveId" clId="{8E243952-2B11-4907-A938-522D7FF8FBB0}" dt="2024-12-16T10:07:25.262" v="247" actId="700"/>
          <pc:sldLayoutMkLst>
            <pc:docMk/>
            <pc:sldMasterMk cId="1307390351" sldId="2147483648"/>
            <pc:sldLayoutMk cId="3619582471" sldId="2147483652"/>
          </pc:sldLayoutMkLst>
        </pc:sldLayoutChg>
        <pc:sldLayoutChg chg="del">
          <pc:chgData name="Md. Masudur Rahman" userId="7b31cda9e9d283c8" providerId="LiveId" clId="{8E243952-2B11-4907-A938-522D7FF8FBB0}" dt="2024-12-16T10:07:25.262" v="247" actId="700"/>
          <pc:sldLayoutMkLst>
            <pc:docMk/>
            <pc:sldMasterMk cId="1307390351" sldId="2147483648"/>
            <pc:sldLayoutMk cId="4080807410" sldId="2147483653"/>
          </pc:sldLayoutMkLst>
        </pc:sldLayoutChg>
        <pc:sldLayoutChg chg="del">
          <pc:chgData name="Md. Masudur Rahman" userId="7b31cda9e9d283c8" providerId="LiveId" clId="{8E243952-2B11-4907-A938-522D7FF8FBB0}" dt="2024-12-16T10:07:25.262" v="247" actId="700"/>
          <pc:sldLayoutMkLst>
            <pc:docMk/>
            <pc:sldMasterMk cId="1307390351" sldId="2147483648"/>
            <pc:sldLayoutMk cId="3494338178" sldId="2147483654"/>
          </pc:sldLayoutMkLst>
        </pc:sldLayoutChg>
        <pc:sldLayoutChg chg="del">
          <pc:chgData name="Md. Masudur Rahman" userId="7b31cda9e9d283c8" providerId="LiveId" clId="{8E243952-2B11-4907-A938-522D7FF8FBB0}" dt="2024-12-16T10:07:25.262" v="247" actId="700"/>
          <pc:sldLayoutMkLst>
            <pc:docMk/>
            <pc:sldMasterMk cId="1307390351" sldId="2147483648"/>
            <pc:sldLayoutMk cId="1411565361" sldId="2147483655"/>
          </pc:sldLayoutMkLst>
        </pc:sldLayoutChg>
        <pc:sldLayoutChg chg="del">
          <pc:chgData name="Md. Masudur Rahman" userId="7b31cda9e9d283c8" providerId="LiveId" clId="{8E243952-2B11-4907-A938-522D7FF8FBB0}" dt="2024-12-16T10:07:25.262" v="247" actId="700"/>
          <pc:sldLayoutMkLst>
            <pc:docMk/>
            <pc:sldMasterMk cId="1307390351" sldId="2147483648"/>
            <pc:sldLayoutMk cId="2358586792" sldId="2147483656"/>
          </pc:sldLayoutMkLst>
        </pc:sldLayoutChg>
        <pc:sldLayoutChg chg="del">
          <pc:chgData name="Md. Masudur Rahman" userId="7b31cda9e9d283c8" providerId="LiveId" clId="{8E243952-2B11-4907-A938-522D7FF8FBB0}" dt="2024-12-16T10:07:25.262" v="247" actId="700"/>
          <pc:sldLayoutMkLst>
            <pc:docMk/>
            <pc:sldMasterMk cId="1307390351" sldId="2147483648"/>
            <pc:sldLayoutMk cId="800326457" sldId="2147483657"/>
          </pc:sldLayoutMkLst>
        </pc:sldLayoutChg>
        <pc:sldLayoutChg chg="del">
          <pc:chgData name="Md. Masudur Rahman" userId="7b31cda9e9d283c8" providerId="LiveId" clId="{8E243952-2B11-4907-A938-522D7FF8FBB0}" dt="2024-12-16T10:07:25.262" v="247" actId="700"/>
          <pc:sldLayoutMkLst>
            <pc:docMk/>
            <pc:sldMasterMk cId="1307390351" sldId="2147483648"/>
            <pc:sldLayoutMk cId="2413956737" sldId="2147483658"/>
          </pc:sldLayoutMkLst>
        </pc:sldLayoutChg>
        <pc:sldLayoutChg chg="del">
          <pc:chgData name="Md. Masudur Rahman" userId="7b31cda9e9d283c8" providerId="LiveId" clId="{8E243952-2B11-4907-A938-522D7FF8FBB0}" dt="2024-12-16T10:07:25.262" v="247" actId="700"/>
          <pc:sldLayoutMkLst>
            <pc:docMk/>
            <pc:sldMasterMk cId="1307390351" sldId="2147483648"/>
            <pc:sldLayoutMk cId="3627487645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5B3B0A2-3A8B-4998-A41B-48262C052BE3}" type="datetimeFigureOut">
              <a:rPr lang="en-US" smtClean="0"/>
              <a:t>20-Jan-25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260892CD-9352-4849-A9E5-DE9D45912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1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120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00CA997-ED6C-4FCC-8E58-F99181DCFCF5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95120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107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29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A8BE6236-81CE-F78B-4795-3FB615B6D0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D6CD2C-A4C5-42C3-A502-83F86F1ECF1C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196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B3B79EB-697E-6771-9CBB-4CDA2894D6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9CBD6BC-CC19-E500-8E77-098F45DE68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990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0C94F2A6-1884-7C8B-2116-20571DA299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AAA947-49E8-464F-8BB1-80EF9888AFF4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197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DDAF0A7-C311-0EFD-751B-1C5A701314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2B5DF5FE-60F3-5189-0696-076FB2898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274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C1C9BDAB-05E7-14EC-5C46-216E5D5570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53FD5E-25AC-42EE-A66D-AFA9DDC33B99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198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0B5376C1-7423-A044-342B-AB8ACDA6A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E50261C6-FF36-33D5-2DEE-F016E81C4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553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95D1502D-33DE-D70F-31EA-C6B93454EC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CA78A-3984-4DE8-9204-27796060C20F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199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C24EB2C6-5EF4-1015-974F-B35D754F61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D0177DDE-F240-F07D-8EB3-8A76EC58E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391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FA6F4544-4F1C-D505-41E2-10F05975A4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385831-2C59-4CBE-A665-4C7A31D7EB4E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200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159661BA-7499-F42F-EE3D-27BEA031F1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4825" y="733425"/>
            <a:ext cx="6515100" cy="3665538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BBDBC9D-8F3E-7DF0-2C79-F491826ED4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2676" y="4643238"/>
            <a:ext cx="6018131" cy="43975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083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0F8543BF-AE89-60DD-1153-8A2C8E521E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0C20B7-F7F1-4CC3-9E13-A67F19B022E8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4D608BD-1FD6-F36C-3F9E-B4D50A420C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4825" y="733425"/>
            <a:ext cx="6515100" cy="3665538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2959A36-1652-EA69-653F-DDA86951A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2676" y="4643238"/>
            <a:ext cx="6018131" cy="43975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922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755178A1-5A8C-E243-46F5-706EF73939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07FA0-6AAE-45C1-B528-75FB47445418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D8CFF7E6-BB90-C1D2-69B1-A5E397766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4825" y="733425"/>
            <a:ext cx="6515100" cy="3665538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BEC474D4-7F0F-3758-16DF-2A1BCFB5E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2676" y="4643238"/>
            <a:ext cx="6018131" cy="43975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077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7433655-B7E6-0705-D771-9263ADA42F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09DB67-F9AF-4466-ABE4-74901EE7BDE6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203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3DF4108C-AC12-4B9F-54E0-C40CA53AFB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60323488-806A-238F-B230-AED816FBB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062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C0E2E8CC-4085-E617-B5C9-58C17D95A9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8EA78B-FD80-44B6-895F-C3EBBD65D34E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204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22E8104D-F235-1DDB-037F-53E7431AE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4825" y="733425"/>
            <a:ext cx="6515100" cy="3665538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E0589DB-C498-702D-7994-BDC5F604CE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2676" y="4643238"/>
            <a:ext cx="6018131" cy="43975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278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5B9E03AB-13F8-0892-56DB-9E2ED2F914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F9346-6FB0-41A6-B5C8-96B5CC1A0F1D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205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78AD66FB-7178-A1F4-E1AD-1551EB0D8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4825" y="733425"/>
            <a:ext cx="6515100" cy="3665538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7F17B6B-0B9C-526F-EFBB-C83F757F15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2676" y="4643238"/>
            <a:ext cx="6018131" cy="43975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236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120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64DADD7-343C-418B-89A7-D6426628A9B4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95120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108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958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D988719A-FC83-5C2C-483F-F55A12049C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8E7987-1209-441C-A857-855D74CCCD71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206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56833C1-2591-AFB4-91D4-08E033B9A0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4825" y="733425"/>
            <a:ext cx="6515100" cy="3665538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0F482A0E-7164-29BA-D0E3-DB43C3D49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2676" y="4643238"/>
            <a:ext cx="6018131" cy="43975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957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787EAA05-463D-7681-C27E-2D0DD9A014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BB2E31-0462-433B-B093-FA9F2F0FF6A9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207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13694C40-9967-AC65-AF35-A9CB720BB3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4825" y="733425"/>
            <a:ext cx="6515100" cy="3665538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79990D76-1BB4-CC9C-88A7-9B0773341B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2676" y="4643238"/>
            <a:ext cx="6018131" cy="43975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736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B5A4434D-0D57-CBC8-CD4D-4567DB3B2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2A72E9-0466-492D-834D-264EF08D97E7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208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EA6DEC0C-4C7B-54CD-AF26-FB143B8CDF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4825" y="733425"/>
            <a:ext cx="6515100" cy="3665538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03396B67-1153-4EE0-DE16-C88B6B2ED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2676" y="4643238"/>
            <a:ext cx="6018131" cy="43975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346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0E418038-A3F1-1CCA-34BB-DCCF777764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971B99-E725-4D22-96CB-AC1F85AD59CA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209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2A3DCCE5-78EA-2E08-432D-2B031FA26E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5DA8A7DD-3397-14EC-050F-F4CBA7506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002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243479A0-4764-9D72-23F9-C94D6C455E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E021EC-1EF4-405B-B710-1285DCAB9A05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210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B1CFA427-350F-7723-23A7-8DC81C3D1D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4D3C892B-755D-2B53-9415-5B885B767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388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EA6B57B9-D6B5-BE38-E7BE-24A9F919B4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B8FA40-0DA7-4EDE-A75F-87B44C961361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211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1FB3D96B-7E56-D533-E225-8275720047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5BFF937D-5303-983D-101F-43C1076313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1571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72DA7F84-37E7-11CD-B2AF-2A1C5AAEDC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4E1D31-FEDD-4A36-8014-59E10B25D596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212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EE786886-1BF8-EBB9-8D5F-C2EC113E69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D47EA9D7-332C-86E3-909F-24A228100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0472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9D525217-4997-DA6B-38AA-C710989DF4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8DCB1D-F819-4A72-8430-4D4C3EF8F9E6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213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F8177DC-7EC3-6E6A-C6CB-3A90A07A5D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DE8FA7FA-C8B6-55A9-BABD-998FF2FF6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3438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AF9B30DA-E98C-348A-D2D2-A6A417C71B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4371A8-7E21-4BF2-8119-825E1040F990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214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49D10BCA-EBCB-B28D-7F82-5D3C78831E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00138A89-DB39-9450-8A9D-77E1876E1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2929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53E512EE-6DD3-EFFF-6269-7A431F5C45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CBBBCF-00F0-4494-A0DE-F42D24770F67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215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1B03E484-63AD-8909-E888-3B53912612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AAF092F9-36F0-C8B6-45F0-61DD89DB7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100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04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1ECE1772-EC17-D2E1-26D7-52619DF1D7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610BEA-2E36-4AB8-806A-7761E2C643A7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216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64CC0B5B-D648-872E-0BFB-70E8F57785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84176CFB-BE34-01AD-3074-00444C6C7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0891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396D16C7-90B6-5456-AA89-F5527263E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B7AFCB-5CB0-4871-8EC3-6A05795607A0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217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22C4BD82-BC32-56CF-9285-87BEA1B620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0B70576C-7AF1-6ED4-DC7D-C2F1D769EF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2322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8FDB92C0-CCBF-303E-E88D-0A563EAC9C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70211E-841D-4B9B-B457-46F7ABE676B8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218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19888ADC-12E3-BB69-C8D6-662DE1547F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D404AE0B-2BC0-F311-8D0E-D6B4388F3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0715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1F802239-84A1-1CFE-366F-5E15194851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36F4B7-E349-4630-9B35-C1F6300C0AED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219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6E2CFDE6-BC8E-44A3-3018-FDF60EE1E7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8DBAEA3E-BC98-E1B3-EE76-606A5EA89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2112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123CBB88-8C49-1EB0-5C28-AA390D797F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E1819D-E6AC-4B79-B0EB-6B48F7D1549B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220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2F941270-406C-3473-1CCF-75C83C739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4EF68C95-6288-1D57-A855-09B5E6809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177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BA6BDB6C-2F54-4CBE-C4CB-629F5E15C0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74FB8-68F0-41B9-BA26-ECF2544D5BCF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221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827117C2-1EC9-5E13-1046-0A8634C098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6A149EF4-A7E2-6EB9-3C66-34A51F54F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5677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E27D5A7E-9381-423B-60B2-DD7CF36579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69349F-CF45-450F-A398-38389372F22D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222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A23EBB94-E4E7-BA82-AEC8-5FA28F518F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F230519E-7204-865D-B865-C03D03738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7500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1B95E6BD-2E59-811E-903F-10D3410F2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1B7813-FE25-401C-B79E-EFC10CC10970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223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3F1A4F35-F001-854C-1C14-F01F7D208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BABCCEFD-9363-465A-23EB-F53387331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3552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35A96F29-263E-5D3D-7D27-463FD3B41B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ED7607-0366-4A8B-BEC8-3BBAC874CD13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224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4B640884-9464-DC26-1A88-E85306D873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54C67A48-5811-9726-56C8-E00048677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0873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BAF4D7F3-1A3C-4E5D-16EE-8E8EB31CA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C3FBCB-E035-46FF-8012-13C901A9CE50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225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885E75C3-BAB4-B851-B224-530AE87AE0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926EC674-3DE3-8991-2792-ABA851E3EC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70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6E8644D1-7794-E1A0-7E06-A209BB36EA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54CFA-E4EC-4324-984B-42790E722E88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190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02BCF927-083B-0F11-CCE8-650E55711F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45173B20-A30F-516F-ECE3-4F9416892D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9233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C5A21FFA-B373-A5C3-BC5F-CBBC6D62E5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21F6C6-63B4-4D6B-9988-C41E51AFBBD3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226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43562719-59A7-91AA-3EAC-50A5FB79B8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3ECA65F5-16F3-554F-F5D5-BEF1761B46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306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9DB3C75C-7E5C-5D83-84F2-D96F340B53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F3997E-9EB7-44DE-A142-24B9C7D1BA09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227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ED04E1DA-29E7-2316-0DAA-5410AD1569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3FA0066B-836C-B0FB-8720-4F4865CFC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3529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2A985323-2B40-6C43-454E-B46326CE5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C4EE88-B507-4627-A2EB-76695536E8F8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228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2DCFE6CC-34E7-56AB-3A31-E8143390FF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E9A37A32-3638-1C95-57A6-72DFB4B14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8669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DAD77AB8-5880-557D-1B45-B6F31A9558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8EAEBB-5DC2-4B45-86E7-C33953448BDB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229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50A42E47-C239-C458-16AE-25861A7B1E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ACBEAB43-F94F-7318-FB3A-1326866ADD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2044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49F7FECD-7210-0C67-BCC8-CBFE4C2EEE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2C3D69-088B-451B-9C62-F3FFBF4A17CF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230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718055B5-D5EF-EAC3-8879-76F4DE00BE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2AF5BE45-B2EC-36DB-DE5C-2A61C77A6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4318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6E062DAA-BED7-59C8-007A-361C7C27ED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A68270-B06F-4D01-B296-F9C189108652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231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F8F86417-4086-FD2A-F1F0-8612B28E1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1C4F82FC-5756-50BD-7D10-B4D100144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1610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DF6CCB06-13BE-1EAB-3AF1-41A1A51D52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184C22-A45E-4B77-8591-429998E0E25A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232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9A24B470-8E33-7479-54D6-E75B293F6D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25573306-1219-CF47-298A-4D6216CAC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74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BBFB8C4A-3915-C76A-683E-CB03B1834B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001EDF-3BC5-4B50-8D41-330C3EE710E5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233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35F8C9F5-E426-5246-2E8F-0202787C2C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47C8890E-940B-4C1D-4406-5766FCFEA0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2093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F13B3407-3B93-B538-8FED-2798622A14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B4969D-132C-4BC1-9D90-2287C9C79252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234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05EEBB33-7268-3193-F0EB-756B2E84FC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E934DFB4-95A9-D9AA-251E-6E62700E0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8184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2AD12696-AA6B-0FBD-A779-4484D074BD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051C14-B9A5-49D4-9347-B571A92B9DAC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235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E68FB0FE-0CC6-2312-A7DB-A261504973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778850F5-7D62-327B-DB58-4B076E1BE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960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CAC34B24-AC24-6453-7280-618BE0A961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6CF864-2D42-4FCF-8DC7-AF7C8182FA1B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191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5B293BB-370C-76F2-E736-DB6FD16054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D3BF4D0-0C07-C011-C18D-20EB3F45E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7860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C9ADC5BA-D18F-0AD7-CCD8-B4972F2281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6F1ECE-AE5C-4B96-B9EE-A7E1CBEDA797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236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FB975622-BBB1-BD70-7D27-038502DD8D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005BD9B9-101E-0B6F-AC0A-2A201E706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0517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7E7C6E27-D016-2A5D-8DD3-A319131FC9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779FA8-722B-4FA6-BF93-54E685E60FA3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237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6AD4937F-2EC3-A7C0-C311-43EA08A87B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497790BC-D3E5-623D-C336-2CAEF091F5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8394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C21B36A6-BF4D-4215-03F2-6CDDEE7E6F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5D65C-BCA5-4306-8B67-2D1F23542BBA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238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29B35D9F-00AE-ACC8-42C5-207D5C9D3F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FA88BDBC-0BD1-DEBC-F6C5-C4F509875E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4812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36A89744-0BFC-A4EB-1EDD-1D81D109E9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3DEB21-95ED-494B-A9E4-A9A076C794DD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239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ECA38EFD-5C94-CD3F-E43B-E0ABD859D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CA07118C-76D6-1C03-F907-6C71CB13F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4237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1A8032F1-6140-C4C8-095C-3B7630C92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B15FBE-C714-4278-BA96-9505FADA5056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240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E938C4A5-AEDA-A740-BD45-E6EE1F856F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C377FA28-2C21-0273-BB2D-0776FDB6A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981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934A7F7E-9ECF-07FE-AEED-5BBFF6126A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B925B-84E2-409E-A002-71E383B6E526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241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5E96242F-E578-8F2C-3013-1509EDD41B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3E3549FE-16A6-D9ED-86D3-06612C5A0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9858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DCCF8BE0-49A5-9671-3EB6-620978B042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F958E6-4845-4067-839B-A49CD1045CA8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242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472CB015-72AC-01C3-F0DF-D2F1E2669D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11623543-C778-8249-E589-EF6BBD548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3504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E9776D1C-9ABA-D0F5-5D9B-7D0B21FD5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3CD13-B783-4B8F-BEDC-A165D8CBA52B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243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13C311C8-8AEB-8D91-356B-7E0560D847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FAE54A96-B62F-938A-9B86-9A0DE6926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81690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140B1C4F-151D-7609-4B9B-0293A1062E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536ADC-0789-4EE5-8D93-A7DBC660F8B8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244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A12CC4B5-5B17-34AE-1F77-942B4006DD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669D2731-451C-673A-9F8B-FE5F2F11F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75113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03AEF6F3-8FE2-B798-B95D-7A31A866F3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83301B-BC70-4755-BCE1-4916A2C2624B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245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6E0092A1-63B6-95C2-8A2C-661946E78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53C3BC39-D4FE-BD7B-9218-D9E5F81E6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705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3A628C25-7D0B-6097-96D3-BAA5B3772C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C666E-D617-405C-AFA4-CB39A5B670BD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192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D62CC3B-CBBB-96D4-3666-8BD4C1CEF2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4825" y="733425"/>
            <a:ext cx="6515100" cy="3665538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3820FC9-BA30-4AC6-0471-986AACB037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2478" y="4643238"/>
            <a:ext cx="5518525" cy="43975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0093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B562D2E6-299F-CE03-D6E7-5D73DD45F8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3ED2ED-9D4B-440B-A7BC-9A21FF14AF98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246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A203359A-B39F-D343-4CAA-59810E6365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028B61BB-B852-A941-58CF-E5DFD0BF4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78017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3CDC43A8-5626-9726-556C-D4346B4D2B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8F0ADB-8C76-4433-9D2D-4FE52C8ADCDB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247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438C50DA-DD45-053C-64B2-8D3288D059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2D05000B-165C-9A9C-E7D8-EE9C75C69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096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9871C491-9137-D6B1-4CC6-D93A1C433C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6EEB5-990C-49B9-BADA-507CE3EE1E5F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193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11F61AE-383E-84E1-B867-1A11237C06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B64F83A-3345-807C-5B9C-D1152C7B14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694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220C20FC-CD21-F283-0AC1-C9A5BECEA3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62CEA6-D1B0-4A74-9336-FCC91015DD0C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194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B4F5E8D-E16E-7315-F386-89C904C58F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0D706B9-62F2-C28C-4D01-4943360A0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93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21543318-2FCE-80C5-5089-A333C671FF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9666" indent="-292179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8718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6205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692" indent="-233744" defTabSz="98691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179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8666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153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640" indent="-233744" defTabSz="9869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FBC213-D95E-4F69-861A-ADAADA6EADFC}" type="slidenum">
              <a:rPr lang="en-US" altLang="en-US" sz="13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195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20C7EB3-EDBA-F2E8-118E-51AEC91513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3508A305-76EF-7029-EE6C-148F7B452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75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9FC95F-DC72-4550-A8DA-990F690EC17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20-Jan-25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677A62-68DE-91E5-400F-363FBB6905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999"/>
            <a:ext cx="1162826" cy="11887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1E11B0-1878-A9D1-66D8-70C72DB0C7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07" y="787094"/>
            <a:ext cx="801212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8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77C1-D65C-4452-BE4B-D8FB385A6342}" type="datetime1">
              <a:rPr lang="en-US" smtClean="0"/>
              <a:t>20-Jan-25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EF6F-1382-4EDC-8A43-940430799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8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F1ED-DE06-4F34-9546-F57C6318061B}" type="datetime1">
              <a:rPr lang="en-US" smtClean="0"/>
              <a:t>20-Jan-25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EF6F-1382-4EDC-8A43-940430799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10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520036" y="685800"/>
            <a:ext cx="8242473" cy="5357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2006A-0933-6DFE-87DD-DC109748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978B3C-F7FB-4685-9707-FD53797D11D6}" type="datetime1">
              <a:rPr lang="en-US" altLang="en-US" smtClean="0">
                <a:solidFill>
                  <a:srgbClr val="000000"/>
                </a:solidFill>
              </a:rPr>
              <a:t>20-Jan-25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82D1CF-696A-0CA7-AFDF-2A5DD333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</a:rPr>
              <a:t>Md. Masudur Rahman, Dept. of CSE, UGV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9A85B-D6CE-0248-9CBA-EBF7214A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B7F89F-BD6C-4509-AC50-E8DB65AD7FC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1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55845-52F1-459B-9C0B-62CA4A588BD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20-Jan-25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07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DF26-01E8-40A7-9B98-FC2FC70231A6}" type="datetime1">
              <a:rPr lang="en-US" smtClean="0"/>
              <a:t>20-Jan-25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EF6F-1382-4EDC-8A43-940430799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9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AD8A-472F-485A-A10A-3208EB910F42}" type="datetime1">
              <a:rPr lang="en-US" smtClean="0"/>
              <a:t>20-Jan-25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EF6F-1382-4EDC-8A43-940430799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F8BF-A5CD-43B7-9DAA-16FED40D75DA}" type="datetime1">
              <a:rPr lang="en-US" smtClean="0"/>
              <a:t>20-Jan-25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EF6F-1382-4EDC-8A43-940430799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8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A8BD-7D64-4A1A-8B53-B4DA0C890AE5}" type="datetime1">
              <a:rPr lang="en-US" smtClean="0"/>
              <a:t>20-Jan-25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EF6F-1382-4EDC-8A43-940430799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0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BCA6-86A0-470E-A8B7-65FC93E817B1}" type="datetime1">
              <a:rPr lang="en-US" smtClean="0"/>
              <a:t>20-Jan-25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EF6F-1382-4EDC-8A43-940430799484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B3F127-A332-05D5-6CB7-22B0B8CA94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5586" cy="731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3F26C4-0344-EEE8-BF5D-712CAB8972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338" y="0"/>
            <a:ext cx="49305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8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58E8-A1CB-43EB-8246-4C440E043234}" type="datetime1">
              <a:rPr lang="en-US" smtClean="0"/>
              <a:t>20-Jan-25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EF6F-1382-4EDC-8A43-940430799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0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C18D-DC03-4582-B125-0BC1D32225EC}" type="datetime1">
              <a:rPr lang="en-US" smtClean="0"/>
              <a:t>20-Jan-25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Md. Masudur Rahman, Dept. of CSE, UGV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EF6F-1382-4EDC-8A43-940430799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0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FB71E31-E686-411D-BC19-055DA61388F9}" type="datetime1">
              <a:rPr lang="en-US" smtClean="0"/>
              <a:t>20-Jan-25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Md. Masudur Rahman, Dept. of CSE, UGV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F7009B2-316A-4775-B216-7074413CED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4086F4-724E-2C86-21A4-797E2DC7772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5586" cy="731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99CE5D-AB12-3602-F998-42BD1F7A2E7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338" y="0"/>
            <a:ext cx="49305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7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orialspoint.com/compiler_design/index.htm?form=MG0AV3" TargetMode="External"/><Relationship Id="rId2" Type="http://schemas.openxmlformats.org/officeDocument/2006/relationships/hyperlink" Target="https://www.geeksforgeeks.org/compiler-design-tutorials/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608" y="603617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CSE-0613-3103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Compiler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4530" y="299121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Md. Masudur Rahman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Lecturer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Dept. of CSE,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Global Village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7D36C-D713-4E0A-9B77-DA754B950D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DE6BD-D39C-C628-9DA4-95270FD1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11023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10883"/>
            <a:ext cx="3416060" cy="523784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Compiler and Interpreter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556" y="897792"/>
            <a:ext cx="6233746" cy="515093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7D36C-D713-4E0A-9B77-DA754B950D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44A79-66FC-202E-2ADD-C95FF1E3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99430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34" y="1141682"/>
            <a:ext cx="8309396" cy="4574636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7FF356-B25B-930B-0385-8D4C4846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4B728-4DBE-BF71-93C2-702D6F81E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D7849F-4CC2-5DC4-791B-BF983129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/>
              <a:t>FOLLOW Example</a:t>
            </a:r>
          </a:p>
        </p:txBody>
      </p:sp>
    </p:spTree>
    <p:extLst>
      <p:ext uri="{BB962C8B-B14F-4D97-AF65-F5344CB8AC3E}">
        <p14:creationId xmlns:p14="http://schemas.microsoft.com/office/powerpoint/2010/main" val="398178145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2380194"/>
            <a:ext cx="8281480" cy="209761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D7049B-3D45-91FB-8F59-0BD18173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2A35C-8D40-80E2-C74C-B1C35ADCE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0FE000-43CF-7DFF-452F-71BABF55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/>
              <a:t>FOLLOW Example</a:t>
            </a:r>
          </a:p>
        </p:txBody>
      </p:sp>
    </p:spTree>
    <p:extLst>
      <p:ext uri="{BB962C8B-B14F-4D97-AF65-F5344CB8AC3E}">
        <p14:creationId xmlns:p14="http://schemas.microsoft.com/office/powerpoint/2010/main" val="277067947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LL(1) Parsing Table --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production rule </a:t>
            </a:r>
            <a:r>
              <a:rPr lang="en-US" dirty="0">
                <a:sym typeface="Wingdings" panose="05000000000000000000" pitchFamily="2" charset="2"/>
              </a:rPr>
              <a:t>A </a:t>
            </a:r>
            <a:r>
              <a:rPr lang="en-US" dirty="0">
                <a:sym typeface="Symbol" panose="05050102010706020507" pitchFamily="18" charset="2"/>
              </a:rPr>
              <a:t>   of a grammar G</a:t>
            </a:r>
          </a:p>
          <a:p>
            <a:pPr lvl="1"/>
            <a:r>
              <a:rPr lang="en-US" dirty="0"/>
              <a:t>for each terminal a in FIRST(</a:t>
            </a:r>
            <a:r>
              <a:rPr lang="en-US" dirty="0">
                <a:sym typeface="Symbol" panose="05050102010706020507" pitchFamily="18" charset="2"/>
              </a:rPr>
              <a:t>) 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 add A </a:t>
            </a:r>
            <a:r>
              <a:rPr lang="en-US" dirty="0">
                <a:sym typeface="Symbol" panose="05050102010706020507" pitchFamily="18" charset="2"/>
              </a:rPr>
              <a:t>   to M[</a:t>
            </a:r>
            <a:r>
              <a:rPr lang="en-US" dirty="0" err="1">
                <a:sym typeface="Symbol" panose="05050102010706020507" pitchFamily="18" charset="2"/>
              </a:rPr>
              <a:t>A,a</a:t>
            </a:r>
            <a:r>
              <a:rPr lang="en-US" dirty="0">
                <a:sym typeface="Symbol" panose="05050102010706020507" pitchFamily="18" charset="2"/>
              </a:rPr>
              <a:t>]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If  in FIRST()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 for each terminal a in FOLLOW(A)  add A </a:t>
            </a:r>
            <a:r>
              <a:rPr lang="en-US" dirty="0">
                <a:sym typeface="Symbol" panose="05050102010706020507" pitchFamily="18" charset="2"/>
              </a:rPr>
              <a:t>   to M[</a:t>
            </a:r>
            <a:r>
              <a:rPr lang="en-US" dirty="0" err="1">
                <a:sym typeface="Symbol" panose="05050102010706020507" pitchFamily="18" charset="2"/>
              </a:rPr>
              <a:t>A,a</a:t>
            </a:r>
            <a:r>
              <a:rPr lang="en-US" dirty="0">
                <a:sym typeface="Symbol" panose="05050102010706020507" pitchFamily="18" charset="2"/>
              </a:rPr>
              <a:t>]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If  in FIRST() and $ in FOLLOW(A) 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 add A </a:t>
            </a:r>
            <a:r>
              <a:rPr lang="en-US" dirty="0">
                <a:sym typeface="Symbol" panose="05050102010706020507" pitchFamily="18" charset="2"/>
              </a:rPr>
              <a:t>   to M[A,$]</a:t>
            </a: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All other undefined entries of the parsing table are error entries.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E9D70-B69A-F179-0E61-F64B76162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46C44-9319-21F3-8160-F552BE58F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79624189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LL(1) Parsing Table --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  <a:buNone/>
            </a:pPr>
            <a:r>
              <a:rPr lang="en-US" dirty="0"/>
              <a:t>E </a:t>
            </a:r>
            <a:r>
              <a:rPr lang="en-US" dirty="0">
                <a:sym typeface="Symbol" panose="05050102010706020507" pitchFamily="18" charset="2"/>
              </a:rPr>
              <a:t> TE</a:t>
            </a:r>
            <a:r>
              <a:rPr lang="en-US" baseline="30000" dirty="0">
                <a:sym typeface="Symbol" panose="05050102010706020507" pitchFamily="18" charset="2"/>
              </a:rPr>
              <a:t>’		</a:t>
            </a:r>
            <a:r>
              <a:rPr lang="en-US" dirty="0">
                <a:sym typeface="Symbol" panose="05050102010706020507" pitchFamily="18" charset="2"/>
              </a:rPr>
              <a:t>FIRST(TE</a:t>
            </a:r>
            <a:r>
              <a:rPr lang="en-US" baseline="30000" dirty="0">
                <a:sym typeface="Symbol" panose="05050102010706020507" pitchFamily="18" charset="2"/>
              </a:rPr>
              <a:t>’</a:t>
            </a:r>
            <a:r>
              <a:rPr lang="en-US" dirty="0">
                <a:sym typeface="Symbol" panose="05050102010706020507" pitchFamily="18" charset="2"/>
              </a:rPr>
              <a:t>)={(,id}	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E </a:t>
            </a:r>
            <a:r>
              <a:rPr lang="en-US" dirty="0">
                <a:sym typeface="Symbol" panose="05050102010706020507" pitchFamily="18" charset="2"/>
              </a:rPr>
              <a:t> TE</a:t>
            </a:r>
            <a:r>
              <a:rPr lang="en-US" baseline="30000" dirty="0">
                <a:sym typeface="Symbol" panose="05050102010706020507" pitchFamily="18" charset="2"/>
              </a:rPr>
              <a:t>’</a:t>
            </a:r>
            <a:r>
              <a:rPr lang="en-US" dirty="0">
                <a:sym typeface="Wingdings" panose="05000000000000000000" pitchFamily="2" charset="2"/>
              </a:rPr>
              <a:t>  into M[E,(] and M[</a:t>
            </a:r>
            <a:r>
              <a:rPr lang="en-US" dirty="0" err="1">
                <a:sym typeface="Wingdings" panose="05000000000000000000" pitchFamily="2" charset="2"/>
              </a:rPr>
              <a:t>E,id</a:t>
            </a:r>
            <a:r>
              <a:rPr lang="en-US" dirty="0">
                <a:sym typeface="Wingdings" panose="05000000000000000000" pitchFamily="2" charset="2"/>
              </a:rPr>
              <a:t>]	</a:t>
            </a:r>
            <a:endParaRPr lang="en-US" baseline="30000" dirty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None/>
            </a:pPr>
            <a:endParaRPr lang="en-US" baseline="30000" dirty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dirty="0">
                <a:sym typeface="Symbol" panose="05050102010706020507" pitchFamily="18" charset="2"/>
              </a:rPr>
              <a:t>E</a:t>
            </a:r>
            <a:r>
              <a:rPr lang="en-US" baseline="30000" dirty="0">
                <a:sym typeface="Symbol" panose="05050102010706020507" pitchFamily="18" charset="2"/>
              </a:rPr>
              <a:t>’</a:t>
            </a:r>
            <a:r>
              <a:rPr lang="en-US" dirty="0">
                <a:sym typeface="Symbol" panose="05050102010706020507" pitchFamily="18" charset="2"/>
              </a:rPr>
              <a:t>  +TE</a:t>
            </a:r>
            <a:r>
              <a:rPr lang="en-US" baseline="30000" dirty="0">
                <a:sym typeface="Symbol" panose="05050102010706020507" pitchFamily="18" charset="2"/>
              </a:rPr>
              <a:t>’  </a:t>
            </a:r>
            <a:r>
              <a:rPr lang="en-US" baseline="-25000" dirty="0">
                <a:sym typeface="Symbol" panose="05050102010706020507" pitchFamily="18" charset="2"/>
              </a:rPr>
              <a:t> 	</a:t>
            </a:r>
            <a:r>
              <a:rPr lang="en-US" dirty="0">
                <a:sym typeface="Symbol" panose="05050102010706020507" pitchFamily="18" charset="2"/>
              </a:rPr>
              <a:t>FIRST(+TE</a:t>
            </a:r>
            <a:r>
              <a:rPr lang="en-US" baseline="30000" dirty="0">
                <a:sym typeface="Symbol" panose="05050102010706020507" pitchFamily="18" charset="2"/>
              </a:rPr>
              <a:t>’ </a:t>
            </a:r>
            <a:r>
              <a:rPr lang="en-US" dirty="0">
                <a:sym typeface="Symbol" panose="05050102010706020507" pitchFamily="18" charset="2"/>
              </a:rPr>
              <a:t>)={+}	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>
                <a:sym typeface="Symbol" panose="05050102010706020507" pitchFamily="18" charset="2"/>
              </a:rPr>
              <a:t>E</a:t>
            </a:r>
            <a:r>
              <a:rPr lang="en-US" baseline="30000" dirty="0">
                <a:sym typeface="Symbol" panose="05050102010706020507" pitchFamily="18" charset="2"/>
              </a:rPr>
              <a:t>’</a:t>
            </a:r>
            <a:r>
              <a:rPr lang="en-US" dirty="0">
                <a:sym typeface="Symbol" panose="05050102010706020507" pitchFamily="18" charset="2"/>
              </a:rPr>
              <a:t>  +TE</a:t>
            </a:r>
            <a:r>
              <a:rPr lang="en-US" baseline="30000" dirty="0">
                <a:sym typeface="Symbol" panose="05050102010706020507" pitchFamily="18" charset="2"/>
              </a:rPr>
              <a:t>’  </a:t>
            </a:r>
            <a:r>
              <a:rPr lang="en-US" dirty="0">
                <a:sym typeface="Symbol" panose="05050102010706020507" pitchFamily="18" charset="2"/>
              </a:rPr>
              <a:t>into M[E</a:t>
            </a:r>
            <a:r>
              <a:rPr lang="en-US" baseline="30000" dirty="0">
                <a:sym typeface="Symbol" panose="05050102010706020507" pitchFamily="18" charset="2"/>
              </a:rPr>
              <a:t>’</a:t>
            </a:r>
            <a:r>
              <a:rPr lang="en-US" dirty="0">
                <a:sym typeface="Symbol" panose="05050102010706020507" pitchFamily="18" charset="2"/>
              </a:rPr>
              <a:t>,+]</a:t>
            </a:r>
            <a:endParaRPr lang="en-US" baseline="-25000" dirty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dirty="0">
                <a:sym typeface="Symbol" panose="05050102010706020507" pitchFamily="18" charset="2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dirty="0">
                <a:sym typeface="Symbol" panose="05050102010706020507" pitchFamily="18" charset="2"/>
              </a:rPr>
              <a:t>E</a:t>
            </a:r>
            <a:r>
              <a:rPr lang="en-US" baseline="30000" dirty="0">
                <a:sym typeface="Symbol" panose="05050102010706020507" pitchFamily="18" charset="2"/>
              </a:rPr>
              <a:t>’</a:t>
            </a:r>
            <a:r>
              <a:rPr lang="en-US" dirty="0">
                <a:sym typeface="Symbol" panose="05050102010706020507" pitchFamily="18" charset="2"/>
              </a:rPr>
              <a:t>  		FIRST()={}		</a:t>
            </a:r>
            <a:r>
              <a:rPr lang="en-US" dirty="0">
                <a:sym typeface="Wingdings" panose="05000000000000000000" pitchFamily="2" charset="2"/>
              </a:rPr>
              <a:t> none</a:t>
            </a:r>
            <a:endParaRPr lang="en-US" dirty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dirty="0">
                <a:sym typeface="Symbol" panose="05050102010706020507" pitchFamily="18" charset="2"/>
              </a:rPr>
              <a:t>			but since  in FIRST() </a:t>
            </a:r>
          </a:p>
          <a:p>
            <a:pPr>
              <a:spcBef>
                <a:spcPct val="0"/>
              </a:spcBef>
              <a:buNone/>
            </a:pPr>
            <a:r>
              <a:rPr lang="en-US" dirty="0">
                <a:sym typeface="Symbol" panose="05050102010706020507" pitchFamily="18" charset="2"/>
              </a:rPr>
              <a:t>			and FOLLOW(E</a:t>
            </a:r>
            <a:r>
              <a:rPr lang="en-US" baseline="30000" dirty="0">
                <a:sym typeface="Symbol" panose="05050102010706020507" pitchFamily="18" charset="2"/>
              </a:rPr>
              <a:t>’</a:t>
            </a:r>
            <a:r>
              <a:rPr lang="en-US" dirty="0">
                <a:sym typeface="Symbol" panose="05050102010706020507" pitchFamily="18" charset="2"/>
              </a:rPr>
              <a:t>)={$,)} 	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>
                <a:sym typeface="Symbol" panose="05050102010706020507" pitchFamily="18" charset="2"/>
              </a:rPr>
              <a:t>E</a:t>
            </a:r>
            <a:r>
              <a:rPr lang="en-US" baseline="30000" dirty="0">
                <a:sym typeface="Symbol" panose="05050102010706020507" pitchFamily="18" charset="2"/>
              </a:rPr>
              <a:t>’</a:t>
            </a:r>
            <a:r>
              <a:rPr lang="en-US" dirty="0">
                <a:sym typeface="Symbol" panose="05050102010706020507" pitchFamily="18" charset="2"/>
              </a:rPr>
              <a:t>     into M[E</a:t>
            </a:r>
            <a:r>
              <a:rPr lang="en-US" baseline="30000" dirty="0">
                <a:sym typeface="Symbol" panose="05050102010706020507" pitchFamily="18" charset="2"/>
              </a:rPr>
              <a:t>’</a:t>
            </a:r>
            <a:r>
              <a:rPr lang="en-US" dirty="0">
                <a:sym typeface="Symbol" panose="05050102010706020507" pitchFamily="18" charset="2"/>
              </a:rPr>
              <a:t>,$]  and M[E</a:t>
            </a:r>
            <a:r>
              <a:rPr lang="en-US" baseline="30000" dirty="0">
                <a:sym typeface="Symbol" panose="05050102010706020507" pitchFamily="18" charset="2"/>
              </a:rPr>
              <a:t>’</a:t>
            </a:r>
            <a:r>
              <a:rPr lang="en-US" dirty="0">
                <a:sym typeface="Symbol" panose="05050102010706020507" pitchFamily="18" charset="2"/>
              </a:rPr>
              <a:t>,)] 	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None/>
            </a:pPr>
            <a:endParaRPr lang="en-US" dirty="0"/>
          </a:p>
          <a:p>
            <a:pPr>
              <a:spcBef>
                <a:spcPct val="0"/>
              </a:spcBef>
              <a:buNone/>
            </a:pPr>
            <a:r>
              <a:rPr lang="en-US" dirty="0"/>
              <a:t>T </a:t>
            </a:r>
            <a:r>
              <a:rPr lang="en-US" dirty="0">
                <a:sym typeface="Symbol" panose="05050102010706020507" pitchFamily="18" charset="2"/>
              </a:rPr>
              <a:t> FT</a:t>
            </a:r>
            <a:r>
              <a:rPr lang="en-US" baseline="30000" dirty="0">
                <a:sym typeface="Symbol" panose="05050102010706020507" pitchFamily="18" charset="2"/>
              </a:rPr>
              <a:t>’		</a:t>
            </a:r>
            <a:r>
              <a:rPr lang="en-US" dirty="0">
                <a:sym typeface="Symbol" panose="05050102010706020507" pitchFamily="18" charset="2"/>
              </a:rPr>
              <a:t>FIRST(FT</a:t>
            </a:r>
            <a:r>
              <a:rPr lang="en-US" baseline="30000" dirty="0">
                <a:sym typeface="Symbol" panose="05050102010706020507" pitchFamily="18" charset="2"/>
              </a:rPr>
              <a:t>’</a:t>
            </a:r>
            <a:r>
              <a:rPr lang="en-US" dirty="0">
                <a:sym typeface="Symbol" panose="05050102010706020507" pitchFamily="18" charset="2"/>
              </a:rPr>
              <a:t>)={(,id}	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T </a:t>
            </a:r>
            <a:r>
              <a:rPr lang="en-US" dirty="0">
                <a:sym typeface="Symbol" panose="05050102010706020507" pitchFamily="18" charset="2"/>
              </a:rPr>
              <a:t> FT</a:t>
            </a:r>
            <a:r>
              <a:rPr lang="en-US" baseline="30000" dirty="0">
                <a:sym typeface="Symbol" panose="05050102010706020507" pitchFamily="18" charset="2"/>
              </a:rPr>
              <a:t>’  </a:t>
            </a:r>
            <a:r>
              <a:rPr lang="en-US" dirty="0">
                <a:sym typeface="Wingdings" panose="05000000000000000000" pitchFamily="2" charset="2"/>
              </a:rPr>
              <a:t>into M[T,(] and M[</a:t>
            </a:r>
            <a:r>
              <a:rPr lang="en-US" dirty="0" err="1">
                <a:sym typeface="Wingdings" panose="05000000000000000000" pitchFamily="2" charset="2"/>
              </a:rPr>
              <a:t>T,id</a:t>
            </a:r>
            <a:r>
              <a:rPr lang="en-US" dirty="0">
                <a:sym typeface="Wingdings" panose="05000000000000000000" pitchFamily="2" charset="2"/>
              </a:rPr>
              <a:t>]</a:t>
            </a:r>
            <a:r>
              <a:rPr lang="en-US" baseline="30000" dirty="0">
                <a:sym typeface="Symbol" panose="05050102010706020507" pitchFamily="18" charset="2"/>
              </a:rPr>
              <a:t> 	</a:t>
            </a:r>
          </a:p>
          <a:p>
            <a:pPr>
              <a:spcBef>
                <a:spcPct val="0"/>
              </a:spcBef>
              <a:buNone/>
            </a:pPr>
            <a:endParaRPr lang="en-US" baseline="30000" dirty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dirty="0">
                <a:sym typeface="Symbol" panose="05050102010706020507" pitchFamily="18" charset="2"/>
              </a:rPr>
              <a:t>T</a:t>
            </a:r>
            <a:r>
              <a:rPr lang="en-US" baseline="30000" dirty="0">
                <a:sym typeface="Symbol" panose="05050102010706020507" pitchFamily="18" charset="2"/>
              </a:rPr>
              <a:t>’</a:t>
            </a:r>
            <a:r>
              <a:rPr lang="en-US" dirty="0">
                <a:sym typeface="Symbol" panose="05050102010706020507" pitchFamily="18" charset="2"/>
              </a:rPr>
              <a:t>  *FT</a:t>
            </a:r>
            <a:r>
              <a:rPr lang="en-US" baseline="30000" dirty="0">
                <a:sym typeface="Symbol" panose="05050102010706020507" pitchFamily="18" charset="2"/>
              </a:rPr>
              <a:t>’  	</a:t>
            </a:r>
            <a:r>
              <a:rPr lang="en-US" dirty="0">
                <a:sym typeface="Symbol" panose="05050102010706020507" pitchFamily="18" charset="2"/>
              </a:rPr>
              <a:t>FIRST(*FT</a:t>
            </a:r>
            <a:r>
              <a:rPr lang="en-US" baseline="30000" dirty="0">
                <a:sym typeface="Symbol" panose="05050102010706020507" pitchFamily="18" charset="2"/>
              </a:rPr>
              <a:t>’ </a:t>
            </a:r>
            <a:r>
              <a:rPr lang="en-US" dirty="0">
                <a:sym typeface="Symbol" panose="05050102010706020507" pitchFamily="18" charset="2"/>
              </a:rPr>
              <a:t>)={*}	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>
                <a:sym typeface="Symbol" panose="05050102010706020507" pitchFamily="18" charset="2"/>
              </a:rPr>
              <a:t>T</a:t>
            </a:r>
            <a:r>
              <a:rPr lang="en-US" baseline="30000" dirty="0">
                <a:sym typeface="Symbol" panose="05050102010706020507" pitchFamily="18" charset="2"/>
              </a:rPr>
              <a:t>’</a:t>
            </a:r>
            <a:r>
              <a:rPr lang="en-US" dirty="0">
                <a:sym typeface="Symbol" panose="05050102010706020507" pitchFamily="18" charset="2"/>
              </a:rPr>
              <a:t>  *FT</a:t>
            </a:r>
            <a:r>
              <a:rPr lang="en-US" baseline="30000" dirty="0">
                <a:sym typeface="Symbol" panose="05050102010706020507" pitchFamily="18" charset="2"/>
              </a:rPr>
              <a:t>’ </a:t>
            </a:r>
            <a:r>
              <a:rPr lang="en-US" dirty="0">
                <a:sym typeface="Symbol" panose="05050102010706020507" pitchFamily="18" charset="2"/>
              </a:rPr>
              <a:t>into M[T</a:t>
            </a:r>
            <a:r>
              <a:rPr lang="en-US" baseline="30000" dirty="0">
                <a:sym typeface="Symbol" panose="05050102010706020507" pitchFamily="18" charset="2"/>
              </a:rPr>
              <a:t>’</a:t>
            </a:r>
            <a:r>
              <a:rPr lang="en-US" dirty="0">
                <a:sym typeface="Symbol" panose="05050102010706020507" pitchFamily="18" charset="2"/>
              </a:rPr>
              <a:t>,*]</a:t>
            </a:r>
            <a:endParaRPr lang="en-US" baseline="30000" dirty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baseline="-25000" dirty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dirty="0">
                <a:sym typeface="Symbol" panose="05050102010706020507" pitchFamily="18" charset="2"/>
              </a:rPr>
              <a:t>T</a:t>
            </a:r>
            <a:r>
              <a:rPr lang="en-US" baseline="30000" dirty="0">
                <a:sym typeface="Symbol" panose="05050102010706020507" pitchFamily="18" charset="2"/>
              </a:rPr>
              <a:t>’</a:t>
            </a:r>
            <a:r>
              <a:rPr lang="en-US" dirty="0">
                <a:sym typeface="Symbol" panose="05050102010706020507" pitchFamily="18" charset="2"/>
              </a:rPr>
              <a:t>   		FIRST()={}		</a:t>
            </a:r>
            <a:r>
              <a:rPr lang="en-US" dirty="0">
                <a:sym typeface="Wingdings" panose="05000000000000000000" pitchFamily="2" charset="2"/>
              </a:rPr>
              <a:t> none</a:t>
            </a:r>
            <a:endParaRPr lang="en-US" dirty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dirty="0">
                <a:sym typeface="Symbol" panose="05050102010706020507" pitchFamily="18" charset="2"/>
              </a:rPr>
              <a:t>			but since  in FIRST() </a:t>
            </a:r>
          </a:p>
          <a:p>
            <a:pPr>
              <a:spcBef>
                <a:spcPct val="0"/>
              </a:spcBef>
              <a:buNone/>
            </a:pPr>
            <a:r>
              <a:rPr lang="en-US" dirty="0">
                <a:sym typeface="Symbol" panose="05050102010706020507" pitchFamily="18" charset="2"/>
              </a:rPr>
              <a:t>			and FOLLOW(T</a:t>
            </a:r>
            <a:r>
              <a:rPr lang="en-US" baseline="30000" dirty="0">
                <a:sym typeface="Symbol" panose="05050102010706020507" pitchFamily="18" charset="2"/>
              </a:rPr>
              <a:t>’</a:t>
            </a:r>
            <a:r>
              <a:rPr lang="en-US" dirty="0">
                <a:sym typeface="Symbol" panose="05050102010706020507" pitchFamily="18" charset="2"/>
              </a:rPr>
              <a:t>)={$,),+}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>
                <a:sym typeface="Symbol" panose="05050102010706020507" pitchFamily="18" charset="2"/>
              </a:rPr>
              <a:t>T</a:t>
            </a:r>
            <a:r>
              <a:rPr lang="en-US" baseline="30000" dirty="0">
                <a:sym typeface="Symbol" panose="05050102010706020507" pitchFamily="18" charset="2"/>
              </a:rPr>
              <a:t>’</a:t>
            </a:r>
            <a:r>
              <a:rPr lang="en-US" dirty="0">
                <a:sym typeface="Symbol" panose="05050102010706020507" pitchFamily="18" charset="2"/>
              </a:rPr>
              <a:t>    into M[T</a:t>
            </a:r>
            <a:r>
              <a:rPr lang="en-US" baseline="30000" dirty="0">
                <a:sym typeface="Symbol" panose="05050102010706020507" pitchFamily="18" charset="2"/>
              </a:rPr>
              <a:t>’</a:t>
            </a:r>
            <a:r>
              <a:rPr lang="en-US" dirty="0">
                <a:sym typeface="Symbol" panose="05050102010706020507" pitchFamily="18" charset="2"/>
              </a:rPr>
              <a:t>,$], M[T</a:t>
            </a:r>
            <a:r>
              <a:rPr lang="en-US" baseline="30000" dirty="0">
                <a:sym typeface="Symbol" panose="05050102010706020507" pitchFamily="18" charset="2"/>
              </a:rPr>
              <a:t>’</a:t>
            </a:r>
            <a:r>
              <a:rPr lang="en-US" dirty="0">
                <a:sym typeface="Symbol" panose="05050102010706020507" pitchFamily="18" charset="2"/>
              </a:rPr>
              <a:t>,)] and 						M[T</a:t>
            </a:r>
            <a:r>
              <a:rPr lang="en-US" baseline="30000" dirty="0">
                <a:sym typeface="Symbol" panose="05050102010706020507" pitchFamily="18" charset="2"/>
              </a:rPr>
              <a:t>’</a:t>
            </a:r>
            <a:r>
              <a:rPr lang="en-US" dirty="0">
                <a:sym typeface="Symbol" panose="05050102010706020507" pitchFamily="18" charset="2"/>
              </a:rPr>
              <a:t>,+] </a:t>
            </a:r>
          </a:p>
          <a:p>
            <a:pPr>
              <a:spcBef>
                <a:spcPct val="0"/>
              </a:spcBef>
              <a:buNone/>
            </a:pPr>
            <a:endParaRPr lang="en-US" dirty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dirty="0"/>
              <a:t>F </a:t>
            </a:r>
            <a:r>
              <a:rPr lang="en-US" dirty="0">
                <a:sym typeface="Symbol" panose="05050102010706020507" pitchFamily="18" charset="2"/>
              </a:rPr>
              <a:t> (E) 		FIRST((E) )={(}		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F </a:t>
            </a:r>
            <a:r>
              <a:rPr lang="en-US" dirty="0">
                <a:sym typeface="Symbol" panose="05050102010706020507" pitchFamily="18" charset="2"/>
              </a:rPr>
              <a:t> (E) into M[F,(]</a:t>
            </a:r>
          </a:p>
          <a:p>
            <a:pPr>
              <a:spcBef>
                <a:spcPct val="0"/>
              </a:spcBef>
              <a:buNone/>
            </a:pPr>
            <a:endParaRPr lang="en-US" dirty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dirty="0"/>
              <a:t>F </a:t>
            </a:r>
            <a:r>
              <a:rPr lang="en-US" dirty="0">
                <a:sym typeface="Symbol" panose="05050102010706020507" pitchFamily="18" charset="2"/>
              </a:rPr>
              <a:t> id		FIRST(id)={id}		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F </a:t>
            </a:r>
            <a:r>
              <a:rPr lang="en-US" dirty="0">
                <a:sym typeface="Symbol" panose="05050102010706020507" pitchFamily="18" charset="2"/>
              </a:rPr>
              <a:t> id  into M[</a:t>
            </a:r>
            <a:r>
              <a:rPr lang="en-US" dirty="0" err="1">
                <a:sym typeface="Symbol" panose="05050102010706020507" pitchFamily="18" charset="2"/>
              </a:rPr>
              <a:t>F,id</a:t>
            </a:r>
            <a:r>
              <a:rPr lang="en-US" dirty="0">
                <a:sym typeface="Symbol" panose="05050102010706020507" pitchFamily="18" charset="2"/>
              </a:rPr>
              <a:t>]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7DC44-C688-7FDB-3272-CBE4573B9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3317E-C1FD-A82C-B918-0937A937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58468246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LL(1) Grammars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parsing table of a grammar may contain more than one production rule i.e. multiple defined. This is possible if G is left recursive or ambiguous.</a:t>
            </a:r>
          </a:p>
          <a:p>
            <a:r>
              <a:rPr lang="en-US" dirty="0"/>
              <a:t>In this case, we say that it is not a LL(1) grammar.</a:t>
            </a:r>
          </a:p>
          <a:p>
            <a:r>
              <a:rPr lang="en-US" dirty="0"/>
              <a:t>A grammar whose parsing table has no multiply-defined entries is said to be LL(1) grammar. </a:t>
            </a:r>
          </a:p>
          <a:p>
            <a:pPr>
              <a:buFontTx/>
              <a:buNone/>
            </a:pPr>
            <a:endParaRPr lang="en-US" sz="1050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A41ED-4F67-BF1C-BDE0-1FFCA9078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88174-8C7D-B8A8-6D59-6812432E4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35344707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502152" y="1408809"/>
            <a:ext cx="8503920" cy="4803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dirty="0"/>
              <a:t>S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err="1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 C t S E   |    a		FOLLOW(S) = { $,e }</a:t>
            </a:r>
          </a:p>
          <a:p>
            <a:pPr>
              <a:buFontTx/>
              <a:buNone/>
            </a:pPr>
            <a:r>
              <a:rPr lang="en-US" dirty="0">
                <a:sym typeface="Symbol" panose="05050102010706020507" pitchFamily="18" charset="2"/>
              </a:rPr>
              <a:t>E  e S |   			FOLLOW(E) = { $,e }</a:t>
            </a:r>
          </a:p>
          <a:p>
            <a:pPr>
              <a:buFontTx/>
              <a:buNone/>
            </a:pPr>
            <a:r>
              <a:rPr lang="en-US" dirty="0">
                <a:sym typeface="Symbol" panose="05050102010706020507" pitchFamily="18" charset="2"/>
              </a:rPr>
              <a:t>C  b				FOLLOW(C) = { t }</a:t>
            </a:r>
          </a:p>
          <a:p>
            <a:pPr>
              <a:buFontTx/>
              <a:buNone/>
            </a:pPr>
            <a:endParaRPr lang="en-US" dirty="0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en-US" dirty="0">
                <a:sym typeface="Symbol" panose="05050102010706020507" pitchFamily="18" charset="2"/>
              </a:rPr>
              <a:t>FIRST(</a:t>
            </a:r>
            <a:r>
              <a:rPr lang="en-US" dirty="0" err="1">
                <a:sym typeface="Symbol" panose="05050102010706020507" pitchFamily="18" charset="2"/>
              </a:rPr>
              <a:t>iCtSE</a:t>
            </a:r>
            <a:r>
              <a:rPr lang="en-US" dirty="0">
                <a:sym typeface="Symbol" panose="05050102010706020507" pitchFamily="18" charset="2"/>
              </a:rPr>
              <a:t>) = {</a:t>
            </a:r>
            <a:r>
              <a:rPr lang="en-US" dirty="0" err="1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}</a:t>
            </a:r>
          </a:p>
          <a:p>
            <a:pPr>
              <a:buFontTx/>
              <a:buNone/>
            </a:pPr>
            <a:r>
              <a:rPr lang="en-US" dirty="0">
                <a:sym typeface="Symbol" panose="05050102010706020507" pitchFamily="18" charset="2"/>
              </a:rPr>
              <a:t>FIRST(a) = {a}</a:t>
            </a:r>
          </a:p>
          <a:p>
            <a:pPr>
              <a:buFontTx/>
              <a:buNone/>
            </a:pPr>
            <a:r>
              <a:rPr lang="en-US" dirty="0">
                <a:sym typeface="Symbol" panose="05050102010706020507" pitchFamily="18" charset="2"/>
              </a:rPr>
              <a:t>FIRST(</a:t>
            </a:r>
            <a:r>
              <a:rPr lang="en-US" dirty="0" err="1">
                <a:sym typeface="Symbol" panose="05050102010706020507" pitchFamily="18" charset="2"/>
              </a:rPr>
              <a:t>eS</a:t>
            </a:r>
            <a:r>
              <a:rPr lang="en-US" dirty="0">
                <a:sym typeface="Symbol" panose="05050102010706020507" pitchFamily="18" charset="2"/>
              </a:rPr>
              <a:t>) = {e}</a:t>
            </a:r>
          </a:p>
          <a:p>
            <a:pPr>
              <a:buFontTx/>
              <a:buNone/>
            </a:pPr>
            <a:r>
              <a:rPr lang="en-US" dirty="0">
                <a:sym typeface="Symbol" panose="05050102010706020507" pitchFamily="18" charset="2"/>
              </a:rPr>
              <a:t>FIRST() = {}</a:t>
            </a:r>
          </a:p>
          <a:p>
            <a:pPr>
              <a:buFontTx/>
              <a:buNone/>
            </a:pPr>
            <a:r>
              <a:rPr lang="en-US" dirty="0">
                <a:sym typeface="Symbol" panose="05050102010706020507" pitchFamily="18" charset="2"/>
              </a:rPr>
              <a:t>FIRST(b) = {b}</a:t>
            </a:r>
          </a:p>
          <a:p>
            <a:pPr>
              <a:buFontTx/>
              <a:buNone/>
            </a:pPr>
            <a:r>
              <a:rPr lang="en-US" dirty="0">
                <a:sym typeface="Symbol" panose="05050102010706020507" pitchFamily="18" charset="2"/>
              </a:rPr>
              <a:t>						         </a:t>
            </a:r>
          </a:p>
          <a:p>
            <a:pPr>
              <a:buFontTx/>
              <a:buNone/>
            </a:pPr>
            <a:r>
              <a:rPr lang="en-US" sz="2000" dirty="0">
                <a:sym typeface="Symbol" panose="05050102010706020507" pitchFamily="18" charset="2"/>
              </a:rPr>
              <a:t>						          </a:t>
            </a:r>
          </a:p>
          <a:p>
            <a:pPr>
              <a:buFontTx/>
              <a:buNone/>
            </a:pPr>
            <a:endParaRPr lang="en-US" sz="2000" dirty="0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en-US" sz="2000" dirty="0">
                <a:sym typeface="Symbol" panose="05050102010706020507" pitchFamily="18" charset="2"/>
              </a:rPr>
              <a:t>two production rules for M[</a:t>
            </a:r>
            <a:r>
              <a:rPr lang="en-US" sz="2000" dirty="0" err="1">
                <a:sym typeface="Symbol" panose="05050102010706020507" pitchFamily="18" charset="2"/>
              </a:rPr>
              <a:t>E,e</a:t>
            </a:r>
            <a:r>
              <a:rPr lang="en-US" sz="2000" dirty="0">
                <a:sym typeface="Symbol" panose="05050102010706020507" pitchFamily="18" charset="2"/>
              </a:rPr>
              <a:t>]</a:t>
            </a:r>
          </a:p>
          <a:p>
            <a:pPr>
              <a:buFontTx/>
              <a:buNone/>
            </a:pPr>
            <a:endParaRPr lang="en-US" sz="2000" dirty="0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en-US" sz="2000" dirty="0">
                <a:sym typeface="Symbol" panose="05050102010706020507" pitchFamily="18" charset="2"/>
              </a:rPr>
              <a:t>Problem  </a:t>
            </a:r>
            <a:r>
              <a:rPr lang="en-US" sz="2000" dirty="0">
                <a:sym typeface="Wingdings" panose="05000000000000000000" pitchFamily="2" charset="2"/>
              </a:rPr>
              <a:t> ambiguity</a:t>
            </a:r>
            <a:r>
              <a:rPr lang="en-US" sz="2000" dirty="0">
                <a:sym typeface="Symbol" panose="05050102010706020507" pitchFamily="18" charset="2"/>
              </a:rPr>
              <a:t>	</a:t>
            </a:r>
          </a:p>
        </p:txBody>
      </p:sp>
      <p:graphicFrame>
        <p:nvGraphicFramePr>
          <p:cNvPr id="9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685399"/>
              </p:ext>
            </p:extLst>
          </p:nvPr>
        </p:nvGraphicFramePr>
        <p:xfrm>
          <a:off x="5978652" y="2594490"/>
          <a:ext cx="5715000" cy="2170113"/>
        </p:xfrm>
        <a:graphic>
          <a:graphicData uri="http://schemas.openxmlformats.org/drawingml/2006/table">
            <a:tbl>
              <a:tblPr/>
              <a:tblGrid>
                <a:gridCol w="389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2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38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5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 a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 iCtSE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E  e 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E  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E  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C  b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60C723-0FDF-30CE-ACB0-1F17D51FB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4B02D-6E26-BF1C-3DB8-3B30EAEE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EB31C-3FC0-BC34-0494-9C52B504F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/>
              <a:t>A Grammar which is not LL(1)</a:t>
            </a:r>
          </a:p>
        </p:txBody>
      </p:sp>
    </p:spTree>
    <p:extLst>
      <p:ext uri="{BB962C8B-B14F-4D97-AF65-F5344CB8AC3E}">
        <p14:creationId xmlns:p14="http://schemas.microsoft.com/office/powerpoint/2010/main" val="133115248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AE65C-3CBD-1319-F520-8F64C687B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F6B661-FB23-3BA7-2C51-33248133C5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8-9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52894D1-B2B5-06F7-1A0B-F9CCC4EF73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Slides 106-125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1AFE3-2032-A021-C9FE-A6FE404E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7AD6B0-DE6C-BBE8-069C-D65D6A15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18638431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9060" y="22860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Syntax-Directed Translation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AEE4797-AC0B-4C90-A32E-A7D0F9E3BE3C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107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EA2E2C-CEA6-2B91-6CCC-DB8681BE8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30735088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Syntax-Directed Translation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idx="1"/>
          </p:nvPr>
        </p:nvSpPr>
        <p:spPr>
          <a:xfrm>
            <a:off x="3005665" y="757428"/>
            <a:ext cx="9067800" cy="5334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2000" b="1" dirty="0"/>
              <a:t>Attributes</a:t>
            </a:r>
            <a:r>
              <a:rPr lang="en-US" sz="2000" dirty="0"/>
              <a:t> associate information with the programming language constructs that they represent.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2000" dirty="0"/>
              <a:t>Values of these attributes are evaluated by the </a:t>
            </a:r>
            <a:r>
              <a:rPr lang="en-US" sz="2000" b="1" dirty="0"/>
              <a:t>semantic rules</a:t>
            </a:r>
            <a:r>
              <a:rPr lang="en-US" sz="2000" dirty="0"/>
              <a:t> associated with the production rules.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2000" dirty="0"/>
              <a:t>Evaluation of these semantic rules: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dirty="0"/>
              <a:t>may </a:t>
            </a:r>
            <a:r>
              <a:rPr lang="en-US" sz="1800" b="1" dirty="0">
                <a:solidFill>
                  <a:srgbClr val="C00000"/>
                </a:solidFill>
              </a:rPr>
              <a:t>generate intermediate codes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dirty="0"/>
              <a:t>may </a:t>
            </a:r>
            <a:r>
              <a:rPr lang="en-US" sz="1800" b="1" dirty="0">
                <a:solidFill>
                  <a:srgbClr val="C00000"/>
                </a:solidFill>
              </a:rPr>
              <a:t>put information into the symbol table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dirty="0"/>
              <a:t>may </a:t>
            </a:r>
            <a:r>
              <a:rPr lang="en-US" sz="1800" b="1" dirty="0">
                <a:solidFill>
                  <a:srgbClr val="C00000"/>
                </a:solidFill>
              </a:rPr>
              <a:t>perform type checking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dirty="0"/>
              <a:t>may </a:t>
            </a:r>
            <a:r>
              <a:rPr lang="en-US" sz="1800" b="1" dirty="0">
                <a:solidFill>
                  <a:srgbClr val="C00000"/>
                </a:solidFill>
              </a:rPr>
              <a:t>issue error message</a:t>
            </a:r>
          </a:p>
          <a:p>
            <a:pPr marL="800100" lvl="1" indent="-342900">
              <a:lnSpc>
                <a:spcPct val="90000"/>
              </a:lnSpc>
            </a:pPr>
            <a:endParaRPr lang="en-US" sz="1800" dirty="0"/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2000" dirty="0"/>
              <a:t>An attribute may hold almost any thing.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b="1" dirty="0">
                <a:solidFill>
                  <a:srgbClr val="C00000"/>
                </a:solidFill>
              </a:rPr>
              <a:t>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string, a number, a memory location, a complex record</a:t>
            </a:r>
            <a:r>
              <a:rPr lang="en-US" sz="1800" dirty="0"/>
              <a:t>. </a:t>
            </a: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6D6B11B-4E31-45D0-96D5-5876A85E04E8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108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4BDB43-63FC-2E35-03EA-F68326097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16280810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9525000" cy="914400"/>
          </a:xfrm>
        </p:spPr>
        <p:txBody>
          <a:bodyPr>
            <a:normAutofit fontScale="90000"/>
          </a:bodyPr>
          <a:lstStyle/>
          <a:p>
            <a:r>
              <a:rPr lang="en-US"/>
              <a:t>Syntax-Directed Definitions and Translation Schemes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dirty="0"/>
              <a:t>When we </a:t>
            </a:r>
            <a:r>
              <a:rPr lang="en-US" u="sng" dirty="0"/>
              <a:t>associate semantic rules </a:t>
            </a:r>
            <a:r>
              <a:rPr lang="en-US" dirty="0"/>
              <a:t>with productions, we use </a:t>
            </a:r>
            <a:r>
              <a:rPr lang="en-US" u="sng" dirty="0"/>
              <a:t>two notations: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2400" b="1" dirty="0"/>
              <a:t>Syntax-Directed Definitions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2400" b="1" dirty="0"/>
              <a:t>Translation Schemes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endParaRPr lang="en-US" sz="2400" b="1" dirty="0"/>
          </a:p>
          <a:p>
            <a:pPr marL="457200" indent="-457200">
              <a:lnSpc>
                <a:spcPct val="90000"/>
              </a:lnSpc>
              <a:buFontTx/>
              <a:buAutoNum type="alphaUcPeriod"/>
            </a:pPr>
            <a:r>
              <a:rPr lang="en-US" b="1" dirty="0"/>
              <a:t>Syntax-Directed Definitions: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dirty="0"/>
              <a:t>give </a:t>
            </a:r>
            <a:r>
              <a:rPr lang="en-US" sz="1800" u="sng" dirty="0"/>
              <a:t>high-level specifications for translations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dirty="0"/>
              <a:t>hide many implementation details such as order of evaluation of semantic actions.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dirty="0"/>
              <a:t>We associate a production rule with a set of semantic actions, and we do not say when they will be evaluated. </a:t>
            </a:r>
          </a:p>
          <a:p>
            <a:pPr marL="800100" lvl="1" indent="-342900">
              <a:lnSpc>
                <a:spcPct val="90000"/>
              </a:lnSpc>
              <a:buFontTx/>
              <a:buAutoNum type="alphaUcPeriod"/>
            </a:pPr>
            <a:endParaRPr lang="en-US" sz="1800" dirty="0"/>
          </a:p>
          <a:p>
            <a:pPr marL="457200" indent="-457200">
              <a:lnSpc>
                <a:spcPct val="90000"/>
              </a:lnSpc>
              <a:buFontTx/>
              <a:buAutoNum type="alphaUcPeriod"/>
            </a:pPr>
            <a:r>
              <a:rPr lang="en-US" b="1" dirty="0"/>
              <a:t>Translation Schemes: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u="sng" dirty="0"/>
              <a:t>indicate the order of evaluation of semantic actions</a:t>
            </a:r>
            <a:r>
              <a:rPr lang="en-US" sz="1800" dirty="0"/>
              <a:t> associated with a production rule.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dirty="0"/>
              <a:t>In other words, translation schemes </a:t>
            </a:r>
            <a:r>
              <a:rPr lang="en-US" sz="1800" u="sng" dirty="0"/>
              <a:t>give a little bit information about implementation details.</a:t>
            </a:r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E58E3D6-D2B9-4A46-B5ED-FE7285C72D3E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109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E99AEE-BD65-D2F8-677C-BE4D0099D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4E5A8E-4CB4-8106-CCF0-4DFF51C9F8EB}"/>
              </a:ext>
            </a:extLst>
          </p:cNvPr>
          <p:cNvSpPr txBox="1">
            <a:spLocks noChangeArrowheads="1"/>
          </p:cNvSpPr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Syntax-Directed 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9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66" y="894990"/>
            <a:ext cx="2743200" cy="5134874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9257" y="1954031"/>
            <a:ext cx="8240390" cy="161210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Programming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Language                                                                    Machine (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Source</a:t>
            </a: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(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Target</a:t>
            </a: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Arimo"/>
              </a:rPr>
              <a:t>                                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7D36C-D713-4E0A-9B77-DA754B950D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127281" y="2786750"/>
            <a:ext cx="914400" cy="6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Google Shape;188;p3"/>
          <p:cNvSpPr/>
          <p:nvPr/>
        </p:nvSpPr>
        <p:spPr>
          <a:xfrm>
            <a:off x="6141652" y="2374121"/>
            <a:ext cx="1447800" cy="8382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Compiler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786858" y="2793221"/>
            <a:ext cx="8229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83108C-156E-6971-4DC3-F4F35E02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44382181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Syntax-Directed Definitions</a:t>
            </a:r>
          </a:p>
        </p:txBody>
      </p:sp>
      <p:sp>
        <p:nvSpPr>
          <p:cNvPr id="512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sz="2000" dirty="0"/>
              <a:t>A syntax directed definition specifies the values of </a:t>
            </a:r>
            <a:r>
              <a:rPr lang="en-US" sz="2000" b="1" dirty="0"/>
              <a:t>attributes</a:t>
            </a:r>
            <a:r>
              <a:rPr lang="en-US" sz="2000" dirty="0"/>
              <a:t> by associating </a:t>
            </a:r>
            <a:r>
              <a:rPr lang="en-US" sz="2000" b="1" dirty="0"/>
              <a:t>semantic rules </a:t>
            </a:r>
            <a:r>
              <a:rPr lang="en-US" sz="2000" dirty="0"/>
              <a:t>with the grammar productions.</a:t>
            </a:r>
          </a:p>
          <a:p>
            <a:pPr marL="457200" indent="-457200">
              <a:buFontTx/>
              <a:buAutoNum type="arabicPeriod"/>
            </a:pPr>
            <a:r>
              <a:rPr lang="en-US" sz="2000" dirty="0"/>
              <a:t>A syntax-directed definition is a generalization of a context-free grammar in which:</a:t>
            </a:r>
          </a:p>
          <a:p>
            <a:pPr marL="800100" lvl="1" indent="-342900"/>
            <a:r>
              <a:rPr lang="en-US" sz="1800" dirty="0"/>
              <a:t>Each grammar symbol is associated with a set of attributes. </a:t>
            </a:r>
          </a:p>
          <a:p>
            <a:pPr marL="800100" lvl="1" indent="-342900"/>
            <a:r>
              <a:rPr lang="en-US" sz="1800" dirty="0"/>
              <a:t>This set of attributes for a grammar symbol  is partitioned into two subsets called </a:t>
            </a:r>
          </a:p>
          <a:p>
            <a:pPr lvl="2"/>
            <a:r>
              <a:rPr lang="en-US" dirty="0"/>
              <a:t> A synthesized attribute at node N is defined only in terms of attribute values of children of N and at N it</a:t>
            </a:r>
          </a:p>
          <a:p>
            <a:pPr lvl="2"/>
            <a:r>
              <a:rPr lang="en-US" dirty="0"/>
              <a:t>inherited attribute at node N is defined only in terms of attribute values at N’s parent, N itself and N’s siblings</a:t>
            </a:r>
          </a:p>
          <a:p>
            <a:pPr marL="800100" lvl="1" indent="-342900"/>
            <a:r>
              <a:rPr lang="en-US" sz="1800" dirty="0"/>
              <a:t>Each production rule is associated with a set of semantic rules.</a:t>
            </a:r>
          </a:p>
          <a:p>
            <a:pPr marL="457200" indent="-457200">
              <a:buFontTx/>
              <a:buAutoNum type="arabicPeriod"/>
            </a:pPr>
            <a:r>
              <a:rPr lang="en-US" sz="2000" dirty="0"/>
              <a:t>Evaluation of a semantic rule defines the value of an attribute. But a semantic rule may also have some side effects such as printing a value. 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6283CAF-3018-420D-8FEC-DB7525B0C853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110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0702D0-75CF-D5AB-971C-B3E7AB718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06992262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Syntax-Directed Definition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sz="2000" dirty="0"/>
              <a:t>	In a syntax-directed definition, each production  A</a:t>
            </a:r>
            <a:r>
              <a:rPr lang="en-US" sz="2000" dirty="0">
                <a:cs typeface="Times New Roman" pitchFamily="18" charset="0"/>
              </a:rPr>
              <a:t>→</a:t>
            </a:r>
            <a:r>
              <a:rPr lang="el-GR" sz="2000" dirty="0">
                <a:cs typeface="Times New Roman" pitchFamily="18" charset="0"/>
              </a:rPr>
              <a:t>α</a:t>
            </a:r>
            <a:r>
              <a:rPr lang="en-US" sz="2000" dirty="0">
                <a:cs typeface="Times New Roman" pitchFamily="18" charset="0"/>
              </a:rPr>
              <a:t>  is associated with a set of semantic rules of  the form:</a:t>
            </a:r>
          </a:p>
          <a:p>
            <a:pPr marL="457200" indent="-457200">
              <a:buNone/>
            </a:pPr>
            <a:r>
              <a:rPr lang="en-US" sz="2000" i="1" dirty="0">
                <a:cs typeface="Times New Roman" pitchFamily="18" charset="0"/>
              </a:rPr>
              <a:t>		b=f(c</a:t>
            </a:r>
            <a:r>
              <a:rPr lang="en-US" sz="2000" i="1" baseline="-25000" dirty="0">
                <a:cs typeface="Times New Roman" pitchFamily="18" charset="0"/>
              </a:rPr>
              <a:t>1</a:t>
            </a:r>
            <a:r>
              <a:rPr lang="en-US" sz="2000" i="1" dirty="0">
                <a:cs typeface="Times New Roman" pitchFamily="18" charset="0"/>
              </a:rPr>
              <a:t>,c</a:t>
            </a:r>
            <a:r>
              <a:rPr lang="en-US" sz="2000" i="1" baseline="-25000" dirty="0">
                <a:cs typeface="Times New Roman" pitchFamily="18" charset="0"/>
              </a:rPr>
              <a:t>2</a:t>
            </a:r>
            <a:r>
              <a:rPr lang="en-US" sz="2000" i="1" dirty="0">
                <a:cs typeface="Times New Roman" pitchFamily="18" charset="0"/>
              </a:rPr>
              <a:t>,…,</a:t>
            </a:r>
            <a:r>
              <a:rPr lang="en-US" sz="2000" i="1" dirty="0" err="1">
                <a:cs typeface="Times New Roman" pitchFamily="18" charset="0"/>
              </a:rPr>
              <a:t>c</a:t>
            </a:r>
            <a:r>
              <a:rPr lang="en-US" sz="2000" i="1" baseline="-25000" dirty="0" err="1">
                <a:cs typeface="Times New Roman" pitchFamily="18" charset="0"/>
              </a:rPr>
              <a:t>n</a:t>
            </a:r>
            <a:r>
              <a:rPr lang="en-US" sz="2000" i="1" dirty="0">
                <a:cs typeface="Times New Roman" pitchFamily="18" charset="0"/>
              </a:rPr>
              <a:t>)</a:t>
            </a:r>
            <a:r>
              <a:rPr lang="en-US" sz="2000" dirty="0">
                <a:cs typeface="Times New Roman" pitchFamily="18" charset="0"/>
              </a:rPr>
              <a:t>	</a:t>
            </a:r>
          </a:p>
          <a:p>
            <a:pPr marL="457200" indent="-457200">
              <a:buNone/>
            </a:pPr>
            <a:r>
              <a:rPr lang="en-US" sz="2000" dirty="0">
                <a:cs typeface="Times New Roman" pitchFamily="18" charset="0"/>
              </a:rPr>
              <a:t>	where </a:t>
            </a:r>
            <a:r>
              <a:rPr lang="en-US" sz="2000" i="1" dirty="0">
                <a:cs typeface="Times New Roman" pitchFamily="18" charset="0"/>
              </a:rPr>
              <a:t>f</a:t>
            </a:r>
            <a:r>
              <a:rPr lang="en-US" sz="2000" dirty="0">
                <a:cs typeface="Times New Roman" pitchFamily="18" charset="0"/>
              </a:rPr>
              <a:t>  is a function and </a:t>
            </a:r>
            <a:r>
              <a:rPr lang="en-US" sz="2000" i="1" dirty="0">
                <a:cs typeface="Times New Roman" pitchFamily="18" charset="0"/>
              </a:rPr>
              <a:t>b</a:t>
            </a:r>
            <a:r>
              <a:rPr lang="en-US" sz="2000" dirty="0">
                <a:cs typeface="Times New Roman" pitchFamily="18" charset="0"/>
              </a:rPr>
              <a:t> can be one of the followings:</a:t>
            </a:r>
          </a:p>
          <a:p>
            <a:pPr marL="457200" indent="-457200">
              <a:buNone/>
            </a:pPr>
            <a:endParaRPr lang="en-US" sz="2000" dirty="0"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000" dirty="0">
                <a:cs typeface="Times New Roman" pitchFamily="18" charset="0"/>
              </a:rPr>
              <a:t>	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 	</a:t>
            </a:r>
            <a:r>
              <a:rPr lang="en-US" sz="2000" i="1" dirty="0">
                <a:cs typeface="Times New Roman" pitchFamily="18" charset="0"/>
                <a:sym typeface="Wingdings" pitchFamily="2" charset="2"/>
              </a:rPr>
              <a:t>b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 is a synthesized attribute of A and </a:t>
            </a:r>
            <a:r>
              <a:rPr lang="en-US" sz="2000" i="1" dirty="0">
                <a:cs typeface="Times New Roman" pitchFamily="18" charset="0"/>
              </a:rPr>
              <a:t>c</a:t>
            </a:r>
            <a:r>
              <a:rPr lang="en-US" sz="2000" i="1" baseline="-25000" dirty="0">
                <a:cs typeface="Times New Roman" pitchFamily="18" charset="0"/>
              </a:rPr>
              <a:t>1</a:t>
            </a:r>
            <a:r>
              <a:rPr lang="en-US" sz="2000" i="1" dirty="0">
                <a:cs typeface="Times New Roman" pitchFamily="18" charset="0"/>
              </a:rPr>
              <a:t>,c</a:t>
            </a:r>
            <a:r>
              <a:rPr lang="en-US" sz="2000" i="1" baseline="-25000" dirty="0">
                <a:cs typeface="Times New Roman" pitchFamily="18" charset="0"/>
              </a:rPr>
              <a:t>2</a:t>
            </a:r>
            <a:r>
              <a:rPr lang="en-US" sz="2000" i="1" dirty="0">
                <a:cs typeface="Times New Roman" pitchFamily="18" charset="0"/>
              </a:rPr>
              <a:t>,…,</a:t>
            </a:r>
            <a:r>
              <a:rPr lang="en-US" sz="2000" i="1" dirty="0" err="1">
                <a:cs typeface="Times New Roman" pitchFamily="18" charset="0"/>
              </a:rPr>
              <a:t>c</a:t>
            </a:r>
            <a:r>
              <a:rPr lang="en-US" sz="2000" i="1" baseline="-25000" dirty="0" err="1">
                <a:cs typeface="Times New Roman" pitchFamily="18" charset="0"/>
              </a:rPr>
              <a:t>n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 are attributes of the grammar symbols in the production ( </a:t>
            </a:r>
            <a:r>
              <a:rPr lang="en-US" sz="2000" dirty="0"/>
              <a:t>A</a:t>
            </a:r>
            <a:r>
              <a:rPr lang="en-US" sz="2000" dirty="0">
                <a:cs typeface="Times New Roman" pitchFamily="18" charset="0"/>
              </a:rPr>
              <a:t>→</a:t>
            </a:r>
            <a:r>
              <a:rPr lang="el-GR" sz="2000" dirty="0">
                <a:cs typeface="Times New Roman" pitchFamily="18" charset="0"/>
              </a:rPr>
              <a:t>α</a:t>
            </a:r>
            <a:r>
              <a:rPr lang="en-US" sz="2000" dirty="0">
                <a:cs typeface="Times New Roman" pitchFamily="18" charset="0"/>
              </a:rPr>
              <a:t> )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.</a:t>
            </a:r>
          </a:p>
          <a:p>
            <a:pPr marL="457200" indent="-457200" algn="ctr">
              <a:buNone/>
            </a:pPr>
            <a:r>
              <a:rPr lang="en-US" sz="2800" b="1" dirty="0">
                <a:cs typeface="Times New Roman" pitchFamily="18" charset="0"/>
                <a:sym typeface="Wingdings" pitchFamily="2" charset="2"/>
              </a:rPr>
              <a:t>OR</a:t>
            </a:r>
          </a:p>
          <a:p>
            <a:pPr marL="457200" indent="-457200">
              <a:buNone/>
            </a:pPr>
            <a:r>
              <a:rPr lang="en-US" sz="2000" dirty="0">
                <a:cs typeface="Times New Roman" pitchFamily="18" charset="0"/>
                <a:sym typeface="Wingdings" pitchFamily="2" charset="2"/>
              </a:rPr>
              <a:t>		</a:t>
            </a:r>
            <a:r>
              <a:rPr lang="en-US" sz="2000" i="1" dirty="0">
                <a:cs typeface="Times New Roman" pitchFamily="18" charset="0"/>
                <a:sym typeface="Wingdings" pitchFamily="2" charset="2"/>
              </a:rPr>
              <a:t>b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 is an inherited attribute one of the grammar symbols in </a:t>
            </a:r>
            <a:r>
              <a:rPr lang="el-GR" sz="2000" dirty="0">
                <a:cs typeface="Times New Roman" pitchFamily="18" charset="0"/>
              </a:rPr>
              <a:t>α</a:t>
            </a:r>
            <a:r>
              <a:rPr lang="en-US" sz="2000" dirty="0">
                <a:cs typeface="Times New Roman" pitchFamily="18" charset="0"/>
              </a:rPr>
              <a:t> (on the right side of the production), and </a:t>
            </a:r>
            <a:r>
              <a:rPr lang="en-US" sz="2000" i="1" dirty="0">
                <a:cs typeface="Times New Roman" pitchFamily="18" charset="0"/>
              </a:rPr>
              <a:t>c</a:t>
            </a:r>
            <a:r>
              <a:rPr lang="en-US" sz="2000" i="1" baseline="-25000" dirty="0">
                <a:cs typeface="Times New Roman" pitchFamily="18" charset="0"/>
              </a:rPr>
              <a:t>1</a:t>
            </a:r>
            <a:r>
              <a:rPr lang="en-US" sz="2000" i="1" dirty="0">
                <a:cs typeface="Times New Roman" pitchFamily="18" charset="0"/>
              </a:rPr>
              <a:t>,c</a:t>
            </a:r>
            <a:r>
              <a:rPr lang="en-US" sz="2000" i="1" baseline="-25000" dirty="0">
                <a:cs typeface="Times New Roman" pitchFamily="18" charset="0"/>
              </a:rPr>
              <a:t>2</a:t>
            </a:r>
            <a:r>
              <a:rPr lang="en-US" sz="2000" i="1" dirty="0">
                <a:cs typeface="Times New Roman" pitchFamily="18" charset="0"/>
              </a:rPr>
              <a:t>,…,</a:t>
            </a:r>
            <a:r>
              <a:rPr lang="en-US" sz="2000" i="1" dirty="0" err="1">
                <a:cs typeface="Times New Roman" pitchFamily="18" charset="0"/>
              </a:rPr>
              <a:t>c</a:t>
            </a:r>
            <a:r>
              <a:rPr lang="en-US" sz="2000" i="1" baseline="-25000" dirty="0" err="1">
                <a:cs typeface="Times New Roman" pitchFamily="18" charset="0"/>
              </a:rPr>
              <a:t>n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 are attributes of the grammar symbols in the production ( </a:t>
            </a:r>
            <a:r>
              <a:rPr lang="en-US" sz="2000" dirty="0"/>
              <a:t>A</a:t>
            </a:r>
            <a:r>
              <a:rPr lang="en-US" sz="2000" dirty="0">
                <a:cs typeface="Times New Roman" pitchFamily="18" charset="0"/>
              </a:rPr>
              <a:t>→</a:t>
            </a:r>
            <a:r>
              <a:rPr lang="el-GR" sz="2000" dirty="0">
                <a:cs typeface="Times New Roman" pitchFamily="18" charset="0"/>
              </a:rPr>
              <a:t>α</a:t>
            </a:r>
            <a:r>
              <a:rPr lang="en-US" sz="2000" dirty="0">
                <a:cs typeface="Times New Roman" pitchFamily="18" charset="0"/>
              </a:rPr>
              <a:t> )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.</a:t>
            </a:r>
            <a:endParaRPr lang="el-GR" sz="2000" dirty="0">
              <a:cs typeface="Times New Roman" pitchFamily="18" charset="0"/>
            </a:endParaRP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03D1B03-D2E5-4DB4-B3D3-DCD8D692422B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111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994287-DEC9-414F-F87D-32EEF8C0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34525642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Annotated Parse Tree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/>
              <a:t>A parse tree showing the values of attributes at each node is called       an </a:t>
            </a:r>
            <a:r>
              <a:rPr lang="en-US" b="1"/>
              <a:t>annotated parse tree</a:t>
            </a:r>
            <a:r>
              <a:rPr lang="en-US"/>
              <a:t>.</a:t>
            </a:r>
          </a:p>
          <a:p>
            <a:pPr marL="457200" indent="-457200">
              <a:buFontTx/>
              <a:buAutoNum type="arabicPeriod"/>
            </a:pPr>
            <a:endParaRPr lang="en-US"/>
          </a:p>
          <a:p>
            <a:pPr marL="457200" indent="-457200">
              <a:buFontTx/>
              <a:buAutoNum type="arabicPeriod"/>
            </a:pPr>
            <a:r>
              <a:rPr lang="en-US"/>
              <a:t>The process of computing the attributes values at the nodes is called </a:t>
            </a:r>
            <a:r>
              <a:rPr lang="en-US" b="1"/>
              <a:t>annotating</a:t>
            </a:r>
            <a:r>
              <a:rPr lang="en-US"/>
              <a:t> (or </a:t>
            </a:r>
            <a:r>
              <a:rPr lang="en-US" b="1"/>
              <a:t>decorating</a:t>
            </a:r>
            <a:r>
              <a:rPr lang="en-US"/>
              <a:t>) of the parse tree.</a:t>
            </a:r>
          </a:p>
          <a:p>
            <a:pPr marL="457200" indent="-457200">
              <a:buFontTx/>
              <a:buAutoNum type="arabicPeriod"/>
            </a:pPr>
            <a:endParaRPr lang="en-US"/>
          </a:p>
          <a:p>
            <a:pPr marL="457200" indent="-457200">
              <a:buFontTx/>
              <a:buAutoNum type="arabicPeriod"/>
            </a:pPr>
            <a:r>
              <a:rPr lang="en-US"/>
              <a:t>Of course, the order of these computations depends on the    dependency graph induced by the semantic rules.</a:t>
            </a:r>
          </a:p>
          <a:p>
            <a:pPr marL="457200" indent="-457200">
              <a:buFontTx/>
              <a:buAutoNum type="arabicPeriod"/>
            </a:pPr>
            <a:endParaRPr lang="en-US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D8D113A-63C4-481F-94F5-3BFD8B3808C5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112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F59EC5-28AC-8EE7-A11B-BD3379A6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420011914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Syntax-Directed Definition – Synthesized </a:t>
            </a:r>
            <a:r>
              <a:rPr lang="en-US" dirty="0" err="1"/>
              <a:t>Atttibutes</a:t>
            </a:r>
            <a:endParaRPr lang="en-US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None/>
            </a:pPr>
            <a:r>
              <a:rPr lang="en-US" sz="2800" b="1" dirty="0"/>
              <a:t>	</a:t>
            </a:r>
            <a:r>
              <a:rPr lang="en-US" sz="2800" b="1" u="sng" dirty="0"/>
              <a:t>Production</a:t>
            </a:r>
            <a:r>
              <a:rPr lang="en-US" dirty="0"/>
              <a:t> 		</a:t>
            </a:r>
            <a:r>
              <a:rPr lang="en-US" sz="2800" b="1" u="sng" dirty="0"/>
              <a:t>Semantic Rules</a:t>
            </a:r>
          </a:p>
          <a:p>
            <a:pPr marL="457200" indent="-457200">
              <a:buNone/>
            </a:pPr>
            <a:r>
              <a:rPr lang="en-US" sz="2000" dirty="0"/>
              <a:t>	L </a:t>
            </a:r>
            <a:r>
              <a:rPr lang="en-US" sz="2000" dirty="0">
                <a:cs typeface="Times New Roman" pitchFamily="18" charset="0"/>
              </a:rPr>
              <a:t>→ E </a:t>
            </a:r>
            <a:r>
              <a:rPr lang="en-US" sz="2000" b="1" dirty="0">
                <a:cs typeface="Times New Roman" pitchFamily="18" charset="0"/>
              </a:rPr>
              <a:t>return</a:t>
            </a:r>
            <a:r>
              <a:rPr lang="en-US" sz="2000" dirty="0">
                <a:cs typeface="Times New Roman" pitchFamily="18" charset="0"/>
              </a:rPr>
              <a:t>		print(E.val)</a:t>
            </a:r>
          </a:p>
          <a:p>
            <a:pPr marL="457200" indent="-457200">
              <a:buNone/>
            </a:pPr>
            <a:r>
              <a:rPr lang="en-US" sz="2000" dirty="0">
                <a:cs typeface="Times New Roman" pitchFamily="18" charset="0"/>
              </a:rPr>
              <a:t>	E → E</a:t>
            </a:r>
            <a:r>
              <a:rPr lang="en-US" sz="2000" baseline="-25000" dirty="0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 + T			E.val = E</a:t>
            </a:r>
            <a:r>
              <a:rPr lang="en-US" sz="2000" baseline="-25000" dirty="0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.val + T.val</a:t>
            </a:r>
          </a:p>
          <a:p>
            <a:pPr marL="457200" indent="-457200">
              <a:buNone/>
            </a:pPr>
            <a:r>
              <a:rPr lang="en-US" sz="2000" dirty="0">
                <a:cs typeface="Times New Roman" pitchFamily="18" charset="0"/>
              </a:rPr>
              <a:t>	E → T			E.val = T.val</a:t>
            </a:r>
          </a:p>
          <a:p>
            <a:pPr marL="457200" indent="-457200">
              <a:buNone/>
            </a:pPr>
            <a:r>
              <a:rPr lang="en-US" sz="2000" dirty="0">
                <a:cs typeface="Times New Roman" pitchFamily="18" charset="0"/>
              </a:rPr>
              <a:t>	T → T</a:t>
            </a:r>
            <a:r>
              <a:rPr lang="en-US" sz="2000" baseline="-25000" dirty="0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 * F			T.val = T</a:t>
            </a:r>
            <a:r>
              <a:rPr lang="en-US" sz="2000" baseline="-25000" dirty="0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.val * F.val</a:t>
            </a:r>
          </a:p>
          <a:p>
            <a:pPr marL="457200" indent="-457200">
              <a:buNone/>
            </a:pPr>
            <a:r>
              <a:rPr lang="en-US" sz="2000" dirty="0">
                <a:cs typeface="Times New Roman" pitchFamily="18" charset="0"/>
              </a:rPr>
              <a:t>	T → F			T.val = F.val</a:t>
            </a:r>
          </a:p>
          <a:p>
            <a:pPr marL="457200" indent="-457200">
              <a:buNone/>
            </a:pPr>
            <a:r>
              <a:rPr lang="en-US" sz="2000" dirty="0">
                <a:cs typeface="Times New Roman" pitchFamily="18" charset="0"/>
              </a:rPr>
              <a:t>	F → ( E )			F.val = </a:t>
            </a: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E.val</a:t>
            </a:r>
          </a:p>
          <a:p>
            <a:pPr marL="457200" indent="-457200">
              <a:buNone/>
            </a:pPr>
            <a:r>
              <a:rPr lang="en-US" sz="2000" dirty="0">
                <a:cs typeface="Times New Roman" pitchFamily="18" charset="0"/>
              </a:rPr>
              <a:t>	F → </a:t>
            </a:r>
            <a:r>
              <a:rPr lang="en-US" sz="2000" b="1" dirty="0">
                <a:cs typeface="Times New Roman" pitchFamily="18" charset="0"/>
              </a:rPr>
              <a:t>digit</a:t>
            </a:r>
            <a:r>
              <a:rPr lang="en-US" sz="2000" dirty="0">
                <a:cs typeface="Times New Roman" pitchFamily="18" charset="0"/>
              </a:rPr>
              <a:t>			F.val = </a:t>
            </a:r>
            <a:r>
              <a:rPr lang="en-US" sz="2000" b="1" dirty="0" err="1">
                <a:cs typeface="Times New Roman" pitchFamily="18" charset="0"/>
              </a:rPr>
              <a:t>digit</a:t>
            </a:r>
            <a:r>
              <a:rPr lang="en-US" sz="2000" dirty="0" err="1">
                <a:cs typeface="Times New Roman" pitchFamily="18" charset="0"/>
              </a:rPr>
              <a:t>.lexval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b="1" dirty="0">
                <a:cs typeface="Times New Roman" pitchFamily="18" charset="0"/>
              </a:rPr>
              <a:t>(from symbol table)</a:t>
            </a:r>
          </a:p>
          <a:p>
            <a:pPr marL="457200" indent="-457200">
              <a:buNone/>
            </a:pPr>
            <a:endParaRPr lang="en-US" sz="2000" dirty="0"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000" dirty="0">
                <a:cs typeface="Times New Roman" pitchFamily="18" charset="0"/>
              </a:rPr>
              <a:t>Symbols </a:t>
            </a: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E, T, and F are associated with a synthesized attribute </a:t>
            </a:r>
            <a:r>
              <a:rPr lang="en-US" sz="2000" b="1" i="1" dirty="0">
                <a:solidFill>
                  <a:srgbClr val="C00000"/>
                </a:solidFill>
                <a:cs typeface="Times New Roman" pitchFamily="18" charset="0"/>
              </a:rPr>
              <a:t>val</a:t>
            </a:r>
            <a:r>
              <a:rPr lang="en-US" sz="2000" dirty="0"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en-US" sz="2000" dirty="0">
                <a:cs typeface="Times New Roman" pitchFamily="18" charset="0"/>
              </a:rPr>
              <a:t>The token </a:t>
            </a:r>
            <a:r>
              <a:rPr lang="en-US" sz="2000" b="1" dirty="0">
                <a:cs typeface="Times New Roman" pitchFamily="18" charset="0"/>
              </a:rPr>
              <a:t>digit</a:t>
            </a:r>
            <a:r>
              <a:rPr lang="en-US" sz="2000" dirty="0">
                <a:cs typeface="Times New Roman" pitchFamily="18" charset="0"/>
              </a:rPr>
              <a:t> has a </a:t>
            </a: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synthesized attribute </a:t>
            </a:r>
            <a:r>
              <a:rPr lang="en-US" sz="2000" b="1" i="1" dirty="0" err="1">
                <a:solidFill>
                  <a:srgbClr val="C00000"/>
                </a:solidFill>
                <a:cs typeface="Times New Roman" pitchFamily="18" charset="0"/>
              </a:rPr>
              <a:t>lexval</a:t>
            </a: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(it is assumed that it is evaluated by the lexical analyzer).</a:t>
            </a:r>
          </a:p>
          <a:p>
            <a:pPr marL="457200" indent="-457200">
              <a:buNone/>
            </a:pPr>
            <a:endParaRPr lang="en-US" sz="2000" dirty="0">
              <a:cs typeface="Times New Roman" pitchFamily="18" charset="0"/>
            </a:endParaRPr>
          </a:p>
          <a:p>
            <a:pPr marL="457200" indent="-457200">
              <a:buNone/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1E84ABB-5484-42FB-8F4E-C98FB669EDBC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113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390BD5-65B9-7D95-12BD-C1BD62C42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74486920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Annotated Parse Tree -- Example </a:t>
            </a:r>
          </a:p>
        </p:txBody>
      </p:sp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5CEED-2473-4C6A-A128-7A0AEB45D7ED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114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0244" name="Group 29"/>
          <p:cNvGrpSpPr>
            <a:grpSpLocks/>
          </p:cNvGrpSpPr>
          <p:nvPr/>
        </p:nvGrpSpPr>
        <p:grpSpPr bwMode="auto">
          <a:xfrm>
            <a:off x="3581341" y="996350"/>
            <a:ext cx="8050213" cy="4572000"/>
            <a:chOff x="422" y="720"/>
            <a:chExt cx="5071" cy="2880"/>
          </a:xfrm>
        </p:grpSpPr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422" y="746"/>
              <a:ext cx="11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</a:rPr>
                <a:t>Input:  5+3*4</a:t>
              </a:r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3456" y="720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2592" y="1296"/>
              <a:ext cx="28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</a:rPr>
                <a:t>E.val=17            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return 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print(E.val)</a:t>
              </a:r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48" name="Text Box 9"/>
            <p:cNvSpPr txBox="1">
              <a:spLocks noChangeArrowheads="1"/>
            </p:cNvSpPr>
            <p:nvPr/>
          </p:nvSpPr>
          <p:spPr bwMode="auto">
            <a:xfrm>
              <a:off x="1296" y="1824"/>
              <a:ext cx="3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E.val=5                  +                    T.val=12</a:t>
              </a:r>
            </a:p>
          </p:txBody>
        </p:sp>
        <p:sp>
          <p:nvSpPr>
            <p:cNvPr id="10249" name="Text Box 10"/>
            <p:cNvSpPr txBox="1">
              <a:spLocks noChangeArrowheads="1"/>
            </p:cNvSpPr>
            <p:nvPr/>
          </p:nvSpPr>
          <p:spPr bwMode="auto">
            <a:xfrm>
              <a:off x="1296" y="2304"/>
              <a:ext cx="37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T.val=5                          T.val=3     *      F.val=4</a:t>
              </a:r>
            </a:p>
          </p:txBody>
        </p:sp>
        <p:sp>
          <p:nvSpPr>
            <p:cNvPr id="10250" name="Text Box 11"/>
            <p:cNvSpPr txBox="1">
              <a:spLocks noChangeArrowheads="1"/>
            </p:cNvSpPr>
            <p:nvPr/>
          </p:nvSpPr>
          <p:spPr bwMode="auto">
            <a:xfrm>
              <a:off x="1296" y="2784"/>
              <a:ext cx="41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</a:rPr>
                <a:t>F.val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</a:rPr>
                <a:t>=5                         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</a:rPr>
                <a:t>F.val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</a:rPr>
                <a:t>=3           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</a:rPr>
                <a:t>digit.lexval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</a:rPr>
                <a:t>=4</a:t>
              </a:r>
            </a:p>
          </p:txBody>
        </p:sp>
        <p:sp>
          <p:nvSpPr>
            <p:cNvPr id="10251" name="Text Box 12"/>
            <p:cNvSpPr txBox="1">
              <a:spLocks noChangeArrowheads="1"/>
            </p:cNvSpPr>
            <p:nvPr/>
          </p:nvSpPr>
          <p:spPr bwMode="auto">
            <a:xfrm>
              <a:off x="1296" y="3312"/>
              <a:ext cx="30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digit.lexval=5                digit.lexval=3</a:t>
              </a:r>
            </a:p>
          </p:txBody>
        </p:sp>
        <p:sp>
          <p:nvSpPr>
            <p:cNvPr id="10252" name="Line 14"/>
            <p:cNvSpPr>
              <a:spLocks noChangeShapeType="1"/>
            </p:cNvSpPr>
            <p:nvPr/>
          </p:nvSpPr>
          <p:spPr bwMode="auto">
            <a:xfrm flipH="1">
              <a:off x="2880" y="960"/>
              <a:ext cx="67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53" name="Line 15"/>
            <p:cNvSpPr>
              <a:spLocks noChangeShapeType="1"/>
            </p:cNvSpPr>
            <p:nvPr/>
          </p:nvSpPr>
          <p:spPr bwMode="auto">
            <a:xfrm>
              <a:off x="3552" y="960"/>
              <a:ext cx="6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54" name="Line 16"/>
            <p:cNvSpPr>
              <a:spLocks noChangeShapeType="1"/>
            </p:cNvSpPr>
            <p:nvPr/>
          </p:nvSpPr>
          <p:spPr bwMode="auto">
            <a:xfrm flipH="1">
              <a:off x="1632" y="1584"/>
              <a:ext cx="12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55" name="Line 17"/>
            <p:cNvSpPr>
              <a:spLocks noChangeShapeType="1"/>
            </p:cNvSpPr>
            <p:nvPr/>
          </p:nvSpPr>
          <p:spPr bwMode="auto">
            <a:xfrm>
              <a:off x="2880" y="15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56" name="Line 18"/>
            <p:cNvSpPr>
              <a:spLocks noChangeShapeType="1"/>
            </p:cNvSpPr>
            <p:nvPr/>
          </p:nvSpPr>
          <p:spPr bwMode="auto">
            <a:xfrm>
              <a:off x="2880" y="1584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57" name="Line 19"/>
            <p:cNvSpPr>
              <a:spLocks noChangeShapeType="1"/>
            </p:cNvSpPr>
            <p:nvPr/>
          </p:nvSpPr>
          <p:spPr bwMode="auto">
            <a:xfrm>
              <a:off x="1584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58" name="Line 20"/>
            <p:cNvSpPr>
              <a:spLocks noChangeShapeType="1"/>
            </p:cNvSpPr>
            <p:nvPr/>
          </p:nvSpPr>
          <p:spPr bwMode="auto">
            <a:xfrm>
              <a:off x="1584" y="312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59" name="Line 21"/>
            <p:cNvSpPr>
              <a:spLocks noChangeShapeType="1"/>
            </p:cNvSpPr>
            <p:nvPr/>
          </p:nvSpPr>
          <p:spPr bwMode="auto">
            <a:xfrm>
              <a:off x="1584" y="264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0" name="Line 22"/>
            <p:cNvSpPr>
              <a:spLocks noChangeShapeType="1"/>
            </p:cNvSpPr>
            <p:nvPr/>
          </p:nvSpPr>
          <p:spPr bwMode="auto">
            <a:xfrm>
              <a:off x="3408" y="312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1" name="Line 23"/>
            <p:cNvSpPr>
              <a:spLocks noChangeShapeType="1"/>
            </p:cNvSpPr>
            <p:nvPr/>
          </p:nvSpPr>
          <p:spPr bwMode="auto">
            <a:xfrm>
              <a:off x="4656" y="264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2" name="Line 24"/>
            <p:cNvSpPr>
              <a:spLocks noChangeShapeType="1"/>
            </p:cNvSpPr>
            <p:nvPr/>
          </p:nvSpPr>
          <p:spPr bwMode="auto">
            <a:xfrm>
              <a:off x="3408" y="25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3" name="Line 25"/>
            <p:cNvSpPr>
              <a:spLocks noChangeShapeType="1"/>
            </p:cNvSpPr>
            <p:nvPr/>
          </p:nvSpPr>
          <p:spPr bwMode="auto">
            <a:xfrm flipH="1">
              <a:off x="3408" y="2112"/>
              <a:ext cx="67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4" name="Line 26"/>
            <p:cNvSpPr>
              <a:spLocks noChangeShapeType="1"/>
            </p:cNvSpPr>
            <p:nvPr/>
          </p:nvSpPr>
          <p:spPr bwMode="auto">
            <a:xfrm>
              <a:off x="4080" y="2112"/>
              <a:ext cx="57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5" name="Line 27"/>
            <p:cNvSpPr>
              <a:spLocks noChangeShapeType="1"/>
            </p:cNvSpPr>
            <p:nvPr/>
          </p:nvSpPr>
          <p:spPr bwMode="auto">
            <a:xfrm>
              <a:off x="4080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9CA72-440F-5731-AD16-B3F49C7A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27428203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Graph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8DB801-B37E-44A8-B7B4-35AF6A0CC043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8010" y="1843950"/>
            <a:ext cx="82942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Dependency graph shows the flow of information among the attribute instances in parse tree.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 It is used to determine the order of computation of attributes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</a:rPr>
              <a:t>Semantic rules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set up dependencies between attributes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which can be represented by a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</a:rPr>
              <a:t>dependency graph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This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</a:rPr>
              <a:t>dependency graph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</a:rPr>
              <a:t>determines the evaluation order of these semantic rules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6AADB-B35C-0CA3-E9BB-2A854DD90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49255674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Graph</a:t>
            </a:r>
          </a:p>
        </p:txBody>
      </p:sp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B188258-3C89-4F38-9F5B-8C0D78B9F2D6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116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589535" y="1165112"/>
            <a:ext cx="184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Input:  5+3*4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8406009" y="1123837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7034410" y="2038237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E.val=17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4977010" y="2876437"/>
            <a:ext cx="514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E.val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=5                                    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T.val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=12</a:t>
            </a: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4977010" y="3638437"/>
            <a:ext cx="5935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T.val=5                          T.val=3            F.val=4</a:t>
            </a:r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4977009" y="4400437"/>
            <a:ext cx="6662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F.val=5                          F.val=3            digit.lexval=4</a:t>
            </a:r>
          </a:p>
        </p:txBody>
      </p:sp>
      <p:sp>
        <p:nvSpPr>
          <p:cNvPr id="11274" name="Text Box 12"/>
          <p:cNvSpPr txBox="1">
            <a:spLocks noChangeArrowheads="1"/>
          </p:cNvSpPr>
          <p:nvPr/>
        </p:nvSpPr>
        <p:spPr bwMode="auto">
          <a:xfrm>
            <a:off x="4977010" y="5238637"/>
            <a:ext cx="480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digit.lexval=5                digit.lexval=3</a:t>
            </a:r>
          </a:p>
        </p:txBody>
      </p:sp>
      <p:sp>
        <p:nvSpPr>
          <p:cNvPr id="11275" name="Line 15"/>
          <p:cNvSpPr>
            <a:spLocks noChangeShapeType="1"/>
          </p:cNvSpPr>
          <p:nvPr/>
        </p:nvSpPr>
        <p:spPr bwMode="auto">
          <a:xfrm flipH="1">
            <a:off x="5510409" y="2495437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6" name="Line 17"/>
          <p:cNvSpPr>
            <a:spLocks noChangeShapeType="1"/>
          </p:cNvSpPr>
          <p:nvPr/>
        </p:nvSpPr>
        <p:spPr bwMode="auto">
          <a:xfrm>
            <a:off x="7491609" y="2495437"/>
            <a:ext cx="1905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7" name="Line 18"/>
          <p:cNvSpPr>
            <a:spLocks noChangeShapeType="1"/>
          </p:cNvSpPr>
          <p:nvPr/>
        </p:nvSpPr>
        <p:spPr bwMode="auto">
          <a:xfrm>
            <a:off x="5434209" y="3333637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8" name="Line 19"/>
          <p:cNvSpPr>
            <a:spLocks noChangeShapeType="1"/>
          </p:cNvSpPr>
          <p:nvPr/>
        </p:nvSpPr>
        <p:spPr bwMode="auto">
          <a:xfrm>
            <a:off x="5434209" y="4933837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9" name="Line 20"/>
          <p:cNvSpPr>
            <a:spLocks noChangeShapeType="1"/>
          </p:cNvSpPr>
          <p:nvPr/>
        </p:nvSpPr>
        <p:spPr bwMode="auto">
          <a:xfrm>
            <a:off x="5434209" y="4171837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0" name="Line 21"/>
          <p:cNvSpPr>
            <a:spLocks noChangeShapeType="1"/>
          </p:cNvSpPr>
          <p:nvPr/>
        </p:nvSpPr>
        <p:spPr bwMode="auto">
          <a:xfrm>
            <a:off x="8329809" y="4933837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1" name="Line 22"/>
          <p:cNvSpPr>
            <a:spLocks noChangeShapeType="1"/>
          </p:cNvSpPr>
          <p:nvPr/>
        </p:nvSpPr>
        <p:spPr bwMode="auto">
          <a:xfrm>
            <a:off x="10311009" y="4171837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2" name="Line 23"/>
          <p:cNvSpPr>
            <a:spLocks noChangeShapeType="1"/>
          </p:cNvSpPr>
          <p:nvPr/>
        </p:nvSpPr>
        <p:spPr bwMode="auto">
          <a:xfrm>
            <a:off x="8329809" y="4095637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3" name="Line 24"/>
          <p:cNvSpPr>
            <a:spLocks noChangeShapeType="1"/>
          </p:cNvSpPr>
          <p:nvPr/>
        </p:nvSpPr>
        <p:spPr bwMode="auto">
          <a:xfrm flipH="1">
            <a:off x="8329809" y="3333637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4" name="Line 25"/>
          <p:cNvSpPr>
            <a:spLocks noChangeShapeType="1"/>
          </p:cNvSpPr>
          <p:nvPr/>
        </p:nvSpPr>
        <p:spPr bwMode="auto">
          <a:xfrm>
            <a:off x="9396609" y="3333637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5" name="Line 28"/>
          <p:cNvSpPr>
            <a:spLocks noChangeShapeType="1"/>
          </p:cNvSpPr>
          <p:nvPr/>
        </p:nvSpPr>
        <p:spPr bwMode="auto">
          <a:xfrm flipV="1">
            <a:off x="7704334" y="1504837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129500-3D17-8467-EF99-8B8B5D5E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47603625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8DB801-B37E-44A8-B7B4-35AF6A0CC043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0950" y="2459504"/>
            <a:ext cx="82641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We distinguish between two kinds of attributes: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Synthesized Attributes.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They are computed from the values of the attributes of the children nodes.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Inherited Attributes.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They are computed from the values of the attributes of both the siblings and the parent nodes.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0B7FF-19D8-7F7A-9C28-D62CBF1E2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8097CED-0B60-CA24-E837-0672AF209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/>
              <a:t>Attributes</a:t>
            </a:r>
          </a:p>
        </p:txBody>
      </p:sp>
    </p:spTree>
    <p:extLst>
      <p:ext uri="{BB962C8B-B14F-4D97-AF65-F5344CB8AC3E}">
        <p14:creationId xmlns:p14="http://schemas.microsoft.com/office/powerpoint/2010/main" val="256290704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Inherited Attributes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8DB801-B37E-44A8-B7B4-35AF6A0CC043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6316" y="552091"/>
            <a:ext cx="834461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• 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</a:rPr>
              <a:t>Inherited Attributes </a:t>
            </a:r>
            <a:r>
              <a:rPr lang="en-US" sz="2600" dirty="0">
                <a:solidFill>
                  <a:srgbClr val="00CC99"/>
                </a:solidFill>
                <a:latin typeface="Times New Roman" pitchFamily="18" charset="0"/>
              </a:rPr>
              <a:t>are useful for expressing the dependence of a construct on the context in which it appears.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00CC99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• It is always possible to rewrite a syntax directed definition to use only synthesized attributes, but it is often more natural to use both synthesized and inherited attributes.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• 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</a:rPr>
              <a:t>Evaluation Order.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</a:rPr>
              <a:t>Inherited attributes cannot be evaluated by a simple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</a:rPr>
              <a:t>PreOrder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</a:rPr>
              <a:t> traversal of the parse-tree: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– Unlike synthesized attributes, the order in which the inherited attributes of the children are computed is important!!! Indeed: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∗ </a:t>
            </a:r>
            <a:r>
              <a:rPr lang="en-US" sz="2600" dirty="0">
                <a:solidFill>
                  <a:srgbClr val="FFC000"/>
                </a:solidFill>
                <a:latin typeface="Times New Roman" pitchFamily="18" charset="0"/>
              </a:rPr>
              <a:t>Inherited attributes of the children can depend from both left and right siblings!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BAD50-AE19-7CAE-36E4-4AAEB804A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87147068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Syntax-Directed Definition – Inherited Attributes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3464943" y="741872"/>
            <a:ext cx="8310114" cy="5532407"/>
          </a:xfrm>
        </p:spPr>
        <p:txBody>
          <a:bodyPr/>
          <a:lstStyle/>
          <a:p>
            <a:pPr marL="457200" indent="-457200">
              <a:buNone/>
            </a:pPr>
            <a:r>
              <a:rPr lang="en-US" sz="1800" dirty="0">
                <a:solidFill>
                  <a:srgbClr val="00B0F0"/>
                </a:solidFill>
              </a:rPr>
              <a:t>Let us consider the syntax directed definition with both inherited and synthesized attributes for the grammar for “type declarations”:</a:t>
            </a:r>
            <a:r>
              <a:rPr lang="en-US" sz="1800" b="1" dirty="0">
                <a:solidFill>
                  <a:srgbClr val="00B0F0"/>
                </a:solidFill>
              </a:rPr>
              <a:t>	</a:t>
            </a:r>
          </a:p>
          <a:p>
            <a:pPr marL="457200" indent="-457200">
              <a:buNone/>
            </a:pPr>
            <a:r>
              <a:rPr lang="en-US" sz="2800" b="1" u="sng" dirty="0"/>
              <a:t>Production </a:t>
            </a:r>
            <a:r>
              <a:rPr lang="en-US" dirty="0"/>
              <a:t> 	</a:t>
            </a:r>
            <a:r>
              <a:rPr lang="en-US" sz="2800" b="1" u="sng" dirty="0"/>
              <a:t>Semantic Rules</a:t>
            </a:r>
          </a:p>
          <a:p>
            <a:pPr marL="457200" indent="-457200">
              <a:buNone/>
            </a:pPr>
            <a:r>
              <a:rPr lang="en-US" dirty="0"/>
              <a:t>	D </a:t>
            </a:r>
            <a:r>
              <a:rPr lang="en-US" dirty="0">
                <a:cs typeface="Times New Roman" pitchFamily="18" charset="0"/>
              </a:rPr>
              <a:t>→ T L;		</a:t>
            </a:r>
            <a:r>
              <a:rPr lang="en-US" dirty="0" err="1">
                <a:cs typeface="Times New Roman" pitchFamily="18" charset="0"/>
              </a:rPr>
              <a:t>L.in</a:t>
            </a:r>
            <a:r>
              <a:rPr lang="en-US" dirty="0">
                <a:cs typeface="Times New Roman" pitchFamily="18" charset="0"/>
              </a:rPr>
              <a:t> = </a:t>
            </a:r>
            <a:r>
              <a:rPr lang="en-US" dirty="0" err="1">
                <a:cs typeface="Times New Roman" pitchFamily="18" charset="0"/>
              </a:rPr>
              <a:t>T.type</a:t>
            </a:r>
            <a:endParaRPr lang="en-US" dirty="0"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dirty="0">
                <a:cs typeface="Times New Roman" pitchFamily="18" charset="0"/>
              </a:rPr>
              <a:t>	T → </a:t>
            </a:r>
            <a:r>
              <a:rPr lang="en-US" b="1" dirty="0" err="1">
                <a:cs typeface="Times New Roman" pitchFamily="18" charset="0"/>
              </a:rPr>
              <a:t>int</a:t>
            </a:r>
            <a:r>
              <a:rPr lang="en-US" dirty="0">
                <a:cs typeface="Times New Roman" pitchFamily="18" charset="0"/>
              </a:rPr>
              <a:t>		</a:t>
            </a:r>
            <a:r>
              <a:rPr lang="en-US" dirty="0" err="1">
                <a:cs typeface="Times New Roman" pitchFamily="18" charset="0"/>
              </a:rPr>
              <a:t>T.type</a:t>
            </a:r>
            <a:r>
              <a:rPr lang="en-US" dirty="0">
                <a:cs typeface="Times New Roman" pitchFamily="18" charset="0"/>
              </a:rPr>
              <a:t> = integer</a:t>
            </a:r>
          </a:p>
          <a:p>
            <a:pPr marL="457200" indent="-457200">
              <a:buNone/>
            </a:pPr>
            <a:r>
              <a:rPr lang="en-US" dirty="0">
                <a:cs typeface="Times New Roman" pitchFamily="18" charset="0"/>
              </a:rPr>
              <a:t>	T → </a:t>
            </a:r>
            <a:r>
              <a:rPr lang="en-US" b="1" dirty="0">
                <a:cs typeface="Times New Roman" pitchFamily="18" charset="0"/>
              </a:rPr>
              <a:t>real</a:t>
            </a:r>
            <a:r>
              <a:rPr lang="en-US" dirty="0">
                <a:cs typeface="Times New Roman" pitchFamily="18" charset="0"/>
              </a:rPr>
              <a:t>		</a:t>
            </a:r>
            <a:r>
              <a:rPr lang="en-US" dirty="0" err="1">
                <a:cs typeface="Times New Roman" pitchFamily="18" charset="0"/>
              </a:rPr>
              <a:t>T.type</a:t>
            </a:r>
            <a:r>
              <a:rPr lang="en-US" dirty="0">
                <a:cs typeface="Times New Roman" pitchFamily="18" charset="0"/>
              </a:rPr>
              <a:t> = real</a:t>
            </a:r>
          </a:p>
          <a:p>
            <a:pPr marL="457200" indent="-457200">
              <a:buNone/>
            </a:pPr>
            <a:r>
              <a:rPr lang="en-US" dirty="0">
                <a:cs typeface="Times New Roman" pitchFamily="18" charset="0"/>
              </a:rPr>
              <a:t>	L → L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 ,</a:t>
            </a:r>
            <a:r>
              <a:rPr lang="en-US" b="1" dirty="0">
                <a:cs typeface="Times New Roman" pitchFamily="18" charset="0"/>
              </a:rPr>
              <a:t>id</a:t>
            </a:r>
            <a:r>
              <a:rPr lang="en-US" dirty="0">
                <a:cs typeface="Times New Roman" pitchFamily="18" charset="0"/>
              </a:rPr>
              <a:t>		L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.in = </a:t>
            </a:r>
            <a:r>
              <a:rPr lang="en-US" dirty="0" err="1">
                <a:cs typeface="Times New Roman" pitchFamily="18" charset="0"/>
              </a:rPr>
              <a:t>L.in</a:t>
            </a:r>
            <a:r>
              <a:rPr lang="en-US" dirty="0">
                <a:cs typeface="Times New Roman" pitchFamily="18" charset="0"/>
              </a:rPr>
              <a:t>,   </a:t>
            </a:r>
            <a:r>
              <a:rPr lang="en-US" dirty="0" err="1">
                <a:cs typeface="Times New Roman" pitchFamily="18" charset="0"/>
              </a:rPr>
              <a:t>addtype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n-US" b="1" dirty="0" err="1">
                <a:cs typeface="Times New Roman" pitchFamily="18" charset="0"/>
              </a:rPr>
              <a:t>id</a:t>
            </a:r>
            <a:r>
              <a:rPr lang="en-US" dirty="0" err="1">
                <a:cs typeface="Times New Roman" pitchFamily="18" charset="0"/>
              </a:rPr>
              <a:t>.entry,L.in</a:t>
            </a:r>
            <a:r>
              <a:rPr lang="en-US" dirty="0">
                <a:cs typeface="Times New Roman" pitchFamily="18" charset="0"/>
              </a:rPr>
              <a:t>)</a:t>
            </a:r>
          </a:p>
          <a:p>
            <a:pPr marL="457200" indent="-457200">
              <a:buNone/>
            </a:pPr>
            <a:r>
              <a:rPr lang="en-US" dirty="0">
                <a:cs typeface="Times New Roman" pitchFamily="18" charset="0"/>
              </a:rPr>
              <a:t>	L → </a:t>
            </a:r>
            <a:r>
              <a:rPr lang="en-US" b="1" dirty="0">
                <a:cs typeface="Times New Roman" pitchFamily="18" charset="0"/>
              </a:rPr>
              <a:t>id</a:t>
            </a:r>
            <a:r>
              <a:rPr lang="en-US" dirty="0">
                <a:cs typeface="Times New Roman" pitchFamily="18" charset="0"/>
              </a:rPr>
              <a:t>		</a:t>
            </a:r>
            <a:r>
              <a:rPr lang="en-US" dirty="0" err="1">
                <a:cs typeface="Times New Roman" pitchFamily="18" charset="0"/>
              </a:rPr>
              <a:t>addtype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n-US" b="1" dirty="0" err="1">
                <a:cs typeface="Times New Roman" pitchFamily="18" charset="0"/>
              </a:rPr>
              <a:t>id</a:t>
            </a:r>
            <a:r>
              <a:rPr lang="en-US" dirty="0" err="1">
                <a:cs typeface="Times New Roman" pitchFamily="18" charset="0"/>
              </a:rPr>
              <a:t>.entry,L.in</a:t>
            </a:r>
            <a:r>
              <a:rPr lang="en-US" dirty="0">
                <a:cs typeface="Times New Roman" pitchFamily="18" charset="0"/>
              </a:rPr>
              <a:t>)</a:t>
            </a:r>
          </a:p>
          <a:p>
            <a:pPr marL="457200" indent="-457200">
              <a:buNone/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000" dirty="0"/>
              <a:t>The non terminal T has a synthesized attribute, type, determined by the keyword in the declaration</a:t>
            </a:r>
          </a:p>
          <a:p>
            <a:pPr marL="457200" indent="-457200">
              <a:buFontTx/>
              <a:buAutoNum type="arabicPeriod"/>
            </a:pPr>
            <a:r>
              <a:rPr lang="en-US" sz="2000" dirty="0">
                <a:cs typeface="Times New Roman" pitchFamily="18" charset="0"/>
              </a:rPr>
              <a:t>.</a:t>
            </a:r>
            <a:r>
              <a:rPr lang="en-US" sz="2000" dirty="0"/>
              <a:t> The production D → T L is associated with the semantic rule L.in := T .type which set the inherited attribute L.in.</a:t>
            </a:r>
            <a:endParaRPr lang="en-US" sz="2000" dirty="0">
              <a:cs typeface="Times New Roman" pitchFamily="18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US" sz="2000" dirty="0">
                <a:cs typeface="Times New Roman" pitchFamily="18" charset="0"/>
              </a:rPr>
              <a:t>Symbol L is associated with an inherited attribute </a:t>
            </a:r>
            <a:r>
              <a:rPr lang="en-US" sz="2000" i="1" dirty="0">
                <a:cs typeface="Times New Roman" pitchFamily="18" charset="0"/>
              </a:rPr>
              <a:t>in.</a:t>
            </a:r>
            <a:endParaRPr lang="en-US" sz="2000" dirty="0">
              <a:cs typeface="Times New Roman" pitchFamily="18" charset="0"/>
            </a:endParaRPr>
          </a:p>
          <a:p>
            <a:pPr marL="457200" indent="-457200">
              <a:buNone/>
            </a:pPr>
            <a:endParaRPr lang="en-US" sz="2000" dirty="0">
              <a:cs typeface="Times New Roman" pitchFamily="18" charset="0"/>
            </a:endParaRP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67E7E3A-8907-4FFD-9C22-C89E6E70A535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119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2CB611-EE07-0BB5-86E9-263629B31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77532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Why Do We Study Compilers?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-152400">
              <a:spcBef>
                <a:spcPts val="0"/>
              </a:spcBef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design a translator </a:t>
            </a:r>
            <a:endParaRPr lang="en-US" dirty="0"/>
          </a:p>
          <a:p>
            <a:pPr marL="0" lvl="0" indent="-152400">
              <a:spcBef>
                <a:spcPts val="0"/>
              </a:spcBef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Influences on programming language design</a:t>
            </a: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Influences on computer design</a:t>
            </a: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Compiling techniques are useful for software development</a:t>
            </a:r>
            <a:endParaRPr lang="en-US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─ Parsing techniques are often used </a:t>
            </a:r>
            <a:endParaRPr lang="en-US" sz="28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─ Learn practical data structures and algorithms</a:t>
            </a:r>
            <a:endParaRPr lang="en-US" sz="28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─ Basis for many tools such as text formatters, structure editors, design verification tools,…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7D36C-D713-4E0A-9B77-DA754B950D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FDF14-09A6-842E-B7EA-8FEB98D43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36978752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>
                <a:solidFill>
                  <a:schemeClr val="bg1"/>
                </a:solidFill>
              </a:rPr>
              <a:t>Annotated Parse Tree for real, id1, id2, id3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F77575-E23C-216B-EAE5-9918FCD4D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8DB801-B37E-44A8-B7B4-35AF6A0CC04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943600" y="1715606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 flipH="1">
            <a:off x="5181600" y="2138068"/>
            <a:ext cx="685800" cy="3003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810000" y="2510136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T.Type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= real</a:t>
            </a: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4419600" y="3048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962400" y="3500736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real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6477000" y="2087563"/>
            <a:ext cx="60960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7086600" y="2438402"/>
            <a:ext cx="167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L.in = real</a:t>
            </a: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H="1">
            <a:off x="6705600" y="2971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5791200" y="3352802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L.in = real</a:t>
            </a:r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 flipH="1">
            <a:off x="6248400" y="3810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5486400" y="4267202"/>
            <a:ext cx="167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L.In = real</a:t>
            </a:r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61722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5943600" y="5257802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id1</a:t>
            </a:r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>
            <a:off x="7162800" y="3988527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7010400" y="4191002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7543800" y="3657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7696200" y="4191002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id2</a:t>
            </a:r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79248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7824788" y="3276602"/>
            <a:ext cx="184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8229600" y="28956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8686800" y="3276602"/>
            <a:ext cx="68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id3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7C42CB-D291-A59C-547D-A803CF9B4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29340697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Dependency Graph – Inherited Attributes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3505201" y="604380"/>
            <a:ext cx="8863518" cy="575197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Input:  </a:t>
            </a:r>
            <a:r>
              <a:rPr lang="en-US" dirty="0">
                <a:latin typeface="Courier New" pitchFamily="49" charset="0"/>
              </a:rPr>
              <a:t>real p q</a:t>
            </a:r>
            <a:r>
              <a:rPr lang="en-US" dirty="0"/>
              <a:t> 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	   D				             L.in=real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 T		    L		</a:t>
            </a:r>
            <a:r>
              <a:rPr lang="en-US" dirty="0" err="1"/>
              <a:t>T.type</a:t>
            </a:r>
            <a:r>
              <a:rPr lang="en-US" dirty="0"/>
              <a:t>=real	 L</a:t>
            </a:r>
            <a:r>
              <a:rPr lang="en-US" baseline="-25000" dirty="0"/>
              <a:t>1</a:t>
            </a:r>
            <a:r>
              <a:rPr lang="en-US" dirty="0"/>
              <a:t>.in=real	</a:t>
            </a:r>
            <a:r>
              <a:rPr lang="en-US" dirty="0" err="1"/>
              <a:t>addtype</a:t>
            </a:r>
            <a:r>
              <a:rPr lang="en-US" dirty="0"/>
              <a:t>(</a:t>
            </a:r>
            <a:r>
              <a:rPr lang="en-US" dirty="0" err="1"/>
              <a:t>q,real</a:t>
            </a:r>
            <a:r>
              <a:rPr lang="en-US" dirty="0"/>
              <a:t>)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real      L           id			 </a:t>
            </a:r>
            <a:r>
              <a:rPr lang="en-US" dirty="0" err="1"/>
              <a:t>addtype</a:t>
            </a:r>
            <a:r>
              <a:rPr lang="en-US" dirty="0"/>
              <a:t>(</a:t>
            </a:r>
            <a:r>
              <a:rPr lang="en-US" dirty="0" err="1"/>
              <a:t>p,real</a:t>
            </a:r>
            <a:r>
              <a:rPr lang="en-US" dirty="0"/>
              <a:t>)		</a:t>
            </a:r>
            <a:r>
              <a:rPr lang="en-US" dirty="0" err="1"/>
              <a:t>id.entry</a:t>
            </a:r>
            <a:r>
              <a:rPr lang="en-US" dirty="0"/>
              <a:t>=q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	         id 					</a:t>
            </a:r>
            <a:r>
              <a:rPr lang="en-US" dirty="0" err="1"/>
              <a:t>id.entry</a:t>
            </a:r>
            <a:r>
              <a:rPr lang="en-US" dirty="0"/>
              <a:t>=p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i="1" dirty="0"/>
              <a:t>parse tree				</a:t>
            </a:r>
            <a:r>
              <a:rPr lang="en-US" i="1" dirty="0">
                <a:solidFill>
                  <a:srgbClr val="CC0000"/>
                </a:solidFill>
              </a:rPr>
              <a:t>dependency graph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7C1127E-83D6-4021-9DE8-96D7208C6D24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121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 flipH="1">
            <a:off x="3782182" y="2368909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>
            <a:off x="4239382" y="2368909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3" name="Line 6"/>
          <p:cNvSpPr>
            <a:spLocks noChangeShapeType="1"/>
          </p:cNvSpPr>
          <p:nvPr/>
        </p:nvSpPr>
        <p:spPr bwMode="auto">
          <a:xfrm>
            <a:off x="3705982" y="3207109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 flipH="1">
            <a:off x="4406161" y="3207109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>
            <a:off x="4710961" y="3207109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6" name="Line 9"/>
          <p:cNvSpPr>
            <a:spLocks noChangeShapeType="1"/>
          </p:cNvSpPr>
          <p:nvPr/>
        </p:nvSpPr>
        <p:spPr bwMode="auto">
          <a:xfrm>
            <a:off x="4337148" y="409697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4347" name="Group 16"/>
          <p:cNvGrpSpPr>
            <a:grpSpLocks/>
          </p:cNvGrpSpPr>
          <p:nvPr/>
        </p:nvGrpSpPr>
        <p:grpSpPr bwMode="auto">
          <a:xfrm>
            <a:off x="7162800" y="2438400"/>
            <a:ext cx="3471335" cy="2073215"/>
            <a:chOff x="2544" y="1584"/>
            <a:chExt cx="2688" cy="1440"/>
          </a:xfrm>
        </p:grpSpPr>
        <p:sp>
          <p:nvSpPr>
            <p:cNvPr id="14348" name="Line 10"/>
            <p:cNvSpPr>
              <a:spLocks noChangeShapeType="1"/>
            </p:cNvSpPr>
            <p:nvPr/>
          </p:nvSpPr>
          <p:spPr bwMode="auto">
            <a:xfrm flipV="1">
              <a:off x="2544" y="1584"/>
              <a:ext cx="960" cy="28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49" name="Line 11"/>
            <p:cNvSpPr>
              <a:spLocks noChangeShapeType="1"/>
            </p:cNvSpPr>
            <p:nvPr/>
          </p:nvSpPr>
          <p:spPr bwMode="auto">
            <a:xfrm>
              <a:off x="3504" y="1584"/>
              <a:ext cx="48" cy="33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0" name="Line 12"/>
            <p:cNvSpPr>
              <a:spLocks noChangeShapeType="1"/>
            </p:cNvSpPr>
            <p:nvPr/>
          </p:nvSpPr>
          <p:spPr bwMode="auto">
            <a:xfrm>
              <a:off x="3504" y="1584"/>
              <a:ext cx="1152" cy="28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1" name="Line 13"/>
            <p:cNvSpPr>
              <a:spLocks noChangeShapeType="1"/>
            </p:cNvSpPr>
            <p:nvPr/>
          </p:nvSpPr>
          <p:spPr bwMode="auto">
            <a:xfrm>
              <a:off x="3552" y="2112"/>
              <a:ext cx="96" cy="384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2" name="Line 14"/>
            <p:cNvSpPr>
              <a:spLocks noChangeShapeType="1"/>
            </p:cNvSpPr>
            <p:nvPr/>
          </p:nvSpPr>
          <p:spPr bwMode="auto">
            <a:xfrm flipV="1">
              <a:off x="3552" y="2736"/>
              <a:ext cx="192" cy="28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3" name="Line 15"/>
            <p:cNvSpPr>
              <a:spLocks noChangeShapeType="1"/>
            </p:cNvSpPr>
            <p:nvPr/>
          </p:nvSpPr>
          <p:spPr bwMode="auto">
            <a:xfrm flipH="1" flipV="1">
              <a:off x="4944" y="2160"/>
              <a:ext cx="288" cy="33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7574B7-C8D1-2171-CDCC-2AA9ABAE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35343085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of mixed attributes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A6E7B9F-8DCF-4BD5-B42C-9EC6CD474C99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869268" y="2086154"/>
            <a:ext cx="2133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dirty="0">
                <a:solidFill>
                  <a:srgbClr val="000000"/>
                </a:solidFill>
              </a:rPr>
              <a:t>T </a:t>
            </a:r>
            <a:r>
              <a:rPr lang="en-US" altLang="en-US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→ </a:t>
            </a:r>
            <a:r>
              <a:rPr lang="en-US" altLang="en-US" dirty="0">
                <a:solidFill>
                  <a:srgbClr val="000000"/>
                </a:solidFill>
              </a:rPr>
              <a:t>FT’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 startAt="2"/>
            </a:pPr>
            <a:r>
              <a:rPr lang="en-US" altLang="en-US" dirty="0">
                <a:solidFill>
                  <a:srgbClr val="000000"/>
                </a:solidFill>
              </a:rPr>
              <a:t>T’ </a:t>
            </a:r>
            <a:r>
              <a:rPr lang="en-US" altLang="en-US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n-US" altLang="en-US" dirty="0">
                <a:solidFill>
                  <a:srgbClr val="000000"/>
                </a:solidFill>
              </a:rPr>
              <a:t> *FT</a:t>
            </a:r>
            <a:r>
              <a:rPr lang="en-US" altLang="en-US" baseline="-25000" dirty="0">
                <a:solidFill>
                  <a:srgbClr val="000000"/>
                </a:solidFill>
              </a:rPr>
              <a:t>1</a:t>
            </a:r>
            <a:r>
              <a:rPr lang="en-US" altLang="en-US" dirty="0">
                <a:solidFill>
                  <a:srgbClr val="000000"/>
                </a:solidFill>
              </a:rPr>
              <a:t>’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 startAt="2"/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 startAt="2"/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 startAt="3"/>
            </a:pPr>
            <a:r>
              <a:rPr lang="en-US" altLang="en-US" dirty="0">
                <a:solidFill>
                  <a:srgbClr val="000000"/>
                </a:solidFill>
              </a:rPr>
              <a:t>T’ </a:t>
            </a:r>
            <a:r>
              <a:rPr lang="en-US" altLang="en-US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l-GR" altLang="en-US" dirty="0">
                <a:solidFill>
                  <a:srgbClr val="000000"/>
                </a:solidFill>
              </a:rPr>
              <a:t>ε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 startAt="3"/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dirty="0">
                <a:solidFill>
                  <a:srgbClr val="000000"/>
                </a:solidFill>
              </a:rPr>
              <a:t>F </a:t>
            </a:r>
            <a:r>
              <a:rPr lang="en-US" altLang="en-US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n-US" altLang="en-US" dirty="0">
                <a:solidFill>
                  <a:srgbClr val="000000"/>
                </a:solidFill>
              </a:rPr>
              <a:t> digit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869269" y="1496039"/>
            <a:ext cx="1649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</a:rPr>
              <a:t>Production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841068" y="1496038"/>
            <a:ext cx="2210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</a:rPr>
              <a:t>Semantic Rules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841068" y="2112280"/>
            <a:ext cx="303506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T’.</a:t>
            </a:r>
            <a:r>
              <a:rPr lang="en-US" altLang="en-US" dirty="0" err="1">
                <a:solidFill>
                  <a:srgbClr val="000000"/>
                </a:solidFill>
              </a:rPr>
              <a:t>inh</a:t>
            </a:r>
            <a:r>
              <a:rPr lang="en-US" altLang="en-US" dirty="0">
                <a:solidFill>
                  <a:srgbClr val="000000"/>
                </a:solidFill>
              </a:rPr>
              <a:t> = </a:t>
            </a:r>
            <a:r>
              <a:rPr lang="en-US" altLang="en-US" dirty="0" err="1">
                <a:solidFill>
                  <a:srgbClr val="000000"/>
                </a:solidFill>
              </a:rPr>
              <a:t>F.val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000000"/>
                </a:solidFill>
              </a:rPr>
              <a:t>T.val</a:t>
            </a:r>
            <a:r>
              <a:rPr lang="en-US" altLang="en-US" dirty="0">
                <a:solidFill>
                  <a:srgbClr val="000000"/>
                </a:solidFill>
              </a:rPr>
              <a:t> = T’.</a:t>
            </a:r>
            <a:r>
              <a:rPr lang="en-US" altLang="en-US" dirty="0" err="1">
                <a:solidFill>
                  <a:srgbClr val="000000"/>
                </a:solidFill>
              </a:rPr>
              <a:t>syn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T</a:t>
            </a:r>
            <a:r>
              <a:rPr lang="en-US" altLang="en-US" baseline="-25000" dirty="0">
                <a:solidFill>
                  <a:srgbClr val="000000"/>
                </a:solidFill>
              </a:rPr>
              <a:t>1</a:t>
            </a:r>
            <a:r>
              <a:rPr lang="en-US" altLang="en-US" dirty="0">
                <a:solidFill>
                  <a:srgbClr val="000000"/>
                </a:solidFill>
              </a:rPr>
              <a:t>’.inh = T’.</a:t>
            </a:r>
            <a:r>
              <a:rPr lang="en-US" altLang="en-US" dirty="0" err="1">
                <a:solidFill>
                  <a:srgbClr val="000000"/>
                </a:solidFill>
              </a:rPr>
              <a:t>inh</a:t>
            </a:r>
            <a:r>
              <a:rPr lang="en-US" altLang="en-US" dirty="0">
                <a:solidFill>
                  <a:srgbClr val="000000"/>
                </a:solidFill>
              </a:rPr>
              <a:t> * </a:t>
            </a:r>
            <a:r>
              <a:rPr lang="en-US" altLang="en-US" dirty="0" err="1">
                <a:solidFill>
                  <a:srgbClr val="000000"/>
                </a:solidFill>
              </a:rPr>
              <a:t>F.val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T’.</a:t>
            </a:r>
            <a:r>
              <a:rPr lang="en-US" altLang="en-US" dirty="0" err="1">
                <a:solidFill>
                  <a:srgbClr val="000000"/>
                </a:solidFill>
              </a:rPr>
              <a:t>syn</a:t>
            </a:r>
            <a:r>
              <a:rPr lang="en-US" altLang="en-US" dirty="0">
                <a:solidFill>
                  <a:srgbClr val="000000"/>
                </a:solidFill>
              </a:rPr>
              <a:t> = T’</a:t>
            </a:r>
            <a:r>
              <a:rPr lang="en-US" altLang="en-US" sz="1400" dirty="0">
                <a:solidFill>
                  <a:srgbClr val="000000"/>
                </a:solidFill>
              </a:rPr>
              <a:t>1</a:t>
            </a:r>
            <a:r>
              <a:rPr lang="en-US" altLang="en-US" dirty="0">
                <a:solidFill>
                  <a:srgbClr val="000000"/>
                </a:solidFill>
              </a:rPr>
              <a:t>.syn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T’.</a:t>
            </a:r>
            <a:r>
              <a:rPr lang="en-US" altLang="en-US" dirty="0" err="1">
                <a:solidFill>
                  <a:srgbClr val="000000"/>
                </a:solidFill>
              </a:rPr>
              <a:t>syn</a:t>
            </a:r>
            <a:r>
              <a:rPr lang="en-US" altLang="en-US" dirty="0">
                <a:solidFill>
                  <a:srgbClr val="000000"/>
                </a:solidFill>
              </a:rPr>
              <a:t> = T’.</a:t>
            </a:r>
            <a:r>
              <a:rPr lang="en-US" altLang="en-US" dirty="0" err="1">
                <a:solidFill>
                  <a:srgbClr val="000000"/>
                </a:solidFill>
              </a:rPr>
              <a:t>inh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000000"/>
                </a:solidFill>
              </a:rPr>
              <a:t>F.val</a:t>
            </a:r>
            <a:r>
              <a:rPr lang="en-US" altLang="en-US" dirty="0">
                <a:solidFill>
                  <a:srgbClr val="000000"/>
                </a:solidFill>
              </a:rPr>
              <a:t> = </a:t>
            </a:r>
            <a:r>
              <a:rPr lang="en-US" altLang="en-US" dirty="0" err="1">
                <a:solidFill>
                  <a:srgbClr val="000000"/>
                </a:solidFill>
              </a:rPr>
              <a:t>digit.lexval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3BD5268-600C-2447-2425-1B6DCEE89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02878497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4260" y="2074744"/>
            <a:ext cx="6619875" cy="31527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A6E7B9F-8DCF-4BD5-B42C-9EC6CD474C99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48C6AF-090D-7E51-462C-3294EF73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C02E39-BF6D-1AB4-A4C9-C74E16076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altLang="en-US" dirty="0"/>
              <a:t>Example of mixed attributes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6058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A6E7B9F-8DCF-4BD5-B42C-9EC6CD474C99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602966" y="1123837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>
                <a:solidFill>
                  <a:srgbClr val="000000"/>
                </a:solidFill>
                <a:latin typeface="Times New Roman"/>
              </a:rPr>
              <a:t>An SDD is S-attributed if every attribute is synthesized</a:t>
            </a:r>
          </a:p>
          <a:p>
            <a:r>
              <a:rPr lang="en-US" altLang="en-US" kern="0" dirty="0">
                <a:solidFill>
                  <a:srgbClr val="000000"/>
                </a:solidFill>
                <a:latin typeface="Times New Roman"/>
              </a:rPr>
              <a:t>We can have a post-order traversal of parse-tree to evaluate attributes in S-attributed definitions</a:t>
            </a:r>
          </a:p>
          <a:p>
            <a:pPr>
              <a:buNone/>
            </a:pPr>
            <a:r>
              <a:rPr lang="en-US" altLang="en-US" kern="0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pPr>
              <a:buNone/>
            </a:pPr>
            <a:r>
              <a:rPr lang="en-US" altLang="en-US" sz="2000" kern="0" dirty="0">
                <a:solidFill>
                  <a:srgbClr val="000000"/>
                </a:solidFill>
                <a:latin typeface="Times New Roman"/>
              </a:rPr>
              <a:t>		</a:t>
            </a:r>
            <a:r>
              <a:rPr lang="en-US" altLang="en-US" sz="2000" kern="0" dirty="0" err="1">
                <a:solidFill>
                  <a:srgbClr val="000000"/>
                </a:solidFill>
                <a:latin typeface="Times New Roman"/>
              </a:rPr>
              <a:t>postorder</a:t>
            </a:r>
            <a:r>
              <a:rPr lang="en-US" altLang="en-US" sz="2000" kern="0" dirty="0">
                <a:solidFill>
                  <a:srgbClr val="000000"/>
                </a:solidFill>
                <a:latin typeface="Times New Roman"/>
              </a:rPr>
              <a:t>(N) {</a:t>
            </a:r>
          </a:p>
          <a:p>
            <a:pPr>
              <a:buNone/>
            </a:pPr>
            <a:r>
              <a:rPr lang="en-US" altLang="en-US" sz="2000" kern="0" dirty="0">
                <a:solidFill>
                  <a:srgbClr val="000000"/>
                </a:solidFill>
                <a:latin typeface="Times New Roman"/>
              </a:rPr>
              <a:t>			for (each child C of N, from the left) </a:t>
            </a:r>
            <a:r>
              <a:rPr lang="en-US" altLang="en-US" sz="2000" kern="0" dirty="0" err="1">
                <a:solidFill>
                  <a:srgbClr val="000000"/>
                </a:solidFill>
                <a:latin typeface="Times New Roman"/>
              </a:rPr>
              <a:t>postorder</a:t>
            </a:r>
            <a:r>
              <a:rPr lang="en-US" altLang="en-US" sz="2000" kern="0" dirty="0">
                <a:solidFill>
                  <a:srgbClr val="000000"/>
                </a:solidFill>
                <a:latin typeface="Times New Roman"/>
              </a:rPr>
              <a:t>(C);</a:t>
            </a:r>
          </a:p>
          <a:p>
            <a:pPr>
              <a:buNone/>
            </a:pPr>
            <a:r>
              <a:rPr lang="en-US" altLang="en-US" sz="2000" kern="0" dirty="0">
                <a:solidFill>
                  <a:srgbClr val="000000"/>
                </a:solidFill>
                <a:latin typeface="Times New Roman"/>
              </a:rPr>
              <a:t>			evaluate the attributes associated with node N;</a:t>
            </a:r>
          </a:p>
          <a:p>
            <a:pPr>
              <a:buNone/>
            </a:pPr>
            <a:r>
              <a:rPr lang="en-US" altLang="en-US" sz="2000" kern="0" dirty="0">
                <a:solidFill>
                  <a:srgbClr val="000000"/>
                </a:solidFill>
                <a:latin typeface="Times New Roman"/>
              </a:rPr>
              <a:t>		}</a:t>
            </a:r>
          </a:p>
          <a:p>
            <a:r>
              <a:rPr lang="en-US" altLang="en-US" kern="0" dirty="0">
                <a:solidFill>
                  <a:srgbClr val="000000"/>
                </a:solidFill>
                <a:latin typeface="Times New Roman"/>
              </a:rPr>
              <a:t>S-Attributed definitions can be implemented during bottom-up parsing without the need to explicitly create parse trees</a:t>
            </a:r>
          </a:p>
          <a:p>
            <a:pPr>
              <a:buNone/>
            </a:pPr>
            <a:endParaRPr lang="en-US" altLang="en-US" sz="200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5F844D-36CF-956B-CBD6-B62C2CEBA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115192-7106-F7D0-70A1-B0B6E836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altLang="en-US" dirty="0"/>
              <a:t>S-Attributed definitions</a:t>
            </a:r>
          </a:p>
        </p:txBody>
      </p:sp>
    </p:spTree>
    <p:extLst>
      <p:ext uri="{BB962C8B-B14F-4D97-AF65-F5344CB8AC3E}">
        <p14:creationId xmlns:p14="http://schemas.microsoft.com/office/powerpoint/2010/main" val="186617254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3510951" y="1123837"/>
            <a:ext cx="8229600" cy="438943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A SDD is L-Attributed if the edges in dependency graph goes from Left to Right but not from Right to Left.</a:t>
            </a:r>
          </a:p>
          <a:p>
            <a:pPr>
              <a:defRPr/>
            </a:pPr>
            <a:r>
              <a:rPr lang="en-US" dirty="0"/>
              <a:t>More precisely, each attribute must be either</a:t>
            </a:r>
          </a:p>
          <a:p>
            <a:pPr lvl="1">
              <a:defRPr/>
            </a:pPr>
            <a:r>
              <a:rPr lang="en-US" sz="2600" dirty="0"/>
              <a:t>Synthesized</a:t>
            </a:r>
          </a:p>
          <a:p>
            <a:pPr marL="457200" lvl="1" indent="0">
              <a:buNone/>
              <a:defRPr/>
            </a:pPr>
            <a:r>
              <a:rPr lang="en-US" dirty="0"/>
              <a:t>OR</a:t>
            </a:r>
          </a:p>
          <a:p>
            <a:pPr lvl="1">
              <a:defRPr/>
            </a:pPr>
            <a:r>
              <a:rPr lang="en-US" sz="2600" dirty="0"/>
              <a:t>Inherited, but if there us a production A-&gt;X1X2…</a:t>
            </a:r>
            <a:r>
              <a:rPr lang="en-US" sz="2600" dirty="0" err="1"/>
              <a:t>Xn</a:t>
            </a:r>
            <a:r>
              <a:rPr lang="en-US" sz="2600" dirty="0"/>
              <a:t> and there is an inherited attribute </a:t>
            </a:r>
            <a:r>
              <a:rPr lang="en-US" sz="2600" dirty="0" err="1"/>
              <a:t>Xi.a</a:t>
            </a:r>
            <a:r>
              <a:rPr lang="en-US" sz="2600" dirty="0"/>
              <a:t> computed by a rule associated with this production, then the rule may only use:	</a:t>
            </a:r>
          </a:p>
          <a:p>
            <a:pPr lvl="2">
              <a:defRPr/>
            </a:pPr>
            <a:r>
              <a:rPr lang="en-US" dirty="0"/>
              <a:t>Inherited attributes associated with the head A</a:t>
            </a:r>
          </a:p>
          <a:p>
            <a:pPr lvl="2">
              <a:defRPr/>
            </a:pPr>
            <a:r>
              <a:rPr lang="en-US" dirty="0"/>
              <a:t>Either inherited or synthesized attributes associated with the occurrences of symbols X1,X2,…,Xi-1 located to the left of Xi</a:t>
            </a:r>
          </a:p>
          <a:p>
            <a:pPr lvl="2">
              <a:defRPr/>
            </a:pPr>
            <a:r>
              <a:rPr lang="en-US" dirty="0"/>
              <a:t>Inherited or synthesized attributes associated with this occurrence of Xi itself, but in such a way that there is no cycle in the graph</a:t>
            </a:r>
          </a:p>
          <a:p>
            <a:pPr lvl="2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7C1836-8E77-86B9-2B64-9AF9317C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A6E7B9F-8DCF-4BD5-B42C-9EC6CD474C99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5788E8-0C26-0D33-84DC-88098F2C8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B022AD-1F78-1B22-2CAF-A14EA97FF5E3}"/>
              </a:ext>
            </a:extLst>
          </p:cNvPr>
          <p:cNvSpPr txBox="1">
            <a:spLocks/>
          </p:cNvSpPr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L-Attributed definitions</a:t>
            </a:r>
          </a:p>
        </p:txBody>
      </p:sp>
    </p:spTree>
    <p:extLst>
      <p:ext uri="{BB962C8B-B14F-4D97-AF65-F5344CB8AC3E}">
        <p14:creationId xmlns:p14="http://schemas.microsoft.com/office/powerpoint/2010/main" val="384179482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49CDF-A0B1-5D7E-B8CD-17EDB5784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1B22A6-45F9-6209-0674-AAADA825C1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10-11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3E203B2-1815-EAEB-6CF5-9BFC85C3B0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Slides 126-148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DA108-E95C-1E73-DA8D-122E7C54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43304F-102E-503D-DBEC-4B9934114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11741533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Intermediate Code Generation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2B7A9-A376-1A5F-99AE-A630B107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4BC32-6BBC-CBB3-060E-2808987F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62608537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Intermediate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Defined as </a:t>
            </a:r>
          </a:p>
          <a:p>
            <a:pPr algn="just">
              <a:buNone/>
            </a:pPr>
            <a:r>
              <a:rPr lang="en-US" dirty="0"/>
              <a:t>   The source code of a program is translated into a form  called </a:t>
            </a:r>
            <a:r>
              <a:rPr lang="en-US" i="1" dirty="0">
                <a:solidFill>
                  <a:srgbClr val="FF0000"/>
                </a:solidFill>
              </a:rPr>
              <a:t>intermediate code </a:t>
            </a:r>
            <a:r>
              <a:rPr lang="en-US" dirty="0"/>
              <a:t>which is suitable for  </a:t>
            </a:r>
            <a:r>
              <a:rPr lang="en-US" dirty="0">
                <a:solidFill>
                  <a:srgbClr val="002060"/>
                </a:solidFill>
              </a:rPr>
              <a:t>code improvement and transformations  </a:t>
            </a:r>
            <a:r>
              <a:rPr lang="en-US" dirty="0"/>
              <a:t>before use to generate object or machine code for a target machine.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10CC8-9298-DE1F-A3A3-E4EF02FEA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BFB28-0678-5EFD-0B09-2924E8219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53410551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Intermediate Code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ranslate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source program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Such as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declarations, 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assignments and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flow-of-control statements </a:t>
            </a:r>
          </a:p>
          <a:p>
            <a:pPr marL="0" indent="0">
              <a:spcBef>
                <a:spcPct val="50000"/>
              </a:spcBef>
              <a:buClr>
                <a:schemeClr val="accent2"/>
              </a:buCl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into an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intermediate form</a:t>
            </a:r>
          </a:p>
          <a:p>
            <a:pPr marL="0" indent="0">
              <a:spcBef>
                <a:spcPct val="50000"/>
              </a:spcBef>
              <a:buClr>
                <a:schemeClr val="accent2"/>
              </a:buCl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D2189-F093-59E9-0C0B-FF041C70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8" y="4242833"/>
            <a:ext cx="7628572" cy="203809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A3DEDC-1B6F-03A9-6BF2-2D6CDBC30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867471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 as a whole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680" y="1047565"/>
            <a:ext cx="7847120" cy="4856836"/>
          </a:xfrm>
        </p:spPr>
        <p:txBody>
          <a:bodyPr/>
          <a:lstStyle/>
          <a:p>
            <a:pPr marL="659130" lvl="0" indent="-533400">
              <a:lnSpc>
                <a:spcPct val="80000"/>
              </a:lnSpc>
              <a:spcBef>
                <a:spcPts val="0"/>
              </a:spcBef>
              <a:buSzPts val="1700"/>
              <a:buFont typeface="Courier New"/>
              <a:buChar char="o"/>
            </a:pPr>
            <a:r>
              <a:rPr lang="en-US" sz="2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 great chance to "concretize" your knowledge of </a:t>
            </a:r>
            <a:r>
              <a:rPr lang="en-US" sz="23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Data Structures and Algorithms </a:t>
            </a:r>
            <a:r>
              <a:rPr lang="en-US" sz="2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and it teaches you to apply those concepts in non trivial scenarios. 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9130" lvl="0" indent="-533400">
              <a:lnSpc>
                <a:spcPct val="80000"/>
              </a:lnSpc>
              <a:spcBef>
                <a:spcPts val="400"/>
              </a:spcBef>
              <a:buSzPts val="1700"/>
              <a:buFont typeface="Courier New"/>
              <a:buChar char="o"/>
            </a:pPr>
            <a:r>
              <a:rPr lang="en-US" sz="2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It helps you to develop skills which have so much application in other areas like 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3450" lvl="1" indent="-533400">
              <a:lnSpc>
                <a:spcPct val="80000"/>
              </a:lnSpc>
              <a:spcBef>
                <a:spcPts val="360"/>
              </a:spcBef>
              <a:buSzPts val="1260"/>
              <a:buFont typeface="Courier New"/>
              <a:buChar char="o"/>
            </a:pPr>
            <a:r>
              <a:rPr lang="en-US" sz="23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Text and language processing; 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3450" lvl="1" indent="-533400">
              <a:lnSpc>
                <a:spcPct val="80000"/>
              </a:lnSpc>
              <a:spcBef>
                <a:spcPts val="360"/>
              </a:spcBef>
              <a:buSzPts val="1260"/>
              <a:buFont typeface="Courier New"/>
              <a:buChar char="o"/>
            </a:pPr>
            <a:r>
              <a:rPr lang="en-US" sz="2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Specially translate one form to another</a:t>
            </a:r>
            <a:endParaRPr lang="en-US" sz="23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933450" lvl="1" indent="-533400">
              <a:lnSpc>
                <a:spcPct val="80000"/>
              </a:lnSpc>
              <a:spcBef>
                <a:spcPts val="360"/>
              </a:spcBef>
              <a:buSzPts val="1260"/>
              <a:buFont typeface="Courier New"/>
              <a:buChar char="o"/>
            </a:pPr>
            <a:r>
              <a:rPr lang="en-US" sz="23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Getting an insight into how your own programs can be optimized; 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3450" lvl="1" indent="-533400">
              <a:lnSpc>
                <a:spcPct val="80000"/>
              </a:lnSpc>
              <a:spcBef>
                <a:spcPts val="360"/>
              </a:spcBef>
              <a:buSzPts val="1260"/>
              <a:buFont typeface="Courier New"/>
              <a:buChar char="o"/>
            </a:pPr>
            <a:r>
              <a:rPr lang="en-US" sz="23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Getting new ideas about better computer architectures. 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128587">
              <a:spcBef>
                <a:spcPts val="540"/>
              </a:spcBef>
              <a:buSzPts val="2295"/>
              <a:buNone/>
            </a:pPr>
            <a:endParaRPr lang="en-U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indent="-128587">
              <a:spcBef>
                <a:spcPts val="540"/>
              </a:spcBef>
              <a:buSzPts val="2295"/>
              <a:buNone/>
            </a:pPr>
            <a:endParaRPr lang="en-U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indent="-128587" algn="ctr">
              <a:spcBef>
                <a:spcPts val="540"/>
              </a:spcBef>
              <a:buSzPts val="2295"/>
              <a:buNone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 if you don't have to write a programming language ever in your life,  a 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Compiler design 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course makes you a better programmer.</a:t>
            </a:r>
          </a:p>
          <a:p>
            <a:pPr marL="274320" lvl="0" indent="-128587">
              <a:spcBef>
                <a:spcPts val="540"/>
              </a:spcBef>
              <a:buSzPts val="2295"/>
              <a:buNone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7D36C-D713-4E0A-9B77-DA754B950D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4CF22-1AFB-6D3E-8B48-44365149E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69599523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</a:t>
            </a:r>
            <a:r>
              <a:rPr lang="en-US" b="1" dirty="0"/>
              <a:t> </a:t>
            </a:r>
            <a:r>
              <a:rPr lang="en-US" dirty="0"/>
              <a:t>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Three types of intermediate representations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Syntax Trees </a:t>
            </a:r>
          </a:p>
          <a:p>
            <a:pPr marL="0" indent="0">
              <a:buNone/>
            </a:pPr>
            <a:r>
              <a:rPr lang="en-US" dirty="0"/>
              <a:t>2. Postfix notation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3. Three Address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6F4DC-93D0-3BD3-7041-CF208687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9B36D-1899-8A14-3468-9395101C9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58000047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8"/>
          <p:cNvSpPr>
            <a:spLocks noGrp="1"/>
          </p:cNvSpPr>
          <p:nvPr/>
        </p:nvSpPr>
        <p:spPr>
          <a:xfrm>
            <a:off x="7318248" y="6331380"/>
            <a:ext cx="3044952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7C7F45-1AAA-419B-B6DB-23B9B74588C7}" type="datetime3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 January 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9"/>
          <p:cNvSpPr>
            <a:spLocks noGrp="1"/>
          </p:cNvSpPr>
          <p:nvPr/>
        </p:nvSpPr>
        <p:spPr>
          <a:xfrm>
            <a:off x="1831848" y="6337244"/>
            <a:ext cx="35814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Dr. Azhar, CSE Dept. KUET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547067" y="1494462"/>
            <a:ext cx="83058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A syntax tree depicts the natural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hierarchical structure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of a source program.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Ex.  A syntax tree for the assignment statement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	 a:=b*-c+a*-c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/>
          <a:srcRect r="51492" b="31349"/>
          <a:stretch>
            <a:fillRect/>
          </a:stretch>
        </p:blipFill>
        <p:spPr bwMode="auto">
          <a:xfrm>
            <a:off x="3945636" y="3465587"/>
            <a:ext cx="4800600" cy="2624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4C823E-93F3-9335-B01A-01B52452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BF2587-BADE-9C1A-4F5F-EEE223424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F7DB7D-1AAB-F383-C4AA-D8375634166F}"/>
              </a:ext>
            </a:extLst>
          </p:cNvPr>
          <p:cNvSpPr txBox="1">
            <a:spLocks/>
          </p:cNvSpPr>
          <p:nvPr/>
        </p:nvSpPr>
        <p:spPr>
          <a:xfrm>
            <a:off x="0" y="913949"/>
            <a:ext cx="3352801" cy="4963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Graphical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316423604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54462" y="990600"/>
            <a:ext cx="820334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There are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two representations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the syntax tree.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Tree and array of records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Each node is represented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a record with a field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for its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operator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additional fields for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pointers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its children.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All the nodes in the syntax tree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can be visited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by following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pointers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starting from the root at position .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r="13889" b="1405"/>
          <a:stretch>
            <a:fillRect/>
          </a:stretch>
        </p:blipFill>
        <p:spPr bwMode="auto">
          <a:xfrm>
            <a:off x="7364462" y="3429000"/>
            <a:ext cx="4308165" cy="253692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 r="51492" b="31349"/>
          <a:stretch>
            <a:fillRect/>
          </a:stretch>
        </p:blipFill>
        <p:spPr bwMode="auto">
          <a:xfrm>
            <a:off x="3588674" y="3633785"/>
            <a:ext cx="2667000" cy="229793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450062" y="4782750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Date Placeholder 9"/>
          <p:cNvSpPr>
            <a:spLocks noGrp="1"/>
          </p:cNvSpPr>
          <p:nvPr/>
        </p:nvSpPr>
        <p:spPr>
          <a:xfrm>
            <a:off x="7286244" y="6278132"/>
            <a:ext cx="3044952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5412AB-7735-4940-A129-40FB0EF79EDD}" type="datetime3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 January 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0087A0-5548-245B-9133-4A74BAA9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B5B2FA-8E2D-9994-4590-BA6788B4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E4E9F3A-DA06-5E6A-94E3-01266CFD6899}"/>
              </a:ext>
            </a:extLst>
          </p:cNvPr>
          <p:cNvSpPr txBox="1">
            <a:spLocks/>
          </p:cNvSpPr>
          <p:nvPr/>
        </p:nvSpPr>
        <p:spPr>
          <a:xfrm>
            <a:off x="0" y="913949"/>
            <a:ext cx="3352801" cy="4963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Graphical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197396124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69268" y="1082427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 nodes are allocated from an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array of records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the index or position of the node serves as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pointer to the node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710170" y="2303299"/>
            <a:ext cx="2514600" cy="3678238"/>
            <a:chOff x="-3" y="-3"/>
            <a:chExt cx="1289" cy="4922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0" y="0"/>
              <a:ext cx="1283" cy="4916"/>
              <a:chOff x="0" y="0"/>
              <a:chExt cx="1283" cy="4916"/>
            </a:xfrm>
          </p:grpSpPr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298" cy="413"/>
                <a:chOff x="0" y="0"/>
                <a:chExt cx="298" cy="413"/>
              </a:xfrm>
            </p:grpSpPr>
            <p:sp>
              <p:nvSpPr>
                <p:cNvPr id="156" name="Rectangle 15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212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0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ectangle 15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8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298" y="0"/>
                <a:ext cx="485" cy="413"/>
                <a:chOff x="298" y="0"/>
                <a:chExt cx="485" cy="413"/>
              </a:xfrm>
            </p:grpSpPr>
            <p:sp>
              <p:nvSpPr>
                <p:cNvPr id="154" name="Rectangle 153"/>
                <p:cNvSpPr>
                  <a:spLocks noChangeArrowheads="1"/>
                </p:cNvSpPr>
                <p:nvPr/>
              </p:nvSpPr>
              <p:spPr bwMode="auto">
                <a:xfrm>
                  <a:off x="341" y="0"/>
                  <a:ext cx="399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id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Rectangle 154"/>
                <p:cNvSpPr>
                  <a:spLocks noChangeArrowheads="1"/>
                </p:cNvSpPr>
                <p:nvPr/>
              </p:nvSpPr>
              <p:spPr bwMode="auto">
                <a:xfrm>
                  <a:off x="298" y="0"/>
                  <a:ext cx="485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" name="Group 15"/>
              <p:cNvGrpSpPr>
                <a:grpSpLocks/>
              </p:cNvGrpSpPr>
              <p:nvPr/>
            </p:nvGrpSpPr>
            <p:grpSpPr bwMode="auto">
              <a:xfrm>
                <a:off x="783" y="0"/>
                <a:ext cx="250" cy="413"/>
                <a:chOff x="783" y="0"/>
                <a:chExt cx="250" cy="413"/>
              </a:xfrm>
            </p:grpSpPr>
            <p:sp>
              <p:nvSpPr>
                <p:cNvPr id="152" name="Rectangle 151"/>
                <p:cNvSpPr>
                  <a:spLocks noChangeArrowheads="1"/>
                </p:cNvSpPr>
                <p:nvPr/>
              </p:nvSpPr>
              <p:spPr bwMode="auto">
                <a:xfrm>
                  <a:off x="826" y="0"/>
                  <a:ext cx="164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b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152"/>
                <p:cNvSpPr>
                  <a:spLocks noChangeArrowheads="1"/>
                </p:cNvSpPr>
                <p:nvPr/>
              </p:nvSpPr>
              <p:spPr bwMode="auto">
                <a:xfrm>
                  <a:off x="783" y="0"/>
                  <a:ext cx="250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" name="Group 16"/>
              <p:cNvGrpSpPr>
                <a:grpSpLocks/>
              </p:cNvGrpSpPr>
              <p:nvPr/>
            </p:nvGrpSpPr>
            <p:grpSpPr bwMode="auto">
              <a:xfrm>
                <a:off x="1033" y="0"/>
                <a:ext cx="250" cy="413"/>
                <a:chOff x="1033" y="0"/>
                <a:chExt cx="250" cy="413"/>
              </a:xfrm>
            </p:grpSpPr>
            <p:sp>
              <p:nvSpPr>
                <p:cNvPr id="150" name="Rectangle 149"/>
                <p:cNvSpPr>
                  <a:spLocks noChangeArrowheads="1"/>
                </p:cNvSpPr>
                <p:nvPr/>
              </p:nvSpPr>
              <p:spPr bwMode="auto">
                <a:xfrm>
                  <a:off x="1076" y="0"/>
                  <a:ext cx="164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 </a:t>
                  </a: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150"/>
                <p:cNvSpPr>
                  <a:spLocks noChangeArrowheads="1"/>
                </p:cNvSpPr>
                <p:nvPr/>
              </p:nvSpPr>
              <p:spPr bwMode="auto">
                <a:xfrm>
                  <a:off x="1033" y="0"/>
                  <a:ext cx="250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0" y="413"/>
                <a:ext cx="298" cy="413"/>
                <a:chOff x="0" y="413"/>
                <a:chExt cx="298" cy="413"/>
              </a:xfrm>
            </p:grpSpPr>
            <p:sp>
              <p:nvSpPr>
                <p:cNvPr id="148" name="Rectangle 147"/>
                <p:cNvSpPr>
                  <a:spLocks noChangeArrowheads="1"/>
                </p:cNvSpPr>
                <p:nvPr/>
              </p:nvSpPr>
              <p:spPr bwMode="auto">
                <a:xfrm>
                  <a:off x="43" y="413"/>
                  <a:ext cx="212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1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Rectangle 148"/>
                <p:cNvSpPr>
                  <a:spLocks noChangeArrowheads="1"/>
                </p:cNvSpPr>
                <p:nvPr/>
              </p:nvSpPr>
              <p:spPr bwMode="auto">
                <a:xfrm>
                  <a:off x="0" y="413"/>
                  <a:ext cx="298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18"/>
              <p:cNvGrpSpPr>
                <a:grpSpLocks/>
              </p:cNvGrpSpPr>
              <p:nvPr/>
            </p:nvGrpSpPr>
            <p:grpSpPr bwMode="auto">
              <a:xfrm>
                <a:off x="298" y="413"/>
                <a:ext cx="485" cy="413"/>
                <a:chOff x="298" y="413"/>
                <a:chExt cx="485" cy="413"/>
              </a:xfrm>
            </p:grpSpPr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341" y="413"/>
                  <a:ext cx="399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id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298" y="413"/>
                  <a:ext cx="485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 19"/>
              <p:cNvGrpSpPr>
                <a:grpSpLocks/>
              </p:cNvGrpSpPr>
              <p:nvPr/>
            </p:nvGrpSpPr>
            <p:grpSpPr bwMode="auto">
              <a:xfrm>
                <a:off x="783" y="413"/>
                <a:ext cx="250" cy="413"/>
                <a:chOff x="783" y="413"/>
                <a:chExt cx="250" cy="413"/>
              </a:xfrm>
            </p:grpSpPr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826" y="413"/>
                  <a:ext cx="164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c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3" y="413"/>
                  <a:ext cx="250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1033" y="413"/>
                <a:ext cx="250" cy="413"/>
                <a:chOff x="1033" y="413"/>
                <a:chExt cx="250" cy="413"/>
              </a:xfrm>
            </p:grpSpPr>
            <p:sp>
              <p:nvSpPr>
                <p:cNvPr id="142" name="Rectangle 141"/>
                <p:cNvSpPr>
                  <a:spLocks noChangeArrowheads="1"/>
                </p:cNvSpPr>
                <p:nvPr/>
              </p:nvSpPr>
              <p:spPr bwMode="auto">
                <a:xfrm>
                  <a:off x="1076" y="413"/>
                  <a:ext cx="164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 </a:t>
                  </a: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Rectangle 142"/>
                <p:cNvSpPr>
                  <a:spLocks noChangeArrowheads="1"/>
                </p:cNvSpPr>
                <p:nvPr/>
              </p:nvSpPr>
              <p:spPr bwMode="auto">
                <a:xfrm>
                  <a:off x="1033" y="413"/>
                  <a:ext cx="250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>
                <a:off x="0" y="826"/>
                <a:ext cx="298" cy="413"/>
                <a:chOff x="0" y="826"/>
                <a:chExt cx="298" cy="413"/>
              </a:xfrm>
            </p:grpSpPr>
            <p:sp>
              <p:nvSpPr>
                <p:cNvPr id="140" name="Rectangle 139"/>
                <p:cNvSpPr>
                  <a:spLocks noChangeArrowheads="1"/>
                </p:cNvSpPr>
                <p:nvPr/>
              </p:nvSpPr>
              <p:spPr bwMode="auto">
                <a:xfrm>
                  <a:off x="43" y="826"/>
                  <a:ext cx="212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2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Rectangle 140"/>
                <p:cNvSpPr>
                  <a:spLocks noChangeArrowheads="1"/>
                </p:cNvSpPr>
                <p:nvPr/>
              </p:nvSpPr>
              <p:spPr bwMode="auto">
                <a:xfrm>
                  <a:off x="0" y="826"/>
                  <a:ext cx="298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" name="Group 22"/>
              <p:cNvGrpSpPr>
                <a:grpSpLocks/>
              </p:cNvGrpSpPr>
              <p:nvPr/>
            </p:nvGrpSpPr>
            <p:grpSpPr bwMode="auto">
              <a:xfrm>
                <a:off x="298" y="826"/>
                <a:ext cx="485" cy="413"/>
                <a:chOff x="298" y="826"/>
                <a:chExt cx="485" cy="413"/>
              </a:xfrm>
            </p:grpSpPr>
            <p:sp>
              <p:nvSpPr>
                <p:cNvPr id="138" name="Rectangle 137"/>
                <p:cNvSpPr>
                  <a:spLocks noChangeArrowheads="1"/>
                </p:cNvSpPr>
                <p:nvPr/>
              </p:nvSpPr>
              <p:spPr bwMode="auto">
                <a:xfrm>
                  <a:off x="341" y="826"/>
                  <a:ext cx="399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uminus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Rectangle 138"/>
                <p:cNvSpPr>
                  <a:spLocks noChangeArrowheads="1"/>
                </p:cNvSpPr>
                <p:nvPr/>
              </p:nvSpPr>
              <p:spPr bwMode="auto">
                <a:xfrm>
                  <a:off x="298" y="826"/>
                  <a:ext cx="485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783" y="826"/>
                <a:ext cx="250" cy="413"/>
                <a:chOff x="783" y="826"/>
                <a:chExt cx="250" cy="413"/>
              </a:xfrm>
            </p:grpSpPr>
            <p:sp>
              <p:nvSpPr>
                <p:cNvPr id="136" name="Rectangle 135"/>
                <p:cNvSpPr>
                  <a:spLocks noChangeArrowheads="1"/>
                </p:cNvSpPr>
                <p:nvPr/>
              </p:nvSpPr>
              <p:spPr bwMode="auto">
                <a:xfrm>
                  <a:off x="826" y="826"/>
                  <a:ext cx="164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1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Rectangle 136"/>
                <p:cNvSpPr>
                  <a:spLocks noChangeArrowheads="1"/>
                </p:cNvSpPr>
                <p:nvPr/>
              </p:nvSpPr>
              <p:spPr bwMode="auto">
                <a:xfrm>
                  <a:off x="783" y="826"/>
                  <a:ext cx="250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1033" y="826"/>
                <a:ext cx="250" cy="413"/>
                <a:chOff x="1033" y="826"/>
                <a:chExt cx="250" cy="413"/>
              </a:xfrm>
            </p:grpSpPr>
            <p:sp>
              <p:nvSpPr>
                <p:cNvPr id="134" name="Rectangle 133"/>
                <p:cNvSpPr>
                  <a:spLocks noChangeArrowheads="1"/>
                </p:cNvSpPr>
                <p:nvPr/>
              </p:nvSpPr>
              <p:spPr bwMode="auto">
                <a:xfrm>
                  <a:off x="1076" y="826"/>
                  <a:ext cx="164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 </a:t>
                  </a: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Rectangle 134"/>
                <p:cNvSpPr>
                  <a:spLocks noChangeArrowheads="1"/>
                </p:cNvSpPr>
                <p:nvPr/>
              </p:nvSpPr>
              <p:spPr bwMode="auto">
                <a:xfrm>
                  <a:off x="1033" y="826"/>
                  <a:ext cx="250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" name="Group 25"/>
              <p:cNvGrpSpPr>
                <a:grpSpLocks/>
              </p:cNvGrpSpPr>
              <p:nvPr/>
            </p:nvGrpSpPr>
            <p:grpSpPr bwMode="auto">
              <a:xfrm>
                <a:off x="0" y="1239"/>
                <a:ext cx="298" cy="403"/>
                <a:chOff x="0" y="1239"/>
                <a:chExt cx="298" cy="403"/>
              </a:xfrm>
            </p:grpSpPr>
            <p:sp>
              <p:nvSpPr>
                <p:cNvPr id="132" name="Rectangle 131"/>
                <p:cNvSpPr>
                  <a:spLocks noChangeArrowheads="1"/>
                </p:cNvSpPr>
                <p:nvPr/>
              </p:nvSpPr>
              <p:spPr bwMode="auto">
                <a:xfrm>
                  <a:off x="43" y="1239"/>
                  <a:ext cx="21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3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Rectangle 132"/>
                <p:cNvSpPr>
                  <a:spLocks noChangeArrowheads="1"/>
                </p:cNvSpPr>
                <p:nvPr/>
              </p:nvSpPr>
              <p:spPr bwMode="auto">
                <a:xfrm>
                  <a:off x="0" y="1239"/>
                  <a:ext cx="2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298" y="1239"/>
                <a:ext cx="485" cy="403"/>
                <a:chOff x="298" y="1239"/>
                <a:chExt cx="485" cy="403"/>
              </a:xfrm>
            </p:grpSpPr>
            <p:sp>
              <p:nvSpPr>
                <p:cNvPr id="130" name="Rectangle 129"/>
                <p:cNvSpPr>
                  <a:spLocks noChangeArrowheads="1"/>
                </p:cNvSpPr>
                <p:nvPr/>
              </p:nvSpPr>
              <p:spPr bwMode="auto">
                <a:xfrm>
                  <a:off x="341" y="1239"/>
                  <a:ext cx="39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*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Rectangle 130"/>
                <p:cNvSpPr>
                  <a:spLocks noChangeArrowheads="1"/>
                </p:cNvSpPr>
                <p:nvPr/>
              </p:nvSpPr>
              <p:spPr bwMode="auto">
                <a:xfrm>
                  <a:off x="298" y="1239"/>
                  <a:ext cx="48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" name="Group 27"/>
              <p:cNvGrpSpPr>
                <a:grpSpLocks/>
              </p:cNvGrpSpPr>
              <p:nvPr/>
            </p:nvGrpSpPr>
            <p:grpSpPr bwMode="auto">
              <a:xfrm>
                <a:off x="783" y="1239"/>
                <a:ext cx="250" cy="403"/>
                <a:chOff x="783" y="1239"/>
                <a:chExt cx="250" cy="403"/>
              </a:xfrm>
            </p:grpSpPr>
            <p:sp>
              <p:nvSpPr>
                <p:cNvPr id="128" name="Rectangle 127"/>
                <p:cNvSpPr>
                  <a:spLocks noChangeArrowheads="1"/>
                </p:cNvSpPr>
                <p:nvPr/>
              </p:nvSpPr>
              <p:spPr bwMode="auto">
                <a:xfrm>
                  <a:off x="826" y="1239"/>
                  <a:ext cx="16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0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Rectangle 128"/>
                <p:cNvSpPr>
                  <a:spLocks noChangeArrowheads="1"/>
                </p:cNvSpPr>
                <p:nvPr/>
              </p:nvSpPr>
              <p:spPr bwMode="auto">
                <a:xfrm>
                  <a:off x="783" y="1239"/>
                  <a:ext cx="2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28"/>
              <p:cNvGrpSpPr>
                <a:grpSpLocks/>
              </p:cNvGrpSpPr>
              <p:nvPr/>
            </p:nvGrpSpPr>
            <p:grpSpPr bwMode="auto">
              <a:xfrm>
                <a:off x="1033" y="1239"/>
                <a:ext cx="250" cy="403"/>
                <a:chOff x="1033" y="1239"/>
                <a:chExt cx="250" cy="403"/>
              </a:xfrm>
            </p:grpSpPr>
            <p:sp>
              <p:nvSpPr>
                <p:cNvPr id="126" name="Rectangle 125"/>
                <p:cNvSpPr>
                  <a:spLocks noChangeArrowheads="1"/>
                </p:cNvSpPr>
                <p:nvPr/>
              </p:nvSpPr>
              <p:spPr bwMode="auto">
                <a:xfrm>
                  <a:off x="1076" y="1239"/>
                  <a:ext cx="16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2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Rectangle 126"/>
                <p:cNvSpPr>
                  <a:spLocks noChangeArrowheads="1"/>
                </p:cNvSpPr>
                <p:nvPr/>
              </p:nvSpPr>
              <p:spPr bwMode="auto">
                <a:xfrm>
                  <a:off x="1033" y="1239"/>
                  <a:ext cx="2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29"/>
              <p:cNvGrpSpPr>
                <a:grpSpLocks/>
              </p:cNvGrpSpPr>
              <p:nvPr/>
            </p:nvGrpSpPr>
            <p:grpSpPr bwMode="auto">
              <a:xfrm>
                <a:off x="0" y="1642"/>
                <a:ext cx="298" cy="413"/>
                <a:chOff x="0" y="1642"/>
                <a:chExt cx="298" cy="413"/>
              </a:xfrm>
            </p:grpSpPr>
            <p:sp>
              <p:nvSpPr>
                <p:cNvPr id="124" name="Rectangle 123"/>
                <p:cNvSpPr>
                  <a:spLocks noChangeArrowheads="1"/>
                </p:cNvSpPr>
                <p:nvPr/>
              </p:nvSpPr>
              <p:spPr bwMode="auto">
                <a:xfrm>
                  <a:off x="43" y="1642"/>
                  <a:ext cx="212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4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Rectangle 124"/>
                <p:cNvSpPr>
                  <a:spLocks noChangeArrowheads="1"/>
                </p:cNvSpPr>
                <p:nvPr/>
              </p:nvSpPr>
              <p:spPr bwMode="auto">
                <a:xfrm>
                  <a:off x="0" y="1642"/>
                  <a:ext cx="298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30"/>
              <p:cNvGrpSpPr>
                <a:grpSpLocks/>
              </p:cNvGrpSpPr>
              <p:nvPr/>
            </p:nvGrpSpPr>
            <p:grpSpPr bwMode="auto">
              <a:xfrm>
                <a:off x="298" y="1642"/>
                <a:ext cx="485" cy="413"/>
                <a:chOff x="298" y="1642"/>
                <a:chExt cx="485" cy="413"/>
              </a:xfrm>
            </p:grpSpPr>
            <p:sp>
              <p:nvSpPr>
                <p:cNvPr id="122" name="Rectangle 121"/>
                <p:cNvSpPr>
                  <a:spLocks noChangeArrowheads="1"/>
                </p:cNvSpPr>
                <p:nvPr/>
              </p:nvSpPr>
              <p:spPr bwMode="auto">
                <a:xfrm>
                  <a:off x="341" y="1642"/>
                  <a:ext cx="399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id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Rectangle 122"/>
                <p:cNvSpPr>
                  <a:spLocks noChangeArrowheads="1"/>
                </p:cNvSpPr>
                <p:nvPr/>
              </p:nvSpPr>
              <p:spPr bwMode="auto">
                <a:xfrm>
                  <a:off x="298" y="1642"/>
                  <a:ext cx="485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" name="Group 31"/>
              <p:cNvGrpSpPr>
                <a:grpSpLocks/>
              </p:cNvGrpSpPr>
              <p:nvPr/>
            </p:nvGrpSpPr>
            <p:grpSpPr bwMode="auto">
              <a:xfrm>
                <a:off x="783" y="1642"/>
                <a:ext cx="250" cy="413"/>
                <a:chOff x="783" y="1642"/>
                <a:chExt cx="250" cy="413"/>
              </a:xfrm>
            </p:grpSpPr>
            <p:sp>
              <p:nvSpPr>
                <p:cNvPr id="120" name="Rectangle 119"/>
                <p:cNvSpPr>
                  <a:spLocks noChangeArrowheads="1"/>
                </p:cNvSpPr>
                <p:nvPr/>
              </p:nvSpPr>
              <p:spPr bwMode="auto">
                <a:xfrm>
                  <a:off x="826" y="1642"/>
                  <a:ext cx="164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a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Rectangle 120"/>
                <p:cNvSpPr>
                  <a:spLocks noChangeArrowheads="1"/>
                </p:cNvSpPr>
                <p:nvPr/>
              </p:nvSpPr>
              <p:spPr bwMode="auto">
                <a:xfrm>
                  <a:off x="783" y="1642"/>
                  <a:ext cx="250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3" name="Group 32"/>
              <p:cNvGrpSpPr>
                <a:grpSpLocks/>
              </p:cNvGrpSpPr>
              <p:nvPr/>
            </p:nvGrpSpPr>
            <p:grpSpPr bwMode="auto">
              <a:xfrm>
                <a:off x="1033" y="1642"/>
                <a:ext cx="250" cy="413"/>
                <a:chOff x="1033" y="1642"/>
                <a:chExt cx="250" cy="413"/>
              </a:xfrm>
            </p:grpSpPr>
            <p:sp>
              <p:nvSpPr>
                <p:cNvPr id="118" name="Rectangle 117"/>
                <p:cNvSpPr>
                  <a:spLocks noChangeArrowheads="1"/>
                </p:cNvSpPr>
                <p:nvPr/>
              </p:nvSpPr>
              <p:spPr bwMode="auto">
                <a:xfrm>
                  <a:off x="1076" y="1642"/>
                  <a:ext cx="164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 </a:t>
                  </a: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>
                  <a:spLocks noChangeArrowheads="1"/>
                </p:cNvSpPr>
                <p:nvPr/>
              </p:nvSpPr>
              <p:spPr bwMode="auto">
                <a:xfrm>
                  <a:off x="1033" y="1642"/>
                  <a:ext cx="250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" name="Group 33"/>
              <p:cNvGrpSpPr>
                <a:grpSpLocks/>
              </p:cNvGrpSpPr>
              <p:nvPr/>
            </p:nvGrpSpPr>
            <p:grpSpPr bwMode="auto">
              <a:xfrm>
                <a:off x="0" y="2055"/>
                <a:ext cx="298" cy="413"/>
                <a:chOff x="0" y="2055"/>
                <a:chExt cx="298" cy="413"/>
              </a:xfrm>
            </p:grpSpPr>
            <p:sp>
              <p:nvSpPr>
                <p:cNvPr id="116" name="Rectangle 115"/>
                <p:cNvSpPr>
                  <a:spLocks noChangeArrowheads="1"/>
                </p:cNvSpPr>
                <p:nvPr/>
              </p:nvSpPr>
              <p:spPr bwMode="auto">
                <a:xfrm>
                  <a:off x="43" y="2055"/>
                  <a:ext cx="212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5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116"/>
                <p:cNvSpPr>
                  <a:spLocks noChangeArrowheads="1"/>
                </p:cNvSpPr>
                <p:nvPr/>
              </p:nvSpPr>
              <p:spPr bwMode="auto">
                <a:xfrm>
                  <a:off x="0" y="2055"/>
                  <a:ext cx="298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" name="Group 34"/>
              <p:cNvGrpSpPr>
                <a:grpSpLocks/>
              </p:cNvGrpSpPr>
              <p:nvPr/>
            </p:nvGrpSpPr>
            <p:grpSpPr bwMode="auto">
              <a:xfrm>
                <a:off x="298" y="2055"/>
                <a:ext cx="485" cy="413"/>
                <a:chOff x="298" y="2055"/>
                <a:chExt cx="485" cy="413"/>
              </a:xfrm>
            </p:grpSpPr>
            <p:sp>
              <p:nvSpPr>
                <p:cNvPr id="114" name="Rectangle 113"/>
                <p:cNvSpPr>
                  <a:spLocks noChangeArrowheads="1"/>
                </p:cNvSpPr>
                <p:nvPr/>
              </p:nvSpPr>
              <p:spPr bwMode="auto">
                <a:xfrm>
                  <a:off x="341" y="2055"/>
                  <a:ext cx="399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id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114"/>
                <p:cNvSpPr>
                  <a:spLocks noChangeArrowheads="1"/>
                </p:cNvSpPr>
                <p:nvPr/>
              </p:nvSpPr>
              <p:spPr bwMode="auto">
                <a:xfrm>
                  <a:off x="298" y="2055"/>
                  <a:ext cx="485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" name="Group 35"/>
              <p:cNvGrpSpPr>
                <a:grpSpLocks/>
              </p:cNvGrpSpPr>
              <p:nvPr/>
            </p:nvGrpSpPr>
            <p:grpSpPr bwMode="auto">
              <a:xfrm>
                <a:off x="783" y="2055"/>
                <a:ext cx="250" cy="413"/>
                <a:chOff x="783" y="2055"/>
                <a:chExt cx="250" cy="413"/>
              </a:xfrm>
            </p:grpSpPr>
            <p:sp>
              <p:nvSpPr>
                <p:cNvPr id="112" name="Rectangle 111"/>
                <p:cNvSpPr>
                  <a:spLocks noChangeArrowheads="1"/>
                </p:cNvSpPr>
                <p:nvPr/>
              </p:nvSpPr>
              <p:spPr bwMode="auto">
                <a:xfrm>
                  <a:off x="826" y="2055"/>
                  <a:ext cx="164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c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Rectangle 112"/>
                <p:cNvSpPr>
                  <a:spLocks noChangeArrowheads="1"/>
                </p:cNvSpPr>
                <p:nvPr/>
              </p:nvSpPr>
              <p:spPr bwMode="auto">
                <a:xfrm>
                  <a:off x="783" y="2055"/>
                  <a:ext cx="250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7" name="Group 36"/>
              <p:cNvGrpSpPr>
                <a:grpSpLocks/>
              </p:cNvGrpSpPr>
              <p:nvPr/>
            </p:nvGrpSpPr>
            <p:grpSpPr bwMode="auto">
              <a:xfrm>
                <a:off x="1033" y="2055"/>
                <a:ext cx="250" cy="413"/>
                <a:chOff x="1033" y="2055"/>
                <a:chExt cx="250" cy="413"/>
              </a:xfrm>
            </p:grpSpPr>
            <p:sp>
              <p:nvSpPr>
                <p:cNvPr id="110" name="Rectangle 109"/>
                <p:cNvSpPr>
                  <a:spLocks noChangeArrowheads="1"/>
                </p:cNvSpPr>
                <p:nvPr/>
              </p:nvSpPr>
              <p:spPr bwMode="auto">
                <a:xfrm>
                  <a:off x="1076" y="2055"/>
                  <a:ext cx="164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 </a:t>
                  </a: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>
                  <a:spLocks noChangeArrowheads="1"/>
                </p:cNvSpPr>
                <p:nvPr/>
              </p:nvSpPr>
              <p:spPr bwMode="auto">
                <a:xfrm>
                  <a:off x="1033" y="2055"/>
                  <a:ext cx="250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" name="Group 37"/>
              <p:cNvGrpSpPr>
                <a:grpSpLocks/>
              </p:cNvGrpSpPr>
              <p:nvPr/>
            </p:nvGrpSpPr>
            <p:grpSpPr bwMode="auto">
              <a:xfrm>
                <a:off x="0" y="2468"/>
                <a:ext cx="298" cy="413"/>
                <a:chOff x="0" y="2468"/>
                <a:chExt cx="298" cy="413"/>
              </a:xfrm>
            </p:grpSpPr>
            <p:sp>
              <p:nvSpPr>
                <p:cNvPr id="108" name="Rectangle 107"/>
                <p:cNvSpPr>
                  <a:spLocks noChangeArrowheads="1"/>
                </p:cNvSpPr>
                <p:nvPr/>
              </p:nvSpPr>
              <p:spPr bwMode="auto">
                <a:xfrm>
                  <a:off x="43" y="2468"/>
                  <a:ext cx="212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6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>
                  <a:spLocks noChangeArrowheads="1"/>
                </p:cNvSpPr>
                <p:nvPr/>
              </p:nvSpPr>
              <p:spPr bwMode="auto">
                <a:xfrm>
                  <a:off x="0" y="2468"/>
                  <a:ext cx="298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" name="Group 38"/>
              <p:cNvGrpSpPr>
                <a:grpSpLocks/>
              </p:cNvGrpSpPr>
              <p:nvPr/>
            </p:nvGrpSpPr>
            <p:grpSpPr bwMode="auto">
              <a:xfrm>
                <a:off x="298" y="2468"/>
                <a:ext cx="485" cy="413"/>
                <a:chOff x="298" y="2468"/>
                <a:chExt cx="485" cy="413"/>
              </a:xfrm>
            </p:grpSpPr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341" y="2468"/>
                  <a:ext cx="399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uminus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" y="2468"/>
                  <a:ext cx="485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" name="Group 39"/>
              <p:cNvGrpSpPr>
                <a:grpSpLocks/>
              </p:cNvGrpSpPr>
              <p:nvPr/>
            </p:nvGrpSpPr>
            <p:grpSpPr bwMode="auto">
              <a:xfrm>
                <a:off x="783" y="2468"/>
                <a:ext cx="250" cy="413"/>
                <a:chOff x="783" y="2468"/>
                <a:chExt cx="250" cy="413"/>
              </a:xfrm>
            </p:grpSpPr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826" y="2468"/>
                  <a:ext cx="164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5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3" y="2468"/>
                  <a:ext cx="250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" name="Group 40"/>
              <p:cNvGrpSpPr>
                <a:grpSpLocks/>
              </p:cNvGrpSpPr>
              <p:nvPr/>
            </p:nvGrpSpPr>
            <p:grpSpPr bwMode="auto">
              <a:xfrm>
                <a:off x="1033" y="2468"/>
                <a:ext cx="250" cy="413"/>
                <a:chOff x="1033" y="2468"/>
                <a:chExt cx="250" cy="413"/>
              </a:xfrm>
            </p:grpSpPr>
            <p:sp>
              <p:nvSpPr>
                <p:cNvPr id="102" name="Rectangle 101"/>
                <p:cNvSpPr>
                  <a:spLocks noChangeArrowheads="1"/>
                </p:cNvSpPr>
                <p:nvPr/>
              </p:nvSpPr>
              <p:spPr bwMode="auto">
                <a:xfrm>
                  <a:off x="1076" y="2468"/>
                  <a:ext cx="164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 </a:t>
                  </a: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1033" y="2468"/>
                  <a:ext cx="250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" name="Group 41"/>
              <p:cNvGrpSpPr>
                <a:grpSpLocks/>
              </p:cNvGrpSpPr>
              <p:nvPr/>
            </p:nvGrpSpPr>
            <p:grpSpPr bwMode="auto">
              <a:xfrm>
                <a:off x="0" y="2881"/>
                <a:ext cx="298" cy="403"/>
                <a:chOff x="0" y="2881"/>
                <a:chExt cx="298" cy="403"/>
              </a:xfrm>
            </p:grpSpPr>
            <p:sp>
              <p:nvSpPr>
                <p:cNvPr id="100" name="Rectangle 99"/>
                <p:cNvSpPr>
                  <a:spLocks noChangeArrowheads="1"/>
                </p:cNvSpPr>
                <p:nvPr/>
              </p:nvSpPr>
              <p:spPr bwMode="auto">
                <a:xfrm>
                  <a:off x="43" y="2881"/>
                  <a:ext cx="21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7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Rectangle 100"/>
                <p:cNvSpPr>
                  <a:spLocks noChangeArrowheads="1"/>
                </p:cNvSpPr>
                <p:nvPr/>
              </p:nvSpPr>
              <p:spPr bwMode="auto">
                <a:xfrm>
                  <a:off x="0" y="2881"/>
                  <a:ext cx="2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3" name="Group 42"/>
              <p:cNvGrpSpPr>
                <a:grpSpLocks/>
              </p:cNvGrpSpPr>
              <p:nvPr/>
            </p:nvGrpSpPr>
            <p:grpSpPr bwMode="auto">
              <a:xfrm>
                <a:off x="298" y="2881"/>
                <a:ext cx="485" cy="403"/>
                <a:chOff x="298" y="2881"/>
                <a:chExt cx="485" cy="403"/>
              </a:xfrm>
            </p:grpSpPr>
            <p:sp>
              <p:nvSpPr>
                <p:cNvPr id="98" name="Rectangle 97"/>
                <p:cNvSpPr>
                  <a:spLocks noChangeArrowheads="1"/>
                </p:cNvSpPr>
                <p:nvPr/>
              </p:nvSpPr>
              <p:spPr bwMode="auto">
                <a:xfrm>
                  <a:off x="341" y="2881"/>
                  <a:ext cx="39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 *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Rectangle 98"/>
                <p:cNvSpPr>
                  <a:spLocks noChangeArrowheads="1"/>
                </p:cNvSpPr>
                <p:nvPr/>
              </p:nvSpPr>
              <p:spPr bwMode="auto">
                <a:xfrm>
                  <a:off x="298" y="2881"/>
                  <a:ext cx="48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4" name="Group 43"/>
              <p:cNvGrpSpPr>
                <a:grpSpLocks/>
              </p:cNvGrpSpPr>
              <p:nvPr/>
            </p:nvGrpSpPr>
            <p:grpSpPr bwMode="auto">
              <a:xfrm>
                <a:off x="783" y="2881"/>
                <a:ext cx="250" cy="403"/>
                <a:chOff x="783" y="2881"/>
                <a:chExt cx="250" cy="403"/>
              </a:xfrm>
            </p:grpSpPr>
            <p:sp>
              <p:nvSpPr>
                <p:cNvPr id="96" name="Rectangle 95"/>
                <p:cNvSpPr>
                  <a:spLocks noChangeArrowheads="1"/>
                </p:cNvSpPr>
                <p:nvPr/>
              </p:nvSpPr>
              <p:spPr bwMode="auto">
                <a:xfrm>
                  <a:off x="826" y="2881"/>
                  <a:ext cx="16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4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Rectangle 96"/>
                <p:cNvSpPr>
                  <a:spLocks noChangeArrowheads="1"/>
                </p:cNvSpPr>
                <p:nvPr/>
              </p:nvSpPr>
              <p:spPr bwMode="auto">
                <a:xfrm>
                  <a:off x="783" y="2881"/>
                  <a:ext cx="2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5" name="Group 44"/>
              <p:cNvGrpSpPr>
                <a:grpSpLocks/>
              </p:cNvGrpSpPr>
              <p:nvPr/>
            </p:nvGrpSpPr>
            <p:grpSpPr bwMode="auto">
              <a:xfrm>
                <a:off x="1033" y="2881"/>
                <a:ext cx="250" cy="403"/>
                <a:chOff x="1033" y="2881"/>
                <a:chExt cx="250" cy="403"/>
              </a:xfrm>
            </p:grpSpPr>
            <p:sp>
              <p:nvSpPr>
                <p:cNvPr id="94" name="Rectangle 93"/>
                <p:cNvSpPr>
                  <a:spLocks noChangeArrowheads="1"/>
                </p:cNvSpPr>
                <p:nvPr/>
              </p:nvSpPr>
              <p:spPr bwMode="auto">
                <a:xfrm>
                  <a:off x="1076" y="2881"/>
                  <a:ext cx="16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6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94"/>
                <p:cNvSpPr>
                  <a:spLocks noChangeArrowheads="1"/>
                </p:cNvSpPr>
                <p:nvPr/>
              </p:nvSpPr>
              <p:spPr bwMode="auto">
                <a:xfrm>
                  <a:off x="1033" y="2881"/>
                  <a:ext cx="2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" name="Group 45"/>
              <p:cNvGrpSpPr>
                <a:grpSpLocks/>
              </p:cNvGrpSpPr>
              <p:nvPr/>
            </p:nvGrpSpPr>
            <p:grpSpPr bwMode="auto">
              <a:xfrm>
                <a:off x="0" y="3284"/>
                <a:ext cx="298" cy="403"/>
                <a:chOff x="0" y="3284"/>
                <a:chExt cx="298" cy="403"/>
              </a:xfrm>
            </p:grpSpPr>
            <p:sp>
              <p:nvSpPr>
                <p:cNvPr id="92" name="Rectangle 91"/>
                <p:cNvSpPr>
                  <a:spLocks noChangeArrowheads="1"/>
                </p:cNvSpPr>
                <p:nvPr/>
              </p:nvSpPr>
              <p:spPr bwMode="auto">
                <a:xfrm>
                  <a:off x="43" y="3284"/>
                  <a:ext cx="21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8 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Rectangle 92"/>
                <p:cNvSpPr>
                  <a:spLocks noChangeArrowheads="1"/>
                </p:cNvSpPr>
                <p:nvPr/>
              </p:nvSpPr>
              <p:spPr bwMode="auto">
                <a:xfrm>
                  <a:off x="0" y="3284"/>
                  <a:ext cx="2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7" name="Group 46"/>
              <p:cNvGrpSpPr>
                <a:grpSpLocks/>
              </p:cNvGrpSpPr>
              <p:nvPr/>
            </p:nvGrpSpPr>
            <p:grpSpPr bwMode="auto">
              <a:xfrm>
                <a:off x="298" y="3284"/>
                <a:ext cx="485" cy="403"/>
                <a:chOff x="298" y="3284"/>
                <a:chExt cx="485" cy="403"/>
              </a:xfrm>
            </p:grpSpPr>
            <p:sp>
              <p:nvSpPr>
                <p:cNvPr id="90" name="Rectangle 89"/>
                <p:cNvSpPr>
                  <a:spLocks noChangeArrowheads="1"/>
                </p:cNvSpPr>
                <p:nvPr/>
              </p:nvSpPr>
              <p:spPr bwMode="auto">
                <a:xfrm>
                  <a:off x="341" y="3284"/>
                  <a:ext cx="39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 +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90"/>
                <p:cNvSpPr>
                  <a:spLocks noChangeArrowheads="1"/>
                </p:cNvSpPr>
                <p:nvPr/>
              </p:nvSpPr>
              <p:spPr bwMode="auto">
                <a:xfrm>
                  <a:off x="298" y="3284"/>
                  <a:ext cx="48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8" name="Group 47"/>
              <p:cNvGrpSpPr>
                <a:grpSpLocks/>
              </p:cNvGrpSpPr>
              <p:nvPr/>
            </p:nvGrpSpPr>
            <p:grpSpPr bwMode="auto">
              <a:xfrm>
                <a:off x="783" y="3284"/>
                <a:ext cx="250" cy="403"/>
                <a:chOff x="783" y="3284"/>
                <a:chExt cx="250" cy="403"/>
              </a:xfrm>
            </p:grpSpPr>
            <p:sp>
              <p:nvSpPr>
                <p:cNvPr id="88" name="Rectangle 87"/>
                <p:cNvSpPr>
                  <a:spLocks noChangeArrowheads="1"/>
                </p:cNvSpPr>
                <p:nvPr/>
              </p:nvSpPr>
              <p:spPr bwMode="auto">
                <a:xfrm>
                  <a:off x="826" y="3284"/>
                  <a:ext cx="16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3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88"/>
                <p:cNvSpPr>
                  <a:spLocks noChangeArrowheads="1"/>
                </p:cNvSpPr>
                <p:nvPr/>
              </p:nvSpPr>
              <p:spPr bwMode="auto">
                <a:xfrm>
                  <a:off x="783" y="3284"/>
                  <a:ext cx="2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" name="Group 48"/>
              <p:cNvGrpSpPr>
                <a:grpSpLocks/>
              </p:cNvGrpSpPr>
              <p:nvPr/>
            </p:nvGrpSpPr>
            <p:grpSpPr bwMode="auto">
              <a:xfrm>
                <a:off x="1033" y="3284"/>
                <a:ext cx="250" cy="403"/>
                <a:chOff x="1033" y="3284"/>
                <a:chExt cx="250" cy="403"/>
              </a:xfrm>
            </p:grpSpPr>
            <p:sp>
              <p:nvSpPr>
                <p:cNvPr id="86" name="Rectangle 85"/>
                <p:cNvSpPr>
                  <a:spLocks noChangeArrowheads="1"/>
                </p:cNvSpPr>
                <p:nvPr/>
              </p:nvSpPr>
              <p:spPr bwMode="auto">
                <a:xfrm>
                  <a:off x="1076" y="3284"/>
                  <a:ext cx="16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7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1033" y="3284"/>
                  <a:ext cx="2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" name="Group 49"/>
              <p:cNvGrpSpPr>
                <a:grpSpLocks/>
              </p:cNvGrpSpPr>
              <p:nvPr/>
            </p:nvGrpSpPr>
            <p:grpSpPr bwMode="auto">
              <a:xfrm>
                <a:off x="0" y="3687"/>
                <a:ext cx="298" cy="413"/>
                <a:chOff x="0" y="3687"/>
                <a:chExt cx="298" cy="413"/>
              </a:xfrm>
            </p:grpSpPr>
            <p:sp>
              <p:nvSpPr>
                <p:cNvPr id="84" name="Rectangle 83"/>
                <p:cNvSpPr>
                  <a:spLocks noChangeArrowheads="1"/>
                </p:cNvSpPr>
                <p:nvPr/>
              </p:nvSpPr>
              <p:spPr bwMode="auto">
                <a:xfrm>
                  <a:off x="43" y="3687"/>
                  <a:ext cx="212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9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>
                  <a:spLocks noChangeArrowheads="1"/>
                </p:cNvSpPr>
                <p:nvPr/>
              </p:nvSpPr>
              <p:spPr bwMode="auto">
                <a:xfrm>
                  <a:off x="0" y="3687"/>
                  <a:ext cx="298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" name="Group 50"/>
              <p:cNvGrpSpPr>
                <a:grpSpLocks/>
              </p:cNvGrpSpPr>
              <p:nvPr/>
            </p:nvGrpSpPr>
            <p:grpSpPr bwMode="auto">
              <a:xfrm>
                <a:off x="298" y="3687"/>
                <a:ext cx="485" cy="413"/>
                <a:chOff x="298" y="3687"/>
                <a:chExt cx="485" cy="413"/>
              </a:xfrm>
            </p:grpSpPr>
            <p:sp>
              <p:nvSpPr>
                <p:cNvPr id="82" name="Rectangle 81"/>
                <p:cNvSpPr>
                  <a:spLocks noChangeArrowheads="1"/>
                </p:cNvSpPr>
                <p:nvPr/>
              </p:nvSpPr>
              <p:spPr bwMode="auto">
                <a:xfrm>
                  <a:off x="341" y="3687"/>
                  <a:ext cx="399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id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" y="3687"/>
                  <a:ext cx="485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2" name="Group 51"/>
              <p:cNvGrpSpPr>
                <a:grpSpLocks/>
              </p:cNvGrpSpPr>
              <p:nvPr/>
            </p:nvGrpSpPr>
            <p:grpSpPr bwMode="auto">
              <a:xfrm>
                <a:off x="783" y="3687"/>
                <a:ext cx="250" cy="413"/>
                <a:chOff x="783" y="3687"/>
                <a:chExt cx="250" cy="413"/>
              </a:xfrm>
            </p:grpSpPr>
            <p:sp>
              <p:nvSpPr>
                <p:cNvPr id="80" name="Rectangle 79"/>
                <p:cNvSpPr>
                  <a:spLocks noChangeArrowheads="1"/>
                </p:cNvSpPr>
                <p:nvPr/>
              </p:nvSpPr>
              <p:spPr bwMode="auto">
                <a:xfrm>
                  <a:off x="826" y="3687"/>
                  <a:ext cx="164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a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>
                  <a:spLocks noChangeArrowheads="1"/>
                </p:cNvSpPr>
                <p:nvPr/>
              </p:nvSpPr>
              <p:spPr bwMode="auto">
                <a:xfrm>
                  <a:off x="783" y="3687"/>
                  <a:ext cx="250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" name="Group 52"/>
              <p:cNvGrpSpPr>
                <a:grpSpLocks/>
              </p:cNvGrpSpPr>
              <p:nvPr/>
            </p:nvGrpSpPr>
            <p:grpSpPr bwMode="auto">
              <a:xfrm>
                <a:off x="1033" y="3687"/>
                <a:ext cx="250" cy="413"/>
                <a:chOff x="1033" y="3687"/>
                <a:chExt cx="250" cy="413"/>
              </a:xfrm>
            </p:grpSpPr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1076" y="3687"/>
                  <a:ext cx="164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 </a:t>
                  </a: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>
                  <a:spLocks noChangeArrowheads="1"/>
                </p:cNvSpPr>
                <p:nvPr/>
              </p:nvSpPr>
              <p:spPr bwMode="auto">
                <a:xfrm>
                  <a:off x="1033" y="3687"/>
                  <a:ext cx="250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>
                <a:off x="0" y="4100"/>
                <a:ext cx="298" cy="403"/>
                <a:chOff x="0" y="4100"/>
                <a:chExt cx="298" cy="403"/>
              </a:xfrm>
            </p:grpSpPr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43" y="4100"/>
                  <a:ext cx="21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10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0" y="4100"/>
                  <a:ext cx="2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5" name="Group 54"/>
              <p:cNvGrpSpPr>
                <a:grpSpLocks/>
              </p:cNvGrpSpPr>
              <p:nvPr/>
            </p:nvGrpSpPr>
            <p:grpSpPr bwMode="auto">
              <a:xfrm>
                <a:off x="298" y="4100"/>
                <a:ext cx="485" cy="403"/>
                <a:chOff x="298" y="4100"/>
                <a:chExt cx="485" cy="403"/>
              </a:xfrm>
            </p:grpSpPr>
            <p:sp>
              <p:nvSpPr>
                <p:cNvPr id="74" name="Rectangle 73"/>
                <p:cNvSpPr>
                  <a:spLocks noChangeArrowheads="1"/>
                </p:cNvSpPr>
                <p:nvPr/>
              </p:nvSpPr>
              <p:spPr bwMode="auto">
                <a:xfrm>
                  <a:off x="341" y="4100"/>
                  <a:ext cx="39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assign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298" y="4100"/>
                  <a:ext cx="48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" name="Group 55"/>
              <p:cNvGrpSpPr>
                <a:grpSpLocks/>
              </p:cNvGrpSpPr>
              <p:nvPr/>
            </p:nvGrpSpPr>
            <p:grpSpPr bwMode="auto">
              <a:xfrm>
                <a:off x="783" y="4100"/>
                <a:ext cx="250" cy="403"/>
                <a:chOff x="783" y="4100"/>
                <a:chExt cx="250" cy="403"/>
              </a:xfrm>
            </p:grpSpPr>
            <p:sp>
              <p:nvSpPr>
                <p:cNvPr id="72" name="Rectangle 71"/>
                <p:cNvSpPr>
                  <a:spLocks noChangeArrowheads="1"/>
                </p:cNvSpPr>
                <p:nvPr/>
              </p:nvSpPr>
              <p:spPr bwMode="auto">
                <a:xfrm>
                  <a:off x="826" y="4100"/>
                  <a:ext cx="16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9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Rectangle 72"/>
                <p:cNvSpPr>
                  <a:spLocks noChangeArrowheads="1"/>
                </p:cNvSpPr>
                <p:nvPr/>
              </p:nvSpPr>
              <p:spPr bwMode="auto">
                <a:xfrm>
                  <a:off x="783" y="4100"/>
                  <a:ext cx="2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" name="Group 56"/>
              <p:cNvGrpSpPr>
                <a:grpSpLocks/>
              </p:cNvGrpSpPr>
              <p:nvPr/>
            </p:nvGrpSpPr>
            <p:grpSpPr bwMode="auto">
              <a:xfrm>
                <a:off x="1033" y="4100"/>
                <a:ext cx="250" cy="403"/>
                <a:chOff x="1033" y="4100"/>
                <a:chExt cx="250" cy="403"/>
              </a:xfrm>
            </p:grpSpPr>
            <p:sp>
              <p:nvSpPr>
                <p:cNvPr id="70" name="Rectangle 69"/>
                <p:cNvSpPr>
                  <a:spLocks noChangeArrowheads="1"/>
                </p:cNvSpPr>
                <p:nvPr/>
              </p:nvSpPr>
              <p:spPr bwMode="auto">
                <a:xfrm>
                  <a:off x="1076" y="4100"/>
                  <a:ext cx="16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8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Rectangle 70"/>
                <p:cNvSpPr>
                  <a:spLocks noChangeArrowheads="1"/>
                </p:cNvSpPr>
                <p:nvPr/>
              </p:nvSpPr>
              <p:spPr bwMode="auto">
                <a:xfrm>
                  <a:off x="1033" y="4100"/>
                  <a:ext cx="2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8" name="Group 57"/>
              <p:cNvGrpSpPr>
                <a:grpSpLocks/>
              </p:cNvGrpSpPr>
              <p:nvPr/>
            </p:nvGrpSpPr>
            <p:grpSpPr bwMode="auto">
              <a:xfrm>
                <a:off x="0" y="4503"/>
                <a:ext cx="298" cy="413"/>
                <a:chOff x="0" y="4503"/>
                <a:chExt cx="298" cy="413"/>
              </a:xfrm>
            </p:grpSpPr>
            <p:sp>
              <p:nvSpPr>
                <p:cNvPr id="68" name="Rectangle 67"/>
                <p:cNvSpPr>
                  <a:spLocks noChangeArrowheads="1"/>
                </p:cNvSpPr>
                <p:nvPr/>
              </p:nvSpPr>
              <p:spPr bwMode="auto">
                <a:xfrm>
                  <a:off x="43" y="4503"/>
                  <a:ext cx="212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11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Rectangle 68"/>
                <p:cNvSpPr>
                  <a:spLocks noChangeArrowheads="1"/>
                </p:cNvSpPr>
                <p:nvPr/>
              </p:nvSpPr>
              <p:spPr bwMode="auto">
                <a:xfrm>
                  <a:off x="0" y="4503"/>
                  <a:ext cx="298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9" name="Group 58"/>
              <p:cNvGrpSpPr>
                <a:grpSpLocks/>
              </p:cNvGrpSpPr>
              <p:nvPr/>
            </p:nvGrpSpPr>
            <p:grpSpPr bwMode="auto">
              <a:xfrm>
                <a:off x="298" y="4503"/>
                <a:ext cx="485" cy="413"/>
                <a:chOff x="298" y="4503"/>
                <a:chExt cx="485" cy="413"/>
              </a:xfrm>
            </p:grpSpPr>
            <p:sp>
              <p:nvSpPr>
                <p:cNvPr id="66" name="Rectangle 65"/>
                <p:cNvSpPr>
                  <a:spLocks noChangeArrowheads="1"/>
                </p:cNvSpPr>
                <p:nvPr/>
              </p:nvSpPr>
              <p:spPr bwMode="auto">
                <a:xfrm>
                  <a:off x="341" y="4503"/>
                  <a:ext cx="399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……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Rectangle 66"/>
                <p:cNvSpPr>
                  <a:spLocks noChangeArrowheads="1"/>
                </p:cNvSpPr>
                <p:nvPr/>
              </p:nvSpPr>
              <p:spPr bwMode="auto">
                <a:xfrm>
                  <a:off x="298" y="4503"/>
                  <a:ext cx="485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0" name="Group 59"/>
              <p:cNvGrpSpPr>
                <a:grpSpLocks/>
              </p:cNvGrpSpPr>
              <p:nvPr/>
            </p:nvGrpSpPr>
            <p:grpSpPr bwMode="auto">
              <a:xfrm>
                <a:off x="783" y="4503"/>
                <a:ext cx="250" cy="413"/>
                <a:chOff x="783" y="4503"/>
                <a:chExt cx="250" cy="413"/>
              </a:xfrm>
            </p:grpSpPr>
            <p:sp>
              <p:nvSpPr>
                <p:cNvPr id="64" name="Rectangle 63"/>
                <p:cNvSpPr>
                  <a:spLocks noChangeArrowheads="1"/>
                </p:cNvSpPr>
                <p:nvPr/>
              </p:nvSpPr>
              <p:spPr bwMode="auto">
                <a:xfrm>
                  <a:off x="826" y="4503"/>
                  <a:ext cx="164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 </a:t>
                  </a: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Rectangle 64"/>
                <p:cNvSpPr>
                  <a:spLocks noChangeArrowheads="1"/>
                </p:cNvSpPr>
                <p:nvPr/>
              </p:nvSpPr>
              <p:spPr bwMode="auto">
                <a:xfrm>
                  <a:off x="783" y="4503"/>
                  <a:ext cx="250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" name="Group 60"/>
              <p:cNvGrpSpPr>
                <a:grpSpLocks/>
              </p:cNvGrpSpPr>
              <p:nvPr/>
            </p:nvGrpSpPr>
            <p:grpSpPr bwMode="auto">
              <a:xfrm>
                <a:off x="1033" y="4503"/>
                <a:ext cx="250" cy="413"/>
                <a:chOff x="1033" y="4503"/>
                <a:chExt cx="250" cy="413"/>
              </a:xfrm>
            </p:grpSpPr>
            <p:sp>
              <p:nvSpPr>
                <p:cNvPr id="62" name="Rectangle 61"/>
                <p:cNvSpPr>
                  <a:spLocks noChangeArrowheads="1"/>
                </p:cNvSpPr>
                <p:nvPr/>
              </p:nvSpPr>
              <p:spPr bwMode="auto">
                <a:xfrm>
                  <a:off x="1076" y="4503"/>
                  <a:ext cx="164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 </a:t>
                  </a: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Rectangle 62"/>
                <p:cNvSpPr>
                  <a:spLocks noChangeArrowheads="1"/>
                </p:cNvSpPr>
                <p:nvPr/>
              </p:nvSpPr>
              <p:spPr bwMode="auto">
                <a:xfrm>
                  <a:off x="1033" y="4503"/>
                  <a:ext cx="250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-3" y="-3"/>
              <a:ext cx="1289" cy="4922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 r="51492" b="31349"/>
          <a:stretch>
            <a:fillRect/>
          </a:stretch>
        </p:blipFill>
        <p:spPr bwMode="auto">
          <a:xfrm>
            <a:off x="3909570" y="2912899"/>
            <a:ext cx="3143250" cy="2708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Line 152"/>
          <p:cNvSpPr>
            <a:spLocks noChangeShapeType="1"/>
          </p:cNvSpPr>
          <p:nvPr/>
        </p:nvSpPr>
        <p:spPr bwMode="auto">
          <a:xfrm>
            <a:off x="7490970" y="4132099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Date Placeholder 155"/>
          <p:cNvSpPr>
            <a:spLocks noGrp="1"/>
          </p:cNvSpPr>
          <p:nvPr/>
        </p:nvSpPr>
        <p:spPr>
          <a:xfrm>
            <a:off x="7312698" y="6269883"/>
            <a:ext cx="3044952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928AC6-3705-4C5C-8761-4946ACAB4535}" type="datetime3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 January 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Footer Placeholder 157"/>
          <p:cNvSpPr>
            <a:spLocks noGrp="1"/>
          </p:cNvSpPr>
          <p:nvPr/>
        </p:nvSpPr>
        <p:spPr>
          <a:xfrm>
            <a:off x="1826298" y="6275747"/>
            <a:ext cx="35814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Dr. Azhar, CSE Dept. KUET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C61895-7FC6-66D2-BD21-E462FDD5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8D462CD-23CF-B29D-8E11-E6CBD21EA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158" name="Title 1">
            <a:extLst>
              <a:ext uri="{FF2B5EF4-FFF2-40B4-BE49-F238E27FC236}">
                <a16:creationId xmlns:a16="http://schemas.microsoft.com/office/drawing/2014/main" id="{11C3D12B-7A50-44E9-C958-F647CB7BB2A5}"/>
              </a:ext>
            </a:extLst>
          </p:cNvPr>
          <p:cNvSpPr txBox="1">
            <a:spLocks/>
          </p:cNvSpPr>
          <p:nvPr/>
        </p:nvSpPr>
        <p:spPr>
          <a:xfrm>
            <a:off x="0" y="913949"/>
            <a:ext cx="3352801" cy="4963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Graphical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362240906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/>
          <p:cNvSpPr>
            <a:spLocks noGrp="1"/>
          </p:cNvSpPr>
          <p:nvPr/>
        </p:nvSpPr>
        <p:spPr>
          <a:xfrm>
            <a:off x="7322228" y="6303390"/>
            <a:ext cx="3044952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E3B0DE-E13E-48F7-ACC7-AA4B95943847}" type="datetime3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 January 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2"/>
          <p:cNvSpPr>
            <a:spLocks noGrp="1"/>
          </p:cNvSpPr>
          <p:nvPr/>
        </p:nvSpPr>
        <p:spPr>
          <a:xfrm>
            <a:off x="1835828" y="6309254"/>
            <a:ext cx="3581400" cy="365760"/>
          </a:xfrm>
          <a:prstGeom prst="rect">
            <a:avLst/>
          </a:prstGeom>
          <a:noFill/>
        </p:spPr>
        <p:txBody>
          <a:bodyPr vert="horz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Dr. Azhar, CSE Dept. KUET</a:t>
            </a:r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3420706" y="913949"/>
            <a:ext cx="8503920" cy="45720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three-address statement is an abstract form of intermediate code.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Three-address code is a sequence of statements of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x:= y op z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where x, y, and z are names, constants, or compiler-generated 	temporaries;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op stands for any operator, such as  arithmetic operator, or a logical operator on Boolean-valued data.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reason for the term ”three-address code” is that each statement usually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contains three addresses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two for the operands and one for the result.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41469E-5DE2-1881-52C4-576F3B958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DF47C79-AFBE-9C0C-F1F2-7AF804BD2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DBD073-C49F-4E1E-8832-ED77F0114795}"/>
              </a:ext>
            </a:extLst>
          </p:cNvPr>
          <p:cNvSpPr txBox="1">
            <a:spLocks/>
          </p:cNvSpPr>
          <p:nvPr/>
        </p:nvSpPr>
        <p:spPr>
          <a:xfrm>
            <a:off x="0" y="913949"/>
            <a:ext cx="3352801" cy="4963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Three-Address Code </a:t>
            </a:r>
          </a:p>
        </p:txBody>
      </p:sp>
    </p:spTree>
    <p:extLst>
      <p:ext uri="{BB962C8B-B14F-4D97-AF65-F5344CB8AC3E}">
        <p14:creationId xmlns:p14="http://schemas.microsoft.com/office/powerpoint/2010/main" val="24925301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9"/>
          <p:cNvSpPr>
            <a:spLocks noGrp="1"/>
          </p:cNvSpPr>
          <p:nvPr/>
        </p:nvSpPr>
        <p:spPr>
          <a:xfrm>
            <a:off x="7277100" y="6264345"/>
            <a:ext cx="3044952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92DDBA-505D-4F3A-B897-9124F29BFE22}" type="datetime3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 January 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2"/>
          <p:cNvSpPr>
            <a:spLocks noGrp="1"/>
          </p:cNvSpPr>
          <p:nvPr/>
        </p:nvSpPr>
        <p:spPr>
          <a:xfrm>
            <a:off x="1790700" y="6270209"/>
            <a:ext cx="3581400" cy="365760"/>
          </a:xfrm>
          <a:prstGeom prst="rect">
            <a:avLst/>
          </a:prstGeom>
          <a:noFill/>
        </p:spPr>
        <p:txBody>
          <a:bodyPr vert="horz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Dr. Azhar, CSE Dept. KUET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505918" y="1734799"/>
            <a:ext cx="8229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No arithmetic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expressions are permitted, as there is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only one operator on the right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side of a statement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Thus expression like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x+y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*z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might be translated into a sequence 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267918" y="3780277"/>
            <a:ext cx="2133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= y*z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:=x+t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944318" y="3792199"/>
            <a:ext cx="579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where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t1 and t2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are compiler-generated temporary names.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CD07C5-D338-F860-FC28-C068EA04C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40678D-A688-6C29-D08F-A270C1ED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22DD34-F3A5-471A-8905-D401D649BC19}"/>
              </a:ext>
            </a:extLst>
          </p:cNvPr>
          <p:cNvSpPr txBox="1">
            <a:spLocks/>
          </p:cNvSpPr>
          <p:nvPr/>
        </p:nvSpPr>
        <p:spPr>
          <a:xfrm>
            <a:off x="0" y="913949"/>
            <a:ext cx="3352801" cy="4963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Three-Address Code(</a:t>
            </a:r>
            <a:r>
              <a:rPr lang="en-US" altLang="en-US" dirty="0" err="1"/>
              <a:t>Cont</a:t>
            </a:r>
            <a:r>
              <a:rPr lang="en-US" altLang="en-US" dirty="0"/>
              <a:t>…) </a:t>
            </a:r>
          </a:p>
        </p:txBody>
      </p:sp>
    </p:spTree>
    <p:extLst>
      <p:ext uri="{BB962C8B-B14F-4D97-AF65-F5344CB8AC3E}">
        <p14:creationId xmlns:p14="http://schemas.microsoft.com/office/powerpoint/2010/main" val="180287247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0"/>
          <p:cNvSpPr>
            <a:spLocks noGrp="1"/>
          </p:cNvSpPr>
          <p:nvPr/>
        </p:nvSpPr>
        <p:spPr>
          <a:xfrm>
            <a:off x="7293295" y="6272285"/>
            <a:ext cx="3044952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3F607E-0CC8-43DA-A8EA-430B98FA6599}" type="datetime3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 January 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2"/>
          <p:cNvSpPr>
            <a:spLocks noGrp="1"/>
          </p:cNvSpPr>
          <p:nvPr/>
        </p:nvSpPr>
        <p:spPr>
          <a:xfrm>
            <a:off x="1806895" y="6278149"/>
            <a:ext cx="3581400" cy="365760"/>
          </a:xfrm>
          <a:prstGeom prst="rect">
            <a:avLst/>
          </a:prstGeom>
          <a:noFill/>
        </p:spPr>
        <p:txBody>
          <a:bodyPr vert="horz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Dr. Azhar, CSE Dept. KUET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489046" y="1355357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The use of names for the intermediate values computed by a program allow- three-address code to be easily rearranged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80046" y="3107957"/>
            <a:ext cx="2590800" cy="228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t1 := -c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t2 :=  b * t1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t3 := -c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t4 := a * t3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t5 := t2 + t4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:= t5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/>
          <a:srcRect r="51492" b="31349"/>
          <a:stretch>
            <a:fillRect/>
          </a:stretch>
        </p:blipFill>
        <p:spPr bwMode="auto">
          <a:xfrm>
            <a:off x="3946246" y="2955558"/>
            <a:ext cx="3143249" cy="270827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83263" y="2265292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: = b*-c + a*-c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1A7D5F-B5B2-CAA8-8378-03C5BA9A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A72159B-F9DC-BBD2-D4F8-650ED289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EF305-C9B4-7AA8-049A-60F0CD766DBB}"/>
              </a:ext>
            </a:extLst>
          </p:cNvPr>
          <p:cNvSpPr txBox="1">
            <a:spLocks/>
          </p:cNvSpPr>
          <p:nvPr/>
        </p:nvSpPr>
        <p:spPr>
          <a:xfrm>
            <a:off x="0" y="913949"/>
            <a:ext cx="3352801" cy="4963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Three-Address Code(</a:t>
            </a:r>
            <a:r>
              <a:rPr lang="en-US" altLang="en-US" dirty="0" err="1"/>
              <a:t>Cont</a:t>
            </a:r>
            <a:r>
              <a:rPr lang="en-US" altLang="en-US" dirty="0"/>
              <a:t>…) </a:t>
            </a:r>
          </a:p>
        </p:txBody>
      </p:sp>
    </p:spTree>
    <p:extLst>
      <p:ext uri="{BB962C8B-B14F-4D97-AF65-F5344CB8AC3E}">
        <p14:creationId xmlns:p14="http://schemas.microsoft.com/office/powerpoint/2010/main" val="240087136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/>
          <p:cNvSpPr>
            <a:spLocks noGrp="1"/>
          </p:cNvSpPr>
          <p:nvPr/>
        </p:nvSpPr>
        <p:spPr>
          <a:xfrm>
            <a:off x="7318248" y="6331380"/>
            <a:ext cx="3044952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EB778-6404-417B-905A-EA13194194F5}" type="datetime3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 January 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2"/>
          <p:cNvSpPr>
            <a:spLocks noGrp="1"/>
          </p:cNvSpPr>
          <p:nvPr/>
        </p:nvSpPr>
        <p:spPr>
          <a:xfrm>
            <a:off x="1831848" y="6337244"/>
            <a:ext cx="3581400" cy="365760"/>
          </a:xfrm>
          <a:prstGeom prst="rect">
            <a:avLst/>
          </a:prstGeom>
          <a:noFill/>
        </p:spPr>
        <p:txBody>
          <a:bodyPr vert="horz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Dr. Azhar, CSE Dept. KUET</a:t>
            </a:r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3485071" y="1305421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Assignment statements of the form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x: = y op 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where op is a binary  arithmetic or logical operation.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Assignment instructions of the form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x: = op 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where op is a unary operation. </a:t>
            </a:r>
          </a:p>
          <a:p>
            <a:pPr marL="274320" marR="0" lvl="1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ED7D3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Unary operations include 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ED7D3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unary minus, logical negation, shift operators, and conversion operators.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FA6F9B-BCC5-2625-5B47-72A484FE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ACDFD4-3CFB-742B-B104-7D15CD7D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09E35B-D07C-995D-B62B-7888EC2E30DD}"/>
              </a:ext>
            </a:extLst>
          </p:cNvPr>
          <p:cNvSpPr txBox="1">
            <a:spLocks/>
          </p:cNvSpPr>
          <p:nvPr/>
        </p:nvSpPr>
        <p:spPr>
          <a:xfrm>
            <a:off x="0" y="913949"/>
            <a:ext cx="3352801" cy="4963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Three-Address Code : Types </a:t>
            </a:r>
          </a:p>
        </p:txBody>
      </p:sp>
    </p:spTree>
    <p:extLst>
      <p:ext uri="{BB962C8B-B14F-4D97-AF65-F5344CB8AC3E}">
        <p14:creationId xmlns:p14="http://schemas.microsoft.com/office/powerpoint/2010/main" val="26557196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/>
        </p:nvSpPr>
        <p:spPr>
          <a:xfrm>
            <a:off x="7318248" y="6331380"/>
            <a:ext cx="3044952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C2A9A-1FE3-4204-B81D-C139CBF5BC4D}" type="datetime3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 January 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2"/>
          <p:cNvSpPr>
            <a:spLocks noGrp="1"/>
          </p:cNvSpPr>
          <p:nvPr/>
        </p:nvSpPr>
        <p:spPr>
          <a:xfrm>
            <a:off x="1831848" y="6337244"/>
            <a:ext cx="3581400" cy="365760"/>
          </a:xfrm>
          <a:prstGeom prst="rect">
            <a:avLst/>
          </a:prstGeom>
          <a:noFill/>
        </p:spPr>
        <p:txBody>
          <a:bodyPr vert="horz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Dr. Azhar, CSE Dept. KUET</a:t>
            </a:r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3433313" y="1305421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Copy statements of the form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x: = 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where the value of y is assigned to x.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unconditional jump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goto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The three-address statement with label L is the next to be executed.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Conditional jumps such as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x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relop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goto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This instruction applies a relational operator (&lt;, =, &gt;=, etc.)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268BC2-DD0A-088E-E885-782539CA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5F9C081-6524-A55B-1637-5A411274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D88368-EBCD-A8D3-2269-C3501CCA56AD}"/>
              </a:ext>
            </a:extLst>
          </p:cNvPr>
          <p:cNvSpPr txBox="1">
            <a:spLocks/>
          </p:cNvSpPr>
          <p:nvPr/>
        </p:nvSpPr>
        <p:spPr>
          <a:xfrm>
            <a:off x="0" y="913949"/>
            <a:ext cx="3352801" cy="4963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Three-Address Code : Types </a:t>
            </a:r>
          </a:p>
        </p:txBody>
      </p:sp>
    </p:spTree>
    <p:extLst>
      <p:ext uri="{BB962C8B-B14F-4D97-AF65-F5344CB8AC3E}">
        <p14:creationId xmlns:p14="http://schemas.microsoft.com/office/powerpoint/2010/main" val="50680124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/>
        </p:nvSpPr>
        <p:spPr>
          <a:xfrm>
            <a:off x="7318248" y="6331380"/>
            <a:ext cx="3044952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16185-8134-44AB-8A0A-9C4292E1F06E}" type="datetime3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 January 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2"/>
          <p:cNvSpPr>
            <a:spLocks noGrp="1"/>
          </p:cNvSpPr>
          <p:nvPr/>
        </p:nvSpPr>
        <p:spPr>
          <a:xfrm>
            <a:off x="1831848" y="6337244"/>
            <a:ext cx="3581400" cy="365760"/>
          </a:xfrm>
          <a:prstGeom prst="rect">
            <a:avLst/>
          </a:prstGeom>
          <a:noFill/>
        </p:spPr>
        <p:txBody>
          <a:bodyPr vert="horz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Dr. Azhar, CSE Dept. KUET</a:t>
            </a:r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3352801" y="1109685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param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x and call p, n for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procedure calls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return y, where y representing a returned value that  is optional.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param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x1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param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x2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param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call p, n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D86FA7-DB35-3B8C-7E9B-6B49C64EC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6C82205-65A7-506B-EEE5-DB299F35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8DC4449-0212-520F-2E67-CFE7C5BD8CA9}"/>
              </a:ext>
            </a:extLst>
          </p:cNvPr>
          <p:cNvSpPr txBox="1">
            <a:spLocks/>
          </p:cNvSpPr>
          <p:nvPr/>
        </p:nvSpPr>
        <p:spPr>
          <a:xfrm>
            <a:off x="0" y="913949"/>
            <a:ext cx="3352801" cy="4963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Three-Address Code : Types </a:t>
            </a:r>
          </a:p>
        </p:txBody>
      </p:sp>
    </p:spTree>
    <p:extLst>
      <p:ext uri="{BB962C8B-B14F-4D97-AF65-F5344CB8AC3E}">
        <p14:creationId xmlns:p14="http://schemas.microsoft.com/office/powerpoint/2010/main" val="512647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Phases of a Compiler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02" y="1890348"/>
            <a:ext cx="8156312" cy="32768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7D36C-D713-4E0A-9B77-DA754B950D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69BE5-A384-66A6-CE70-160666254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47291282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/>
        </p:nvSpPr>
        <p:spPr>
          <a:xfrm>
            <a:off x="7318248" y="6331380"/>
            <a:ext cx="3044952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A9BB75-797B-421C-BCAF-AF5C68A85B46}" type="datetime3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 January 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2"/>
          <p:cNvSpPr>
            <a:spLocks noGrp="1"/>
          </p:cNvSpPr>
          <p:nvPr/>
        </p:nvSpPr>
        <p:spPr>
          <a:xfrm>
            <a:off x="1831848" y="6337244"/>
            <a:ext cx="3581400" cy="365760"/>
          </a:xfrm>
          <a:prstGeom prst="rect">
            <a:avLst/>
          </a:prstGeom>
          <a:noFill/>
        </p:spPr>
        <p:txBody>
          <a:bodyPr vert="horz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Dr. Azhar, CSE Dept. KUET</a:t>
            </a:r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3510951" y="913949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Indexed assignments of the form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x: = y[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]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 [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]: = y.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7D31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statement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x[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]:=y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sets the contents of the location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units beyond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the value of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Address and pointer assignments of the form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x:= &amp;y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x:= *y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  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*x: = 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71B379-AE32-54F6-65EA-1F69956DF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004A1C4-4A0B-2397-5297-FB9E88075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A2B3FD-74CD-2E95-2716-E511D60F4175}"/>
              </a:ext>
            </a:extLst>
          </p:cNvPr>
          <p:cNvSpPr txBox="1">
            <a:spLocks/>
          </p:cNvSpPr>
          <p:nvPr/>
        </p:nvSpPr>
        <p:spPr>
          <a:xfrm>
            <a:off x="0" y="913949"/>
            <a:ext cx="3352801" cy="4963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Three-Address Code : Types </a:t>
            </a:r>
          </a:p>
        </p:txBody>
      </p:sp>
    </p:spTree>
    <p:extLst>
      <p:ext uri="{BB962C8B-B14F-4D97-AF65-F5344CB8AC3E}">
        <p14:creationId xmlns:p14="http://schemas.microsoft.com/office/powerpoint/2010/main" val="147066118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/>
        </p:nvSpPr>
        <p:spPr>
          <a:xfrm>
            <a:off x="7318248" y="6331380"/>
            <a:ext cx="3044952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F62BFD-266A-4877-84C4-825F1B95E032}" type="datetime3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 January 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2"/>
          <p:cNvSpPr>
            <a:spLocks noGrp="1"/>
          </p:cNvSpPr>
          <p:nvPr/>
        </p:nvSpPr>
        <p:spPr>
          <a:xfrm>
            <a:off x="1831848" y="6337244"/>
            <a:ext cx="3581400" cy="365760"/>
          </a:xfrm>
          <a:prstGeom prst="rect">
            <a:avLst/>
          </a:prstGeom>
          <a:noFill/>
        </p:spPr>
        <p:txBody>
          <a:bodyPr vert="horz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Dr. Azhar, CSE Dept. KUET</a:t>
            </a:r>
          </a:p>
        </p:txBody>
      </p:sp>
      <p:sp>
        <p:nvSpPr>
          <p:cNvPr id="8" name="Content Placeholder 8"/>
          <p:cNvSpPr>
            <a:spLocks noGrp="1"/>
          </p:cNvSpPr>
          <p:nvPr/>
        </p:nvSpPr>
        <p:spPr>
          <a:xfrm>
            <a:off x="3365913" y="1419741"/>
            <a:ext cx="8503920" cy="31211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Three address statements can be implemented as records with fields for the operator and the operands.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Three such representations are </a:t>
            </a:r>
          </a:p>
          <a:p>
            <a:pPr marL="548640" marR="0" lvl="1" indent="-27432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ED7D31"/>
              </a:buClr>
              <a:buSzPct val="70000"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quadruples</a:t>
            </a:r>
          </a:p>
          <a:p>
            <a:pPr marL="548640" marR="0" lvl="1" indent="-27432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ED7D31"/>
              </a:buClr>
              <a:buSzPct val="70000"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triples </a:t>
            </a:r>
          </a:p>
          <a:p>
            <a:pPr marL="548640" marR="0" lvl="1" indent="-27432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ED7D31"/>
              </a:buClr>
              <a:buSzPct val="70000"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indirect triples.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EB95C6-C995-8D9D-3FDA-4DCF4C14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2206F3-1CD5-5775-6E20-3F43E233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0CF6D2-B0EB-EBA5-9421-BCAA4790A887}"/>
              </a:ext>
            </a:extLst>
          </p:cNvPr>
          <p:cNvSpPr txBox="1">
            <a:spLocks/>
          </p:cNvSpPr>
          <p:nvPr/>
        </p:nvSpPr>
        <p:spPr>
          <a:xfrm>
            <a:off x="0" y="913949"/>
            <a:ext cx="3352801" cy="4963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Implementations of three-Address Statements</a:t>
            </a:r>
          </a:p>
        </p:txBody>
      </p:sp>
    </p:spTree>
    <p:extLst>
      <p:ext uri="{BB962C8B-B14F-4D97-AF65-F5344CB8AC3E}">
        <p14:creationId xmlns:p14="http://schemas.microsoft.com/office/powerpoint/2010/main" val="296427760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/>
          <p:cNvSpPr>
            <a:spLocks noGrp="1"/>
          </p:cNvSpPr>
          <p:nvPr/>
        </p:nvSpPr>
        <p:spPr>
          <a:xfrm>
            <a:off x="7318248" y="6331380"/>
            <a:ext cx="3044952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A5AC02-7525-44CA-AC48-A35FDF7584C5}" type="datetime3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 January 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2"/>
          <p:cNvSpPr>
            <a:spLocks noGrp="1"/>
          </p:cNvSpPr>
          <p:nvPr/>
        </p:nvSpPr>
        <p:spPr>
          <a:xfrm>
            <a:off x="1831848" y="6337244"/>
            <a:ext cx="3581400" cy="365760"/>
          </a:xfrm>
          <a:prstGeom prst="rect">
            <a:avLst/>
          </a:prstGeom>
          <a:noFill/>
        </p:spPr>
        <p:txBody>
          <a:bodyPr vert="horz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Dr. Azhar, CSE Dept. KUET</a:t>
            </a:r>
          </a:p>
        </p:txBody>
      </p:sp>
      <p:sp>
        <p:nvSpPr>
          <p:cNvPr id="8" name="Content Placeholder 9"/>
          <p:cNvSpPr>
            <a:spLocks noGrp="1"/>
          </p:cNvSpPr>
          <p:nvPr/>
        </p:nvSpPr>
        <p:spPr>
          <a:xfrm>
            <a:off x="3554083" y="1141476"/>
            <a:ext cx="8503920" cy="4575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Quadruples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quadruple is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record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structure with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four fields 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ED7D3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op,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argl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arg2, and result.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ED7D3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op field contains an internal code for the operator. 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ED7D3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three-address statement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 := y op 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represented by placing y in arg1, z in arg2  and x in result.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ED7D3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Statements with unary operators like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x: = – 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x: = 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not use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arg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B24DF7-6F72-E690-DC7D-0A389723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8A1018-96D6-5982-11C6-88ABB97A0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3DEF345-2F8D-69A2-EFAB-638682486612}"/>
              </a:ext>
            </a:extLst>
          </p:cNvPr>
          <p:cNvSpPr txBox="1">
            <a:spLocks/>
          </p:cNvSpPr>
          <p:nvPr/>
        </p:nvSpPr>
        <p:spPr>
          <a:xfrm>
            <a:off x="0" y="913949"/>
            <a:ext cx="3352801" cy="4963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Implementations of three-Address Statements</a:t>
            </a:r>
          </a:p>
        </p:txBody>
      </p:sp>
    </p:spTree>
    <p:extLst>
      <p:ext uri="{BB962C8B-B14F-4D97-AF65-F5344CB8AC3E}">
        <p14:creationId xmlns:p14="http://schemas.microsoft.com/office/powerpoint/2010/main" val="304013204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17"/>
          <p:cNvSpPr>
            <a:spLocks noGrp="1"/>
          </p:cNvSpPr>
          <p:nvPr/>
        </p:nvSpPr>
        <p:spPr>
          <a:xfrm>
            <a:off x="7318248" y="6331380"/>
            <a:ext cx="3044952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D58C9F-B2C1-4257-9CEC-75F7A06714E1}" type="datetime3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 January 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2"/>
          <p:cNvSpPr>
            <a:spLocks noGrp="1"/>
          </p:cNvSpPr>
          <p:nvPr/>
        </p:nvSpPr>
        <p:spPr>
          <a:xfrm>
            <a:off x="1831848" y="6337244"/>
            <a:ext cx="3581400" cy="365760"/>
          </a:xfrm>
          <a:prstGeom prst="rect">
            <a:avLst/>
          </a:prstGeom>
          <a:noFill/>
        </p:spPr>
        <p:txBody>
          <a:bodyPr vert="horz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Dr. Azhar, CSE Dept. KUET</a:t>
            </a:r>
          </a:p>
        </p:txBody>
      </p:sp>
      <p:sp>
        <p:nvSpPr>
          <p:cNvPr id="8" name="Content Placeholder 119"/>
          <p:cNvSpPr>
            <a:spLocks noGrp="1"/>
          </p:cNvSpPr>
          <p:nvPr/>
        </p:nvSpPr>
        <p:spPr>
          <a:xfrm>
            <a:off x="3352801" y="980579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Quadruples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Operators like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param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use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neither arg2 nor result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Conditional and unconditional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jumps put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target label in result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699467" y="3433034"/>
            <a:ext cx="1981200" cy="228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t1 := -c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t2 :=  b * t1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t3 := -c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t4 := a * t3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t5 := t2 + t4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:= t5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823667" y="3433034"/>
            <a:ext cx="4343400" cy="2438400"/>
            <a:chOff x="-3" y="-3"/>
            <a:chExt cx="2075" cy="2827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0" y="0"/>
              <a:ext cx="2069" cy="2821"/>
              <a:chOff x="0" y="0"/>
              <a:chExt cx="2069" cy="2821"/>
            </a:xfrm>
          </p:grpSpPr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338" cy="403"/>
                <a:chOff x="0" y="0"/>
                <a:chExt cx="338" cy="403"/>
              </a:xfrm>
            </p:grpSpPr>
            <p:sp>
              <p:nvSpPr>
                <p:cNvPr id="117" name="Rectangle 11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25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" charset="0"/>
                      <a:ea typeface="+mn-ea"/>
                      <a:cs typeface="Times New Roman" pitchFamily="18" charset="0"/>
                    </a:rPr>
                    <a:t> </a:t>
                  </a: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Rectangle 11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3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338" y="0"/>
                <a:ext cx="485" cy="403"/>
                <a:chOff x="338" y="0"/>
                <a:chExt cx="485" cy="403"/>
              </a:xfrm>
            </p:grpSpPr>
            <p:sp>
              <p:nvSpPr>
                <p:cNvPr id="115" name="Rectangle 114"/>
                <p:cNvSpPr>
                  <a:spLocks noChangeArrowheads="1"/>
                </p:cNvSpPr>
                <p:nvPr/>
              </p:nvSpPr>
              <p:spPr bwMode="auto">
                <a:xfrm>
                  <a:off x="381" y="0"/>
                  <a:ext cx="39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op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115"/>
                <p:cNvSpPr>
                  <a:spLocks noChangeArrowheads="1"/>
                </p:cNvSpPr>
                <p:nvPr/>
              </p:nvSpPr>
              <p:spPr bwMode="auto">
                <a:xfrm>
                  <a:off x="338" y="0"/>
                  <a:ext cx="48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" name="Group 15"/>
              <p:cNvGrpSpPr>
                <a:grpSpLocks/>
              </p:cNvGrpSpPr>
              <p:nvPr/>
            </p:nvGrpSpPr>
            <p:grpSpPr bwMode="auto">
              <a:xfrm>
                <a:off x="823" y="0"/>
                <a:ext cx="399" cy="403"/>
                <a:chOff x="823" y="0"/>
                <a:chExt cx="399" cy="403"/>
              </a:xfrm>
            </p:grpSpPr>
            <p:sp>
              <p:nvSpPr>
                <p:cNvPr id="113" name="Rectangle 112"/>
                <p:cNvSpPr>
                  <a:spLocks noChangeArrowheads="1"/>
                </p:cNvSpPr>
                <p:nvPr/>
              </p:nvSpPr>
              <p:spPr bwMode="auto">
                <a:xfrm>
                  <a:off x="866" y="0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Arg1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>
                  <a:spLocks noChangeArrowheads="1"/>
                </p:cNvSpPr>
                <p:nvPr/>
              </p:nvSpPr>
              <p:spPr bwMode="auto">
                <a:xfrm>
                  <a:off x="823" y="0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" name="Group 16"/>
              <p:cNvGrpSpPr>
                <a:grpSpLocks/>
              </p:cNvGrpSpPr>
              <p:nvPr/>
            </p:nvGrpSpPr>
            <p:grpSpPr bwMode="auto">
              <a:xfrm>
                <a:off x="1222" y="0"/>
                <a:ext cx="399" cy="403"/>
                <a:chOff x="1222" y="0"/>
                <a:chExt cx="399" cy="403"/>
              </a:xfrm>
            </p:grpSpPr>
            <p:sp>
              <p:nvSpPr>
                <p:cNvPr id="111" name="Rectangle 110"/>
                <p:cNvSpPr>
                  <a:spLocks noChangeArrowheads="1"/>
                </p:cNvSpPr>
                <p:nvPr/>
              </p:nvSpPr>
              <p:spPr bwMode="auto">
                <a:xfrm>
                  <a:off x="1265" y="0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Arg2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>
                  <a:spLocks noChangeArrowheads="1"/>
                </p:cNvSpPr>
                <p:nvPr/>
              </p:nvSpPr>
              <p:spPr bwMode="auto">
                <a:xfrm>
                  <a:off x="1222" y="0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1621" y="0"/>
                <a:ext cx="448" cy="403"/>
                <a:chOff x="1621" y="0"/>
                <a:chExt cx="448" cy="403"/>
              </a:xfrm>
            </p:grpSpPr>
            <p:sp>
              <p:nvSpPr>
                <p:cNvPr id="109" name="Rectangle 108"/>
                <p:cNvSpPr>
                  <a:spLocks noChangeArrowheads="1"/>
                </p:cNvSpPr>
                <p:nvPr/>
              </p:nvSpPr>
              <p:spPr bwMode="auto">
                <a:xfrm>
                  <a:off x="1664" y="0"/>
                  <a:ext cx="3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Result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Rectangle 109"/>
                <p:cNvSpPr>
                  <a:spLocks noChangeArrowheads="1"/>
                </p:cNvSpPr>
                <p:nvPr/>
              </p:nvSpPr>
              <p:spPr bwMode="auto">
                <a:xfrm>
                  <a:off x="1621" y="0"/>
                  <a:ext cx="44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18"/>
              <p:cNvGrpSpPr>
                <a:grpSpLocks/>
              </p:cNvGrpSpPr>
              <p:nvPr/>
            </p:nvGrpSpPr>
            <p:grpSpPr bwMode="auto">
              <a:xfrm>
                <a:off x="0" y="403"/>
                <a:ext cx="338" cy="403"/>
                <a:chOff x="0" y="403"/>
                <a:chExt cx="338" cy="403"/>
              </a:xfrm>
            </p:grpSpPr>
            <p:sp>
              <p:nvSpPr>
                <p:cNvPr id="107" name="Rectangle 106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25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(0)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33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 19"/>
              <p:cNvGrpSpPr>
                <a:grpSpLocks/>
              </p:cNvGrpSpPr>
              <p:nvPr/>
            </p:nvGrpSpPr>
            <p:grpSpPr bwMode="auto">
              <a:xfrm>
                <a:off x="338" y="403"/>
                <a:ext cx="485" cy="403"/>
                <a:chOff x="338" y="403"/>
                <a:chExt cx="485" cy="403"/>
              </a:xfrm>
            </p:grpSpPr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381" y="403"/>
                  <a:ext cx="39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uminus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338" y="403"/>
                  <a:ext cx="48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823" y="403"/>
                <a:ext cx="399" cy="403"/>
                <a:chOff x="823" y="403"/>
                <a:chExt cx="399" cy="403"/>
              </a:xfrm>
            </p:grpSpPr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866" y="403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c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823" y="403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>
                <a:off x="1222" y="403"/>
                <a:ext cx="399" cy="403"/>
                <a:chOff x="1222" y="403"/>
                <a:chExt cx="399" cy="403"/>
              </a:xfrm>
            </p:grpSpPr>
            <p:sp>
              <p:nvSpPr>
                <p:cNvPr id="101" name="Rectangle 100"/>
                <p:cNvSpPr>
                  <a:spLocks noChangeArrowheads="1"/>
                </p:cNvSpPr>
                <p:nvPr/>
              </p:nvSpPr>
              <p:spPr bwMode="auto">
                <a:xfrm>
                  <a:off x="1265" y="403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" charset="0"/>
                      <a:ea typeface="+mn-ea"/>
                      <a:cs typeface="Times New Roman" pitchFamily="18" charset="0"/>
                    </a:rPr>
                    <a:t> </a:t>
                  </a: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Rectangle 101"/>
                <p:cNvSpPr>
                  <a:spLocks noChangeArrowheads="1"/>
                </p:cNvSpPr>
                <p:nvPr/>
              </p:nvSpPr>
              <p:spPr bwMode="auto">
                <a:xfrm>
                  <a:off x="1222" y="403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" name="Group 22"/>
              <p:cNvGrpSpPr>
                <a:grpSpLocks/>
              </p:cNvGrpSpPr>
              <p:nvPr/>
            </p:nvGrpSpPr>
            <p:grpSpPr bwMode="auto">
              <a:xfrm>
                <a:off x="1621" y="403"/>
                <a:ext cx="448" cy="403"/>
                <a:chOff x="1621" y="403"/>
                <a:chExt cx="448" cy="403"/>
              </a:xfrm>
            </p:grpSpPr>
            <p:sp>
              <p:nvSpPr>
                <p:cNvPr id="99" name="Rectangle 98"/>
                <p:cNvSpPr>
                  <a:spLocks noChangeArrowheads="1"/>
                </p:cNvSpPr>
                <p:nvPr/>
              </p:nvSpPr>
              <p:spPr bwMode="auto">
                <a:xfrm>
                  <a:off x="1664" y="403"/>
                  <a:ext cx="3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t1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Rectangle 99"/>
                <p:cNvSpPr>
                  <a:spLocks noChangeArrowheads="1"/>
                </p:cNvSpPr>
                <p:nvPr/>
              </p:nvSpPr>
              <p:spPr bwMode="auto">
                <a:xfrm>
                  <a:off x="1621" y="403"/>
                  <a:ext cx="44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0" y="806"/>
                <a:ext cx="338" cy="403"/>
                <a:chOff x="0" y="806"/>
                <a:chExt cx="338" cy="403"/>
              </a:xfrm>
            </p:grpSpPr>
            <p:sp>
              <p:nvSpPr>
                <p:cNvPr id="97" name="Rectangle 96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25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(1)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Rectangle 97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33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338" y="806"/>
                <a:ext cx="485" cy="403"/>
                <a:chOff x="338" y="806"/>
                <a:chExt cx="485" cy="403"/>
              </a:xfrm>
            </p:grpSpPr>
            <p:sp>
              <p:nvSpPr>
                <p:cNvPr id="95" name="Rectangle 94"/>
                <p:cNvSpPr>
                  <a:spLocks noChangeArrowheads="1"/>
                </p:cNvSpPr>
                <p:nvPr/>
              </p:nvSpPr>
              <p:spPr bwMode="auto">
                <a:xfrm>
                  <a:off x="381" y="806"/>
                  <a:ext cx="39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*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Rectangle 95"/>
                <p:cNvSpPr>
                  <a:spLocks noChangeArrowheads="1"/>
                </p:cNvSpPr>
                <p:nvPr/>
              </p:nvSpPr>
              <p:spPr bwMode="auto">
                <a:xfrm>
                  <a:off x="338" y="806"/>
                  <a:ext cx="48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" name="Group 25"/>
              <p:cNvGrpSpPr>
                <a:grpSpLocks/>
              </p:cNvGrpSpPr>
              <p:nvPr/>
            </p:nvGrpSpPr>
            <p:grpSpPr bwMode="auto">
              <a:xfrm>
                <a:off x="823" y="806"/>
                <a:ext cx="399" cy="403"/>
                <a:chOff x="823" y="806"/>
                <a:chExt cx="399" cy="403"/>
              </a:xfrm>
            </p:grpSpPr>
            <p:sp>
              <p:nvSpPr>
                <p:cNvPr id="93" name="Rectangle 92"/>
                <p:cNvSpPr>
                  <a:spLocks noChangeArrowheads="1"/>
                </p:cNvSpPr>
                <p:nvPr/>
              </p:nvSpPr>
              <p:spPr bwMode="auto">
                <a:xfrm>
                  <a:off x="866" y="806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b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Rectangle 93"/>
                <p:cNvSpPr>
                  <a:spLocks noChangeArrowheads="1"/>
                </p:cNvSpPr>
                <p:nvPr/>
              </p:nvSpPr>
              <p:spPr bwMode="auto">
                <a:xfrm>
                  <a:off x="823" y="806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1222" y="806"/>
                <a:ext cx="399" cy="403"/>
                <a:chOff x="1222" y="806"/>
                <a:chExt cx="399" cy="403"/>
              </a:xfrm>
            </p:grpSpPr>
            <p:sp>
              <p:nvSpPr>
                <p:cNvPr id="91" name="Rectangle 90"/>
                <p:cNvSpPr>
                  <a:spLocks noChangeArrowheads="1"/>
                </p:cNvSpPr>
                <p:nvPr/>
              </p:nvSpPr>
              <p:spPr bwMode="auto">
                <a:xfrm>
                  <a:off x="1265" y="806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t1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Rectangle 91"/>
                <p:cNvSpPr>
                  <a:spLocks noChangeArrowheads="1"/>
                </p:cNvSpPr>
                <p:nvPr/>
              </p:nvSpPr>
              <p:spPr bwMode="auto">
                <a:xfrm>
                  <a:off x="1222" y="806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" name="Group 27"/>
              <p:cNvGrpSpPr>
                <a:grpSpLocks/>
              </p:cNvGrpSpPr>
              <p:nvPr/>
            </p:nvGrpSpPr>
            <p:grpSpPr bwMode="auto">
              <a:xfrm>
                <a:off x="1621" y="806"/>
                <a:ext cx="448" cy="403"/>
                <a:chOff x="1621" y="806"/>
                <a:chExt cx="448" cy="403"/>
              </a:xfrm>
            </p:grpSpPr>
            <p:sp>
              <p:nvSpPr>
                <p:cNvPr id="89" name="Rectangle 88"/>
                <p:cNvSpPr>
                  <a:spLocks noChangeArrowheads="1"/>
                </p:cNvSpPr>
                <p:nvPr/>
              </p:nvSpPr>
              <p:spPr bwMode="auto">
                <a:xfrm>
                  <a:off x="1664" y="806"/>
                  <a:ext cx="3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t2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Rectangle 89"/>
                <p:cNvSpPr>
                  <a:spLocks noChangeArrowheads="1"/>
                </p:cNvSpPr>
                <p:nvPr/>
              </p:nvSpPr>
              <p:spPr bwMode="auto">
                <a:xfrm>
                  <a:off x="1621" y="806"/>
                  <a:ext cx="44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28"/>
              <p:cNvGrpSpPr>
                <a:grpSpLocks/>
              </p:cNvGrpSpPr>
              <p:nvPr/>
            </p:nvGrpSpPr>
            <p:grpSpPr bwMode="auto">
              <a:xfrm>
                <a:off x="0" y="1209"/>
                <a:ext cx="338" cy="403"/>
                <a:chOff x="0" y="1209"/>
                <a:chExt cx="338" cy="403"/>
              </a:xfrm>
            </p:grpSpPr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25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(2)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87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33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29"/>
              <p:cNvGrpSpPr>
                <a:grpSpLocks/>
              </p:cNvGrpSpPr>
              <p:nvPr/>
            </p:nvGrpSpPr>
            <p:grpSpPr bwMode="auto">
              <a:xfrm>
                <a:off x="338" y="1209"/>
                <a:ext cx="485" cy="403"/>
                <a:chOff x="338" y="1209"/>
                <a:chExt cx="485" cy="403"/>
              </a:xfrm>
            </p:grpSpPr>
            <p:sp>
              <p:nvSpPr>
                <p:cNvPr id="85" name="Rectangle 84"/>
                <p:cNvSpPr>
                  <a:spLocks noChangeArrowheads="1"/>
                </p:cNvSpPr>
                <p:nvPr/>
              </p:nvSpPr>
              <p:spPr bwMode="auto">
                <a:xfrm>
                  <a:off x="381" y="1209"/>
                  <a:ext cx="39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uminus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>
                  <a:spLocks noChangeArrowheads="1"/>
                </p:cNvSpPr>
                <p:nvPr/>
              </p:nvSpPr>
              <p:spPr bwMode="auto">
                <a:xfrm>
                  <a:off x="338" y="1209"/>
                  <a:ext cx="48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30"/>
              <p:cNvGrpSpPr>
                <a:grpSpLocks/>
              </p:cNvGrpSpPr>
              <p:nvPr/>
            </p:nvGrpSpPr>
            <p:grpSpPr bwMode="auto">
              <a:xfrm>
                <a:off x="823" y="1209"/>
                <a:ext cx="399" cy="403"/>
                <a:chOff x="823" y="1209"/>
                <a:chExt cx="399" cy="403"/>
              </a:xfrm>
            </p:grpSpPr>
            <p:sp>
              <p:nvSpPr>
                <p:cNvPr id="83" name="Rectangle 82"/>
                <p:cNvSpPr>
                  <a:spLocks noChangeArrowheads="1"/>
                </p:cNvSpPr>
                <p:nvPr/>
              </p:nvSpPr>
              <p:spPr bwMode="auto">
                <a:xfrm>
                  <a:off x="866" y="1209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c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Rectangle 83"/>
                <p:cNvSpPr>
                  <a:spLocks noChangeArrowheads="1"/>
                </p:cNvSpPr>
                <p:nvPr/>
              </p:nvSpPr>
              <p:spPr bwMode="auto">
                <a:xfrm>
                  <a:off x="823" y="1209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" name="Group 31"/>
              <p:cNvGrpSpPr>
                <a:grpSpLocks/>
              </p:cNvGrpSpPr>
              <p:nvPr/>
            </p:nvGrpSpPr>
            <p:grpSpPr bwMode="auto">
              <a:xfrm>
                <a:off x="1222" y="1209"/>
                <a:ext cx="399" cy="403"/>
                <a:chOff x="1222" y="1209"/>
                <a:chExt cx="399" cy="403"/>
              </a:xfrm>
            </p:grpSpPr>
            <p:sp>
              <p:nvSpPr>
                <p:cNvPr id="81" name="Rectangle 80"/>
                <p:cNvSpPr>
                  <a:spLocks noChangeArrowheads="1"/>
                </p:cNvSpPr>
                <p:nvPr/>
              </p:nvSpPr>
              <p:spPr bwMode="auto">
                <a:xfrm>
                  <a:off x="1265" y="1209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" charset="0"/>
                      <a:ea typeface="+mn-ea"/>
                      <a:cs typeface="Times New Roman" pitchFamily="18" charset="0"/>
                    </a:rPr>
                    <a:t> </a:t>
                  </a: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>
                  <a:spLocks noChangeArrowheads="1"/>
                </p:cNvSpPr>
                <p:nvPr/>
              </p:nvSpPr>
              <p:spPr bwMode="auto">
                <a:xfrm>
                  <a:off x="1222" y="1209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3" name="Group 32"/>
              <p:cNvGrpSpPr>
                <a:grpSpLocks/>
              </p:cNvGrpSpPr>
              <p:nvPr/>
            </p:nvGrpSpPr>
            <p:grpSpPr bwMode="auto">
              <a:xfrm>
                <a:off x="1621" y="1209"/>
                <a:ext cx="448" cy="403"/>
                <a:chOff x="1621" y="1209"/>
                <a:chExt cx="448" cy="403"/>
              </a:xfrm>
            </p:grpSpPr>
            <p:sp>
              <p:nvSpPr>
                <p:cNvPr id="79" name="Rectangle 78"/>
                <p:cNvSpPr>
                  <a:spLocks noChangeArrowheads="1"/>
                </p:cNvSpPr>
                <p:nvPr/>
              </p:nvSpPr>
              <p:spPr bwMode="auto">
                <a:xfrm>
                  <a:off x="1664" y="1209"/>
                  <a:ext cx="3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t3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>
                  <a:spLocks noChangeArrowheads="1"/>
                </p:cNvSpPr>
                <p:nvPr/>
              </p:nvSpPr>
              <p:spPr bwMode="auto">
                <a:xfrm>
                  <a:off x="1621" y="1209"/>
                  <a:ext cx="44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" name="Group 33"/>
              <p:cNvGrpSpPr>
                <a:grpSpLocks/>
              </p:cNvGrpSpPr>
              <p:nvPr/>
            </p:nvGrpSpPr>
            <p:grpSpPr bwMode="auto">
              <a:xfrm>
                <a:off x="0" y="1612"/>
                <a:ext cx="338" cy="403"/>
                <a:chOff x="0" y="1612"/>
                <a:chExt cx="338" cy="403"/>
              </a:xfrm>
            </p:grpSpPr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43" y="1612"/>
                  <a:ext cx="25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(3)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33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" name="Group 34"/>
              <p:cNvGrpSpPr>
                <a:grpSpLocks/>
              </p:cNvGrpSpPr>
              <p:nvPr/>
            </p:nvGrpSpPr>
            <p:grpSpPr bwMode="auto">
              <a:xfrm>
                <a:off x="338" y="1612"/>
                <a:ext cx="485" cy="403"/>
                <a:chOff x="338" y="1612"/>
                <a:chExt cx="485" cy="403"/>
              </a:xfrm>
            </p:grpSpPr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381" y="1612"/>
                  <a:ext cx="39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*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338" y="1612"/>
                  <a:ext cx="48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" name="Group 35"/>
              <p:cNvGrpSpPr>
                <a:grpSpLocks/>
              </p:cNvGrpSpPr>
              <p:nvPr/>
            </p:nvGrpSpPr>
            <p:grpSpPr bwMode="auto">
              <a:xfrm>
                <a:off x="823" y="1612"/>
                <a:ext cx="399" cy="403"/>
                <a:chOff x="823" y="1612"/>
                <a:chExt cx="399" cy="403"/>
              </a:xfrm>
            </p:grpSpPr>
            <p:sp>
              <p:nvSpPr>
                <p:cNvPr id="73" name="Rectangle 72"/>
                <p:cNvSpPr>
                  <a:spLocks noChangeArrowheads="1"/>
                </p:cNvSpPr>
                <p:nvPr/>
              </p:nvSpPr>
              <p:spPr bwMode="auto">
                <a:xfrm>
                  <a:off x="866" y="1612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a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Rectangle 73"/>
                <p:cNvSpPr>
                  <a:spLocks noChangeArrowheads="1"/>
                </p:cNvSpPr>
                <p:nvPr/>
              </p:nvSpPr>
              <p:spPr bwMode="auto">
                <a:xfrm>
                  <a:off x="823" y="1612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7" name="Group 36"/>
              <p:cNvGrpSpPr>
                <a:grpSpLocks/>
              </p:cNvGrpSpPr>
              <p:nvPr/>
            </p:nvGrpSpPr>
            <p:grpSpPr bwMode="auto">
              <a:xfrm>
                <a:off x="1222" y="1612"/>
                <a:ext cx="399" cy="403"/>
                <a:chOff x="1222" y="1612"/>
                <a:chExt cx="399" cy="403"/>
              </a:xfrm>
            </p:grpSpPr>
            <p:sp>
              <p:nvSpPr>
                <p:cNvPr id="71" name="Rectangle 70"/>
                <p:cNvSpPr>
                  <a:spLocks noChangeArrowheads="1"/>
                </p:cNvSpPr>
                <p:nvPr/>
              </p:nvSpPr>
              <p:spPr bwMode="auto">
                <a:xfrm>
                  <a:off x="1265" y="1612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t3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Rectangle 71"/>
                <p:cNvSpPr>
                  <a:spLocks noChangeArrowheads="1"/>
                </p:cNvSpPr>
                <p:nvPr/>
              </p:nvSpPr>
              <p:spPr bwMode="auto">
                <a:xfrm>
                  <a:off x="1222" y="1612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" name="Group 37"/>
              <p:cNvGrpSpPr>
                <a:grpSpLocks/>
              </p:cNvGrpSpPr>
              <p:nvPr/>
            </p:nvGrpSpPr>
            <p:grpSpPr bwMode="auto">
              <a:xfrm>
                <a:off x="1621" y="1612"/>
                <a:ext cx="448" cy="403"/>
                <a:chOff x="1621" y="1612"/>
                <a:chExt cx="448" cy="403"/>
              </a:xfrm>
            </p:grpSpPr>
            <p:sp>
              <p:nvSpPr>
                <p:cNvPr id="69" name="Rectangle 68"/>
                <p:cNvSpPr>
                  <a:spLocks noChangeArrowheads="1"/>
                </p:cNvSpPr>
                <p:nvPr/>
              </p:nvSpPr>
              <p:spPr bwMode="auto">
                <a:xfrm>
                  <a:off x="1664" y="1612"/>
                  <a:ext cx="3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t4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Rectangle 69"/>
                <p:cNvSpPr>
                  <a:spLocks noChangeArrowheads="1"/>
                </p:cNvSpPr>
                <p:nvPr/>
              </p:nvSpPr>
              <p:spPr bwMode="auto">
                <a:xfrm>
                  <a:off x="1621" y="1612"/>
                  <a:ext cx="44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" name="Group 38"/>
              <p:cNvGrpSpPr>
                <a:grpSpLocks/>
              </p:cNvGrpSpPr>
              <p:nvPr/>
            </p:nvGrpSpPr>
            <p:grpSpPr bwMode="auto">
              <a:xfrm>
                <a:off x="0" y="2015"/>
                <a:ext cx="338" cy="403"/>
                <a:chOff x="0" y="2015"/>
                <a:chExt cx="338" cy="403"/>
              </a:xfrm>
            </p:grpSpPr>
            <p:sp>
              <p:nvSpPr>
                <p:cNvPr id="67" name="Rectangle 66"/>
                <p:cNvSpPr>
                  <a:spLocks noChangeArrowheads="1"/>
                </p:cNvSpPr>
                <p:nvPr/>
              </p:nvSpPr>
              <p:spPr bwMode="auto">
                <a:xfrm>
                  <a:off x="43" y="2015"/>
                  <a:ext cx="25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(4)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Rectangle 67"/>
                <p:cNvSpPr>
                  <a:spLocks noChangeArrowheads="1"/>
                </p:cNvSpPr>
                <p:nvPr/>
              </p:nvSpPr>
              <p:spPr bwMode="auto">
                <a:xfrm>
                  <a:off x="0" y="2015"/>
                  <a:ext cx="33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" name="Group 39"/>
              <p:cNvGrpSpPr>
                <a:grpSpLocks/>
              </p:cNvGrpSpPr>
              <p:nvPr/>
            </p:nvGrpSpPr>
            <p:grpSpPr bwMode="auto">
              <a:xfrm>
                <a:off x="338" y="2015"/>
                <a:ext cx="485" cy="403"/>
                <a:chOff x="338" y="2015"/>
                <a:chExt cx="485" cy="403"/>
              </a:xfrm>
            </p:grpSpPr>
            <p:sp>
              <p:nvSpPr>
                <p:cNvPr id="65" name="Rectangle 64"/>
                <p:cNvSpPr>
                  <a:spLocks noChangeArrowheads="1"/>
                </p:cNvSpPr>
                <p:nvPr/>
              </p:nvSpPr>
              <p:spPr bwMode="auto">
                <a:xfrm>
                  <a:off x="381" y="2015"/>
                  <a:ext cx="39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+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Rectangle 65"/>
                <p:cNvSpPr>
                  <a:spLocks noChangeArrowheads="1"/>
                </p:cNvSpPr>
                <p:nvPr/>
              </p:nvSpPr>
              <p:spPr bwMode="auto">
                <a:xfrm>
                  <a:off x="338" y="2015"/>
                  <a:ext cx="48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" name="Group 40"/>
              <p:cNvGrpSpPr>
                <a:grpSpLocks/>
              </p:cNvGrpSpPr>
              <p:nvPr/>
            </p:nvGrpSpPr>
            <p:grpSpPr bwMode="auto">
              <a:xfrm>
                <a:off x="823" y="2015"/>
                <a:ext cx="399" cy="403"/>
                <a:chOff x="823" y="2015"/>
                <a:chExt cx="399" cy="403"/>
              </a:xfrm>
            </p:grpSpPr>
            <p:sp>
              <p:nvSpPr>
                <p:cNvPr id="63" name="Rectangle 62"/>
                <p:cNvSpPr>
                  <a:spLocks noChangeArrowheads="1"/>
                </p:cNvSpPr>
                <p:nvPr/>
              </p:nvSpPr>
              <p:spPr bwMode="auto">
                <a:xfrm>
                  <a:off x="866" y="2015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t2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Rectangle 63"/>
                <p:cNvSpPr>
                  <a:spLocks noChangeArrowheads="1"/>
                </p:cNvSpPr>
                <p:nvPr/>
              </p:nvSpPr>
              <p:spPr bwMode="auto">
                <a:xfrm>
                  <a:off x="823" y="2015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" name="Group 41"/>
              <p:cNvGrpSpPr>
                <a:grpSpLocks/>
              </p:cNvGrpSpPr>
              <p:nvPr/>
            </p:nvGrpSpPr>
            <p:grpSpPr bwMode="auto">
              <a:xfrm>
                <a:off x="1222" y="2015"/>
                <a:ext cx="399" cy="403"/>
                <a:chOff x="1222" y="2015"/>
                <a:chExt cx="399" cy="403"/>
              </a:xfrm>
            </p:grpSpPr>
            <p:sp>
              <p:nvSpPr>
                <p:cNvPr id="61" name="Rectangle 60"/>
                <p:cNvSpPr>
                  <a:spLocks noChangeArrowheads="1"/>
                </p:cNvSpPr>
                <p:nvPr/>
              </p:nvSpPr>
              <p:spPr bwMode="auto">
                <a:xfrm>
                  <a:off x="1265" y="2015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t4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 61"/>
                <p:cNvSpPr>
                  <a:spLocks noChangeArrowheads="1"/>
                </p:cNvSpPr>
                <p:nvPr/>
              </p:nvSpPr>
              <p:spPr bwMode="auto">
                <a:xfrm>
                  <a:off x="1222" y="2015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3" name="Group 42"/>
              <p:cNvGrpSpPr>
                <a:grpSpLocks/>
              </p:cNvGrpSpPr>
              <p:nvPr/>
            </p:nvGrpSpPr>
            <p:grpSpPr bwMode="auto">
              <a:xfrm>
                <a:off x="1621" y="2015"/>
                <a:ext cx="448" cy="403"/>
                <a:chOff x="1621" y="2015"/>
                <a:chExt cx="448" cy="403"/>
              </a:xfrm>
            </p:grpSpPr>
            <p:sp>
              <p:nvSpPr>
                <p:cNvPr id="59" name="Rectangle 58"/>
                <p:cNvSpPr>
                  <a:spLocks noChangeArrowheads="1"/>
                </p:cNvSpPr>
                <p:nvPr/>
              </p:nvSpPr>
              <p:spPr bwMode="auto">
                <a:xfrm>
                  <a:off x="1664" y="2015"/>
                  <a:ext cx="3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t5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 59"/>
                <p:cNvSpPr>
                  <a:spLocks noChangeArrowheads="1"/>
                </p:cNvSpPr>
                <p:nvPr/>
              </p:nvSpPr>
              <p:spPr bwMode="auto">
                <a:xfrm>
                  <a:off x="1621" y="2015"/>
                  <a:ext cx="44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4" name="Group 43"/>
              <p:cNvGrpSpPr>
                <a:grpSpLocks/>
              </p:cNvGrpSpPr>
              <p:nvPr/>
            </p:nvGrpSpPr>
            <p:grpSpPr bwMode="auto">
              <a:xfrm>
                <a:off x="0" y="2418"/>
                <a:ext cx="338" cy="403"/>
                <a:chOff x="0" y="2418"/>
                <a:chExt cx="338" cy="403"/>
              </a:xfrm>
            </p:grpSpPr>
            <p:sp>
              <p:nvSpPr>
                <p:cNvPr id="57" name="Rectangle 56"/>
                <p:cNvSpPr>
                  <a:spLocks noChangeArrowheads="1"/>
                </p:cNvSpPr>
                <p:nvPr/>
              </p:nvSpPr>
              <p:spPr bwMode="auto">
                <a:xfrm>
                  <a:off x="43" y="2418"/>
                  <a:ext cx="25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(5)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2418"/>
                  <a:ext cx="33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5" name="Group 44"/>
              <p:cNvGrpSpPr>
                <a:grpSpLocks/>
              </p:cNvGrpSpPr>
              <p:nvPr/>
            </p:nvGrpSpPr>
            <p:grpSpPr bwMode="auto">
              <a:xfrm>
                <a:off x="338" y="2418"/>
                <a:ext cx="485" cy="403"/>
                <a:chOff x="338" y="2418"/>
                <a:chExt cx="485" cy="403"/>
              </a:xfrm>
            </p:grpSpPr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381" y="2418"/>
                  <a:ext cx="39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</a:t>
                  </a:r>
                  <a:r>
                    <a:rPr kumimoji="0" 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:</a:t>
                  </a: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=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338" y="2418"/>
                  <a:ext cx="48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" name="Group 45"/>
              <p:cNvGrpSpPr>
                <a:grpSpLocks/>
              </p:cNvGrpSpPr>
              <p:nvPr/>
            </p:nvGrpSpPr>
            <p:grpSpPr bwMode="auto">
              <a:xfrm>
                <a:off x="823" y="2418"/>
                <a:ext cx="399" cy="403"/>
                <a:chOff x="823" y="2418"/>
                <a:chExt cx="399" cy="403"/>
              </a:xfrm>
            </p:grpSpPr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866" y="2418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t5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823" y="2418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7" name="Group 46"/>
              <p:cNvGrpSpPr>
                <a:grpSpLocks/>
              </p:cNvGrpSpPr>
              <p:nvPr/>
            </p:nvGrpSpPr>
            <p:grpSpPr bwMode="auto">
              <a:xfrm>
                <a:off x="1222" y="2418"/>
                <a:ext cx="399" cy="403"/>
                <a:chOff x="1222" y="2418"/>
                <a:chExt cx="399" cy="403"/>
              </a:xfrm>
            </p:grpSpPr>
            <p:sp>
              <p:nvSpPr>
                <p:cNvPr id="51" name="Rectangle 50"/>
                <p:cNvSpPr>
                  <a:spLocks noChangeArrowheads="1"/>
                </p:cNvSpPr>
                <p:nvPr/>
              </p:nvSpPr>
              <p:spPr bwMode="auto">
                <a:xfrm>
                  <a:off x="1265" y="2418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" charset="0"/>
                      <a:ea typeface="+mn-ea"/>
                      <a:cs typeface="Times New Roman" pitchFamily="18" charset="0"/>
                    </a:rPr>
                    <a:t> </a:t>
                  </a: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Rectangle 51"/>
                <p:cNvSpPr>
                  <a:spLocks noChangeArrowheads="1"/>
                </p:cNvSpPr>
                <p:nvPr/>
              </p:nvSpPr>
              <p:spPr bwMode="auto">
                <a:xfrm>
                  <a:off x="1222" y="2418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8" name="Group 47"/>
              <p:cNvGrpSpPr>
                <a:grpSpLocks/>
              </p:cNvGrpSpPr>
              <p:nvPr/>
            </p:nvGrpSpPr>
            <p:grpSpPr bwMode="auto">
              <a:xfrm>
                <a:off x="1621" y="2418"/>
                <a:ext cx="448" cy="403"/>
                <a:chOff x="1621" y="2418"/>
                <a:chExt cx="448" cy="403"/>
              </a:xfrm>
            </p:grpSpPr>
            <p:sp>
              <p:nvSpPr>
                <p:cNvPr id="49" name="Rectangle 48"/>
                <p:cNvSpPr>
                  <a:spLocks noChangeArrowheads="1"/>
                </p:cNvSpPr>
                <p:nvPr/>
              </p:nvSpPr>
              <p:spPr bwMode="auto">
                <a:xfrm>
                  <a:off x="1664" y="2418"/>
                  <a:ext cx="3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 a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Rectangle 49"/>
                <p:cNvSpPr>
                  <a:spLocks noChangeArrowheads="1"/>
                </p:cNvSpPr>
                <p:nvPr/>
              </p:nvSpPr>
              <p:spPr bwMode="auto">
                <a:xfrm>
                  <a:off x="1621" y="2418"/>
                  <a:ext cx="44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-3" y="-3"/>
              <a:ext cx="2075" cy="2827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Line 114"/>
          <p:cNvSpPr>
            <a:spLocks noChangeShapeType="1"/>
          </p:cNvSpPr>
          <p:nvPr/>
        </p:nvSpPr>
        <p:spPr bwMode="auto">
          <a:xfrm>
            <a:off x="5833067" y="4347434"/>
            <a:ext cx="838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62159F-3E2E-AF4E-D5AB-7B7502B8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5A1E27D-7B73-20A4-D2E1-DBAE20E24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119" name="Title 1">
            <a:extLst>
              <a:ext uri="{FF2B5EF4-FFF2-40B4-BE49-F238E27FC236}">
                <a16:creationId xmlns:a16="http://schemas.microsoft.com/office/drawing/2014/main" id="{30D0E575-8F3E-8F56-DD41-BC34A9FA71B2}"/>
              </a:ext>
            </a:extLst>
          </p:cNvPr>
          <p:cNvSpPr txBox="1">
            <a:spLocks/>
          </p:cNvSpPr>
          <p:nvPr/>
        </p:nvSpPr>
        <p:spPr>
          <a:xfrm>
            <a:off x="0" y="913949"/>
            <a:ext cx="3352801" cy="4963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Implementations of three-Address Statements</a:t>
            </a:r>
          </a:p>
        </p:txBody>
      </p:sp>
    </p:spTree>
    <p:extLst>
      <p:ext uri="{BB962C8B-B14F-4D97-AF65-F5344CB8AC3E}">
        <p14:creationId xmlns:p14="http://schemas.microsoft.com/office/powerpoint/2010/main" val="152492142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/>
          <p:cNvSpPr>
            <a:spLocks noGrp="1"/>
          </p:cNvSpPr>
          <p:nvPr/>
        </p:nvSpPr>
        <p:spPr>
          <a:xfrm>
            <a:off x="7318248" y="6331380"/>
            <a:ext cx="3044952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170371-6846-44E8-953B-519AC930B3D6}" type="datetime3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 January 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2"/>
          <p:cNvSpPr>
            <a:spLocks noGrp="1"/>
          </p:cNvSpPr>
          <p:nvPr/>
        </p:nvSpPr>
        <p:spPr>
          <a:xfrm>
            <a:off x="1831848" y="6337244"/>
            <a:ext cx="3581400" cy="365760"/>
          </a:xfrm>
          <a:prstGeom prst="rect">
            <a:avLst/>
          </a:prstGeom>
          <a:noFill/>
        </p:spPr>
        <p:txBody>
          <a:bodyPr vert="horz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Dr. Azhar, CSE Dept. KUET</a:t>
            </a:r>
          </a:p>
        </p:txBody>
      </p:sp>
      <p:sp>
        <p:nvSpPr>
          <p:cNvPr id="8" name="Content Placeholder 9"/>
          <p:cNvSpPr>
            <a:spLocks noGrp="1"/>
          </p:cNvSpPr>
          <p:nvPr/>
        </p:nvSpPr>
        <p:spPr>
          <a:xfrm>
            <a:off x="3352801" y="1444818"/>
            <a:ext cx="8503920" cy="45720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Triples </a:t>
            </a:r>
          </a:p>
          <a:p>
            <a:pPr marL="548640" marR="0" lvl="1" indent="-27432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ED7D3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avoid entering temporary names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into the symbol table. refer to a temporary value by the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position of the statement </a:t>
            </a:r>
          </a:p>
          <a:p>
            <a:pPr marL="548640" marR="0" lvl="1" indent="-27432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ED7D3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three-address statements can be represented by records with only three fields: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op, arg1 and arg2. </a:t>
            </a:r>
          </a:p>
          <a:p>
            <a:pPr marL="548640" marR="0" lvl="1" indent="-27432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ED7D3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fields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argl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arg2, for the arguments of op, are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either pointers to the symbol table or pointers into the triple structure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48640" marR="0" lvl="1" indent="-27432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ED7D3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Since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three fields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are used, this intermediate code format is known as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triples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DDE563-1CB6-0E99-FF1E-221ADA2C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546C36-B841-8B2D-B2B1-6ABB4255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A29CED-E70F-D382-10AD-71DCA2458F4D}"/>
              </a:ext>
            </a:extLst>
          </p:cNvPr>
          <p:cNvSpPr txBox="1">
            <a:spLocks/>
          </p:cNvSpPr>
          <p:nvPr/>
        </p:nvSpPr>
        <p:spPr>
          <a:xfrm>
            <a:off x="0" y="913949"/>
            <a:ext cx="3352801" cy="4963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Implementations of three-Address Statements</a:t>
            </a:r>
          </a:p>
        </p:txBody>
      </p:sp>
    </p:spTree>
    <p:extLst>
      <p:ext uri="{BB962C8B-B14F-4D97-AF65-F5344CB8AC3E}">
        <p14:creationId xmlns:p14="http://schemas.microsoft.com/office/powerpoint/2010/main" val="124347927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05"/>
          <p:cNvSpPr>
            <a:spLocks noGrp="1"/>
          </p:cNvSpPr>
          <p:nvPr/>
        </p:nvSpPr>
        <p:spPr>
          <a:xfrm>
            <a:off x="7318248" y="6331380"/>
            <a:ext cx="3044952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0846C-2F2E-4F6A-BB89-BC904C10B9F2}" type="datetime3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 January 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2"/>
          <p:cNvSpPr>
            <a:spLocks noGrp="1"/>
          </p:cNvSpPr>
          <p:nvPr/>
        </p:nvSpPr>
        <p:spPr>
          <a:xfrm>
            <a:off x="1831848" y="6337244"/>
            <a:ext cx="3581400" cy="365760"/>
          </a:xfrm>
          <a:prstGeom prst="rect">
            <a:avLst/>
          </a:prstGeom>
          <a:noFill/>
        </p:spPr>
        <p:txBody>
          <a:bodyPr vert="horz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Dr. Azhar, CSE Dept. KUET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8442557" y="1447349"/>
            <a:ext cx="3200400" cy="3962400"/>
            <a:chOff x="-3" y="-3"/>
            <a:chExt cx="1627" cy="2827"/>
          </a:xfrm>
        </p:grpSpPr>
        <p:grpSp>
          <p:nvGrpSpPr>
            <p:cNvPr id="122" name="Group 121"/>
            <p:cNvGrpSpPr>
              <a:grpSpLocks/>
            </p:cNvGrpSpPr>
            <p:nvPr/>
          </p:nvGrpSpPr>
          <p:grpSpPr bwMode="auto">
            <a:xfrm>
              <a:off x="0" y="0"/>
              <a:ext cx="1621" cy="2821"/>
              <a:chOff x="0" y="0"/>
              <a:chExt cx="1621" cy="2821"/>
            </a:xfrm>
          </p:grpSpPr>
          <p:grpSp>
            <p:nvGrpSpPr>
              <p:cNvPr id="124" name="Group 123"/>
              <p:cNvGrpSpPr>
                <a:grpSpLocks/>
              </p:cNvGrpSpPr>
              <p:nvPr/>
            </p:nvGrpSpPr>
            <p:grpSpPr bwMode="auto">
              <a:xfrm>
                <a:off x="0" y="0"/>
                <a:ext cx="338" cy="403"/>
                <a:chOff x="0" y="0"/>
                <a:chExt cx="338" cy="403"/>
              </a:xfrm>
            </p:grpSpPr>
            <p:sp>
              <p:nvSpPr>
                <p:cNvPr id="206" name="Rectangle 20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25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" charset="0"/>
                      <a:ea typeface="+mn-ea"/>
                      <a:cs typeface="Times New Roman" pitchFamily="18" charset="0"/>
                    </a:rPr>
                    <a:t> </a:t>
                  </a: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Rectangle 20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3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5" name="Group 124"/>
              <p:cNvGrpSpPr>
                <a:grpSpLocks/>
              </p:cNvGrpSpPr>
              <p:nvPr/>
            </p:nvGrpSpPr>
            <p:grpSpPr bwMode="auto">
              <a:xfrm>
                <a:off x="338" y="0"/>
                <a:ext cx="485" cy="403"/>
                <a:chOff x="338" y="0"/>
                <a:chExt cx="485" cy="403"/>
              </a:xfrm>
            </p:grpSpPr>
            <p:sp>
              <p:nvSpPr>
                <p:cNvPr id="204" name="Rectangle 203"/>
                <p:cNvSpPr>
                  <a:spLocks noChangeArrowheads="1"/>
                </p:cNvSpPr>
                <p:nvPr/>
              </p:nvSpPr>
              <p:spPr bwMode="auto">
                <a:xfrm>
                  <a:off x="381" y="0"/>
                  <a:ext cx="39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op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Rectangle 204"/>
                <p:cNvSpPr>
                  <a:spLocks noChangeArrowheads="1"/>
                </p:cNvSpPr>
                <p:nvPr/>
              </p:nvSpPr>
              <p:spPr bwMode="auto">
                <a:xfrm>
                  <a:off x="338" y="0"/>
                  <a:ext cx="48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6" name="Group 125"/>
              <p:cNvGrpSpPr>
                <a:grpSpLocks/>
              </p:cNvGrpSpPr>
              <p:nvPr/>
            </p:nvGrpSpPr>
            <p:grpSpPr bwMode="auto">
              <a:xfrm>
                <a:off x="823" y="0"/>
                <a:ext cx="399" cy="403"/>
                <a:chOff x="823" y="0"/>
                <a:chExt cx="399" cy="403"/>
              </a:xfrm>
            </p:grpSpPr>
            <p:sp>
              <p:nvSpPr>
                <p:cNvPr id="202" name="Rectangle 201"/>
                <p:cNvSpPr>
                  <a:spLocks noChangeArrowheads="1"/>
                </p:cNvSpPr>
                <p:nvPr/>
              </p:nvSpPr>
              <p:spPr bwMode="auto">
                <a:xfrm>
                  <a:off x="866" y="0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Arg1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Rectangle 202"/>
                <p:cNvSpPr>
                  <a:spLocks noChangeArrowheads="1"/>
                </p:cNvSpPr>
                <p:nvPr/>
              </p:nvSpPr>
              <p:spPr bwMode="auto">
                <a:xfrm>
                  <a:off x="823" y="0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7" name="Group 126"/>
              <p:cNvGrpSpPr>
                <a:grpSpLocks/>
              </p:cNvGrpSpPr>
              <p:nvPr/>
            </p:nvGrpSpPr>
            <p:grpSpPr bwMode="auto">
              <a:xfrm>
                <a:off x="1222" y="0"/>
                <a:ext cx="399" cy="403"/>
                <a:chOff x="1222" y="0"/>
                <a:chExt cx="399" cy="403"/>
              </a:xfrm>
            </p:grpSpPr>
            <p:sp>
              <p:nvSpPr>
                <p:cNvPr id="200" name="Rectangle 199"/>
                <p:cNvSpPr>
                  <a:spLocks noChangeArrowheads="1"/>
                </p:cNvSpPr>
                <p:nvPr/>
              </p:nvSpPr>
              <p:spPr bwMode="auto">
                <a:xfrm>
                  <a:off x="1265" y="0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Arg2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Rectangle 200"/>
                <p:cNvSpPr>
                  <a:spLocks noChangeArrowheads="1"/>
                </p:cNvSpPr>
                <p:nvPr/>
              </p:nvSpPr>
              <p:spPr bwMode="auto">
                <a:xfrm>
                  <a:off x="1222" y="0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8" name="Group 127"/>
              <p:cNvGrpSpPr>
                <a:grpSpLocks/>
              </p:cNvGrpSpPr>
              <p:nvPr/>
            </p:nvGrpSpPr>
            <p:grpSpPr bwMode="auto">
              <a:xfrm>
                <a:off x="0" y="403"/>
                <a:ext cx="338" cy="403"/>
                <a:chOff x="0" y="403"/>
                <a:chExt cx="338" cy="403"/>
              </a:xfrm>
            </p:grpSpPr>
            <p:sp>
              <p:nvSpPr>
                <p:cNvPr id="198" name="Rectangle 197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25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(0)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Rectangle 198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33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9" name="Group 128"/>
              <p:cNvGrpSpPr>
                <a:grpSpLocks/>
              </p:cNvGrpSpPr>
              <p:nvPr/>
            </p:nvGrpSpPr>
            <p:grpSpPr bwMode="auto">
              <a:xfrm>
                <a:off x="338" y="403"/>
                <a:ext cx="485" cy="403"/>
                <a:chOff x="338" y="403"/>
                <a:chExt cx="485" cy="403"/>
              </a:xfrm>
            </p:grpSpPr>
            <p:sp>
              <p:nvSpPr>
                <p:cNvPr id="196" name="Rectangle 195"/>
                <p:cNvSpPr>
                  <a:spLocks noChangeArrowheads="1"/>
                </p:cNvSpPr>
                <p:nvPr/>
              </p:nvSpPr>
              <p:spPr bwMode="auto">
                <a:xfrm>
                  <a:off x="381" y="403"/>
                  <a:ext cx="39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uminus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Rectangle 196"/>
                <p:cNvSpPr>
                  <a:spLocks noChangeArrowheads="1"/>
                </p:cNvSpPr>
                <p:nvPr/>
              </p:nvSpPr>
              <p:spPr bwMode="auto">
                <a:xfrm>
                  <a:off x="338" y="403"/>
                  <a:ext cx="48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0" name="Group 129"/>
              <p:cNvGrpSpPr>
                <a:grpSpLocks/>
              </p:cNvGrpSpPr>
              <p:nvPr/>
            </p:nvGrpSpPr>
            <p:grpSpPr bwMode="auto">
              <a:xfrm>
                <a:off x="823" y="403"/>
                <a:ext cx="399" cy="403"/>
                <a:chOff x="823" y="403"/>
                <a:chExt cx="399" cy="403"/>
              </a:xfrm>
            </p:grpSpPr>
            <p:sp>
              <p:nvSpPr>
                <p:cNvPr id="194" name="Rectangle 193"/>
                <p:cNvSpPr>
                  <a:spLocks noChangeArrowheads="1"/>
                </p:cNvSpPr>
                <p:nvPr/>
              </p:nvSpPr>
              <p:spPr bwMode="auto">
                <a:xfrm>
                  <a:off x="866" y="403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c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Rectangle 194"/>
                <p:cNvSpPr>
                  <a:spLocks noChangeArrowheads="1"/>
                </p:cNvSpPr>
                <p:nvPr/>
              </p:nvSpPr>
              <p:spPr bwMode="auto">
                <a:xfrm>
                  <a:off x="823" y="403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1" name="Group 130"/>
              <p:cNvGrpSpPr>
                <a:grpSpLocks/>
              </p:cNvGrpSpPr>
              <p:nvPr/>
            </p:nvGrpSpPr>
            <p:grpSpPr bwMode="auto">
              <a:xfrm>
                <a:off x="1222" y="403"/>
                <a:ext cx="399" cy="403"/>
                <a:chOff x="1222" y="403"/>
                <a:chExt cx="399" cy="403"/>
              </a:xfrm>
            </p:grpSpPr>
            <p:sp>
              <p:nvSpPr>
                <p:cNvPr id="192" name="Rectangle 191"/>
                <p:cNvSpPr>
                  <a:spLocks noChangeArrowheads="1"/>
                </p:cNvSpPr>
                <p:nvPr/>
              </p:nvSpPr>
              <p:spPr bwMode="auto">
                <a:xfrm>
                  <a:off x="1265" y="403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" charset="0"/>
                      <a:ea typeface="+mn-ea"/>
                      <a:cs typeface="Times New Roman" pitchFamily="18" charset="0"/>
                    </a:rPr>
                    <a:t> </a:t>
                  </a: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Rectangle 192"/>
                <p:cNvSpPr>
                  <a:spLocks noChangeArrowheads="1"/>
                </p:cNvSpPr>
                <p:nvPr/>
              </p:nvSpPr>
              <p:spPr bwMode="auto">
                <a:xfrm>
                  <a:off x="1222" y="403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2" name="Group 131"/>
              <p:cNvGrpSpPr>
                <a:grpSpLocks/>
              </p:cNvGrpSpPr>
              <p:nvPr/>
            </p:nvGrpSpPr>
            <p:grpSpPr bwMode="auto">
              <a:xfrm>
                <a:off x="0" y="806"/>
                <a:ext cx="338" cy="403"/>
                <a:chOff x="0" y="806"/>
                <a:chExt cx="338" cy="403"/>
              </a:xfrm>
            </p:grpSpPr>
            <p:sp>
              <p:nvSpPr>
                <p:cNvPr id="190" name="Rectangle 189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25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(1)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Rectangle 190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33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3" name="Group 132"/>
              <p:cNvGrpSpPr>
                <a:grpSpLocks/>
              </p:cNvGrpSpPr>
              <p:nvPr/>
            </p:nvGrpSpPr>
            <p:grpSpPr bwMode="auto">
              <a:xfrm>
                <a:off x="338" y="806"/>
                <a:ext cx="485" cy="403"/>
                <a:chOff x="338" y="806"/>
                <a:chExt cx="485" cy="403"/>
              </a:xfrm>
            </p:grpSpPr>
            <p:sp>
              <p:nvSpPr>
                <p:cNvPr id="188" name="Rectangle 187"/>
                <p:cNvSpPr>
                  <a:spLocks noChangeArrowheads="1"/>
                </p:cNvSpPr>
                <p:nvPr/>
              </p:nvSpPr>
              <p:spPr bwMode="auto">
                <a:xfrm>
                  <a:off x="381" y="806"/>
                  <a:ext cx="39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*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338" y="806"/>
                  <a:ext cx="48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4" name="Group 133"/>
              <p:cNvGrpSpPr>
                <a:grpSpLocks/>
              </p:cNvGrpSpPr>
              <p:nvPr/>
            </p:nvGrpSpPr>
            <p:grpSpPr bwMode="auto">
              <a:xfrm>
                <a:off x="823" y="806"/>
                <a:ext cx="399" cy="403"/>
                <a:chOff x="823" y="806"/>
                <a:chExt cx="399" cy="403"/>
              </a:xfrm>
            </p:grpSpPr>
            <p:sp>
              <p:nvSpPr>
                <p:cNvPr id="186" name="Rectangle 185"/>
                <p:cNvSpPr>
                  <a:spLocks noChangeArrowheads="1"/>
                </p:cNvSpPr>
                <p:nvPr/>
              </p:nvSpPr>
              <p:spPr bwMode="auto">
                <a:xfrm>
                  <a:off x="866" y="806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b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Rectangle 186"/>
                <p:cNvSpPr>
                  <a:spLocks noChangeArrowheads="1"/>
                </p:cNvSpPr>
                <p:nvPr/>
              </p:nvSpPr>
              <p:spPr bwMode="auto">
                <a:xfrm>
                  <a:off x="823" y="806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5" name="Group 134"/>
              <p:cNvGrpSpPr>
                <a:grpSpLocks/>
              </p:cNvGrpSpPr>
              <p:nvPr/>
            </p:nvGrpSpPr>
            <p:grpSpPr bwMode="auto">
              <a:xfrm>
                <a:off x="1222" y="806"/>
                <a:ext cx="399" cy="403"/>
                <a:chOff x="1222" y="806"/>
                <a:chExt cx="399" cy="403"/>
              </a:xfrm>
            </p:grpSpPr>
            <p:sp>
              <p:nvSpPr>
                <p:cNvPr id="184" name="Rectangle 183"/>
                <p:cNvSpPr>
                  <a:spLocks noChangeArrowheads="1"/>
                </p:cNvSpPr>
                <p:nvPr/>
              </p:nvSpPr>
              <p:spPr bwMode="auto">
                <a:xfrm>
                  <a:off x="1265" y="806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(0)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Rectangle 184"/>
                <p:cNvSpPr>
                  <a:spLocks noChangeArrowheads="1"/>
                </p:cNvSpPr>
                <p:nvPr/>
              </p:nvSpPr>
              <p:spPr bwMode="auto">
                <a:xfrm>
                  <a:off x="1222" y="806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6" name="Group 135"/>
              <p:cNvGrpSpPr>
                <a:grpSpLocks/>
              </p:cNvGrpSpPr>
              <p:nvPr/>
            </p:nvGrpSpPr>
            <p:grpSpPr bwMode="auto">
              <a:xfrm>
                <a:off x="0" y="1209"/>
                <a:ext cx="338" cy="403"/>
                <a:chOff x="0" y="1209"/>
                <a:chExt cx="338" cy="403"/>
              </a:xfrm>
            </p:grpSpPr>
            <p:sp>
              <p:nvSpPr>
                <p:cNvPr id="182" name="Rectangle 181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25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(2)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Rectangle 182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33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7" name="Group 136"/>
              <p:cNvGrpSpPr>
                <a:grpSpLocks/>
              </p:cNvGrpSpPr>
              <p:nvPr/>
            </p:nvGrpSpPr>
            <p:grpSpPr bwMode="auto">
              <a:xfrm>
                <a:off x="338" y="1209"/>
                <a:ext cx="485" cy="403"/>
                <a:chOff x="338" y="1209"/>
                <a:chExt cx="485" cy="403"/>
              </a:xfrm>
            </p:grpSpPr>
            <p:sp>
              <p:nvSpPr>
                <p:cNvPr id="180" name="Rectangle 179"/>
                <p:cNvSpPr>
                  <a:spLocks noChangeArrowheads="1"/>
                </p:cNvSpPr>
                <p:nvPr/>
              </p:nvSpPr>
              <p:spPr bwMode="auto">
                <a:xfrm>
                  <a:off x="381" y="1209"/>
                  <a:ext cx="39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uminus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Rectangle 180"/>
                <p:cNvSpPr>
                  <a:spLocks noChangeArrowheads="1"/>
                </p:cNvSpPr>
                <p:nvPr/>
              </p:nvSpPr>
              <p:spPr bwMode="auto">
                <a:xfrm>
                  <a:off x="338" y="1209"/>
                  <a:ext cx="48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8" name="Group 137"/>
              <p:cNvGrpSpPr>
                <a:grpSpLocks/>
              </p:cNvGrpSpPr>
              <p:nvPr/>
            </p:nvGrpSpPr>
            <p:grpSpPr bwMode="auto">
              <a:xfrm>
                <a:off x="823" y="1209"/>
                <a:ext cx="399" cy="403"/>
                <a:chOff x="823" y="1209"/>
                <a:chExt cx="399" cy="403"/>
              </a:xfrm>
            </p:grpSpPr>
            <p:sp>
              <p:nvSpPr>
                <p:cNvPr id="178" name="Rectangle 177"/>
                <p:cNvSpPr>
                  <a:spLocks noChangeArrowheads="1"/>
                </p:cNvSpPr>
                <p:nvPr/>
              </p:nvSpPr>
              <p:spPr bwMode="auto">
                <a:xfrm>
                  <a:off x="866" y="1209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c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Rectangle 178"/>
                <p:cNvSpPr>
                  <a:spLocks noChangeArrowheads="1"/>
                </p:cNvSpPr>
                <p:nvPr/>
              </p:nvSpPr>
              <p:spPr bwMode="auto">
                <a:xfrm>
                  <a:off x="823" y="1209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9" name="Group 138"/>
              <p:cNvGrpSpPr>
                <a:grpSpLocks/>
              </p:cNvGrpSpPr>
              <p:nvPr/>
            </p:nvGrpSpPr>
            <p:grpSpPr bwMode="auto">
              <a:xfrm>
                <a:off x="1222" y="1209"/>
                <a:ext cx="399" cy="403"/>
                <a:chOff x="1222" y="1209"/>
                <a:chExt cx="399" cy="403"/>
              </a:xfrm>
            </p:grpSpPr>
            <p:sp>
              <p:nvSpPr>
                <p:cNvPr id="176" name="Rectangle 175"/>
                <p:cNvSpPr>
                  <a:spLocks noChangeArrowheads="1"/>
                </p:cNvSpPr>
                <p:nvPr/>
              </p:nvSpPr>
              <p:spPr bwMode="auto">
                <a:xfrm>
                  <a:off x="1265" y="1209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" charset="0"/>
                      <a:ea typeface="+mn-ea"/>
                      <a:cs typeface="Times New Roman" pitchFamily="18" charset="0"/>
                    </a:rPr>
                    <a:t> </a:t>
                  </a: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Rectangle 176"/>
                <p:cNvSpPr>
                  <a:spLocks noChangeArrowheads="1"/>
                </p:cNvSpPr>
                <p:nvPr/>
              </p:nvSpPr>
              <p:spPr bwMode="auto">
                <a:xfrm>
                  <a:off x="1222" y="1209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9"/>
              <p:cNvGrpSpPr>
                <a:grpSpLocks/>
              </p:cNvGrpSpPr>
              <p:nvPr/>
            </p:nvGrpSpPr>
            <p:grpSpPr bwMode="auto">
              <a:xfrm>
                <a:off x="0" y="1612"/>
                <a:ext cx="338" cy="403"/>
                <a:chOff x="0" y="1612"/>
                <a:chExt cx="338" cy="403"/>
              </a:xfrm>
            </p:grpSpPr>
            <p:sp>
              <p:nvSpPr>
                <p:cNvPr id="174" name="Rectangle 173"/>
                <p:cNvSpPr>
                  <a:spLocks noChangeArrowheads="1"/>
                </p:cNvSpPr>
                <p:nvPr/>
              </p:nvSpPr>
              <p:spPr bwMode="auto">
                <a:xfrm>
                  <a:off x="43" y="1612"/>
                  <a:ext cx="25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(3)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Rectangle 174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33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1" name="Group 140"/>
              <p:cNvGrpSpPr>
                <a:grpSpLocks/>
              </p:cNvGrpSpPr>
              <p:nvPr/>
            </p:nvGrpSpPr>
            <p:grpSpPr bwMode="auto">
              <a:xfrm>
                <a:off x="338" y="1612"/>
                <a:ext cx="485" cy="403"/>
                <a:chOff x="338" y="1612"/>
                <a:chExt cx="485" cy="403"/>
              </a:xfrm>
            </p:grpSpPr>
            <p:sp>
              <p:nvSpPr>
                <p:cNvPr id="172" name="Rectangle 171"/>
                <p:cNvSpPr>
                  <a:spLocks noChangeArrowheads="1"/>
                </p:cNvSpPr>
                <p:nvPr/>
              </p:nvSpPr>
              <p:spPr bwMode="auto">
                <a:xfrm>
                  <a:off x="381" y="1612"/>
                  <a:ext cx="39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*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Rectangle 172"/>
                <p:cNvSpPr>
                  <a:spLocks noChangeArrowheads="1"/>
                </p:cNvSpPr>
                <p:nvPr/>
              </p:nvSpPr>
              <p:spPr bwMode="auto">
                <a:xfrm>
                  <a:off x="338" y="1612"/>
                  <a:ext cx="48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" name="Group 141"/>
              <p:cNvGrpSpPr>
                <a:grpSpLocks/>
              </p:cNvGrpSpPr>
              <p:nvPr/>
            </p:nvGrpSpPr>
            <p:grpSpPr bwMode="auto">
              <a:xfrm>
                <a:off x="823" y="1612"/>
                <a:ext cx="399" cy="403"/>
                <a:chOff x="823" y="1612"/>
                <a:chExt cx="399" cy="403"/>
              </a:xfrm>
            </p:grpSpPr>
            <p:sp>
              <p:nvSpPr>
                <p:cNvPr id="170" name="Rectangle 169"/>
                <p:cNvSpPr>
                  <a:spLocks noChangeArrowheads="1"/>
                </p:cNvSpPr>
                <p:nvPr/>
              </p:nvSpPr>
              <p:spPr bwMode="auto">
                <a:xfrm>
                  <a:off x="866" y="1612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a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Rectangle 170"/>
                <p:cNvSpPr>
                  <a:spLocks noChangeArrowheads="1"/>
                </p:cNvSpPr>
                <p:nvPr/>
              </p:nvSpPr>
              <p:spPr bwMode="auto">
                <a:xfrm>
                  <a:off x="823" y="1612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142"/>
              <p:cNvGrpSpPr>
                <a:grpSpLocks/>
              </p:cNvGrpSpPr>
              <p:nvPr/>
            </p:nvGrpSpPr>
            <p:grpSpPr bwMode="auto">
              <a:xfrm>
                <a:off x="1222" y="1612"/>
                <a:ext cx="399" cy="403"/>
                <a:chOff x="1222" y="1612"/>
                <a:chExt cx="399" cy="403"/>
              </a:xfrm>
            </p:grpSpPr>
            <p:sp>
              <p:nvSpPr>
                <p:cNvPr id="168" name="Rectangle 167"/>
                <p:cNvSpPr>
                  <a:spLocks noChangeArrowheads="1"/>
                </p:cNvSpPr>
                <p:nvPr/>
              </p:nvSpPr>
              <p:spPr bwMode="auto">
                <a:xfrm>
                  <a:off x="1265" y="1612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(2)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Rectangle 168"/>
                <p:cNvSpPr>
                  <a:spLocks noChangeArrowheads="1"/>
                </p:cNvSpPr>
                <p:nvPr/>
              </p:nvSpPr>
              <p:spPr bwMode="auto">
                <a:xfrm>
                  <a:off x="1222" y="1612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143"/>
              <p:cNvGrpSpPr>
                <a:grpSpLocks/>
              </p:cNvGrpSpPr>
              <p:nvPr/>
            </p:nvGrpSpPr>
            <p:grpSpPr bwMode="auto">
              <a:xfrm>
                <a:off x="0" y="2015"/>
                <a:ext cx="338" cy="403"/>
                <a:chOff x="0" y="2015"/>
                <a:chExt cx="338" cy="403"/>
              </a:xfrm>
            </p:grpSpPr>
            <p:sp>
              <p:nvSpPr>
                <p:cNvPr id="166" name="Rectangle 165"/>
                <p:cNvSpPr>
                  <a:spLocks noChangeArrowheads="1"/>
                </p:cNvSpPr>
                <p:nvPr/>
              </p:nvSpPr>
              <p:spPr bwMode="auto">
                <a:xfrm>
                  <a:off x="43" y="2015"/>
                  <a:ext cx="25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(4)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Rectangle 166"/>
                <p:cNvSpPr>
                  <a:spLocks noChangeArrowheads="1"/>
                </p:cNvSpPr>
                <p:nvPr/>
              </p:nvSpPr>
              <p:spPr bwMode="auto">
                <a:xfrm>
                  <a:off x="0" y="2015"/>
                  <a:ext cx="33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5" name="Group 144"/>
              <p:cNvGrpSpPr>
                <a:grpSpLocks/>
              </p:cNvGrpSpPr>
              <p:nvPr/>
            </p:nvGrpSpPr>
            <p:grpSpPr bwMode="auto">
              <a:xfrm>
                <a:off x="338" y="2015"/>
                <a:ext cx="485" cy="403"/>
                <a:chOff x="338" y="2015"/>
                <a:chExt cx="485" cy="403"/>
              </a:xfrm>
            </p:grpSpPr>
            <p:sp>
              <p:nvSpPr>
                <p:cNvPr id="164" name="Rectangle 163"/>
                <p:cNvSpPr>
                  <a:spLocks noChangeArrowheads="1"/>
                </p:cNvSpPr>
                <p:nvPr/>
              </p:nvSpPr>
              <p:spPr bwMode="auto">
                <a:xfrm>
                  <a:off x="381" y="2015"/>
                  <a:ext cx="39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+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Rectangle 164"/>
                <p:cNvSpPr>
                  <a:spLocks noChangeArrowheads="1"/>
                </p:cNvSpPr>
                <p:nvPr/>
              </p:nvSpPr>
              <p:spPr bwMode="auto">
                <a:xfrm>
                  <a:off x="338" y="2015"/>
                  <a:ext cx="48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145"/>
              <p:cNvGrpSpPr>
                <a:grpSpLocks/>
              </p:cNvGrpSpPr>
              <p:nvPr/>
            </p:nvGrpSpPr>
            <p:grpSpPr bwMode="auto">
              <a:xfrm>
                <a:off x="823" y="2015"/>
                <a:ext cx="399" cy="403"/>
                <a:chOff x="823" y="2015"/>
                <a:chExt cx="399" cy="403"/>
              </a:xfrm>
            </p:grpSpPr>
            <p:sp>
              <p:nvSpPr>
                <p:cNvPr id="162" name="Rectangle 161"/>
                <p:cNvSpPr>
                  <a:spLocks noChangeArrowheads="1"/>
                </p:cNvSpPr>
                <p:nvPr/>
              </p:nvSpPr>
              <p:spPr bwMode="auto">
                <a:xfrm>
                  <a:off x="866" y="2015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(1)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Rectangle 162"/>
                <p:cNvSpPr>
                  <a:spLocks noChangeArrowheads="1"/>
                </p:cNvSpPr>
                <p:nvPr/>
              </p:nvSpPr>
              <p:spPr bwMode="auto">
                <a:xfrm>
                  <a:off x="823" y="2015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7" name="Group 146"/>
              <p:cNvGrpSpPr>
                <a:grpSpLocks/>
              </p:cNvGrpSpPr>
              <p:nvPr/>
            </p:nvGrpSpPr>
            <p:grpSpPr bwMode="auto">
              <a:xfrm>
                <a:off x="1222" y="2015"/>
                <a:ext cx="399" cy="403"/>
                <a:chOff x="1222" y="2015"/>
                <a:chExt cx="399" cy="403"/>
              </a:xfrm>
            </p:grpSpPr>
            <p:sp>
              <p:nvSpPr>
                <p:cNvPr id="160" name="Rectangle 159"/>
                <p:cNvSpPr>
                  <a:spLocks noChangeArrowheads="1"/>
                </p:cNvSpPr>
                <p:nvPr/>
              </p:nvSpPr>
              <p:spPr bwMode="auto">
                <a:xfrm>
                  <a:off x="1265" y="2015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(3)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160"/>
                <p:cNvSpPr>
                  <a:spLocks noChangeArrowheads="1"/>
                </p:cNvSpPr>
                <p:nvPr/>
              </p:nvSpPr>
              <p:spPr bwMode="auto">
                <a:xfrm>
                  <a:off x="1222" y="2015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8" name="Group 147"/>
              <p:cNvGrpSpPr>
                <a:grpSpLocks/>
              </p:cNvGrpSpPr>
              <p:nvPr/>
            </p:nvGrpSpPr>
            <p:grpSpPr bwMode="auto">
              <a:xfrm>
                <a:off x="0" y="2418"/>
                <a:ext cx="338" cy="403"/>
                <a:chOff x="0" y="2418"/>
                <a:chExt cx="338" cy="403"/>
              </a:xfrm>
            </p:grpSpPr>
            <p:sp>
              <p:nvSpPr>
                <p:cNvPr id="158" name="Rectangle 157"/>
                <p:cNvSpPr>
                  <a:spLocks noChangeArrowheads="1"/>
                </p:cNvSpPr>
                <p:nvPr/>
              </p:nvSpPr>
              <p:spPr bwMode="auto">
                <a:xfrm>
                  <a:off x="43" y="2418"/>
                  <a:ext cx="25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(5)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158"/>
                <p:cNvSpPr>
                  <a:spLocks noChangeArrowheads="1"/>
                </p:cNvSpPr>
                <p:nvPr/>
              </p:nvSpPr>
              <p:spPr bwMode="auto">
                <a:xfrm>
                  <a:off x="0" y="2418"/>
                  <a:ext cx="33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9" name="Group 148"/>
              <p:cNvGrpSpPr>
                <a:grpSpLocks/>
              </p:cNvGrpSpPr>
              <p:nvPr/>
            </p:nvGrpSpPr>
            <p:grpSpPr bwMode="auto">
              <a:xfrm>
                <a:off x="338" y="2418"/>
                <a:ext cx="485" cy="403"/>
                <a:chOff x="338" y="2418"/>
                <a:chExt cx="485" cy="403"/>
              </a:xfrm>
            </p:grpSpPr>
            <p:sp>
              <p:nvSpPr>
                <p:cNvPr id="156" name="Rectangle 155"/>
                <p:cNvSpPr>
                  <a:spLocks noChangeArrowheads="1"/>
                </p:cNvSpPr>
                <p:nvPr/>
              </p:nvSpPr>
              <p:spPr bwMode="auto">
                <a:xfrm>
                  <a:off x="381" y="2418"/>
                  <a:ext cx="39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</a:t>
                  </a:r>
                  <a:r>
                    <a:rPr kumimoji="0" 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:</a:t>
                  </a: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=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ectangle 156"/>
                <p:cNvSpPr>
                  <a:spLocks noChangeArrowheads="1"/>
                </p:cNvSpPr>
                <p:nvPr/>
              </p:nvSpPr>
              <p:spPr bwMode="auto">
                <a:xfrm>
                  <a:off x="338" y="2418"/>
                  <a:ext cx="48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0" name="Group 149"/>
              <p:cNvGrpSpPr>
                <a:grpSpLocks/>
              </p:cNvGrpSpPr>
              <p:nvPr/>
            </p:nvGrpSpPr>
            <p:grpSpPr bwMode="auto">
              <a:xfrm>
                <a:off x="823" y="2418"/>
                <a:ext cx="399" cy="403"/>
                <a:chOff x="823" y="2418"/>
                <a:chExt cx="399" cy="403"/>
              </a:xfrm>
            </p:grpSpPr>
            <p:sp>
              <p:nvSpPr>
                <p:cNvPr id="154" name="Rectangle 153"/>
                <p:cNvSpPr>
                  <a:spLocks noChangeArrowheads="1"/>
                </p:cNvSpPr>
                <p:nvPr/>
              </p:nvSpPr>
              <p:spPr bwMode="auto">
                <a:xfrm>
                  <a:off x="866" y="2418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a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Rectangle 154"/>
                <p:cNvSpPr>
                  <a:spLocks noChangeArrowheads="1"/>
                </p:cNvSpPr>
                <p:nvPr/>
              </p:nvSpPr>
              <p:spPr bwMode="auto">
                <a:xfrm>
                  <a:off x="823" y="2418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1" name="Group 150"/>
              <p:cNvGrpSpPr>
                <a:grpSpLocks/>
              </p:cNvGrpSpPr>
              <p:nvPr/>
            </p:nvGrpSpPr>
            <p:grpSpPr bwMode="auto">
              <a:xfrm>
                <a:off x="1222" y="2418"/>
                <a:ext cx="399" cy="403"/>
                <a:chOff x="1222" y="2418"/>
                <a:chExt cx="399" cy="403"/>
              </a:xfrm>
            </p:grpSpPr>
            <p:sp>
              <p:nvSpPr>
                <p:cNvPr id="152" name="Rectangle 151"/>
                <p:cNvSpPr>
                  <a:spLocks noChangeArrowheads="1"/>
                </p:cNvSpPr>
                <p:nvPr/>
              </p:nvSpPr>
              <p:spPr bwMode="auto">
                <a:xfrm>
                  <a:off x="1265" y="2418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(4)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152"/>
                <p:cNvSpPr>
                  <a:spLocks noChangeArrowheads="1"/>
                </p:cNvSpPr>
                <p:nvPr/>
              </p:nvSpPr>
              <p:spPr bwMode="auto">
                <a:xfrm>
                  <a:off x="1222" y="2418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-3" y="-3"/>
              <a:ext cx="1627" cy="2827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641957" y="913949"/>
            <a:ext cx="4343400" cy="2438400"/>
            <a:chOff x="-3" y="-3"/>
            <a:chExt cx="2075" cy="2827"/>
          </a:xfrm>
        </p:grpSpPr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0" y="0"/>
              <a:ext cx="2069" cy="2821"/>
              <a:chOff x="0" y="0"/>
              <a:chExt cx="2069" cy="2821"/>
            </a:xfrm>
          </p:grpSpPr>
          <p:grpSp>
            <p:nvGrpSpPr>
              <p:cNvPr id="17" name="Group 16"/>
              <p:cNvGrpSpPr>
                <a:grpSpLocks/>
              </p:cNvGrpSpPr>
              <p:nvPr/>
            </p:nvGrpSpPr>
            <p:grpSpPr bwMode="auto">
              <a:xfrm>
                <a:off x="0" y="0"/>
                <a:ext cx="338" cy="403"/>
                <a:chOff x="0" y="0"/>
                <a:chExt cx="338" cy="403"/>
              </a:xfrm>
            </p:grpSpPr>
            <p:sp>
              <p:nvSpPr>
                <p:cNvPr id="120" name="Rectangle 119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25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" charset="0"/>
                      <a:ea typeface="+mn-ea"/>
                      <a:cs typeface="Times New Roman" pitchFamily="18" charset="0"/>
                    </a:rPr>
                    <a:t> </a:t>
                  </a: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Rectangle 12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3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338" y="0"/>
                <a:ext cx="485" cy="403"/>
                <a:chOff x="338" y="0"/>
                <a:chExt cx="485" cy="403"/>
              </a:xfrm>
            </p:grpSpPr>
            <p:sp>
              <p:nvSpPr>
                <p:cNvPr id="118" name="Rectangle 117"/>
                <p:cNvSpPr>
                  <a:spLocks noChangeArrowheads="1"/>
                </p:cNvSpPr>
                <p:nvPr/>
              </p:nvSpPr>
              <p:spPr bwMode="auto">
                <a:xfrm>
                  <a:off x="381" y="0"/>
                  <a:ext cx="39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op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>
                  <a:spLocks noChangeArrowheads="1"/>
                </p:cNvSpPr>
                <p:nvPr/>
              </p:nvSpPr>
              <p:spPr bwMode="auto">
                <a:xfrm>
                  <a:off x="338" y="0"/>
                  <a:ext cx="48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18"/>
              <p:cNvGrpSpPr>
                <a:grpSpLocks/>
              </p:cNvGrpSpPr>
              <p:nvPr/>
            </p:nvGrpSpPr>
            <p:grpSpPr bwMode="auto">
              <a:xfrm>
                <a:off x="823" y="0"/>
                <a:ext cx="399" cy="403"/>
                <a:chOff x="823" y="0"/>
                <a:chExt cx="399" cy="403"/>
              </a:xfrm>
            </p:grpSpPr>
            <p:sp>
              <p:nvSpPr>
                <p:cNvPr id="116" name="Rectangle 115"/>
                <p:cNvSpPr>
                  <a:spLocks noChangeArrowheads="1"/>
                </p:cNvSpPr>
                <p:nvPr/>
              </p:nvSpPr>
              <p:spPr bwMode="auto">
                <a:xfrm>
                  <a:off x="866" y="0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Arg1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116"/>
                <p:cNvSpPr>
                  <a:spLocks noChangeArrowheads="1"/>
                </p:cNvSpPr>
                <p:nvPr/>
              </p:nvSpPr>
              <p:spPr bwMode="auto">
                <a:xfrm>
                  <a:off x="823" y="0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 19"/>
              <p:cNvGrpSpPr>
                <a:grpSpLocks/>
              </p:cNvGrpSpPr>
              <p:nvPr/>
            </p:nvGrpSpPr>
            <p:grpSpPr bwMode="auto">
              <a:xfrm>
                <a:off x="1222" y="0"/>
                <a:ext cx="399" cy="403"/>
                <a:chOff x="1222" y="0"/>
                <a:chExt cx="399" cy="403"/>
              </a:xfrm>
            </p:grpSpPr>
            <p:sp>
              <p:nvSpPr>
                <p:cNvPr id="114" name="Rectangle 113"/>
                <p:cNvSpPr>
                  <a:spLocks noChangeArrowheads="1"/>
                </p:cNvSpPr>
                <p:nvPr/>
              </p:nvSpPr>
              <p:spPr bwMode="auto">
                <a:xfrm>
                  <a:off x="1265" y="0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Arg2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114"/>
                <p:cNvSpPr>
                  <a:spLocks noChangeArrowheads="1"/>
                </p:cNvSpPr>
                <p:nvPr/>
              </p:nvSpPr>
              <p:spPr bwMode="auto">
                <a:xfrm>
                  <a:off x="1222" y="0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1621" y="0"/>
                <a:ext cx="448" cy="403"/>
                <a:chOff x="1621" y="0"/>
                <a:chExt cx="448" cy="403"/>
              </a:xfrm>
            </p:grpSpPr>
            <p:sp>
              <p:nvSpPr>
                <p:cNvPr id="112" name="Rectangle 111"/>
                <p:cNvSpPr>
                  <a:spLocks noChangeArrowheads="1"/>
                </p:cNvSpPr>
                <p:nvPr/>
              </p:nvSpPr>
              <p:spPr bwMode="auto">
                <a:xfrm>
                  <a:off x="1664" y="0"/>
                  <a:ext cx="3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Result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Rectangle 112"/>
                <p:cNvSpPr>
                  <a:spLocks noChangeArrowheads="1"/>
                </p:cNvSpPr>
                <p:nvPr/>
              </p:nvSpPr>
              <p:spPr bwMode="auto">
                <a:xfrm>
                  <a:off x="1621" y="0"/>
                  <a:ext cx="44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>
                <a:off x="0" y="403"/>
                <a:ext cx="338" cy="403"/>
                <a:chOff x="0" y="403"/>
                <a:chExt cx="338" cy="403"/>
              </a:xfrm>
            </p:grpSpPr>
            <p:sp>
              <p:nvSpPr>
                <p:cNvPr id="110" name="Rectangle 109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25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(0)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33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" name="Group 22"/>
              <p:cNvGrpSpPr>
                <a:grpSpLocks/>
              </p:cNvGrpSpPr>
              <p:nvPr/>
            </p:nvGrpSpPr>
            <p:grpSpPr bwMode="auto">
              <a:xfrm>
                <a:off x="338" y="403"/>
                <a:ext cx="485" cy="403"/>
                <a:chOff x="338" y="403"/>
                <a:chExt cx="485" cy="403"/>
              </a:xfrm>
            </p:grpSpPr>
            <p:sp>
              <p:nvSpPr>
                <p:cNvPr id="108" name="Rectangle 107"/>
                <p:cNvSpPr>
                  <a:spLocks noChangeArrowheads="1"/>
                </p:cNvSpPr>
                <p:nvPr/>
              </p:nvSpPr>
              <p:spPr bwMode="auto">
                <a:xfrm>
                  <a:off x="381" y="403"/>
                  <a:ext cx="39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uminus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>
                  <a:spLocks noChangeArrowheads="1"/>
                </p:cNvSpPr>
                <p:nvPr/>
              </p:nvSpPr>
              <p:spPr bwMode="auto">
                <a:xfrm>
                  <a:off x="338" y="403"/>
                  <a:ext cx="48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823" y="403"/>
                <a:ext cx="399" cy="403"/>
                <a:chOff x="823" y="403"/>
                <a:chExt cx="399" cy="403"/>
              </a:xfrm>
            </p:grpSpPr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866" y="403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c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Rectangle 106"/>
                <p:cNvSpPr>
                  <a:spLocks noChangeArrowheads="1"/>
                </p:cNvSpPr>
                <p:nvPr/>
              </p:nvSpPr>
              <p:spPr bwMode="auto">
                <a:xfrm>
                  <a:off x="823" y="403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1222" y="403"/>
                <a:ext cx="399" cy="403"/>
                <a:chOff x="1222" y="403"/>
                <a:chExt cx="399" cy="403"/>
              </a:xfrm>
            </p:grpSpPr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1265" y="403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" charset="0"/>
                      <a:ea typeface="+mn-ea"/>
                      <a:cs typeface="Times New Roman" pitchFamily="18" charset="0"/>
                    </a:rPr>
                    <a:t> </a:t>
                  </a: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1222" y="403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" name="Group 25"/>
              <p:cNvGrpSpPr>
                <a:grpSpLocks/>
              </p:cNvGrpSpPr>
              <p:nvPr/>
            </p:nvGrpSpPr>
            <p:grpSpPr bwMode="auto">
              <a:xfrm>
                <a:off x="1621" y="403"/>
                <a:ext cx="448" cy="403"/>
                <a:chOff x="1621" y="403"/>
                <a:chExt cx="448" cy="403"/>
              </a:xfrm>
            </p:grpSpPr>
            <p:sp>
              <p:nvSpPr>
                <p:cNvPr id="102" name="Rectangle 101"/>
                <p:cNvSpPr>
                  <a:spLocks noChangeArrowheads="1"/>
                </p:cNvSpPr>
                <p:nvPr/>
              </p:nvSpPr>
              <p:spPr bwMode="auto">
                <a:xfrm>
                  <a:off x="1664" y="403"/>
                  <a:ext cx="3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t1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21" y="403"/>
                  <a:ext cx="44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0" y="806"/>
                <a:ext cx="338" cy="403"/>
                <a:chOff x="0" y="806"/>
                <a:chExt cx="338" cy="403"/>
              </a:xfrm>
            </p:grpSpPr>
            <p:sp>
              <p:nvSpPr>
                <p:cNvPr id="100" name="Rectangle 99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25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(1)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Rectangle 100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33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" name="Group 27"/>
              <p:cNvGrpSpPr>
                <a:grpSpLocks/>
              </p:cNvGrpSpPr>
              <p:nvPr/>
            </p:nvGrpSpPr>
            <p:grpSpPr bwMode="auto">
              <a:xfrm>
                <a:off x="338" y="806"/>
                <a:ext cx="485" cy="403"/>
                <a:chOff x="338" y="806"/>
                <a:chExt cx="485" cy="403"/>
              </a:xfrm>
            </p:grpSpPr>
            <p:sp>
              <p:nvSpPr>
                <p:cNvPr id="98" name="Rectangle 97"/>
                <p:cNvSpPr>
                  <a:spLocks noChangeArrowheads="1"/>
                </p:cNvSpPr>
                <p:nvPr/>
              </p:nvSpPr>
              <p:spPr bwMode="auto">
                <a:xfrm>
                  <a:off x="381" y="806"/>
                  <a:ext cx="39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*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Rectangle 98"/>
                <p:cNvSpPr>
                  <a:spLocks noChangeArrowheads="1"/>
                </p:cNvSpPr>
                <p:nvPr/>
              </p:nvSpPr>
              <p:spPr bwMode="auto">
                <a:xfrm>
                  <a:off x="338" y="806"/>
                  <a:ext cx="48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28"/>
              <p:cNvGrpSpPr>
                <a:grpSpLocks/>
              </p:cNvGrpSpPr>
              <p:nvPr/>
            </p:nvGrpSpPr>
            <p:grpSpPr bwMode="auto">
              <a:xfrm>
                <a:off x="823" y="806"/>
                <a:ext cx="399" cy="403"/>
                <a:chOff x="823" y="806"/>
                <a:chExt cx="399" cy="403"/>
              </a:xfrm>
            </p:grpSpPr>
            <p:sp>
              <p:nvSpPr>
                <p:cNvPr id="96" name="Rectangle 95"/>
                <p:cNvSpPr>
                  <a:spLocks noChangeArrowheads="1"/>
                </p:cNvSpPr>
                <p:nvPr/>
              </p:nvSpPr>
              <p:spPr bwMode="auto">
                <a:xfrm>
                  <a:off x="866" y="806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b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Rectangle 96"/>
                <p:cNvSpPr>
                  <a:spLocks noChangeArrowheads="1"/>
                </p:cNvSpPr>
                <p:nvPr/>
              </p:nvSpPr>
              <p:spPr bwMode="auto">
                <a:xfrm>
                  <a:off x="823" y="806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29"/>
              <p:cNvGrpSpPr>
                <a:grpSpLocks/>
              </p:cNvGrpSpPr>
              <p:nvPr/>
            </p:nvGrpSpPr>
            <p:grpSpPr bwMode="auto">
              <a:xfrm>
                <a:off x="1222" y="806"/>
                <a:ext cx="399" cy="403"/>
                <a:chOff x="1222" y="806"/>
                <a:chExt cx="399" cy="403"/>
              </a:xfrm>
            </p:grpSpPr>
            <p:sp>
              <p:nvSpPr>
                <p:cNvPr id="94" name="Rectangle 93"/>
                <p:cNvSpPr>
                  <a:spLocks noChangeArrowheads="1"/>
                </p:cNvSpPr>
                <p:nvPr/>
              </p:nvSpPr>
              <p:spPr bwMode="auto">
                <a:xfrm>
                  <a:off x="1265" y="806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t1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94"/>
                <p:cNvSpPr>
                  <a:spLocks noChangeArrowheads="1"/>
                </p:cNvSpPr>
                <p:nvPr/>
              </p:nvSpPr>
              <p:spPr bwMode="auto">
                <a:xfrm>
                  <a:off x="1222" y="806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30"/>
              <p:cNvGrpSpPr>
                <a:grpSpLocks/>
              </p:cNvGrpSpPr>
              <p:nvPr/>
            </p:nvGrpSpPr>
            <p:grpSpPr bwMode="auto">
              <a:xfrm>
                <a:off x="1621" y="806"/>
                <a:ext cx="448" cy="403"/>
                <a:chOff x="1621" y="806"/>
                <a:chExt cx="448" cy="403"/>
              </a:xfrm>
            </p:grpSpPr>
            <p:sp>
              <p:nvSpPr>
                <p:cNvPr id="92" name="Rectangle 91"/>
                <p:cNvSpPr>
                  <a:spLocks noChangeArrowheads="1"/>
                </p:cNvSpPr>
                <p:nvPr/>
              </p:nvSpPr>
              <p:spPr bwMode="auto">
                <a:xfrm>
                  <a:off x="1664" y="806"/>
                  <a:ext cx="3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t2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Rectangle 92"/>
                <p:cNvSpPr>
                  <a:spLocks noChangeArrowheads="1"/>
                </p:cNvSpPr>
                <p:nvPr/>
              </p:nvSpPr>
              <p:spPr bwMode="auto">
                <a:xfrm>
                  <a:off x="1621" y="806"/>
                  <a:ext cx="44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" name="Group 31"/>
              <p:cNvGrpSpPr>
                <a:grpSpLocks/>
              </p:cNvGrpSpPr>
              <p:nvPr/>
            </p:nvGrpSpPr>
            <p:grpSpPr bwMode="auto">
              <a:xfrm>
                <a:off x="0" y="1209"/>
                <a:ext cx="338" cy="403"/>
                <a:chOff x="0" y="1209"/>
                <a:chExt cx="338" cy="403"/>
              </a:xfrm>
            </p:grpSpPr>
            <p:sp>
              <p:nvSpPr>
                <p:cNvPr id="90" name="Rectangle 89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25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(2)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90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33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3" name="Group 32"/>
              <p:cNvGrpSpPr>
                <a:grpSpLocks/>
              </p:cNvGrpSpPr>
              <p:nvPr/>
            </p:nvGrpSpPr>
            <p:grpSpPr bwMode="auto">
              <a:xfrm>
                <a:off x="338" y="1209"/>
                <a:ext cx="485" cy="403"/>
                <a:chOff x="338" y="1209"/>
                <a:chExt cx="485" cy="403"/>
              </a:xfrm>
            </p:grpSpPr>
            <p:sp>
              <p:nvSpPr>
                <p:cNvPr id="88" name="Rectangle 87"/>
                <p:cNvSpPr>
                  <a:spLocks noChangeArrowheads="1"/>
                </p:cNvSpPr>
                <p:nvPr/>
              </p:nvSpPr>
              <p:spPr bwMode="auto">
                <a:xfrm>
                  <a:off x="381" y="1209"/>
                  <a:ext cx="39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uminus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88"/>
                <p:cNvSpPr>
                  <a:spLocks noChangeArrowheads="1"/>
                </p:cNvSpPr>
                <p:nvPr/>
              </p:nvSpPr>
              <p:spPr bwMode="auto">
                <a:xfrm>
                  <a:off x="338" y="1209"/>
                  <a:ext cx="48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" name="Group 33"/>
              <p:cNvGrpSpPr>
                <a:grpSpLocks/>
              </p:cNvGrpSpPr>
              <p:nvPr/>
            </p:nvGrpSpPr>
            <p:grpSpPr bwMode="auto">
              <a:xfrm>
                <a:off x="823" y="1209"/>
                <a:ext cx="399" cy="403"/>
                <a:chOff x="823" y="1209"/>
                <a:chExt cx="399" cy="403"/>
              </a:xfrm>
            </p:grpSpPr>
            <p:sp>
              <p:nvSpPr>
                <p:cNvPr id="86" name="Rectangle 85"/>
                <p:cNvSpPr>
                  <a:spLocks noChangeArrowheads="1"/>
                </p:cNvSpPr>
                <p:nvPr/>
              </p:nvSpPr>
              <p:spPr bwMode="auto">
                <a:xfrm>
                  <a:off x="866" y="1209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c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823" y="1209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" name="Group 34"/>
              <p:cNvGrpSpPr>
                <a:grpSpLocks/>
              </p:cNvGrpSpPr>
              <p:nvPr/>
            </p:nvGrpSpPr>
            <p:grpSpPr bwMode="auto">
              <a:xfrm>
                <a:off x="1222" y="1209"/>
                <a:ext cx="399" cy="403"/>
                <a:chOff x="1222" y="1209"/>
                <a:chExt cx="399" cy="403"/>
              </a:xfrm>
            </p:grpSpPr>
            <p:sp>
              <p:nvSpPr>
                <p:cNvPr id="84" name="Rectangle 83"/>
                <p:cNvSpPr>
                  <a:spLocks noChangeArrowheads="1"/>
                </p:cNvSpPr>
                <p:nvPr/>
              </p:nvSpPr>
              <p:spPr bwMode="auto">
                <a:xfrm>
                  <a:off x="1265" y="1209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" charset="0"/>
                      <a:ea typeface="+mn-ea"/>
                      <a:cs typeface="Times New Roman" pitchFamily="18" charset="0"/>
                    </a:rPr>
                    <a:t> </a:t>
                  </a: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>
                  <a:spLocks noChangeArrowheads="1"/>
                </p:cNvSpPr>
                <p:nvPr/>
              </p:nvSpPr>
              <p:spPr bwMode="auto">
                <a:xfrm>
                  <a:off x="1222" y="1209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" name="Group 35"/>
              <p:cNvGrpSpPr>
                <a:grpSpLocks/>
              </p:cNvGrpSpPr>
              <p:nvPr/>
            </p:nvGrpSpPr>
            <p:grpSpPr bwMode="auto">
              <a:xfrm>
                <a:off x="1621" y="1209"/>
                <a:ext cx="448" cy="403"/>
                <a:chOff x="1621" y="1209"/>
                <a:chExt cx="448" cy="403"/>
              </a:xfrm>
            </p:grpSpPr>
            <p:sp>
              <p:nvSpPr>
                <p:cNvPr id="82" name="Rectangle 81"/>
                <p:cNvSpPr>
                  <a:spLocks noChangeArrowheads="1"/>
                </p:cNvSpPr>
                <p:nvPr/>
              </p:nvSpPr>
              <p:spPr bwMode="auto">
                <a:xfrm>
                  <a:off x="1664" y="1209"/>
                  <a:ext cx="3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t3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>
                  <a:spLocks noChangeArrowheads="1"/>
                </p:cNvSpPr>
                <p:nvPr/>
              </p:nvSpPr>
              <p:spPr bwMode="auto">
                <a:xfrm>
                  <a:off x="1621" y="1209"/>
                  <a:ext cx="44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7" name="Group 36"/>
              <p:cNvGrpSpPr>
                <a:grpSpLocks/>
              </p:cNvGrpSpPr>
              <p:nvPr/>
            </p:nvGrpSpPr>
            <p:grpSpPr bwMode="auto">
              <a:xfrm>
                <a:off x="0" y="1612"/>
                <a:ext cx="338" cy="403"/>
                <a:chOff x="0" y="1612"/>
                <a:chExt cx="338" cy="403"/>
              </a:xfrm>
            </p:grpSpPr>
            <p:sp>
              <p:nvSpPr>
                <p:cNvPr id="80" name="Rectangle 79"/>
                <p:cNvSpPr>
                  <a:spLocks noChangeArrowheads="1"/>
                </p:cNvSpPr>
                <p:nvPr/>
              </p:nvSpPr>
              <p:spPr bwMode="auto">
                <a:xfrm>
                  <a:off x="43" y="1612"/>
                  <a:ext cx="25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(3)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33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" name="Group 37"/>
              <p:cNvGrpSpPr>
                <a:grpSpLocks/>
              </p:cNvGrpSpPr>
              <p:nvPr/>
            </p:nvGrpSpPr>
            <p:grpSpPr bwMode="auto">
              <a:xfrm>
                <a:off x="338" y="1612"/>
                <a:ext cx="485" cy="403"/>
                <a:chOff x="338" y="1612"/>
                <a:chExt cx="485" cy="403"/>
              </a:xfrm>
            </p:grpSpPr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381" y="1612"/>
                  <a:ext cx="39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*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>
                  <a:spLocks noChangeArrowheads="1"/>
                </p:cNvSpPr>
                <p:nvPr/>
              </p:nvSpPr>
              <p:spPr bwMode="auto">
                <a:xfrm>
                  <a:off x="338" y="1612"/>
                  <a:ext cx="48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" name="Group 38"/>
              <p:cNvGrpSpPr>
                <a:grpSpLocks/>
              </p:cNvGrpSpPr>
              <p:nvPr/>
            </p:nvGrpSpPr>
            <p:grpSpPr bwMode="auto">
              <a:xfrm>
                <a:off x="823" y="1612"/>
                <a:ext cx="399" cy="403"/>
                <a:chOff x="823" y="1612"/>
                <a:chExt cx="399" cy="403"/>
              </a:xfrm>
            </p:grpSpPr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866" y="1612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a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823" y="1612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" name="Group 39"/>
              <p:cNvGrpSpPr>
                <a:grpSpLocks/>
              </p:cNvGrpSpPr>
              <p:nvPr/>
            </p:nvGrpSpPr>
            <p:grpSpPr bwMode="auto">
              <a:xfrm>
                <a:off x="1222" y="1612"/>
                <a:ext cx="399" cy="403"/>
                <a:chOff x="1222" y="1612"/>
                <a:chExt cx="399" cy="403"/>
              </a:xfrm>
            </p:grpSpPr>
            <p:sp>
              <p:nvSpPr>
                <p:cNvPr id="74" name="Rectangle 73"/>
                <p:cNvSpPr>
                  <a:spLocks noChangeArrowheads="1"/>
                </p:cNvSpPr>
                <p:nvPr/>
              </p:nvSpPr>
              <p:spPr bwMode="auto">
                <a:xfrm>
                  <a:off x="1265" y="1612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t3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1222" y="1612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" name="Group 40"/>
              <p:cNvGrpSpPr>
                <a:grpSpLocks/>
              </p:cNvGrpSpPr>
              <p:nvPr/>
            </p:nvGrpSpPr>
            <p:grpSpPr bwMode="auto">
              <a:xfrm>
                <a:off x="1621" y="1612"/>
                <a:ext cx="448" cy="403"/>
                <a:chOff x="1621" y="1612"/>
                <a:chExt cx="448" cy="403"/>
              </a:xfrm>
            </p:grpSpPr>
            <p:sp>
              <p:nvSpPr>
                <p:cNvPr id="72" name="Rectangle 71"/>
                <p:cNvSpPr>
                  <a:spLocks noChangeArrowheads="1"/>
                </p:cNvSpPr>
                <p:nvPr/>
              </p:nvSpPr>
              <p:spPr bwMode="auto">
                <a:xfrm>
                  <a:off x="1664" y="1612"/>
                  <a:ext cx="3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t4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Rectangle 72"/>
                <p:cNvSpPr>
                  <a:spLocks noChangeArrowheads="1"/>
                </p:cNvSpPr>
                <p:nvPr/>
              </p:nvSpPr>
              <p:spPr bwMode="auto">
                <a:xfrm>
                  <a:off x="1621" y="1612"/>
                  <a:ext cx="44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" name="Group 41"/>
              <p:cNvGrpSpPr>
                <a:grpSpLocks/>
              </p:cNvGrpSpPr>
              <p:nvPr/>
            </p:nvGrpSpPr>
            <p:grpSpPr bwMode="auto">
              <a:xfrm>
                <a:off x="0" y="2015"/>
                <a:ext cx="338" cy="403"/>
                <a:chOff x="0" y="2015"/>
                <a:chExt cx="338" cy="403"/>
              </a:xfrm>
            </p:grpSpPr>
            <p:sp>
              <p:nvSpPr>
                <p:cNvPr id="70" name="Rectangle 69"/>
                <p:cNvSpPr>
                  <a:spLocks noChangeArrowheads="1"/>
                </p:cNvSpPr>
                <p:nvPr/>
              </p:nvSpPr>
              <p:spPr bwMode="auto">
                <a:xfrm>
                  <a:off x="43" y="2015"/>
                  <a:ext cx="25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(4)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Rectangle 70"/>
                <p:cNvSpPr>
                  <a:spLocks noChangeArrowheads="1"/>
                </p:cNvSpPr>
                <p:nvPr/>
              </p:nvSpPr>
              <p:spPr bwMode="auto">
                <a:xfrm>
                  <a:off x="0" y="2015"/>
                  <a:ext cx="33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3" name="Group 42"/>
              <p:cNvGrpSpPr>
                <a:grpSpLocks/>
              </p:cNvGrpSpPr>
              <p:nvPr/>
            </p:nvGrpSpPr>
            <p:grpSpPr bwMode="auto">
              <a:xfrm>
                <a:off x="338" y="2015"/>
                <a:ext cx="485" cy="403"/>
                <a:chOff x="338" y="2015"/>
                <a:chExt cx="485" cy="403"/>
              </a:xfrm>
            </p:grpSpPr>
            <p:sp>
              <p:nvSpPr>
                <p:cNvPr id="68" name="Rectangle 67"/>
                <p:cNvSpPr>
                  <a:spLocks noChangeArrowheads="1"/>
                </p:cNvSpPr>
                <p:nvPr/>
              </p:nvSpPr>
              <p:spPr bwMode="auto">
                <a:xfrm>
                  <a:off x="381" y="2015"/>
                  <a:ext cx="39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+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Rectangle 68"/>
                <p:cNvSpPr>
                  <a:spLocks noChangeArrowheads="1"/>
                </p:cNvSpPr>
                <p:nvPr/>
              </p:nvSpPr>
              <p:spPr bwMode="auto">
                <a:xfrm>
                  <a:off x="338" y="2015"/>
                  <a:ext cx="48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4" name="Group 43"/>
              <p:cNvGrpSpPr>
                <a:grpSpLocks/>
              </p:cNvGrpSpPr>
              <p:nvPr/>
            </p:nvGrpSpPr>
            <p:grpSpPr bwMode="auto">
              <a:xfrm>
                <a:off x="823" y="2015"/>
                <a:ext cx="399" cy="403"/>
                <a:chOff x="823" y="2015"/>
                <a:chExt cx="399" cy="403"/>
              </a:xfrm>
            </p:grpSpPr>
            <p:sp>
              <p:nvSpPr>
                <p:cNvPr id="66" name="Rectangle 65"/>
                <p:cNvSpPr>
                  <a:spLocks noChangeArrowheads="1"/>
                </p:cNvSpPr>
                <p:nvPr/>
              </p:nvSpPr>
              <p:spPr bwMode="auto">
                <a:xfrm>
                  <a:off x="866" y="2015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t2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Rectangle 66"/>
                <p:cNvSpPr>
                  <a:spLocks noChangeArrowheads="1"/>
                </p:cNvSpPr>
                <p:nvPr/>
              </p:nvSpPr>
              <p:spPr bwMode="auto">
                <a:xfrm>
                  <a:off x="823" y="2015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5" name="Group 44"/>
              <p:cNvGrpSpPr>
                <a:grpSpLocks/>
              </p:cNvGrpSpPr>
              <p:nvPr/>
            </p:nvGrpSpPr>
            <p:grpSpPr bwMode="auto">
              <a:xfrm>
                <a:off x="1222" y="2015"/>
                <a:ext cx="399" cy="403"/>
                <a:chOff x="1222" y="2015"/>
                <a:chExt cx="399" cy="403"/>
              </a:xfrm>
            </p:grpSpPr>
            <p:sp>
              <p:nvSpPr>
                <p:cNvPr id="64" name="Rectangle 63"/>
                <p:cNvSpPr>
                  <a:spLocks noChangeArrowheads="1"/>
                </p:cNvSpPr>
                <p:nvPr/>
              </p:nvSpPr>
              <p:spPr bwMode="auto">
                <a:xfrm>
                  <a:off x="1265" y="2015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t4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Rectangle 64"/>
                <p:cNvSpPr>
                  <a:spLocks noChangeArrowheads="1"/>
                </p:cNvSpPr>
                <p:nvPr/>
              </p:nvSpPr>
              <p:spPr bwMode="auto">
                <a:xfrm>
                  <a:off x="1222" y="2015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" name="Group 45"/>
              <p:cNvGrpSpPr>
                <a:grpSpLocks/>
              </p:cNvGrpSpPr>
              <p:nvPr/>
            </p:nvGrpSpPr>
            <p:grpSpPr bwMode="auto">
              <a:xfrm>
                <a:off x="1621" y="2015"/>
                <a:ext cx="448" cy="403"/>
                <a:chOff x="1621" y="2015"/>
                <a:chExt cx="448" cy="403"/>
              </a:xfrm>
            </p:grpSpPr>
            <p:sp>
              <p:nvSpPr>
                <p:cNvPr id="62" name="Rectangle 61"/>
                <p:cNvSpPr>
                  <a:spLocks noChangeArrowheads="1"/>
                </p:cNvSpPr>
                <p:nvPr/>
              </p:nvSpPr>
              <p:spPr bwMode="auto">
                <a:xfrm>
                  <a:off x="1664" y="2015"/>
                  <a:ext cx="3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t5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Rectangle 62"/>
                <p:cNvSpPr>
                  <a:spLocks noChangeArrowheads="1"/>
                </p:cNvSpPr>
                <p:nvPr/>
              </p:nvSpPr>
              <p:spPr bwMode="auto">
                <a:xfrm>
                  <a:off x="1621" y="2015"/>
                  <a:ext cx="44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7" name="Group 46"/>
              <p:cNvGrpSpPr>
                <a:grpSpLocks/>
              </p:cNvGrpSpPr>
              <p:nvPr/>
            </p:nvGrpSpPr>
            <p:grpSpPr bwMode="auto">
              <a:xfrm>
                <a:off x="0" y="2418"/>
                <a:ext cx="338" cy="403"/>
                <a:chOff x="0" y="2418"/>
                <a:chExt cx="338" cy="403"/>
              </a:xfrm>
            </p:grpSpPr>
            <p:sp>
              <p:nvSpPr>
                <p:cNvPr id="60" name="Rectangle 59"/>
                <p:cNvSpPr>
                  <a:spLocks noChangeArrowheads="1"/>
                </p:cNvSpPr>
                <p:nvPr/>
              </p:nvSpPr>
              <p:spPr bwMode="auto">
                <a:xfrm>
                  <a:off x="43" y="2418"/>
                  <a:ext cx="25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(5)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 60"/>
                <p:cNvSpPr>
                  <a:spLocks noChangeArrowheads="1"/>
                </p:cNvSpPr>
                <p:nvPr/>
              </p:nvSpPr>
              <p:spPr bwMode="auto">
                <a:xfrm>
                  <a:off x="0" y="2418"/>
                  <a:ext cx="33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8" name="Group 47"/>
              <p:cNvGrpSpPr>
                <a:grpSpLocks/>
              </p:cNvGrpSpPr>
              <p:nvPr/>
            </p:nvGrpSpPr>
            <p:grpSpPr bwMode="auto">
              <a:xfrm>
                <a:off x="338" y="2418"/>
                <a:ext cx="485" cy="403"/>
                <a:chOff x="338" y="2418"/>
                <a:chExt cx="485" cy="403"/>
              </a:xfrm>
            </p:grpSpPr>
            <p:sp>
              <p:nvSpPr>
                <p:cNvPr id="58" name="Rectangle 57"/>
                <p:cNvSpPr>
                  <a:spLocks noChangeArrowheads="1"/>
                </p:cNvSpPr>
                <p:nvPr/>
              </p:nvSpPr>
              <p:spPr bwMode="auto">
                <a:xfrm>
                  <a:off x="381" y="2418"/>
                  <a:ext cx="39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</a:t>
                  </a:r>
                  <a:r>
                    <a:rPr kumimoji="0" 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:</a:t>
                  </a: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=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 58"/>
                <p:cNvSpPr>
                  <a:spLocks noChangeArrowheads="1"/>
                </p:cNvSpPr>
                <p:nvPr/>
              </p:nvSpPr>
              <p:spPr bwMode="auto">
                <a:xfrm>
                  <a:off x="338" y="2418"/>
                  <a:ext cx="48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" name="Group 48"/>
              <p:cNvGrpSpPr>
                <a:grpSpLocks/>
              </p:cNvGrpSpPr>
              <p:nvPr/>
            </p:nvGrpSpPr>
            <p:grpSpPr bwMode="auto">
              <a:xfrm>
                <a:off x="823" y="2418"/>
                <a:ext cx="399" cy="403"/>
                <a:chOff x="823" y="2418"/>
                <a:chExt cx="399" cy="403"/>
              </a:xfrm>
            </p:grpSpPr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866" y="2418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t5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Rectangle 56"/>
                <p:cNvSpPr>
                  <a:spLocks noChangeArrowheads="1"/>
                </p:cNvSpPr>
                <p:nvPr/>
              </p:nvSpPr>
              <p:spPr bwMode="auto">
                <a:xfrm>
                  <a:off x="823" y="2418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" name="Group 49"/>
              <p:cNvGrpSpPr>
                <a:grpSpLocks/>
              </p:cNvGrpSpPr>
              <p:nvPr/>
            </p:nvGrpSpPr>
            <p:grpSpPr bwMode="auto">
              <a:xfrm>
                <a:off x="1222" y="2418"/>
                <a:ext cx="399" cy="403"/>
                <a:chOff x="1222" y="2418"/>
                <a:chExt cx="399" cy="403"/>
              </a:xfrm>
            </p:grpSpPr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1265" y="2418"/>
                  <a:ext cx="31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" charset="0"/>
                      <a:ea typeface="+mn-ea"/>
                      <a:cs typeface="Times New Roman" pitchFamily="18" charset="0"/>
                    </a:rPr>
                    <a:t> </a:t>
                  </a: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1222" y="2418"/>
                  <a:ext cx="3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" name="Group 50"/>
              <p:cNvGrpSpPr>
                <a:grpSpLocks/>
              </p:cNvGrpSpPr>
              <p:nvPr/>
            </p:nvGrpSpPr>
            <p:grpSpPr bwMode="auto">
              <a:xfrm>
                <a:off x="1621" y="2418"/>
                <a:ext cx="448" cy="403"/>
                <a:chOff x="1621" y="2418"/>
                <a:chExt cx="448" cy="403"/>
              </a:xfrm>
            </p:grpSpPr>
            <p:sp>
              <p:nvSpPr>
                <p:cNvPr id="52" name="Rectangle 51"/>
                <p:cNvSpPr>
                  <a:spLocks noChangeArrowheads="1"/>
                </p:cNvSpPr>
                <p:nvPr/>
              </p:nvSpPr>
              <p:spPr bwMode="auto">
                <a:xfrm>
                  <a:off x="1664" y="2418"/>
                  <a:ext cx="3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   a</a:t>
                  </a:r>
                </a:p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1621" y="2418"/>
                  <a:ext cx="44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-3" y="-3"/>
              <a:ext cx="2075" cy="2827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 Box 198"/>
          <p:cNvSpPr txBox="1">
            <a:spLocks noChangeArrowheads="1"/>
          </p:cNvSpPr>
          <p:nvPr/>
        </p:nvSpPr>
        <p:spPr bwMode="auto">
          <a:xfrm>
            <a:off x="3718157" y="3809549"/>
            <a:ext cx="1981200" cy="228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t1 := -c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t2 :=  b * t1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t3 := -c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t4 := a * t3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t5 := t2 + t4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:= t5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661757" y="5485949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Triples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Text Box 200"/>
          <p:cNvSpPr txBox="1">
            <a:spLocks noChangeArrowheads="1"/>
          </p:cNvSpPr>
          <p:nvPr/>
        </p:nvSpPr>
        <p:spPr bwMode="auto">
          <a:xfrm>
            <a:off x="4251557" y="3352349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Quadruples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623157" y="3352349"/>
            <a:ext cx="927100" cy="914400"/>
          </a:xfrm>
          <a:custGeom>
            <a:avLst/>
            <a:gdLst>
              <a:gd name="T0" fmla="*/ 48 w 584"/>
              <a:gd name="T1" fmla="*/ 624 h 624"/>
              <a:gd name="T2" fmla="*/ 576 w 584"/>
              <a:gd name="T3" fmla="*/ 384 h 624"/>
              <a:gd name="T4" fmla="*/ 0 w 584"/>
              <a:gd name="T5" fmla="*/ 0 h 624"/>
              <a:gd name="T6" fmla="*/ 0 60000 65536"/>
              <a:gd name="T7" fmla="*/ 0 60000 65536"/>
              <a:gd name="T8" fmla="*/ 0 60000 65536"/>
              <a:gd name="T9" fmla="*/ 0 w 584"/>
              <a:gd name="T10" fmla="*/ 0 h 624"/>
              <a:gd name="T11" fmla="*/ 584 w 58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4" h="624">
                <a:moveTo>
                  <a:pt x="48" y="624"/>
                </a:moveTo>
                <a:cubicBezTo>
                  <a:pt x="316" y="556"/>
                  <a:pt x="584" y="488"/>
                  <a:pt x="576" y="384"/>
                </a:cubicBezTo>
                <a:cubicBezTo>
                  <a:pt x="568" y="280"/>
                  <a:pt x="96" y="6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5699357" y="5409749"/>
            <a:ext cx="4114800" cy="533400"/>
          </a:xfrm>
          <a:custGeom>
            <a:avLst/>
            <a:gdLst>
              <a:gd name="T0" fmla="*/ 0 w 3320"/>
              <a:gd name="T1" fmla="*/ 768 h 944"/>
              <a:gd name="T2" fmla="*/ 2880 w 3320"/>
              <a:gd name="T3" fmla="*/ 816 h 944"/>
              <a:gd name="T4" fmla="*/ 2640 w 3320"/>
              <a:gd name="T5" fmla="*/ 0 h 944"/>
              <a:gd name="T6" fmla="*/ 0 60000 65536"/>
              <a:gd name="T7" fmla="*/ 0 60000 65536"/>
              <a:gd name="T8" fmla="*/ 0 60000 65536"/>
              <a:gd name="T9" fmla="*/ 0 w 3320"/>
              <a:gd name="T10" fmla="*/ 0 h 944"/>
              <a:gd name="T11" fmla="*/ 3320 w 3320"/>
              <a:gd name="T12" fmla="*/ 944 h 9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20" h="944">
                <a:moveTo>
                  <a:pt x="0" y="768"/>
                </a:moveTo>
                <a:cubicBezTo>
                  <a:pt x="1220" y="856"/>
                  <a:pt x="2440" y="944"/>
                  <a:pt x="2880" y="816"/>
                </a:cubicBezTo>
                <a:cubicBezTo>
                  <a:pt x="3320" y="688"/>
                  <a:pt x="2980" y="344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C27286-6428-4F59-0D1F-5F92C1500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B0EAE3-90FB-3E2A-7C6D-93FA5DAE7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208" name="Title 1">
            <a:extLst>
              <a:ext uri="{FF2B5EF4-FFF2-40B4-BE49-F238E27FC236}">
                <a16:creationId xmlns:a16="http://schemas.microsoft.com/office/drawing/2014/main" id="{8104A18E-308F-E508-178D-C2F015F4E1BF}"/>
              </a:ext>
            </a:extLst>
          </p:cNvPr>
          <p:cNvSpPr txBox="1">
            <a:spLocks/>
          </p:cNvSpPr>
          <p:nvPr/>
        </p:nvSpPr>
        <p:spPr>
          <a:xfrm>
            <a:off x="0" y="913949"/>
            <a:ext cx="3352801" cy="4963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Implementations of three-Address Statements</a:t>
            </a:r>
          </a:p>
        </p:txBody>
      </p:sp>
    </p:spTree>
    <p:extLst>
      <p:ext uri="{BB962C8B-B14F-4D97-AF65-F5344CB8AC3E}">
        <p14:creationId xmlns:p14="http://schemas.microsoft.com/office/powerpoint/2010/main" val="115133161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/>
          <p:cNvSpPr>
            <a:spLocks noGrp="1"/>
          </p:cNvSpPr>
          <p:nvPr/>
        </p:nvSpPr>
        <p:spPr>
          <a:xfrm>
            <a:off x="7318248" y="6331380"/>
            <a:ext cx="3044952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36179D-20BF-4851-8734-56E34A5F5761}" type="datetime3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 January 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2"/>
          <p:cNvSpPr>
            <a:spLocks noGrp="1"/>
          </p:cNvSpPr>
          <p:nvPr/>
        </p:nvSpPr>
        <p:spPr>
          <a:xfrm>
            <a:off x="1831848" y="6337244"/>
            <a:ext cx="3581400" cy="365760"/>
          </a:xfrm>
          <a:prstGeom prst="rect">
            <a:avLst/>
          </a:prstGeom>
          <a:noFill/>
        </p:spPr>
        <p:txBody>
          <a:bodyPr vert="horz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Dr. Azhar, CSE Dept. KUET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 b="21472"/>
          <a:stretch>
            <a:fillRect/>
          </a:stretch>
        </p:blipFill>
        <p:spPr bwMode="auto">
          <a:xfrm>
            <a:off x="3510951" y="2896308"/>
            <a:ext cx="83058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513999" y="1660486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ternary operation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like x[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]: = y requires two entries in the triple structure.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8ED5D4-4476-EBEF-B2DB-84C8F0A87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DC886F1-C391-0B8E-2AEF-F41165FAE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9C44CF-AF94-BF25-5CB3-C550F380EAA2}"/>
              </a:ext>
            </a:extLst>
          </p:cNvPr>
          <p:cNvSpPr txBox="1">
            <a:spLocks/>
          </p:cNvSpPr>
          <p:nvPr/>
        </p:nvSpPr>
        <p:spPr>
          <a:xfrm>
            <a:off x="0" y="913949"/>
            <a:ext cx="3352801" cy="4963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Implementations of three-Address Statements</a:t>
            </a:r>
          </a:p>
        </p:txBody>
      </p:sp>
    </p:spTree>
    <p:extLst>
      <p:ext uri="{BB962C8B-B14F-4D97-AF65-F5344CB8AC3E}">
        <p14:creationId xmlns:p14="http://schemas.microsoft.com/office/powerpoint/2010/main" val="285647736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/>
        </p:nvSpPr>
        <p:spPr>
          <a:xfrm>
            <a:off x="7318248" y="6331380"/>
            <a:ext cx="3044952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8CD7D3-91A0-4C39-A90A-1D24DE486955}" type="datetime3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 January 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2"/>
          <p:cNvSpPr>
            <a:spLocks noGrp="1"/>
          </p:cNvSpPr>
          <p:nvPr/>
        </p:nvSpPr>
        <p:spPr>
          <a:xfrm>
            <a:off x="1831848" y="6337244"/>
            <a:ext cx="3581400" cy="365760"/>
          </a:xfrm>
          <a:prstGeom prst="rect">
            <a:avLst/>
          </a:prstGeom>
          <a:noFill/>
        </p:spPr>
        <p:txBody>
          <a:bodyPr vert="horz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Dr. Azhar, CSE Dept. KUET</a:t>
            </a:r>
          </a:p>
        </p:txBody>
      </p:sp>
      <p:sp>
        <p:nvSpPr>
          <p:cNvPr id="8" name="Content Placeholder 9"/>
          <p:cNvSpPr>
            <a:spLocks noGrp="1"/>
          </p:cNvSpPr>
          <p:nvPr/>
        </p:nvSpPr>
        <p:spPr>
          <a:xfrm>
            <a:off x="3441940" y="1393059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Using the quadruple notation, a three- address statement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temporary can immediately access the location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via the symbol table.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the triples declaration;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moving a statement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that defines a temporary value requires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change all references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that statement in the arg1 and arg2 arrays.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problem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makes triples difficult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use in an optimizing compiler.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8BB0F-BCBA-F1F6-CB70-5D94072D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8969FDB-B052-8C00-0BB4-94BC00F68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C2A797-EAED-84EC-A1C3-BB013BAF41C2}"/>
              </a:ext>
            </a:extLst>
          </p:cNvPr>
          <p:cNvSpPr txBox="1">
            <a:spLocks/>
          </p:cNvSpPr>
          <p:nvPr/>
        </p:nvSpPr>
        <p:spPr>
          <a:xfrm>
            <a:off x="0" y="913949"/>
            <a:ext cx="3352801" cy="4963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Comparison of the Implementations </a:t>
            </a:r>
          </a:p>
        </p:txBody>
      </p:sp>
    </p:spTree>
    <p:extLst>
      <p:ext uri="{BB962C8B-B14F-4D97-AF65-F5344CB8AC3E}">
        <p14:creationId xmlns:p14="http://schemas.microsoft.com/office/powerpoint/2010/main" val="342293036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/>
        </p:nvSpPr>
        <p:spPr>
          <a:xfrm>
            <a:off x="7316724" y="6331380"/>
            <a:ext cx="3044952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B6B891-1C1B-470D-8556-58C31B3E97E2}" type="datetime3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 January 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2"/>
          <p:cNvSpPr>
            <a:spLocks noGrp="1"/>
          </p:cNvSpPr>
          <p:nvPr/>
        </p:nvSpPr>
        <p:spPr>
          <a:xfrm>
            <a:off x="1830324" y="6337244"/>
            <a:ext cx="3581400" cy="365760"/>
          </a:xfrm>
          <a:prstGeom prst="rect">
            <a:avLst/>
          </a:prstGeom>
          <a:noFill/>
        </p:spPr>
        <p:txBody>
          <a:bodyPr vert="horz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Dr. Azhar, CSE Dept. KUET</a:t>
            </a:r>
          </a:p>
        </p:txBody>
      </p:sp>
      <p:sp>
        <p:nvSpPr>
          <p:cNvPr id="8" name="Content Placeholder 9"/>
          <p:cNvSpPr>
            <a:spLocks noGrp="1"/>
          </p:cNvSpPr>
          <p:nvPr/>
        </p:nvSpPr>
        <p:spPr>
          <a:xfrm>
            <a:off x="3447604" y="1462070"/>
            <a:ext cx="84612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Indirect triples present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 such problem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A statement can be moved by reordering the statement list.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Indirect triples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can save some space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compared with quadruples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if the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same temporary value is used more than once.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reason is that two or more entries in the statement array can point to the same line of the op-arg1-arg2 structure.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6CF352-102D-8C55-700E-6C83F775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257B53-87E4-75C1-D836-E00565B1F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7E8C6B-AEC9-1B91-AC34-816246DF674F}"/>
              </a:ext>
            </a:extLst>
          </p:cNvPr>
          <p:cNvSpPr txBox="1">
            <a:spLocks/>
          </p:cNvSpPr>
          <p:nvPr/>
        </p:nvSpPr>
        <p:spPr>
          <a:xfrm>
            <a:off x="0" y="913949"/>
            <a:ext cx="3352801" cy="4963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Comparison of the Implementations </a:t>
            </a:r>
          </a:p>
        </p:txBody>
      </p:sp>
    </p:spTree>
    <p:extLst>
      <p:ext uri="{BB962C8B-B14F-4D97-AF65-F5344CB8AC3E}">
        <p14:creationId xmlns:p14="http://schemas.microsoft.com/office/powerpoint/2010/main" val="320555325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995F0-DF44-1B97-EA79-0B8D3C8E1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7546C8-2559-D50E-082C-F2EE2FD8B5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12-13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856D395-848B-E12A-BDB6-823E6B4379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Slides 149-188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CA6EC-E664-BA5C-CC9D-E9AA3B78D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1044A-BAF6-EF6A-1332-9DBDCA89B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4087559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: Compiler 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lvl="0" indent="-533400">
              <a:lnSpc>
                <a:spcPct val="80000"/>
              </a:lnSpc>
              <a:spcBef>
                <a:spcPts val="0"/>
              </a:spcBef>
              <a:buSzPts val="2040"/>
              <a:buFont typeface="Noto Sans Symbols"/>
              <a:buChar char="❑"/>
            </a:pPr>
            <a:r>
              <a:rPr lang="en-US" dirty="0"/>
              <a:t> 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Lexical analysis – </a:t>
            </a:r>
            <a:endParaRPr lang="en-US" dirty="0"/>
          </a:p>
          <a:p>
            <a:pPr marL="807720" lvl="1" indent="-533400">
              <a:lnSpc>
                <a:spcPct val="80000"/>
              </a:lnSpc>
              <a:spcBef>
                <a:spcPts val="480"/>
              </a:spcBef>
              <a:buSzPts val="1680"/>
              <a:buFont typeface="Noto Sans Symbols"/>
              <a:buChar char="❑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will get good  hands on experience with 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Regular Expressions  and will be important 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you deal with </a:t>
            </a:r>
            <a:endParaRPr lang="en-US" dirty="0"/>
          </a:p>
          <a:p>
            <a:pPr marL="1082040" lvl="2" indent="-533399">
              <a:lnSpc>
                <a:spcPct val="80000"/>
              </a:lnSpc>
              <a:spcBef>
                <a:spcPts val="400"/>
              </a:spcBef>
              <a:buSzPts val="1500"/>
              <a:buFont typeface="Noto Sans Symbols"/>
              <a:buChar char="❑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big text files; </a:t>
            </a:r>
            <a:endParaRPr lang="en-US" dirty="0"/>
          </a:p>
          <a:p>
            <a:pPr marL="1082040" lvl="2" indent="-533399">
              <a:lnSpc>
                <a:spcPct val="80000"/>
              </a:lnSpc>
              <a:spcBef>
                <a:spcPts val="400"/>
              </a:spcBef>
              <a:buSzPts val="1500"/>
              <a:buFont typeface="Noto Sans Symbols"/>
              <a:buChar char="❑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automating routine text processing tasks. </a:t>
            </a:r>
          </a:p>
          <a:p>
            <a:pPr marL="533400" lvl="0" indent="-533400">
              <a:lnSpc>
                <a:spcPct val="80000"/>
              </a:lnSpc>
              <a:spcBef>
                <a:spcPts val="480"/>
              </a:spcBef>
              <a:buSzPts val="2040"/>
              <a:buFont typeface="Noto Sans Symbols"/>
              <a:buChar char="❑"/>
            </a:pP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Syntax Analyzer- </a:t>
            </a:r>
            <a:endParaRPr lang="en-US" dirty="0"/>
          </a:p>
          <a:p>
            <a:pPr marL="807720" lvl="1" indent="-533400">
              <a:lnSpc>
                <a:spcPct val="80000"/>
              </a:lnSpc>
              <a:spcBef>
                <a:spcPts val="520"/>
              </a:spcBef>
              <a:buSzPts val="1820"/>
              <a:buFont typeface="Noto Sans Symbols"/>
              <a:buChar char="❑"/>
            </a:pPr>
            <a:r>
              <a:rPr lang="en-US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you're going to learn the most basic parsing algorithms </a:t>
            </a:r>
            <a:endParaRPr lang="en-US" dirty="0"/>
          </a:p>
          <a:p>
            <a:pPr marL="807720" lvl="1" indent="-533400">
              <a:lnSpc>
                <a:spcPct val="80000"/>
              </a:lnSpc>
              <a:spcBef>
                <a:spcPts val="520"/>
              </a:spcBef>
              <a:buSzPts val="1820"/>
              <a:buFont typeface="Noto Sans Symbols"/>
              <a:buChar char="❑"/>
            </a:pPr>
            <a:r>
              <a:rPr lang="en-US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Parsing is important in</a:t>
            </a:r>
            <a:endParaRPr lang="en-US" dirty="0"/>
          </a:p>
          <a:p>
            <a:pPr marL="1082040" lvl="2" indent="-533399">
              <a:lnSpc>
                <a:spcPct val="80000"/>
              </a:lnSpc>
              <a:spcBef>
                <a:spcPts val="480"/>
              </a:spcBef>
              <a:buSzPts val="1800"/>
              <a:buFont typeface="Noto Sans Symbols"/>
              <a:buChar char="❑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 and language processing tasks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; if you're trying to interpret tweets or sentences, etc. </a:t>
            </a:r>
            <a:endParaRPr lang="en-US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7720" lvl="1" indent="-466725">
              <a:lnSpc>
                <a:spcPct val="80000"/>
              </a:lnSpc>
              <a:spcBef>
                <a:spcPts val="300"/>
              </a:spcBef>
              <a:buSzPts val="1050"/>
              <a:buNone/>
            </a:pPr>
            <a:endParaRPr lang="en-US"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7D36C-D713-4E0A-9B77-DA754B950D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57D27-2B19-7A94-6203-6EBB8A46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37455249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solidFill>
                  <a:srgbClr val="002060"/>
                </a:solidFill>
              </a:rPr>
              <a:t>Type Checking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BFD46-3837-B801-F6D2-9D6CAA5E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66BD5-C84C-FF3B-6D8A-1D7067BE2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04554927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 compiler must check that the source program follows both the </a:t>
            </a:r>
            <a:r>
              <a:rPr lang="en-US" dirty="0">
                <a:solidFill>
                  <a:srgbClr val="FF0000"/>
                </a:solidFill>
              </a:rPr>
              <a:t>syntactic and semantic conventions</a:t>
            </a:r>
            <a:r>
              <a:rPr lang="en-US" dirty="0"/>
              <a:t> of the source language.</a:t>
            </a:r>
          </a:p>
          <a:p>
            <a:pPr algn="just"/>
            <a:r>
              <a:rPr lang="en-US" dirty="0"/>
              <a:t>This checking, called </a:t>
            </a:r>
            <a:r>
              <a:rPr lang="en-US" b="1" i="1" dirty="0">
                <a:solidFill>
                  <a:srgbClr val="002060"/>
                </a:solidFill>
              </a:rPr>
              <a:t>static checking</a:t>
            </a:r>
            <a:r>
              <a:rPr lang="en-US" dirty="0"/>
              <a:t>, ensures that certain kinds of programming errors will be detected and reported.</a:t>
            </a:r>
          </a:p>
          <a:p>
            <a:pPr algn="just"/>
            <a:r>
              <a:rPr lang="en-US" dirty="0"/>
              <a:t>The static checks includes: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dirty="0">
                <a:solidFill>
                  <a:srgbClr val="002060"/>
                </a:solidFill>
              </a:rPr>
              <a:t>Type checks.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dirty="0">
                <a:solidFill>
                  <a:srgbClr val="002060"/>
                </a:solidFill>
              </a:rPr>
              <a:t>Flow-of-control check.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dirty="0">
                <a:solidFill>
                  <a:srgbClr val="002060"/>
                </a:solidFill>
              </a:rPr>
              <a:t>Uniqueness checks.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dirty="0">
                <a:solidFill>
                  <a:srgbClr val="002060"/>
                </a:solidFill>
              </a:rPr>
              <a:t>Name-related checks.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517F7-2D24-2773-3057-2EF51D5C3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F32C8-E0EB-9842-383A-882419A3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94455557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Static Checking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8DFCD5-04D9-DB1F-489C-43D77886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617974" y="497202"/>
            <a:ext cx="5972267" cy="2405065"/>
            <a:chOff x="523586" y="2059841"/>
            <a:chExt cx="5972267" cy="2405065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523586" y="2074510"/>
              <a:ext cx="1265923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Token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Stream</a:t>
              </a: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464908" y="2297965"/>
              <a:ext cx="1151461" cy="461665"/>
            </a:xfrm>
            <a:prstGeom prst="rect">
              <a:avLst/>
            </a:prstGeom>
            <a:solidFill>
              <a:srgbClr val="FFFF99">
                <a:alpha val="70000"/>
              </a:srgbClr>
            </a:solidFill>
            <a:ln w="28575">
              <a:solidFill>
                <a:srgbClr val="99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Parser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041131" y="2082419"/>
              <a:ext cx="1380422" cy="830997"/>
            </a:xfrm>
            <a:prstGeom prst="rect">
              <a:avLst/>
            </a:prstGeom>
            <a:solidFill>
              <a:srgbClr val="FFFF99">
                <a:alpha val="70000"/>
              </a:srgbClr>
            </a:solidFill>
            <a:ln w="28575">
              <a:solidFill>
                <a:srgbClr val="99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Static Checker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672533" y="3264577"/>
              <a:ext cx="1796745" cy="1200329"/>
            </a:xfrm>
            <a:prstGeom prst="rect">
              <a:avLst/>
            </a:prstGeom>
            <a:solidFill>
              <a:srgbClr val="FFFF99">
                <a:alpha val="70000"/>
              </a:srgbClr>
            </a:solidFill>
            <a:ln w="28575">
              <a:solidFill>
                <a:srgbClr val="99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Intermediate Code Generator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712181" y="2059841"/>
              <a:ext cx="1178177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Abstract Syntax Tree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861633" y="3236961"/>
              <a:ext cx="1634220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Decorated Abstract Syntax Tree</a:t>
              </a:r>
            </a:p>
          </p:txBody>
        </p:sp>
        <p:cxnSp>
          <p:nvCxnSpPr>
            <p:cNvPr id="10" name="AutoShape 10"/>
            <p:cNvCxnSpPr>
              <a:cxnSpLocks noChangeShapeType="1"/>
            </p:cNvCxnSpPr>
            <p:nvPr/>
          </p:nvCxnSpPr>
          <p:spPr bwMode="auto">
            <a:xfrm flipV="1">
              <a:off x="1641455" y="2491950"/>
              <a:ext cx="628650" cy="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12"/>
            <p:cNvCxnSpPr>
              <a:cxnSpLocks noChangeShapeType="1"/>
            </p:cNvCxnSpPr>
            <p:nvPr/>
          </p:nvCxnSpPr>
          <p:spPr bwMode="auto">
            <a:xfrm flipH="1" flipV="1">
              <a:off x="958598" y="3861566"/>
              <a:ext cx="1549151" cy="634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866598" y="3496296"/>
              <a:ext cx="164115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Intermediate Code</a:t>
              </a:r>
            </a:p>
          </p:txBody>
        </p:sp>
        <p:cxnSp>
          <p:nvCxnSpPr>
            <p:cNvPr id="36" name="AutoShape 12"/>
            <p:cNvCxnSpPr>
              <a:cxnSpLocks noChangeShapeType="1"/>
            </p:cNvCxnSpPr>
            <p:nvPr/>
          </p:nvCxnSpPr>
          <p:spPr bwMode="auto">
            <a:xfrm flipV="1">
              <a:off x="3635099" y="2497918"/>
              <a:ext cx="139238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3470542" y="3382866"/>
            <a:ext cx="8313141" cy="2350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Static (Semantic) Checks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 checks: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operator applied to incompatible operands?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Flow of control checks: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break (outside while?)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Uniqueness checks: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labels in case statements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Name related checks: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same name?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B4DAFB0-BC74-9839-FD37-08E8053B3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DFA790D4-8CAF-47EB-4BBF-C49E2C3A7E85}"/>
              </a:ext>
            </a:extLst>
          </p:cNvPr>
          <p:cNvCxnSpPr>
            <a:stCxn id="6" idx="2"/>
          </p:cNvCxnSpPr>
          <p:nvPr/>
        </p:nvCxnSpPr>
        <p:spPr>
          <a:xfrm rot="5400000">
            <a:off x="7774170" y="1305057"/>
            <a:ext cx="1005840" cy="10972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29021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Nodes I  syntax tree represent constructs in the source program, children of a node represent components of a construct.</a:t>
            </a:r>
          </a:p>
          <a:p>
            <a:r>
              <a:rPr lang="en-US" b="1" dirty="0"/>
              <a:t>Abstract Syntax Trees (AST) </a:t>
            </a:r>
            <a:r>
              <a:rPr lang="en-US" dirty="0"/>
              <a:t>– retain essential structure of the parse tree, eliminating unneeded nodes. </a:t>
            </a:r>
          </a:p>
          <a:p>
            <a:r>
              <a:rPr lang="en-US" dirty="0"/>
              <a:t> </a:t>
            </a:r>
            <a:r>
              <a:rPr lang="en-US" b="1" dirty="0"/>
              <a:t>Directed Acyclic Graphs (DAG) </a:t>
            </a:r>
            <a:r>
              <a:rPr lang="en-US" dirty="0"/>
              <a:t>– compacted AST to avoid duplication – smaller footprint as well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2DD5DC-BED7-11B4-CE00-C4FBBD5F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00062"/>
            <a:ext cx="3424687" cy="5484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Variants of Syntax tree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A2445-45C5-7BC6-4FCA-96FFD764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86504225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35635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6273A-984B-410E-A78A-9E8132BBFF5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154904" y="1600200"/>
            <a:ext cx="3657600" cy="43338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+  a * ( b – c ) + ( b – c ) * d</a:t>
            </a: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4647029" y="2233613"/>
            <a:ext cx="3235325" cy="3711575"/>
            <a:chOff x="2304" y="1680"/>
            <a:chExt cx="2208" cy="2533"/>
          </a:xfrm>
          <a:solidFill>
            <a:schemeClr val="bg2">
              <a:lumMod val="90000"/>
            </a:schemeClr>
          </a:solidFill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976" y="1680"/>
              <a:ext cx="241" cy="3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54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304" y="2352"/>
              <a:ext cx="241" cy="3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54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792" y="2400"/>
              <a:ext cx="241" cy="3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54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784" y="2832"/>
              <a:ext cx="241" cy="3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54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3312" y="3168"/>
              <a:ext cx="241" cy="3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54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304" y="3168"/>
              <a:ext cx="241" cy="3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54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2976" y="3840"/>
              <a:ext cx="336" cy="3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54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3696" y="3840"/>
              <a:ext cx="239" cy="3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54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4271" y="2832"/>
              <a:ext cx="241" cy="3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54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</a:p>
          </p:txBody>
        </p:sp>
      </p:grp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4928017" y="4273550"/>
            <a:ext cx="422275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4999454" y="2725738"/>
            <a:ext cx="631825" cy="633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6053554" y="2725738"/>
            <a:ext cx="844550" cy="633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5702717" y="4273550"/>
            <a:ext cx="492125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7179092" y="3640138"/>
            <a:ext cx="422275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6405979" y="3709988"/>
            <a:ext cx="492125" cy="77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H="1">
            <a:off x="5913854" y="4905375"/>
            <a:ext cx="280988" cy="563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6405979" y="4905375"/>
            <a:ext cx="350838" cy="563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4013617" y="3640138"/>
            <a:ext cx="563562" cy="1055687"/>
          </a:xfrm>
          <a:custGeom>
            <a:avLst/>
            <a:gdLst>
              <a:gd name="T0" fmla="*/ 536 w 576"/>
              <a:gd name="T1" fmla="*/ 840 h 840"/>
              <a:gd name="T2" fmla="*/ 8 w 576"/>
              <a:gd name="T3" fmla="*/ 456 h 840"/>
              <a:gd name="T4" fmla="*/ 488 w 576"/>
              <a:gd name="T5" fmla="*/ 72 h 840"/>
              <a:gd name="T6" fmla="*/ 536 w 576"/>
              <a:gd name="T7" fmla="*/ 24 h 840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840"/>
              <a:gd name="T14" fmla="*/ 576 w 576"/>
              <a:gd name="T15" fmla="*/ 840 h 8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840">
                <a:moveTo>
                  <a:pt x="536" y="840"/>
                </a:moveTo>
                <a:cubicBezTo>
                  <a:pt x="276" y="712"/>
                  <a:pt x="16" y="584"/>
                  <a:pt x="8" y="456"/>
                </a:cubicBezTo>
                <a:cubicBezTo>
                  <a:pt x="0" y="328"/>
                  <a:pt x="400" y="144"/>
                  <a:pt x="488" y="72"/>
                </a:cubicBezTo>
                <a:cubicBezTo>
                  <a:pt x="576" y="0"/>
                  <a:pt x="556" y="12"/>
                  <a:pt x="536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4999454" y="3709988"/>
            <a:ext cx="280988" cy="211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50208" y="839420"/>
            <a:ext cx="3232290" cy="517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Directed Acyclic Graphs for Expressions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378393-C673-27D9-21D9-A293BA87C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82358388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916" y="1617452"/>
            <a:ext cx="7901954" cy="362309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6938" y="819509"/>
            <a:ext cx="3354617" cy="5255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ASTs and DAGs:  a := b *‐c + b*‐c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ADAD2-680E-8F4D-AA1B-BBA809ADD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ED4C4-7F54-1712-2E65-0B07A17E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86868536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6060" y="136525"/>
            <a:ext cx="8329097" cy="3947203"/>
          </a:xfrm>
        </p:spPr>
        <p:txBody>
          <a:bodyPr/>
          <a:lstStyle/>
          <a:p>
            <a:r>
              <a:rPr lang="en-US" dirty="0"/>
              <a:t>Nodes of a syntax tree or DAG are stored in an array of records.</a:t>
            </a:r>
          </a:p>
          <a:p>
            <a:r>
              <a:rPr lang="en-US" dirty="0"/>
              <a:t>Each row = one record, 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field =  operation code </a:t>
            </a:r>
          </a:p>
          <a:p>
            <a:pPr lvl="1"/>
            <a:r>
              <a:rPr lang="en-US" dirty="0"/>
              <a:t>Leaves have additional field for lexical values</a:t>
            </a:r>
          </a:p>
          <a:p>
            <a:pPr lvl="1"/>
            <a:r>
              <a:rPr lang="en-US" dirty="0"/>
              <a:t>Non-leaf nodes have 2 field for left and right children</a:t>
            </a:r>
          </a:p>
          <a:p>
            <a:pPr marL="0" indent="0">
              <a:buNone/>
            </a:pPr>
            <a:r>
              <a:rPr lang="en-US" dirty="0"/>
              <a:t>Each node is indexed by an integer value called value number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0BD51F-AF6B-93B6-EBF5-D663C993C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597" y="4031509"/>
            <a:ext cx="8200022" cy="232484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6264" y="828136"/>
            <a:ext cx="3329796" cy="5325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Value-number method for constructing DAG’s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E9A15F-9650-F7AB-F269-F32C56067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75809052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Language Constructs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Is a</a:t>
            </a:r>
            <a:r>
              <a:rPr lang="en-US" dirty="0">
                <a:solidFill>
                  <a:srgbClr val="FF0000"/>
                </a:solidFill>
              </a:rPr>
              <a:t> syntactically allowable part of a program </a:t>
            </a:r>
            <a:r>
              <a:rPr lang="en-US" dirty="0"/>
              <a:t>that may be formed from one or more</a:t>
            </a:r>
            <a:r>
              <a:rPr lang="en-US" dirty="0">
                <a:solidFill>
                  <a:srgbClr val="FF0000"/>
                </a:solidFill>
              </a:rPr>
              <a:t> lexical tokens</a:t>
            </a:r>
            <a:r>
              <a:rPr lang="en-US" dirty="0"/>
              <a:t> in accordance with the rules of programming language.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sz="3600" b="1" dirty="0" err="1">
                <a:solidFill>
                  <a:srgbClr val="002060"/>
                </a:solidFill>
              </a:rPr>
              <a:t>printf</a:t>
            </a:r>
            <a:r>
              <a:rPr lang="en-US" sz="3600" b="1" dirty="0">
                <a:solidFill>
                  <a:srgbClr val="002060"/>
                </a:solidFill>
              </a:rPr>
              <a:t>(“Hello World”)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BB4D6-601B-4A1B-74EF-C3B316D7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F5280-3F26-2F65-9C05-3F23A553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412633208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Static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510" y="768950"/>
            <a:ext cx="8169871" cy="537439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en-US" dirty="0"/>
              <a:t>We inter information about a name into a</a:t>
            </a:r>
            <a:r>
              <a:rPr lang="en-US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symbol table</a:t>
            </a:r>
            <a:r>
              <a:rPr lang="en-US" dirty="0"/>
              <a:t>, we can check that the name is declared uniquely.</a:t>
            </a:r>
          </a:p>
          <a:p>
            <a:pPr algn="just"/>
            <a:r>
              <a:rPr lang="en-US" dirty="0"/>
              <a:t>A</a:t>
            </a:r>
            <a:r>
              <a:rPr lang="en-US" dirty="0">
                <a:solidFill>
                  <a:srgbClr val="FF0000"/>
                </a:solidFill>
              </a:rPr>
              <a:t> type checker</a:t>
            </a:r>
            <a:r>
              <a:rPr lang="en-US" dirty="0"/>
              <a:t> verifies that the</a:t>
            </a:r>
            <a:r>
              <a:rPr lang="en-US" dirty="0">
                <a:solidFill>
                  <a:srgbClr val="FF0000"/>
                </a:solidFill>
              </a:rPr>
              <a:t> type of a construct matches that expected by its context.</a:t>
            </a:r>
          </a:p>
          <a:p>
            <a:pPr algn="just"/>
            <a:r>
              <a:rPr lang="en-US" dirty="0"/>
              <a:t>Examples:</a:t>
            </a:r>
          </a:p>
          <a:p>
            <a:pPr lvl="1" algn="just"/>
            <a:r>
              <a:rPr lang="en-US" b="1" i="1" dirty="0">
                <a:solidFill>
                  <a:srgbClr val="002060"/>
                </a:solidFill>
              </a:rPr>
              <a:t>mod requires integer operands (PASCAL)</a:t>
            </a:r>
          </a:p>
          <a:p>
            <a:pPr lvl="1" algn="just"/>
            <a:r>
              <a:rPr lang="en-US" b="1" i="1" dirty="0">
                <a:solidFill>
                  <a:srgbClr val="002060"/>
                </a:solidFill>
              </a:rPr>
              <a:t>* (dereferencing) – applied to a pointer</a:t>
            </a:r>
          </a:p>
          <a:p>
            <a:pPr lvl="1" algn="just"/>
            <a:r>
              <a:rPr lang="en-US" b="1" i="1" dirty="0">
                <a:solidFill>
                  <a:srgbClr val="002060"/>
                </a:solidFill>
              </a:rPr>
              <a:t>a[</a:t>
            </a:r>
            <a:r>
              <a:rPr lang="en-US" b="1" i="1" dirty="0" err="1">
                <a:solidFill>
                  <a:srgbClr val="002060"/>
                </a:solidFill>
              </a:rPr>
              <a:t>i</a:t>
            </a:r>
            <a:r>
              <a:rPr lang="en-US" b="1" i="1" dirty="0">
                <a:solidFill>
                  <a:srgbClr val="002060"/>
                </a:solidFill>
              </a:rPr>
              <a:t>] – indexing applied to an array</a:t>
            </a:r>
          </a:p>
          <a:p>
            <a:pPr lvl="1" algn="just"/>
            <a:r>
              <a:rPr lang="en-US" b="1" i="1" dirty="0">
                <a:solidFill>
                  <a:srgbClr val="002060"/>
                </a:solidFill>
              </a:rPr>
              <a:t>f(a1, a2, …, an) – function applied to correct arguments.</a:t>
            </a:r>
          </a:p>
          <a:p>
            <a:pPr algn="just"/>
            <a:r>
              <a:rPr lang="en-US" dirty="0"/>
              <a:t>Information </a:t>
            </a:r>
            <a:r>
              <a:rPr lang="en-US" dirty="0">
                <a:solidFill>
                  <a:srgbClr val="FF0000"/>
                </a:solidFill>
              </a:rPr>
              <a:t>gathered by a type checker needed during code generation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FC6410-D2B8-0716-1BDA-77B19F6F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ADC5C-AE53-AB49-E97A-116BE97BE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88556694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Type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256" y="767192"/>
            <a:ext cx="8234779" cy="532289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 design of a type checker for a language is based on information about: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The</a:t>
            </a:r>
            <a:r>
              <a:rPr lang="en-US" dirty="0">
                <a:solidFill>
                  <a:srgbClr val="C00000"/>
                </a:solidFill>
              </a:rPr>
              <a:t> syntactic constructs</a:t>
            </a:r>
            <a:r>
              <a:rPr lang="en-US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 in the language.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notion of types</a:t>
            </a:r>
            <a:r>
              <a:rPr lang="en-US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The rules for </a:t>
            </a:r>
            <a:r>
              <a:rPr lang="en-US" dirty="0">
                <a:solidFill>
                  <a:srgbClr val="C00000"/>
                </a:solidFill>
              </a:rPr>
              <a:t>assigning types</a:t>
            </a:r>
            <a:r>
              <a:rPr lang="en-US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 to the language constructs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en-US" dirty="0"/>
              <a:t>Examples: If both operators of “+”, “-”, “*” are of type integer then so is the result.</a:t>
            </a:r>
          </a:p>
          <a:p>
            <a:pPr algn="just"/>
            <a:r>
              <a:rPr lang="en-US" dirty="0"/>
              <a:t>The result of the unary “&amp;” operator is a pointer to the object referred to by the operand. If the type of the operand is ‘…….’, the type of the result is ‘pointer to  …………’.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2C0E7-4B1C-61BA-7ACB-24347C4E6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61740-7D97-B782-73F4-C06AA244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764779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38" y="892052"/>
            <a:ext cx="3252158" cy="515506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: Compiler 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0565" y="733246"/>
            <a:ext cx="8255480" cy="5227608"/>
          </a:xfrm>
        </p:spPr>
        <p:txBody>
          <a:bodyPr>
            <a:noAutofit/>
          </a:bodyPr>
          <a:lstStyle/>
          <a:p>
            <a:pPr marL="533400" lvl="0" indent="-533400">
              <a:lnSpc>
                <a:spcPct val="80000"/>
              </a:lnSpc>
              <a:spcBef>
                <a:spcPts val="0"/>
              </a:spcBef>
              <a:buSzPts val="1530"/>
              <a:buFont typeface="Noto Sans Symbols"/>
              <a:buChar char="❑"/>
            </a:pPr>
            <a:r>
              <a:rPr lang="en-US" sz="2000" b="1" dirty="0">
                <a:latin typeface="Times New Roman"/>
                <a:ea typeface="Times New Roman"/>
                <a:cs typeface="Times New Roman"/>
                <a:sym typeface="Times New Roman"/>
              </a:rPr>
              <a:t>Semantic analysis – </a:t>
            </a:r>
            <a:endParaRPr lang="en-US" sz="2000" dirty="0"/>
          </a:p>
          <a:p>
            <a:pPr marL="807720" lvl="1" indent="-533399">
              <a:lnSpc>
                <a:spcPct val="80000"/>
              </a:lnSpc>
              <a:spcBef>
                <a:spcPts val="360"/>
              </a:spcBef>
              <a:buSzPts val="1260"/>
              <a:buFont typeface="Noto Sans Symbols"/>
              <a:buChar char="❑"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this stage, you'll actually start to understand the programming languages that you use even in your day to day life.</a:t>
            </a:r>
            <a:endParaRPr lang="en-US" sz="2000" dirty="0"/>
          </a:p>
          <a:p>
            <a:pPr marL="807720" lvl="1" indent="-533399">
              <a:lnSpc>
                <a:spcPct val="80000"/>
              </a:lnSpc>
              <a:spcBef>
                <a:spcPts val="360"/>
              </a:spcBef>
              <a:buSzPts val="1260"/>
              <a:buFont typeface="Noto Sans Symbols"/>
              <a:buChar char="❑"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Understanding various constraints related to assignment, allocation; and you'll be able to appreciate why different programming languages do different things in different ways. </a:t>
            </a:r>
            <a:endParaRPr lang="en-US" sz="2000" dirty="0"/>
          </a:p>
          <a:p>
            <a:pPr marL="807720" lvl="1" indent="-453389">
              <a:lnSpc>
                <a:spcPct val="80000"/>
              </a:lnSpc>
              <a:spcBef>
                <a:spcPts val="360"/>
              </a:spcBef>
              <a:buSzPts val="1260"/>
              <a:buNone/>
            </a:pPr>
            <a:endParaRPr lang="en-US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33400" lvl="0" indent="-533400">
              <a:lnSpc>
                <a:spcPct val="80000"/>
              </a:lnSpc>
              <a:spcBef>
                <a:spcPts val="360"/>
              </a:spcBef>
              <a:buSzPts val="1530"/>
              <a:buFont typeface="Noto Sans Symbols"/>
              <a:buChar char="❑"/>
            </a:pPr>
            <a:r>
              <a:rPr lang="en-US" sz="2000" b="1" dirty="0">
                <a:latin typeface="Times New Roman"/>
                <a:ea typeface="Times New Roman"/>
                <a:cs typeface="Times New Roman"/>
                <a:sym typeface="Times New Roman"/>
              </a:rPr>
              <a:t>Intermediate code generation-</a:t>
            </a:r>
            <a:endParaRPr lang="en-US" sz="2000" dirty="0"/>
          </a:p>
          <a:p>
            <a:pPr marL="807720" lvl="1" indent="-533399">
              <a:lnSpc>
                <a:spcPct val="80000"/>
              </a:lnSpc>
              <a:spcBef>
                <a:spcPts val="360"/>
              </a:spcBef>
              <a:buSzPts val="1260"/>
              <a:buFont typeface="Noto Sans Symbols"/>
              <a:buChar char="❑"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Generates middle level code according to the semantics.</a:t>
            </a:r>
            <a:endParaRPr lang="en-US" sz="2000" dirty="0"/>
          </a:p>
          <a:p>
            <a:pPr marL="807720" lvl="1" indent="-533399">
              <a:lnSpc>
                <a:spcPct val="80000"/>
              </a:lnSpc>
              <a:spcBef>
                <a:spcPts val="360"/>
              </a:spcBef>
              <a:buSzPts val="1260"/>
              <a:buFont typeface="Noto Sans Symbols"/>
              <a:buChar char="❑"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will learn different platform independent codes</a:t>
            </a:r>
            <a:endParaRPr lang="en-US" sz="2000" dirty="0"/>
          </a:p>
          <a:p>
            <a:pPr marL="807720" lvl="1" indent="-471169">
              <a:lnSpc>
                <a:spcPct val="80000"/>
              </a:lnSpc>
              <a:spcBef>
                <a:spcPts val="280"/>
              </a:spcBef>
              <a:buSzPts val="980"/>
              <a:buNone/>
            </a:pPr>
            <a:endParaRPr lang="en-US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33400" lvl="0" indent="-533400">
              <a:lnSpc>
                <a:spcPct val="80000"/>
              </a:lnSpc>
              <a:spcBef>
                <a:spcPts val="400"/>
              </a:spcBef>
              <a:buSzPts val="1700"/>
              <a:buNone/>
            </a:pPr>
            <a:r>
              <a:rPr lang="en-US" sz="2000" b="1" dirty="0">
                <a:latin typeface="Times New Roman"/>
                <a:ea typeface="Times New Roman"/>
                <a:cs typeface="Times New Roman"/>
                <a:sym typeface="Times New Roman"/>
              </a:rPr>
              <a:t>Code optimization –  </a:t>
            </a:r>
            <a:endParaRPr lang="en-US" sz="2000" dirty="0"/>
          </a:p>
          <a:p>
            <a:pPr marL="533400" lvl="0" indent="-533400">
              <a:lnSpc>
                <a:spcPct val="80000"/>
              </a:lnSpc>
              <a:spcBef>
                <a:spcPts val="360"/>
              </a:spcBef>
              <a:buSzPts val="1530"/>
              <a:buFont typeface="Noto Sans Symbols"/>
              <a:buChar char="❑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you will be introduced to various </a:t>
            </a:r>
            <a:r>
              <a:rPr lang="en-US" sz="2000" b="1" dirty="0">
                <a:latin typeface="Times New Roman"/>
                <a:ea typeface="Times New Roman"/>
                <a:cs typeface="Times New Roman"/>
                <a:sym typeface="Times New Roman"/>
              </a:rPr>
              <a:t>Optimization 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techniques in code generation. </a:t>
            </a:r>
            <a:endParaRPr lang="en-US" sz="2000" dirty="0"/>
          </a:p>
          <a:p>
            <a:pPr marL="533400" lvl="0" indent="-533400">
              <a:lnSpc>
                <a:spcPct val="80000"/>
              </a:lnSpc>
              <a:spcBef>
                <a:spcPts val="360"/>
              </a:spcBef>
              <a:buSzPts val="1530"/>
              <a:buFont typeface="Noto Sans Symbols"/>
              <a:buChar char="❑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Once you are introduced this; you will also be more critical of the code you write for other works. </a:t>
            </a:r>
            <a:endParaRPr lang="en-US" sz="2000" dirty="0"/>
          </a:p>
          <a:p>
            <a:pPr marL="533400" lvl="0" indent="-533400">
              <a:lnSpc>
                <a:spcPct val="80000"/>
              </a:lnSpc>
              <a:spcBef>
                <a:spcPts val="360"/>
              </a:spcBef>
              <a:buSzPts val="1530"/>
              <a:buFont typeface="Noto Sans Symbols"/>
              <a:buChar char="❑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You will be more conscious about used/unused variables and will develop the ability to think in terms of </a:t>
            </a:r>
            <a:r>
              <a:rPr lang="en-US" sz="2000" b="1" dirty="0">
                <a:latin typeface="Times New Roman"/>
                <a:ea typeface="Times New Roman"/>
                <a:cs typeface="Times New Roman"/>
                <a:sym typeface="Times New Roman"/>
              </a:rPr>
              <a:t>program analysis and optimization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techniques which help you write more efficient code more quickly.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7D36C-D713-4E0A-9B77-DA754B950D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EEB6F-39E8-81BF-E2FC-F35E1CFE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60046250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Type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501" y="758315"/>
            <a:ext cx="8217023" cy="534952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In both Pascal and C, types are either </a:t>
            </a:r>
            <a:r>
              <a:rPr lang="en-US" dirty="0">
                <a:solidFill>
                  <a:srgbClr val="C00000"/>
                </a:solidFill>
              </a:rPr>
              <a:t>basic or constructed.</a:t>
            </a:r>
            <a:endParaRPr lang="en-US" dirty="0"/>
          </a:p>
          <a:p>
            <a:pPr algn="just"/>
            <a:r>
              <a:rPr lang="en-US" dirty="0"/>
              <a:t>Basic types are atomic types with no internal structure as far as the programmer is concerned.</a:t>
            </a:r>
          </a:p>
          <a:p>
            <a:pPr algn="just"/>
            <a:r>
              <a:rPr lang="en-US" dirty="0"/>
              <a:t>In Pascal the basic types are</a:t>
            </a:r>
            <a:r>
              <a:rPr lang="en-US" dirty="0">
                <a:solidFill>
                  <a:srgbClr val="C00000"/>
                </a:solidFill>
              </a:rPr>
              <a:t> Boolean, character, integer, and real.</a:t>
            </a:r>
          </a:p>
          <a:p>
            <a:pPr algn="just"/>
            <a:r>
              <a:rPr lang="en-US" dirty="0"/>
              <a:t>Pascal allows a programmer to construct types from basic types.</a:t>
            </a:r>
          </a:p>
          <a:p>
            <a:pPr algn="just"/>
            <a:r>
              <a:rPr lang="en-US" dirty="0">
                <a:solidFill>
                  <a:srgbClr val="C00000"/>
                </a:solidFill>
              </a:rPr>
              <a:t>Pointers and functions can also be treated as constructed types. </a:t>
            </a: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3DE23-A9BF-FF0A-610D-6F916AD6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555BE-8FF4-0145-5991-BB0A9998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405211137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Type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9642" y="760325"/>
            <a:ext cx="8259904" cy="5347512"/>
          </a:xfrm>
        </p:spPr>
        <p:txBody>
          <a:bodyPr>
            <a:normAutofit/>
          </a:bodyPr>
          <a:lstStyle/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rgbClr val="C00000"/>
                </a:solidFill>
              </a:rPr>
              <a:t>The type of a language construct will be denoted by a “Type Expression”.</a:t>
            </a:r>
            <a:endParaRPr lang="en-US" dirty="0"/>
          </a:p>
          <a:p>
            <a:pPr algn="just"/>
            <a:r>
              <a:rPr lang="en-US" dirty="0"/>
              <a:t>Type Expression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dirty="0"/>
              <a:t>Basic type.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dirty="0"/>
              <a:t>Formed by applying an operator called a type constructor to other type expressions.</a:t>
            </a:r>
          </a:p>
          <a:p>
            <a:pPr marL="914400" lvl="1" indent="-457200" algn="just">
              <a:buFont typeface="+mj-lt"/>
              <a:buAutoNum type="arabicPeriod"/>
            </a:pP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19555-0622-28C4-F64D-9B17C04B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434EA-92C1-9003-EFA5-1189D3AD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68943033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Definition of Type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basic type</a:t>
            </a:r>
            <a:r>
              <a:rPr lang="en-US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 primitive data type such as </a:t>
            </a:r>
            <a:r>
              <a:rPr lang="en-US" i="1" dirty="0"/>
              <a:t>integer, real, char, </a:t>
            </a:r>
            <a:r>
              <a:rPr lang="en-US" i="1" dirty="0" err="1"/>
              <a:t>boolean</a:t>
            </a:r>
            <a:r>
              <a:rPr lang="en-US" dirty="0"/>
              <a:t>, …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/>
              <a:t>type-error</a:t>
            </a:r>
            <a:r>
              <a:rPr lang="en-US" dirty="0"/>
              <a:t> to signal a type error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/>
              <a:t>void</a:t>
            </a:r>
            <a:r>
              <a:rPr lang="en-US" dirty="0"/>
              <a:t> : no type</a:t>
            </a:r>
          </a:p>
          <a:p>
            <a:r>
              <a:rPr lang="en-US" b="1" dirty="0"/>
              <a:t>A type name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 name can be used to denote a type expression.</a:t>
            </a:r>
          </a:p>
          <a:p>
            <a:pPr marL="457200" lvl="1" indent="0" algn="ctr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dirty="0" err="1"/>
              <a:t>typedef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X;</a:t>
            </a:r>
          </a:p>
          <a:p>
            <a:pPr marL="457200" lvl="1" indent="0" algn="ctr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dirty="0"/>
              <a:t> X a;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94F80-3409-CD49-8D27-00600AB4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3D564-1BE1-2364-5076-7B367CB7C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4050082800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Definition of Type Expression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046" y="772357"/>
            <a:ext cx="8256233" cy="526445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</a:rPr>
              <a:t>A type constructor applies to other type expressions.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2060"/>
                </a:solidFill>
              </a:rPr>
              <a:t>arrays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  <a:r>
              <a:rPr lang="en-US" sz="2800" dirty="0"/>
              <a:t>If T is a type expression, then </a:t>
            </a:r>
            <a:r>
              <a:rPr lang="en-US" sz="2800" i="1" dirty="0"/>
              <a:t>array(I,T)</a:t>
            </a:r>
            <a:r>
              <a:rPr lang="en-US" sz="2800" dirty="0"/>
              <a:t> is a type expression denoting the type of an array with elements of type T and index range </a:t>
            </a:r>
            <a:r>
              <a:rPr lang="en-US" sz="2800" i="1" dirty="0"/>
              <a:t>I</a:t>
            </a:r>
            <a:r>
              <a:rPr lang="en-US" sz="2800" dirty="0"/>
              <a:t>.         Example:   </a:t>
            </a:r>
            <a:r>
              <a:rPr lang="en-US" sz="2800" dirty="0" err="1"/>
              <a:t>var</a:t>
            </a:r>
            <a:r>
              <a:rPr lang="en-US" sz="2800" dirty="0"/>
              <a:t> A: array [ 1 .. 10 ] of integer associates the type expression array( 1 .. 10, integer ) with A.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2060"/>
                </a:solidFill>
              </a:rPr>
              <a:t>products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  <a:r>
              <a:rPr lang="en-US" sz="2800" dirty="0"/>
              <a:t>If T</a:t>
            </a:r>
            <a:r>
              <a:rPr lang="en-US" sz="2800" baseline="-25000" dirty="0"/>
              <a:t>1</a:t>
            </a:r>
            <a:r>
              <a:rPr lang="en-US" sz="2800" dirty="0"/>
              <a:t> and T</a:t>
            </a:r>
            <a:r>
              <a:rPr lang="en-US" sz="2800" baseline="-25000" dirty="0"/>
              <a:t>2 </a:t>
            </a:r>
            <a:r>
              <a:rPr lang="en-US" sz="2800" dirty="0"/>
              <a:t> are type expressions, then their </a:t>
            </a:r>
            <a:r>
              <a:rPr lang="en-US" sz="2800" dirty="0" err="1"/>
              <a:t>cartesian</a:t>
            </a:r>
            <a:r>
              <a:rPr lang="en-US" sz="2800" dirty="0"/>
              <a:t> product </a:t>
            </a:r>
            <a:r>
              <a:rPr lang="en-US" sz="2800" i="1" dirty="0"/>
              <a:t>T</a:t>
            </a:r>
            <a:r>
              <a:rPr lang="en-US" sz="2800" i="1" baseline="-25000" dirty="0"/>
              <a:t>1 </a:t>
            </a:r>
            <a:r>
              <a:rPr lang="en-US" sz="2800" i="1" dirty="0"/>
              <a:t>x T</a:t>
            </a:r>
            <a:r>
              <a:rPr lang="en-US" sz="2800" i="1" baseline="-25000" dirty="0"/>
              <a:t>2 </a:t>
            </a:r>
            <a:r>
              <a:rPr lang="en-US" sz="2800" dirty="0"/>
              <a:t> is a type expression.  Ex: </a:t>
            </a:r>
            <a:r>
              <a:rPr lang="en-US" sz="2800" dirty="0" err="1"/>
              <a:t>int</a:t>
            </a:r>
            <a:r>
              <a:rPr lang="en-US" sz="2800" dirty="0"/>
              <a:t> x int.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2060"/>
                </a:solidFill>
              </a:rPr>
              <a:t>pointers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  <a:r>
              <a:rPr lang="en-US" sz="2800" dirty="0"/>
              <a:t>If T is a type expression, then  </a:t>
            </a:r>
            <a:r>
              <a:rPr lang="en-US" sz="2800" i="1" dirty="0"/>
              <a:t>pointer(T)</a:t>
            </a:r>
            <a:r>
              <a:rPr lang="en-US" sz="2800" dirty="0"/>
              <a:t>  is a type expression denoting the type “pointer to an object of type T.” example: var p: ↑ row declares variable p to have type pointer(row).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3E8F9-516B-998B-5E76-37740FA2C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18128-1C1F-8B32-A28C-D0A232A7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09207217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Definition of Type Expression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2290" y="727969"/>
            <a:ext cx="8309500" cy="5397623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</a:rPr>
              <a:t>Records: </a:t>
            </a:r>
            <a:r>
              <a:rPr lang="en-US" sz="1800" dirty="0"/>
              <a:t>The difference between</a:t>
            </a:r>
            <a:r>
              <a:rPr lang="en-US" sz="1800" dirty="0">
                <a:solidFill>
                  <a:srgbClr val="C00000"/>
                </a:solidFill>
              </a:rPr>
              <a:t> a record and a product is that the fields of a record have names.</a:t>
            </a:r>
          </a:p>
          <a:p>
            <a:pPr algn="just"/>
            <a:r>
              <a:rPr lang="en-US" sz="2400" dirty="0"/>
              <a:t>The record type constructor will be applied to a tuple formed from field names and field types.</a:t>
            </a:r>
          </a:p>
          <a:p>
            <a:pPr marL="0" indent="0" algn="just">
              <a:buNone/>
            </a:pPr>
            <a:r>
              <a:rPr lang="en-US" sz="1800" dirty="0"/>
              <a:t>		type row = record</a:t>
            </a:r>
          </a:p>
          <a:p>
            <a:pPr marL="0" indent="0" algn="just">
              <a:buNone/>
            </a:pPr>
            <a:r>
              <a:rPr lang="en-US" sz="2400" dirty="0"/>
              <a:t>				address : integer;</a:t>
            </a:r>
          </a:p>
          <a:p>
            <a:pPr marL="0" indent="0" algn="just">
              <a:buNone/>
            </a:pPr>
            <a:r>
              <a:rPr lang="en-US" sz="1800" dirty="0"/>
              <a:t>				lexeme: array [ 1 .. 15 ] of char</a:t>
            </a:r>
          </a:p>
          <a:p>
            <a:pPr marL="0" indent="0" algn="just">
              <a:buNone/>
            </a:pPr>
            <a:r>
              <a:rPr lang="en-US" sz="2400" dirty="0"/>
              <a:t>			         ends;</a:t>
            </a:r>
          </a:p>
          <a:p>
            <a:pPr marL="0" indent="0" algn="just">
              <a:buNone/>
            </a:pPr>
            <a:r>
              <a:rPr lang="en-US" sz="1800" dirty="0"/>
              <a:t>		</a:t>
            </a:r>
            <a:r>
              <a:rPr lang="en-US" sz="1800" dirty="0" err="1"/>
              <a:t>var</a:t>
            </a:r>
            <a:r>
              <a:rPr lang="en-US" sz="1800" dirty="0"/>
              <a:t> table: array [ 1 .. 101 ] of row;</a:t>
            </a:r>
          </a:p>
          <a:p>
            <a:pPr marL="0" indent="0">
              <a:buNone/>
            </a:pPr>
            <a:r>
              <a:rPr lang="en-US" sz="2400" dirty="0"/>
              <a:t>		Declares the type name row representing the type expression </a:t>
            </a:r>
          </a:p>
          <a:p>
            <a:pPr marL="0" indent="0">
              <a:buNone/>
            </a:pPr>
            <a:r>
              <a:rPr lang="en-US" sz="1800" dirty="0"/>
              <a:t>		record((address X integer) X (lexeme X array( 1 .. 15, char )))</a:t>
            </a:r>
            <a:endParaRPr lang="en-US" sz="1600" b="1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11B7E-7AEA-FF70-D9C1-C3BAF77D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00A55-99A6-04B1-36F4-A5CA38AAE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95047107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Definition of Type Expression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924" y="745724"/>
            <a:ext cx="8300622" cy="5255581"/>
          </a:xfrm>
        </p:spPr>
        <p:txBody>
          <a:bodyPr>
            <a:normAutofit/>
          </a:bodyPr>
          <a:lstStyle/>
          <a:p>
            <a:pPr marL="228600" lvl="1" algn="just">
              <a:spcBef>
                <a:spcPts val="1000"/>
              </a:spcBef>
            </a:pPr>
            <a:r>
              <a:rPr lang="en-US" sz="3200" dirty="0">
                <a:solidFill>
                  <a:srgbClr val="002060"/>
                </a:solidFill>
              </a:rPr>
              <a:t>Functions: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/>
              <a:t>We may treat functions in a programming language as mapping from a domain type D to a range type R. So, the type of a function can be denoted by the type expression</a:t>
            </a:r>
            <a:r>
              <a:rPr lang="en-US" sz="2800" i="1" dirty="0"/>
              <a:t>  D</a:t>
            </a:r>
            <a:r>
              <a:rPr lang="en-US" sz="2800" i="1" dirty="0">
                <a:cs typeface="Times New Roman" panose="02020603050405020304" pitchFamily="18" charset="0"/>
              </a:rPr>
              <a:t>→</a:t>
            </a:r>
            <a:r>
              <a:rPr lang="en-US" sz="2800" i="1" dirty="0"/>
              <a:t>R</a:t>
            </a:r>
            <a:r>
              <a:rPr lang="en-US" sz="2800" dirty="0"/>
              <a:t>  where D are R type expressions. </a:t>
            </a:r>
          </a:p>
          <a:p>
            <a:pPr marL="228600" lvl="1" algn="just">
              <a:spcBef>
                <a:spcPts val="1000"/>
              </a:spcBef>
            </a:pPr>
            <a:r>
              <a:rPr lang="en-US" sz="2800" dirty="0"/>
              <a:t>Built in function mod of </a:t>
            </a:r>
            <a:r>
              <a:rPr lang="en-US" sz="2800" dirty="0" err="1"/>
              <a:t>pascal</a:t>
            </a:r>
            <a:r>
              <a:rPr lang="en-US" sz="2800" dirty="0"/>
              <a:t> has domain type </a:t>
            </a:r>
            <a:r>
              <a:rPr lang="en-US" sz="2800" dirty="0" err="1"/>
              <a:t>int</a:t>
            </a:r>
            <a:r>
              <a:rPr lang="en-US" sz="2800" dirty="0"/>
              <a:t> × </a:t>
            </a:r>
            <a:r>
              <a:rPr lang="en-US" sz="2800" dirty="0" err="1"/>
              <a:t>int</a:t>
            </a:r>
            <a:r>
              <a:rPr lang="en-US" sz="2800" dirty="0"/>
              <a:t> </a:t>
            </a:r>
            <a:r>
              <a:rPr lang="en-US" sz="2800" dirty="0" err="1"/>
              <a:t>i.e</a:t>
            </a:r>
            <a:r>
              <a:rPr lang="en-US" sz="2800" dirty="0"/>
              <a:t> pair of </a:t>
            </a:r>
            <a:r>
              <a:rPr lang="en-US" sz="2800" dirty="0" err="1"/>
              <a:t>int</a:t>
            </a:r>
            <a:r>
              <a:rPr lang="en-US" sz="2800" dirty="0"/>
              <a:t> and range type </a:t>
            </a:r>
            <a:r>
              <a:rPr lang="en-US" sz="2800" dirty="0" err="1"/>
              <a:t>int</a:t>
            </a:r>
            <a:endParaRPr lang="en-US" sz="2800" dirty="0"/>
          </a:p>
          <a:p>
            <a:pPr marL="0" lvl="1" indent="0" algn="ctr">
              <a:spcBef>
                <a:spcPts val="1000"/>
              </a:spcBef>
              <a:buNone/>
            </a:pPr>
            <a:r>
              <a:rPr lang="en-US" sz="4000" b="1" dirty="0" err="1">
                <a:solidFill>
                  <a:srgbClr val="FF0000"/>
                </a:solidFill>
              </a:rPr>
              <a:t>int</a:t>
            </a:r>
            <a:r>
              <a:rPr lang="en-US" sz="4000" b="1" dirty="0">
                <a:solidFill>
                  <a:srgbClr val="FF0000"/>
                </a:solidFill>
              </a:rPr>
              <a:t> × </a:t>
            </a:r>
            <a:r>
              <a:rPr lang="en-US" sz="4000" b="1" dirty="0" err="1">
                <a:solidFill>
                  <a:srgbClr val="FF0000"/>
                </a:solidFill>
              </a:rPr>
              <a:t>int</a:t>
            </a:r>
            <a:r>
              <a:rPr lang="en-US" sz="4000" b="1" dirty="0">
                <a:solidFill>
                  <a:srgbClr val="FF0000"/>
                </a:solidFill>
              </a:rPr>
              <a:t>        </a:t>
            </a:r>
            <a:r>
              <a:rPr lang="en-US" sz="4000" b="1" dirty="0" err="1">
                <a:solidFill>
                  <a:srgbClr val="FF0000"/>
                </a:solidFill>
              </a:rPr>
              <a:t>int</a:t>
            </a:r>
            <a:endParaRPr lang="en-US" sz="40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sz="2800" dirty="0"/>
          </a:p>
          <a:p>
            <a:pPr marL="914400" lvl="1" indent="-457200" algn="just">
              <a:buFont typeface="+mj-lt"/>
              <a:buAutoNum type="alphaLcParenR"/>
            </a:pPr>
            <a:endParaRPr lang="en-US" sz="2800" dirty="0"/>
          </a:p>
          <a:p>
            <a:pPr marL="914400" lvl="1" indent="-457200" algn="just">
              <a:buFont typeface="+mj-lt"/>
              <a:buAutoNum type="alphaLcParenR"/>
            </a:pPr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7CEB2-5CB1-3258-B149-49D942DA8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849321" y="4035100"/>
            <a:ext cx="658510" cy="516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96F950-7E57-BD41-312E-B63B71C8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45003639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Definition of Type Expression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731" y="1461724"/>
            <a:ext cx="8413672" cy="4601176"/>
          </a:xfrm>
        </p:spPr>
        <p:txBody>
          <a:bodyPr>
            <a:normAutofit fontScale="92500" lnSpcReduction="10000"/>
          </a:bodyPr>
          <a:lstStyle/>
          <a:p>
            <a:pPr marL="228600" lvl="1" algn="just">
              <a:spcBef>
                <a:spcPts val="1000"/>
              </a:spcBef>
            </a:pPr>
            <a:r>
              <a:rPr lang="en-US" sz="3200" dirty="0">
                <a:solidFill>
                  <a:srgbClr val="002060"/>
                </a:solidFill>
              </a:rPr>
              <a:t>Functions: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/>
              <a:t>We may treat functions in a programming language as mapping from a domain type D to a range type R. So, the type of a function can be denoted by the type expression</a:t>
            </a:r>
            <a:r>
              <a:rPr lang="en-US" sz="2800" i="1" dirty="0"/>
              <a:t>  D</a:t>
            </a:r>
            <a:r>
              <a:rPr lang="en-US" sz="2800" i="1" dirty="0">
                <a:cs typeface="Times New Roman" panose="02020603050405020304" pitchFamily="18" charset="0"/>
              </a:rPr>
              <a:t>→</a:t>
            </a:r>
            <a:r>
              <a:rPr lang="en-US" sz="2800" i="1" dirty="0"/>
              <a:t>R</a:t>
            </a:r>
            <a:r>
              <a:rPr lang="en-US" sz="2800" dirty="0"/>
              <a:t>  where D are R type expressions. </a:t>
            </a:r>
          </a:p>
          <a:p>
            <a:pPr marL="457200" lvl="1" indent="0" algn="ctr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function f ( a ,b : char ) : </a:t>
            </a:r>
            <a:r>
              <a:rPr lang="en-US" sz="2800" dirty="0">
                <a:solidFill>
                  <a:srgbClr val="FF0000"/>
                </a:solidFill>
              </a:rPr>
              <a:t>↑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integer;</a:t>
            </a:r>
          </a:p>
          <a:p>
            <a:pPr marL="457200" lvl="1" indent="0" algn="ctr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Domain type char × char and range type pointer(integer)</a:t>
            </a:r>
          </a:p>
          <a:p>
            <a:pPr marL="457200" lvl="1" indent="0" algn="ctr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Thus the type of f is denoted by the type expression:</a:t>
            </a:r>
          </a:p>
          <a:p>
            <a:pPr marL="457200" lvl="1" indent="0" algn="ctr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char × char         integer pointer</a:t>
            </a:r>
            <a:endParaRPr lang="en-US" sz="2800" dirty="0"/>
          </a:p>
          <a:p>
            <a:pPr marL="914400" lvl="1" indent="-457200" algn="just">
              <a:buFont typeface="+mj-lt"/>
              <a:buAutoNum type="alphaLcParenR"/>
            </a:pPr>
            <a:endParaRPr lang="en-US" sz="2800" dirty="0"/>
          </a:p>
          <a:p>
            <a:pPr marL="914400" lvl="1" indent="-457200" algn="just">
              <a:buFont typeface="+mj-lt"/>
              <a:buAutoNum type="alphaLcParenR"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06DBD-16E1-BE79-A8E1-BAF9095A0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285677" y="5190630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98926EF-F046-6A9D-A84C-272C3D6E3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4203358725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Definition of Type Expression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045" y="847637"/>
            <a:ext cx="8330657" cy="1010155"/>
          </a:xfrm>
        </p:spPr>
        <p:txBody>
          <a:bodyPr>
            <a:normAutofit/>
          </a:bodyPr>
          <a:lstStyle/>
          <a:p>
            <a:pPr marL="228600" lvl="1" algn="just">
              <a:spcBef>
                <a:spcPts val="1000"/>
              </a:spcBef>
            </a:pPr>
            <a:r>
              <a:rPr lang="en-US" sz="3200" b="1" dirty="0">
                <a:solidFill>
                  <a:srgbClr val="002060"/>
                </a:solidFill>
              </a:rPr>
              <a:t>Records: </a:t>
            </a:r>
            <a:r>
              <a:rPr lang="en-US" sz="3200" dirty="0"/>
              <a:t>will be applied to a tuple formed from field name and field types.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B1CE1-E499-3219-8CEE-82D154273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363913" y="1968076"/>
            <a:ext cx="8828087" cy="3716338"/>
            <a:chOff x="217488" y="2809875"/>
            <a:chExt cx="8828087" cy="3716338"/>
          </a:xfrm>
        </p:grpSpPr>
        <p:sp>
          <p:nvSpPr>
            <p:cNvPr id="16" name="TextBox 1"/>
            <p:cNvSpPr txBox="1">
              <a:spLocks noChangeArrowheads="1"/>
            </p:cNvSpPr>
            <p:nvPr/>
          </p:nvSpPr>
          <p:spPr bwMode="auto">
            <a:xfrm>
              <a:off x="914400" y="3189288"/>
              <a:ext cx="5029200" cy="263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457200" marR="0" lvl="1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type row = record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address : integer;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lexeme: array [1….15] of char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end;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var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table : array [1….10] of row;</a:t>
              </a:r>
            </a:p>
          </p:txBody>
        </p:sp>
        <p:sp>
          <p:nvSpPr>
            <p:cNvPr id="17" name="TextBox 3"/>
            <p:cNvSpPr txBox="1">
              <a:spLocks noChangeArrowheads="1"/>
            </p:cNvSpPr>
            <p:nvPr/>
          </p:nvSpPr>
          <p:spPr bwMode="auto">
            <a:xfrm>
              <a:off x="5605463" y="3084513"/>
              <a:ext cx="3168650" cy="286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457200" marR="0" lvl="1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struct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row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{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address;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char lexeme[15];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}table[100];</a:t>
              </a:r>
            </a:p>
          </p:txBody>
        </p:sp>
        <p:sp>
          <p:nvSpPr>
            <p:cNvPr id="18" name="TextBox 4"/>
            <p:cNvSpPr txBox="1">
              <a:spLocks noChangeArrowheads="1"/>
            </p:cNvSpPr>
            <p:nvPr/>
          </p:nvSpPr>
          <p:spPr bwMode="auto">
            <a:xfrm>
              <a:off x="892175" y="6096000"/>
              <a:ext cx="815340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record((address × integer) × (lexeme × array(1….15,char)))</a:t>
              </a:r>
            </a:p>
          </p:txBody>
        </p:sp>
        <p:sp>
          <p:nvSpPr>
            <p:cNvPr id="19" name="TextBox 5"/>
            <p:cNvSpPr txBox="1">
              <a:spLocks noChangeArrowheads="1"/>
            </p:cNvSpPr>
            <p:nvPr/>
          </p:nvSpPr>
          <p:spPr bwMode="auto">
            <a:xfrm>
              <a:off x="4114800" y="2809875"/>
              <a:ext cx="13493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type name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4114800" y="3178175"/>
              <a:ext cx="631825" cy="631825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968875" y="3178175"/>
              <a:ext cx="1127125" cy="631825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15"/>
            <p:cNvSpPr txBox="1">
              <a:spLocks noChangeArrowheads="1"/>
            </p:cNvSpPr>
            <p:nvPr/>
          </p:nvSpPr>
          <p:spPr bwMode="auto">
            <a:xfrm>
              <a:off x="217488" y="5656263"/>
              <a:ext cx="206851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type expression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905000" y="5946775"/>
              <a:ext cx="685800" cy="225425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E756B-A71E-0B43-656C-3A9218EC5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244909422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Type Expression Overall</a:t>
            </a:r>
          </a:p>
        </p:txBody>
      </p:sp>
      <p:graphicFrame>
        <p:nvGraphicFramePr>
          <p:cNvPr id="7" name="Group 7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800977"/>
              </p:ext>
            </p:extLst>
          </p:nvPr>
        </p:nvGraphicFramePr>
        <p:xfrm>
          <a:off x="3677179" y="3813175"/>
          <a:ext cx="3977186" cy="1676400"/>
        </p:xfrm>
        <a:graphic>
          <a:graphicData uri="http://schemas.openxmlformats.org/drawingml/2006/table">
            <a:tbl>
              <a:tblPr/>
              <a:tblGrid>
                <a:gridCol w="1988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28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Boolean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Character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Real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Integer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Enumerations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Sub-ranges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Void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Error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Variables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Names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65483-0C2D-0042-7053-22C54334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69269" y="1362683"/>
            <a:ext cx="7656512" cy="1639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Implicit Assumptions: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Each program has a type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Types have a structure</a:t>
            </a:r>
          </a:p>
        </p:txBody>
      </p:sp>
      <p:sp>
        <p:nvSpPr>
          <p:cNvPr id="5" name="Rectangle 106"/>
          <p:cNvSpPr>
            <a:spLocks noChangeArrowheads="1"/>
          </p:cNvSpPr>
          <p:nvPr/>
        </p:nvSpPr>
        <p:spPr bwMode="auto">
          <a:xfrm rot="5400000">
            <a:off x="6437381" y="860888"/>
            <a:ext cx="2520287" cy="7656512"/>
          </a:xfrm>
          <a:prstGeom prst="rect">
            <a:avLst/>
          </a:prstGeom>
          <a:gradFill rotWithShape="1">
            <a:gsLst>
              <a:gs pos="0">
                <a:srgbClr val="FFFF4D">
                  <a:alpha val="60001"/>
                </a:srgbClr>
              </a:gs>
              <a:gs pos="50000">
                <a:schemeClr val="bg1">
                  <a:alpha val="60001"/>
                </a:schemeClr>
              </a:gs>
              <a:gs pos="100000">
                <a:srgbClr val="FFFF4D">
                  <a:alpha val="60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77181" y="34290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Basic Types </a:t>
            </a:r>
          </a:p>
        </p:txBody>
      </p:sp>
      <p:sp>
        <p:nvSpPr>
          <p:cNvPr id="8" name="Text Box 73"/>
          <p:cNvSpPr txBox="1">
            <a:spLocks noChangeArrowheads="1"/>
          </p:cNvSpPr>
          <p:nvPr/>
        </p:nvSpPr>
        <p:spPr bwMode="auto">
          <a:xfrm>
            <a:off x="7106181" y="34290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Type Constructors</a:t>
            </a:r>
          </a:p>
        </p:txBody>
      </p:sp>
      <p:sp>
        <p:nvSpPr>
          <p:cNvPr id="9" name="Text Box 100"/>
          <p:cNvSpPr txBox="1">
            <a:spLocks noChangeArrowheads="1"/>
          </p:cNvSpPr>
          <p:nvPr/>
        </p:nvSpPr>
        <p:spPr bwMode="auto">
          <a:xfrm>
            <a:off x="7868181" y="3810000"/>
            <a:ext cx="3810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Arrays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Records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Pointers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Functions 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E28BC3E-0F86-4B38-AA97-8F8693A4C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2841709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Representation of Type Expressions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BEDCDB-1271-10DE-B666-443B4ADD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58892" y="348432"/>
            <a:ext cx="5867400" cy="1839913"/>
            <a:chOff x="-203200" y="2286000"/>
            <a:chExt cx="5867400" cy="1839913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244600" y="2286000"/>
              <a:ext cx="762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-&gt;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35000" y="3138488"/>
              <a:ext cx="7620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778000" y="3138488"/>
              <a:ext cx="1219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pointer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-203200" y="3748088"/>
              <a:ext cx="1219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char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990600" y="3759200"/>
              <a:ext cx="1219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char</a:t>
              </a:r>
            </a:p>
          </p:txBody>
        </p:sp>
        <p:cxnSp>
          <p:nvCxnSpPr>
            <p:cNvPr id="10" name="AutoShape 10"/>
            <p:cNvCxnSpPr>
              <a:cxnSpLocks noChangeShapeType="1"/>
              <a:stCxn id="6" idx="0"/>
              <a:endCxn id="5" idx="2"/>
            </p:cNvCxnSpPr>
            <p:nvPr/>
          </p:nvCxnSpPr>
          <p:spPr bwMode="auto">
            <a:xfrm flipV="1">
              <a:off x="1016000" y="2652713"/>
              <a:ext cx="609600" cy="485775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11"/>
            <p:cNvCxnSpPr>
              <a:cxnSpLocks noChangeShapeType="1"/>
              <a:stCxn id="5" idx="2"/>
              <a:endCxn id="7" idx="0"/>
            </p:cNvCxnSpPr>
            <p:nvPr/>
          </p:nvCxnSpPr>
          <p:spPr bwMode="auto">
            <a:xfrm>
              <a:off x="1625600" y="2652713"/>
              <a:ext cx="762000" cy="485775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12"/>
            <p:cNvCxnSpPr>
              <a:cxnSpLocks noChangeShapeType="1"/>
              <a:stCxn id="6" idx="2"/>
              <a:endCxn id="8" idx="0"/>
            </p:cNvCxnSpPr>
            <p:nvPr/>
          </p:nvCxnSpPr>
          <p:spPr bwMode="auto">
            <a:xfrm flipH="1">
              <a:off x="406400" y="3505200"/>
              <a:ext cx="609600" cy="242888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AutoShape 13"/>
            <p:cNvCxnSpPr>
              <a:cxnSpLocks noChangeShapeType="1"/>
              <a:stCxn id="6" idx="2"/>
              <a:endCxn id="9" idx="0"/>
            </p:cNvCxnSpPr>
            <p:nvPr/>
          </p:nvCxnSpPr>
          <p:spPr bwMode="auto">
            <a:xfrm>
              <a:off x="1016000" y="3505200"/>
              <a:ext cx="584200" cy="254000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006600" y="3748088"/>
              <a:ext cx="1219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integer</a:t>
              </a:r>
            </a:p>
          </p:txBody>
        </p:sp>
        <p:cxnSp>
          <p:nvCxnSpPr>
            <p:cNvPr id="15" name="AutoShape 16"/>
            <p:cNvCxnSpPr>
              <a:cxnSpLocks noChangeShapeType="1"/>
              <a:stCxn id="7" idx="2"/>
              <a:endCxn id="14" idx="0"/>
            </p:cNvCxnSpPr>
            <p:nvPr/>
          </p:nvCxnSpPr>
          <p:spPr bwMode="auto">
            <a:xfrm>
              <a:off x="2387600" y="3505200"/>
              <a:ext cx="228600" cy="242888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4368800" y="2286000"/>
              <a:ext cx="762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-&gt;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3606800" y="3138488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4445000" y="3124200"/>
              <a:ext cx="1219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pointer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4445000" y="3748088"/>
              <a:ext cx="1219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integer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3225800" y="3746500"/>
              <a:ext cx="1219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char</a:t>
              </a:r>
            </a:p>
          </p:txBody>
        </p:sp>
        <p:cxnSp>
          <p:nvCxnSpPr>
            <p:cNvPr id="21" name="AutoShape 22"/>
            <p:cNvCxnSpPr>
              <a:cxnSpLocks noChangeShapeType="1"/>
              <a:stCxn id="20" idx="0"/>
              <a:endCxn id="17" idx="1"/>
            </p:cNvCxnSpPr>
            <p:nvPr/>
          </p:nvCxnSpPr>
          <p:spPr bwMode="auto">
            <a:xfrm rot="5400000" flipH="1">
              <a:off x="3509169" y="3420269"/>
              <a:ext cx="423862" cy="228600"/>
            </a:xfrm>
            <a:prstGeom prst="curvedConnector4">
              <a:avLst>
                <a:gd name="adj1" fmla="val 28463"/>
                <a:gd name="adj2" fmla="val 200000"/>
              </a:avLst>
            </a:prstGeom>
            <a:noFill/>
            <a:ln w="28575">
              <a:solidFill>
                <a:srgbClr val="8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23"/>
            <p:cNvCxnSpPr>
              <a:cxnSpLocks noChangeShapeType="1"/>
              <a:stCxn id="20" idx="0"/>
              <a:endCxn id="17" idx="3"/>
            </p:cNvCxnSpPr>
            <p:nvPr/>
          </p:nvCxnSpPr>
          <p:spPr bwMode="auto">
            <a:xfrm rot="16200000">
              <a:off x="3737769" y="3420269"/>
              <a:ext cx="423862" cy="228600"/>
            </a:xfrm>
            <a:prstGeom prst="curvedConnector4">
              <a:avLst>
                <a:gd name="adj1" fmla="val 28463"/>
                <a:gd name="adj2" fmla="val 200000"/>
              </a:avLst>
            </a:prstGeom>
            <a:noFill/>
            <a:ln w="28575">
              <a:solidFill>
                <a:srgbClr val="8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4"/>
            <p:cNvCxnSpPr>
              <a:cxnSpLocks noChangeShapeType="1"/>
              <a:stCxn id="17" idx="0"/>
              <a:endCxn id="16" idx="2"/>
            </p:cNvCxnSpPr>
            <p:nvPr/>
          </p:nvCxnSpPr>
          <p:spPr bwMode="auto">
            <a:xfrm flipV="1">
              <a:off x="3835400" y="2652713"/>
              <a:ext cx="914400" cy="485775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25"/>
            <p:cNvCxnSpPr>
              <a:cxnSpLocks noChangeShapeType="1"/>
              <a:stCxn id="16" idx="2"/>
              <a:endCxn id="18" idx="0"/>
            </p:cNvCxnSpPr>
            <p:nvPr/>
          </p:nvCxnSpPr>
          <p:spPr bwMode="auto">
            <a:xfrm>
              <a:off x="4749800" y="2652713"/>
              <a:ext cx="304800" cy="471487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26"/>
            <p:cNvCxnSpPr>
              <a:cxnSpLocks noChangeShapeType="1"/>
              <a:stCxn id="18" idx="2"/>
              <a:endCxn id="19" idx="0"/>
            </p:cNvCxnSpPr>
            <p:nvPr/>
          </p:nvCxnSpPr>
          <p:spPr bwMode="auto">
            <a:xfrm>
              <a:off x="5054600" y="3490913"/>
              <a:ext cx="0" cy="257175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Group 25"/>
          <p:cNvGrpSpPr/>
          <p:nvPr/>
        </p:nvGrpSpPr>
        <p:grpSpPr>
          <a:xfrm>
            <a:off x="4587664" y="2753495"/>
            <a:ext cx="3736975" cy="1128643"/>
            <a:chOff x="898525" y="4679950"/>
            <a:chExt cx="3736975" cy="1128643"/>
          </a:xfrm>
        </p:grpSpPr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1143000" y="5454650"/>
              <a:ext cx="3492500" cy="3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ourier New" panose="02070309020205020404" pitchFamily="49" charset="0"/>
                </a:rPr>
                <a:t>(char x char)-&gt; pointer (integer)</a:t>
              </a: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898525" y="4679950"/>
              <a:ext cx="641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rPr>
                <a:t>Tree</a:t>
              </a: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4006850" y="4687888"/>
              <a:ext cx="6286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rPr>
                <a:t>DAG</a:t>
              </a:r>
            </a:p>
          </p:txBody>
        </p:sp>
        <p:cxnSp>
          <p:nvCxnSpPr>
            <p:cNvPr id="30" name="AutoShape 30"/>
            <p:cNvCxnSpPr>
              <a:cxnSpLocks noChangeShapeType="1"/>
              <a:stCxn id="27" idx="0"/>
              <a:endCxn id="28" idx="2"/>
            </p:cNvCxnSpPr>
            <p:nvPr/>
          </p:nvCxnSpPr>
          <p:spPr bwMode="auto">
            <a:xfrm rot="16200000" flipV="1">
              <a:off x="1850232" y="4415632"/>
              <a:ext cx="407987" cy="167005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31"/>
            <p:cNvCxnSpPr>
              <a:cxnSpLocks noChangeShapeType="1"/>
              <a:stCxn id="27" idx="0"/>
              <a:endCxn id="29" idx="2"/>
            </p:cNvCxnSpPr>
            <p:nvPr/>
          </p:nvCxnSpPr>
          <p:spPr bwMode="auto">
            <a:xfrm rot="5400000" flipH="1" flipV="1">
              <a:off x="3405187" y="4538663"/>
              <a:ext cx="400050" cy="143192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Rectangle 49"/>
          <p:cNvSpPr>
            <a:spLocks noChangeArrowheads="1"/>
          </p:cNvSpPr>
          <p:nvPr/>
        </p:nvSpPr>
        <p:spPr bwMode="auto">
          <a:xfrm rot="5400000">
            <a:off x="7959560" y="2814637"/>
            <a:ext cx="4267200" cy="3200400"/>
          </a:xfrm>
          <a:prstGeom prst="rect">
            <a:avLst/>
          </a:prstGeom>
          <a:gradFill rotWithShape="1">
            <a:gsLst>
              <a:gs pos="0">
                <a:srgbClr val="FFFF4D">
                  <a:alpha val="60001"/>
                </a:srgbClr>
              </a:gs>
              <a:gs pos="50000">
                <a:schemeClr val="bg1">
                  <a:alpha val="60001"/>
                </a:schemeClr>
              </a:gs>
              <a:gs pos="100000">
                <a:srgbClr val="FFFF4D">
                  <a:alpha val="60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264360" y="2509837"/>
            <a:ext cx="3429000" cy="3638550"/>
            <a:chOff x="5715000" y="2057400"/>
            <a:chExt cx="3429000" cy="3638550"/>
          </a:xfrm>
        </p:grpSpPr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6019800" y="4572000"/>
              <a:ext cx="3124200" cy="112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75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ourier New" panose="02070309020205020404" pitchFamily="49" charset="0"/>
                </a:rPr>
                <a:t>struct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ourier New" panose="02070309020205020404" pitchFamily="49" charset="0"/>
                </a:rPr>
                <a:t> cell {</a:t>
              </a:r>
            </a:p>
            <a:p>
              <a:pPr marL="0" marR="0" lvl="0" indent="0" algn="l" defTabSz="914400" rtl="0" eaLnBrk="1" fontAlgn="auto" latinLnBrk="0" hangingPunct="1">
                <a:lnSpc>
                  <a:spcPct val="75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ourier New" panose="02070309020205020404" pitchFamily="49" charset="0"/>
                </a:rPr>
                <a:t>	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ourier New" panose="02070309020205020404" pitchFamily="49" charset="0"/>
                </a:rPr>
                <a:t>int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ourier New" panose="02070309020205020404" pitchFamily="49" charset="0"/>
                </a:rPr>
                <a:t> info;</a:t>
              </a:r>
            </a:p>
            <a:p>
              <a:pPr marL="0" marR="0" lvl="0" indent="0" algn="l" defTabSz="914400" rtl="0" eaLnBrk="1" fontAlgn="auto" latinLnBrk="0" hangingPunct="1">
                <a:lnSpc>
                  <a:spcPct val="75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ourier New" panose="02070309020205020404" pitchFamily="49" charset="0"/>
                </a:rPr>
                <a:t>	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ourier New" panose="02070309020205020404" pitchFamily="49" charset="0"/>
                </a:rPr>
                <a:t>struct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ourier New" panose="02070309020205020404" pitchFamily="49" charset="0"/>
                </a:rPr>
                <a:t> cell * next;</a:t>
              </a:r>
            </a:p>
            <a:p>
              <a:pPr marL="0" marR="0" lvl="0" indent="0" algn="l" defTabSz="914400" rtl="0" eaLnBrk="1" fontAlgn="auto" latinLnBrk="0" hangingPunct="1">
                <a:lnSpc>
                  <a:spcPct val="75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ourier New" panose="02070309020205020404" pitchFamily="49" charset="0"/>
                </a:rPr>
                <a:t>};</a:t>
              </a:r>
            </a:p>
          </p:txBody>
        </p:sp>
        <p:sp>
          <p:nvSpPr>
            <p:cNvPr id="38" name="Text Box 33"/>
            <p:cNvSpPr txBox="1">
              <a:spLocks noChangeArrowheads="1"/>
            </p:cNvSpPr>
            <p:nvPr/>
          </p:nvSpPr>
          <p:spPr bwMode="auto">
            <a:xfrm>
              <a:off x="6045200" y="2057400"/>
              <a:ext cx="2209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cell = record</a:t>
              </a:r>
            </a:p>
          </p:txBody>
        </p:sp>
        <p:sp>
          <p:nvSpPr>
            <p:cNvPr id="39" name="Text Box 34"/>
            <p:cNvSpPr txBox="1">
              <a:spLocks noChangeArrowheads="1"/>
            </p:cNvSpPr>
            <p:nvPr/>
          </p:nvSpPr>
          <p:spPr bwMode="auto">
            <a:xfrm>
              <a:off x="6769100" y="2590800"/>
              <a:ext cx="762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40" name="Text Box 35"/>
            <p:cNvSpPr txBox="1">
              <a:spLocks noChangeArrowheads="1"/>
            </p:cNvSpPr>
            <p:nvPr/>
          </p:nvSpPr>
          <p:spPr bwMode="auto">
            <a:xfrm>
              <a:off x="6248400" y="3200400"/>
              <a:ext cx="762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41" name="Text Box 36"/>
            <p:cNvSpPr txBox="1">
              <a:spLocks noChangeArrowheads="1"/>
            </p:cNvSpPr>
            <p:nvPr/>
          </p:nvSpPr>
          <p:spPr bwMode="auto">
            <a:xfrm>
              <a:off x="7315200" y="3200400"/>
              <a:ext cx="762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42" name="Text Box 37"/>
            <p:cNvSpPr txBox="1">
              <a:spLocks noChangeArrowheads="1"/>
            </p:cNvSpPr>
            <p:nvPr/>
          </p:nvSpPr>
          <p:spPr bwMode="auto">
            <a:xfrm>
              <a:off x="5715000" y="3748088"/>
              <a:ext cx="1219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info</a:t>
              </a:r>
            </a:p>
          </p:txBody>
        </p:sp>
        <p:sp>
          <p:nvSpPr>
            <p:cNvPr id="43" name="Text Box 38"/>
            <p:cNvSpPr txBox="1">
              <a:spLocks noChangeArrowheads="1"/>
            </p:cNvSpPr>
            <p:nvPr/>
          </p:nvSpPr>
          <p:spPr bwMode="auto">
            <a:xfrm>
              <a:off x="6553200" y="3733800"/>
              <a:ext cx="838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int</a:t>
              </a:r>
            </a:p>
          </p:txBody>
        </p:sp>
        <p:sp>
          <p:nvSpPr>
            <p:cNvPr id="44" name="Text Box 39"/>
            <p:cNvSpPr txBox="1">
              <a:spLocks noChangeArrowheads="1"/>
            </p:cNvSpPr>
            <p:nvPr/>
          </p:nvSpPr>
          <p:spPr bwMode="auto">
            <a:xfrm>
              <a:off x="7086600" y="3733800"/>
              <a:ext cx="914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next</a:t>
              </a:r>
            </a:p>
          </p:txBody>
        </p:sp>
        <p:sp>
          <p:nvSpPr>
            <p:cNvPr id="45" name="Text Box 40"/>
            <p:cNvSpPr txBox="1">
              <a:spLocks noChangeArrowheads="1"/>
            </p:cNvSpPr>
            <p:nvPr/>
          </p:nvSpPr>
          <p:spPr bwMode="auto">
            <a:xfrm>
              <a:off x="8001000" y="3733800"/>
              <a:ext cx="762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ptr</a:t>
              </a:r>
            </a:p>
          </p:txBody>
        </p:sp>
        <p:cxnSp>
          <p:nvCxnSpPr>
            <p:cNvPr id="46" name="AutoShape 41"/>
            <p:cNvCxnSpPr>
              <a:cxnSpLocks noChangeShapeType="1"/>
              <a:stCxn id="40" idx="2"/>
              <a:endCxn id="42" idx="0"/>
            </p:cNvCxnSpPr>
            <p:nvPr/>
          </p:nvCxnSpPr>
          <p:spPr bwMode="auto">
            <a:xfrm flipH="1">
              <a:off x="6324600" y="3567113"/>
              <a:ext cx="304800" cy="180975"/>
            </a:xfrm>
            <a:prstGeom prst="straightConnector1">
              <a:avLst/>
            </a:prstGeom>
            <a:noFill/>
            <a:ln w="28575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42"/>
            <p:cNvCxnSpPr>
              <a:cxnSpLocks noChangeShapeType="1"/>
              <a:stCxn id="40" idx="2"/>
              <a:endCxn id="43" idx="0"/>
            </p:cNvCxnSpPr>
            <p:nvPr/>
          </p:nvCxnSpPr>
          <p:spPr bwMode="auto">
            <a:xfrm>
              <a:off x="6629400" y="3567113"/>
              <a:ext cx="342900" cy="166687"/>
            </a:xfrm>
            <a:prstGeom prst="straightConnector1">
              <a:avLst/>
            </a:prstGeom>
            <a:noFill/>
            <a:ln w="28575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43"/>
            <p:cNvCxnSpPr>
              <a:cxnSpLocks noChangeShapeType="1"/>
              <a:stCxn id="40" idx="0"/>
              <a:endCxn id="39" idx="2"/>
            </p:cNvCxnSpPr>
            <p:nvPr/>
          </p:nvCxnSpPr>
          <p:spPr bwMode="auto">
            <a:xfrm flipV="1">
              <a:off x="6629400" y="2957513"/>
              <a:ext cx="520700" cy="242887"/>
            </a:xfrm>
            <a:prstGeom prst="straightConnector1">
              <a:avLst/>
            </a:prstGeom>
            <a:noFill/>
            <a:ln w="28575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AutoShape 44"/>
            <p:cNvCxnSpPr>
              <a:cxnSpLocks noChangeShapeType="1"/>
              <a:stCxn id="39" idx="0"/>
              <a:endCxn id="38" idx="2"/>
            </p:cNvCxnSpPr>
            <p:nvPr/>
          </p:nvCxnSpPr>
          <p:spPr bwMode="auto">
            <a:xfrm flipV="1">
              <a:off x="7150100" y="2424113"/>
              <a:ext cx="0" cy="166687"/>
            </a:xfrm>
            <a:prstGeom prst="straightConnector1">
              <a:avLst/>
            </a:prstGeom>
            <a:noFill/>
            <a:ln w="28575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45"/>
            <p:cNvCxnSpPr>
              <a:cxnSpLocks noChangeShapeType="1"/>
              <a:stCxn id="41" idx="2"/>
              <a:endCxn id="44" idx="0"/>
            </p:cNvCxnSpPr>
            <p:nvPr/>
          </p:nvCxnSpPr>
          <p:spPr bwMode="auto">
            <a:xfrm flipH="1">
              <a:off x="7543800" y="3567113"/>
              <a:ext cx="152400" cy="166687"/>
            </a:xfrm>
            <a:prstGeom prst="straightConnector1">
              <a:avLst/>
            </a:prstGeom>
            <a:noFill/>
            <a:ln w="28575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46"/>
            <p:cNvCxnSpPr>
              <a:cxnSpLocks noChangeShapeType="1"/>
              <a:stCxn id="39" idx="2"/>
              <a:endCxn id="41" idx="0"/>
            </p:cNvCxnSpPr>
            <p:nvPr/>
          </p:nvCxnSpPr>
          <p:spPr bwMode="auto">
            <a:xfrm>
              <a:off x="7150100" y="2957513"/>
              <a:ext cx="546100" cy="242887"/>
            </a:xfrm>
            <a:prstGeom prst="straightConnector1">
              <a:avLst/>
            </a:prstGeom>
            <a:noFill/>
            <a:ln w="28575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AutoShape 47"/>
            <p:cNvCxnSpPr>
              <a:cxnSpLocks noChangeShapeType="1"/>
              <a:stCxn id="41" idx="2"/>
              <a:endCxn id="45" idx="0"/>
            </p:cNvCxnSpPr>
            <p:nvPr/>
          </p:nvCxnSpPr>
          <p:spPr bwMode="auto">
            <a:xfrm>
              <a:off x="7696200" y="3567113"/>
              <a:ext cx="685800" cy="166687"/>
            </a:xfrm>
            <a:prstGeom prst="straightConnector1">
              <a:avLst/>
            </a:prstGeom>
            <a:noFill/>
            <a:ln w="28575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AutoShape 48"/>
            <p:cNvCxnSpPr>
              <a:cxnSpLocks noChangeShapeType="1"/>
              <a:stCxn id="45" idx="3"/>
              <a:endCxn id="38" idx="3"/>
            </p:cNvCxnSpPr>
            <p:nvPr/>
          </p:nvCxnSpPr>
          <p:spPr bwMode="auto">
            <a:xfrm flipH="1" flipV="1">
              <a:off x="8255000" y="2241550"/>
              <a:ext cx="508000" cy="1676400"/>
            </a:xfrm>
            <a:prstGeom prst="bentConnector3">
              <a:avLst>
                <a:gd name="adj1" fmla="val -45000"/>
              </a:avLst>
            </a:prstGeom>
            <a:noFill/>
            <a:ln w="31750">
              <a:solidFill>
                <a:schemeClr val="hlink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2B5EED23-A887-E330-ADCB-9D9FE6E01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732397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: Compiler 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lvl="0" indent="-533400" algn="just">
              <a:lnSpc>
                <a:spcPct val="80000"/>
              </a:lnSpc>
              <a:spcBef>
                <a:spcPts val="0"/>
              </a:spcBef>
              <a:buSzPts val="1530"/>
              <a:buFont typeface="Noto Sans Symbols"/>
              <a:buChar char="❑"/>
            </a:pPr>
            <a:r>
              <a:rPr lang="en-US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Code generation –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7720" lvl="1" indent="-533399" algn="just">
              <a:lnSpc>
                <a:spcPct val="80000"/>
              </a:lnSpc>
              <a:spcBef>
                <a:spcPts val="360"/>
              </a:spcBef>
              <a:buSzPts val="1260"/>
              <a:buFont typeface="Noto Sans Symbols"/>
              <a:buChar char="❑"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you learn to generate the </a:t>
            </a:r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Machine Code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7720" lvl="1" indent="-533399" algn="just">
              <a:lnSpc>
                <a:spcPct val="80000"/>
              </a:lnSpc>
              <a:spcBef>
                <a:spcPts val="360"/>
              </a:spcBef>
              <a:buSzPts val="1260"/>
              <a:buFont typeface="Noto Sans Symbols"/>
              <a:buChar char="❑"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This forces you to learn Assembly Language;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2040" lvl="2" indent="-533399" algn="just">
              <a:lnSpc>
                <a:spcPct val="80000"/>
              </a:lnSpc>
              <a:spcBef>
                <a:spcPts val="320"/>
              </a:spcBef>
              <a:buSzPts val="1200"/>
              <a:buFont typeface="Noto Sans Symbols"/>
              <a:buChar char="❑"/>
            </a:pPr>
            <a:r>
              <a:rPr lang="en-US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how the computer interprets and executes instructions;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2040" lvl="2" indent="-533399" algn="just">
              <a:lnSpc>
                <a:spcPct val="80000"/>
              </a:lnSpc>
              <a:spcBef>
                <a:spcPts val="320"/>
              </a:spcBef>
              <a:buSzPts val="1200"/>
              <a:buFont typeface="Noto Sans Symbols"/>
              <a:buChar char="❑"/>
            </a:pPr>
            <a:r>
              <a:rPr lang="en-US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an overview of applying basic Computer Architecture concepts.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144780" algn="just">
              <a:spcBef>
                <a:spcPts val="480"/>
              </a:spcBef>
              <a:buSzPts val="2040"/>
              <a:buNone/>
            </a:pPr>
            <a:endParaRPr lang="en-US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7D36C-D713-4E0A-9B77-DA754B950D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820BC-3183-7093-AEFC-EDAB06502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92732875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Static </a:t>
            </a:r>
            <a:r>
              <a:rPr lang="en-US" sz="4000" b="1" dirty="0" err="1">
                <a:solidFill>
                  <a:srgbClr val="002060"/>
                </a:solidFill>
              </a:rPr>
              <a:t>vs</a:t>
            </a:r>
            <a:r>
              <a:rPr lang="en-US" sz="4000" b="1" dirty="0">
                <a:solidFill>
                  <a:srgbClr val="002060"/>
                </a:solidFill>
              </a:rPr>
              <a:t> Dynamic Checking</a:t>
            </a: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3493697" y="629534"/>
            <a:ext cx="8255479" cy="5589788"/>
          </a:xfrm>
        </p:spPr>
        <p:txBody>
          <a:bodyPr>
            <a:normAutofit/>
          </a:bodyPr>
          <a:lstStyle/>
          <a:p>
            <a:pPr marL="228600" lvl="1" algn="just">
              <a:spcBef>
                <a:spcPts val="1000"/>
              </a:spcBef>
            </a:pPr>
            <a:r>
              <a:rPr lang="en-US" sz="2400" dirty="0"/>
              <a:t>Checking done by a compiler is static.</a:t>
            </a:r>
          </a:p>
          <a:p>
            <a:pPr marL="228600" lvl="1" algn="just">
              <a:spcBef>
                <a:spcPts val="1000"/>
              </a:spcBef>
            </a:pPr>
            <a:r>
              <a:rPr lang="en-US" sz="2400" dirty="0"/>
              <a:t>Checking done when target program runs is dynamic.</a:t>
            </a:r>
          </a:p>
          <a:p>
            <a:pPr marL="228600" lvl="1" algn="just">
              <a:spcBef>
                <a:spcPts val="1000"/>
              </a:spcBef>
            </a:pPr>
            <a:r>
              <a:rPr lang="en-US" sz="2400" dirty="0"/>
              <a:t>Any check can be done dynamically, if the target code carries the type of an element along with the value of that element.</a:t>
            </a:r>
          </a:p>
          <a:p>
            <a:pPr marL="228600" lvl="1" algn="l">
              <a:spcBef>
                <a:spcPts val="1000"/>
              </a:spcBef>
            </a:pP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Sound type system eliminates</a:t>
            </a:r>
            <a:r>
              <a:rPr lang="en-US" sz="2400" dirty="0"/>
              <a:t> the need for dynamic checking for type errors because it allows us to determine statically that these errors cannot occur when the target program runs.</a:t>
            </a:r>
          </a:p>
          <a:p>
            <a:pPr marL="228600" lvl="1" algn="just">
              <a:spcBef>
                <a:spcPts val="1000"/>
              </a:spcBef>
            </a:pPr>
            <a:r>
              <a:rPr lang="en-US" sz="2400" dirty="0"/>
              <a:t>A sound type system assigns a type other than </a:t>
            </a:r>
            <a:r>
              <a:rPr lang="en-US" sz="2400" dirty="0" err="1"/>
              <a:t>type_error</a:t>
            </a:r>
            <a:r>
              <a:rPr lang="en-US" sz="2400" dirty="0"/>
              <a:t>.</a:t>
            </a:r>
          </a:p>
          <a:p>
            <a:pPr marL="228600" lvl="1" algn="just">
              <a:spcBef>
                <a:spcPts val="1000"/>
              </a:spcBef>
            </a:pPr>
            <a:r>
              <a:rPr lang="en-US" sz="2400" dirty="0"/>
              <a:t>A language is strongly typed if its compiler can guarantee that the programs it accepts will execute without type errors.</a:t>
            </a:r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C3285C-A933-FAC8-E70F-1CB81616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DDD12-BB34-AC54-BAE2-9973E3152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546960840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Error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62" y="932155"/>
            <a:ext cx="8285784" cy="4898400"/>
          </a:xfrm>
        </p:spPr>
        <p:txBody>
          <a:bodyPr>
            <a:normAutofit/>
          </a:bodyPr>
          <a:lstStyle/>
          <a:p>
            <a:r>
              <a:rPr lang="en-US" dirty="0"/>
              <a:t>Since type checking has the potential for catching errors in programs, it is important to do something when an error is discovered.</a:t>
            </a:r>
          </a:p>
          <a:p>
            <a:r>
              <a:rPr lang="en-US" dirty="0"/>
              <a:t>At the very least, the compiler must report the nature and location of the error.</a:t>
            </a:r>
          </a:p>
          <a:p>
            <a:r>
              <a:rPr lang="en-US" dirty="0"/>
              <a:t>It is desirable for the type checker to recover from errors, so it can check the rest of the input.</a:t>
            </a:r>
          </a:p>
          <a:p>
            <a:r>
              <a:rPr lang="en-US" dirty="0"/>
              <a:t>Error handling affects the type-checking rules, it has to be designed into the type system right from the start.</a:t>
            </a:r>
          </a:p>
          <a:p>
            <a:r>
              <a:rPr lang="en-US" dirty="0"/>
              <a:t>The rules must be prepared to cope with errors. </a:t>
            </a:r>
          </a:p>
          <a:p>
            <a:r>
              <a:rPr lang="en-US" dirty="0"/>
              <a:t>The inclusion of error handling may result in a type system that goes beyond the one needed to specify correct programs.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32B4D-B2CC-D189-7A5A-5519286D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9EDED-039C-D042-D753-3B2B50A1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770545322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Specification of a Simple Type Checker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type of each identifier must be declared before the identifier is used.</a:t>
            </a:r>
          </a:p>
          <a:p>
            <a:r>
              <a:rPr lang="en-US" sz="3200" dirty="0">
                <a:solidFill>
                  <a:srgbClr val="C00000"/>
                </a:solidFill>
              </a:rPr>
              <a:t>The type checker is a translation scheme that synthesizes the type of each expression from the type of its sub-expressions.</a:t>
            </a:r>
          </a:p>
          <a:p>
            <a:r>
              <a:rPr lang="en-US" sz="3200" dirty="0"/>
              <a:t>The type checker can handle arrays, pointers, statements, and functions.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A9A61-2ABB-60C8-3064-78CA81D5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EF915-88BB-F35E-199E-27D9BBDE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447877821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Specification of a Simple Type Checker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62" y="851825"/>
            <a:ext cx="8170374" cy="5202746"/>
          </a:xfrm>
        </p:spPr>
        <p:txBody>
          <a:bodyPr>
            <a:normAutofit fontScale="62500" lnSpcReduction="20000"/>
          </a:bodyPr>
          <a:lstStyle/>
          <a:p>
            <a:pPr>
              <a:buNone/>
              <a:defRPr/>
            </a:pPr>
            <a:r>
              <a:rPr lang="en-US" sz="3200" b="1" dirty="0"/>
              <a:t>A Simple Language:</a:t>
            </a:r>
          </a:p>
          <a:p>
            <a:pPr algn="just">
              <a:defRPr/>
            </a:pPr>
            <a:r>
              <a:rPr lang="en-US" sz="4000" dirty="0"/>
              <a:t>Here is a Pascal-like grammar for a sequence of declarations (D) followed by an expression (E).</a:t>
            </a:r>
          </a:p>
          <a:p>
            <a:pPr>
              <a:buNone/>
              <a:defRPr/>
            </a:pPr>
            <a:r>
              <a:rPr lang="en-US" sz="3200" b="1" u="sng" dirty="0"/>
              <a:t>Grammar:</a:t>
            </a:r>
          </a:p>
          <a:p>
            <a:pPr>
              <a:buNone/>
              <a:defRPr/>
            </a:pPr>
            <a:r>
              <a:rPr lang="en-US" sz="4000" i="1" dirty="0"/>
              <a:t>P</a:t>
            </a:r>
            <a:r>
              <a:rPr lang="en-US" sz="4000" dirty="0"/>
              <a:t> → </a:t>
            </a:r>
            <a:r>
              <a:rPr lang="en-US" sz="4000" i="1" dirty="0"/>
              <a:t>D</a:t>
            </a:r>
            <a:r>
              <a:rPr lang="en-US" sz="4000" dirty="0"/>
              <a:t> ; </a:t>
            </a:r>
            <a:r>
              <a:rPr lang="en-US" sz="4000" i="1" dirty="0"/>
              <a:t>E</a:t>
            </a:r>
          </a:p>
          <a:p>
            <a:pPr>
              <a:buNone/>
              <a:defRPr/>
            </a:pPr>
            <a:r>
              <a:rPr lang="en-US" sz="4000" i="1" dirty="0"/>
              <a:t>D</a:t>
            </a:r>
            <a:r>
              <a:rPr lang="en-US" sz="4000" dirty="0"/>
              <a:t> → </a:t>
            </a:r>
            <a:r>
              <a:rPr lang="en-US" sz="4000" i="1" dirty="0"/>
              <a:t>D</a:t>
            </a:r>
            <a:r>
              <a:rPr lang="en-US" sz="4000" dirty="0"/>
              <a:t> ; </a:t>
            </a:r>
            <a:r>
              <a:rPr lang="en-US" sz="4000" i="1" dirty="0"/>
              <a:t>D</a:t>
            </a:r>
            <a:r>
              <a:rPr lang="en-US" sz="4000" dirty="0"/>
              <a:t> | </a:t>
            </a:r>
            <a:r>
              <a:rPr lang="en-US" sz="4000" b="1" dirty="0"/>
              <a:t>id</a:t>
            </a:r>
            <a:r>
              <a:rPr lang="en-US" sz="4000" dirty="0"/>
              <a:t> : </a:t>
            </a:r>
            <a:r>
              <a:rPr lang="en-US" sz="4000" i="1" dirty="0"/>
              <a:t>T</a:t>
            </a:r>
          </a:p>
          <a:p>
            <a:pPr>
              <a:buNone/>
              <a:defRPr/>
            </a:pPr>
            <a:r>
              <a:rPr lang="en-US" sz="4000" i="1" dirty="0"/>
              <a:t>T </a:t>
            </a:r>
            <a:r>
              <a:rPr lang="en-US" sz="4000" dirty="0"/>
              <a:t>→ </a:t>
            </a:r>
            <a:r>
              <a:rPr lang="en-US" sz="4000" b="1" dirty="0"/>
              <a:t>char </a:t>
            </a:r>
            <a:r>
              <a:rPr lang="en-US" sz="4000" dirty="0"/>
              <a:t>| </a:t>
            </a:r>
            <a:r>
              <a:rPr lang="en-US" sz="4000" b="1" dirty="0"/>
              <a:t>integer </a:t>
            </a:r>
            <a:r>
              <a:rPr lang="en-US" sz="4000" dirty="0"/>
              <a:t>| </a:t>
            </a:r>
            <a:r>
              <a:rPr lang="en-US" sz="4000" b="1" dirty="0"/>
              <a:t>array</a:t>
            </a:r>
            <a:r>
              <a:rPr lang="en-US" sz="4000" dirty="0"/>
              <a:t> [ </a:t>
            </a:r>
            <a:r>
              <a:rPr lang="en-US" sz="4000" b="1" dirty="0" err="1"/>
              <a:t>num</a:t>
            </a:r>
            <a:r>
              <a:rPr lang="en-US" sz="4000" b="1" dirty="0"/>
              <a:t> </a:t>
            </a:r>
            <a:r>
              <a:rPr lang="en-US" sz="4000" dirty="0"/>
              <a:t>] </a:t>
            </a:r>
            <a:r>
              <a:rPr lang="en-US" sz="4000" b="1" dirty="0"/>
              <a:t>of</a:t>
            </a:r>
            <a:r>
              <a:rPr lang="en-US" sz="4000" dirty="0"/>
              <a:t> </a:t>
            </a:r>
            <a:r>
              <a:rPr lang="en-US" sz="4000" b="1" i="1" dirty="0"/>
              <a:t>T</a:t>
            </a:r>
            <a:r>
              <a:rPr lang="en-US" sz="4000" dirty="0"/>
              <a:t> | ↑</a:t>
            </a:r>
            <a:r>
              <a:rPr lang="en-US" sz="4000" i="1" dirty="0"/>
              <a:t>T</a:t>
            </a:r>
          </a:p>
          <a:p>
            <a:pPr>
              <a:buNone/>
              <a:defRPr/>
            </a:pPr>
            <a:r>
              <a:rPr lang="en-US" sz="4000" i="1" dirty="0"/>
              <a:t>E </a:t>
            </a:r>
            <a:r>
              <a:rPr lang="en-US" sz="4000" dirty="0"/>
              <a:t>→ </a:t>
            </a:r>
            <a:r>
              <a:rPr lang="en-US" sz="4000" b="1" dirty="0"/>
              <a:t>literal </a:t>
            </a:r>
            <a:r>
              <a:rPr lang="en-US" sz="4000" dirty="0"/>
              <a:t>| </a:t>
            </a:r>
            <a:r>
              <a:rPr lang="en-US" sz="4000" b="1" dirty="0" err="1"/>
              <a:t>num</a:t>
            </a:r>
            <a:r>
              <a:rPr lang="en-US" sz="4000" dirty="0"/>
              <a:t> | </a:t>
            </a:r>
            <a:r>
              <a:rPr lang="en-US" sz="4000" b="1" dirty="0"/>
              <a:t>id</a:t>
            </a:r>
            <a:r>
              <a:rPr lang="en-US" sz="4000" dirty="0"/>
              <a:t> | </a:t>
            </a:r>
            <a:r>
              <a:rPr lang="en-US" sz="4000" i="1" dirty="0"/>
              <a:t>E</a:t>
            </a:r>
            <a:r>
              <a:rPr lang="en-US" sz="4000" dirty="0"/>
              <a:t> </a:t>
            </a:r>
            <a:r>
              <a:rPr lang="en-US" sz="4000" b="1" dirty="0"/>
              <a:t>mod</a:t>
            </a:r>
            <a:r>
              <a:rPr lang="en-US" sz="4000" dirty="0"/>
              <a:t> </a:t>
            </a:r>
            <a:r>
              <a:rPr lang="en-US" sz="4000" i="1" dirty="0"/>
              <a:t>E</a:t>
            </a:r>
            <a:r>
              <a:rPr lang="en-US" sz="4000" dirty="0"/>
              <a:t> | </a:t>
            </a:r>
            <a:r>
              <a:rPr lang="en-US" sz="4000" i="1" dirty="0"/>
              <a:t>E</a:t>
            </a:r>
            <a:r>
              <a:rPr lang="en-US" sz="4000" dirty="0"/>
              <a:t> [ </a:t>
            </a:r>
            <a:r>
              <a:rPr lang="en-US" sz="4000" i="1" dirty="0"/>
              <a:t>E </a:t>
            </a:r>
            <a:r>
              <a:rPr lang="en-US" sz="4000" dirty="0"/>
              <a:t>] | </a:t>
            </a:r>
            <a:r>
              <a:rPr lang="en-US" sz="4000" i="1" dirty="0"/>
              <a:t>E</a:t>
            </a:r>
            <a:r>
              <a:rPr lang="en-US" sz="4000" dirty="0"/>
              <a:t> ↑</a:t>
            </a:r>
          </a:p>
          <a:p>
            <a:pPr>
              <a:buNone/>
              <a:defRPr/>
            </a:pPr>
            <a:endParaRPr lang="en-US" sz="1400" dirty="0"/>
          </a:p>
          <a:p>
            <a:pPr>
              <a:spcAft>
                <a:spcPct val="30000"/>
              </a:spcAft>
              <a:buNone/>
              <a:defRPr/>
            </a:pPr>
            <a:r>
              <a:rPr lang="en-US" sz="4000" b="1" kern="0" dirty="0">
                <a:solidFill>
                  <a:srgbClr val="C00000"/>
                </a:solidFill>
                <a:latin typeface="+mj-lt"/>
              </a:rPr>
              <a:t>Basic Types: char, integer, type-error</a:t>
            </a:r>
            <a:endParaRPr lang="en-US" sz="4000" b="1" dirty="0">
              <a:solidFill>
                <a:srgbClr val="C00000"/>
              </a:solidFill>
              <a:latin typeface="+mj-lt"/>
            </a:endParaRPr>
          </a:p>
          <a:p>
            <a:pPr>
              <a:buNone/>
              <a:defRPr/>
            </a:pPr>
            <a:endParaRPr lang="en-US" sz="1400" dirty="0"/>
          </a:p>
          <a:p>
            <a:pPr>
              <a:buNone/>
              <a:defRPr/>
            </a:pPr>
            <a:r>
              <a:rPr lang="en-US" sz="4000" b="1" u="sng" dirty="0">
                <a:solidFill>
                  <a:srgbClr val="002060"/>
                </a:solidFill>
              </a:rPr>
              <a:t>Sample Program:</a:t>
            </a:r>
          </a:p>
          <a:p>
            <a:pPr>
              <a:buNone/>
              <a:defRPr/>
            </a:pPr>
            <a:r>
              <a:rPr lang="en-US" sz="4000" b="1" dirty="0">
                <a:solidFill>
                  <a:srgbClr val="002060"/>
                </a:solidFill>
              </a:rPr>
              <a:t>Key: integer; X: integer; Key mod x</a:t>
            </a:r>
          </a:p>
          <a:p>
            <a:pPr algn="just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AE8D1-1134-1C65-6509-A45A116C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8B0D3-46AE-D4BD-ED07-F58ADD03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454920063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Specification of a Simple Type Checker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1602" y="762910"/>
            <a:ext cx="8199268" cy="544607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ko-KR" dirty="0"/>
              <a:t>The basic types are char and integer.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ko-KR" dirty="0" err="1"/>
              <a:t>Type_error</a:t>
            </a:r>
            <a:r>
              <a:rPr lang="en-US" altLang="ko-KR" dirty="0"/>
              <a:t> signals an error.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ko-KR" dirty="0">
                <a:solidFill>
                  <a:srgbClr val="00B050"/>
                </a:solidFill>
              </a:rPr>
              <a:t>All arrays start at 1, so array[256] of char leads to type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ko-KR" b="1" dirty="0">
                <a:solidFill>
                  <a:srgbClr val="0070C0"/>
                </a:solidFill>
              </a:rPr>
              <a:t>Expression : array(1..256,char)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ko-KR" b="1" dirty="0">
              <a:solidFill>
                <a:srgbClr val="0070C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ko-KR" b="1" dirty="0">
                <a:solidFill>
                  <a:srgbClr val="0070C0"/>
                </a:solidFill>
              </a:rPr>
              <a:t>               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ko-KR" dirty="0">
                <a:solidFill>
                  <a:srgbClr val="00B050"/>
                </a:solidFill>
              </a:rPr>
              <a:t>The symbol ↑ in an declaration specifies a pointer type, so  ↑ integer leads to type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ko-KR" b="1" dirty="0">
                <a:solidFill>
                  <a:srgbClr val="0070C0"/>
                </a:solidFill>
              </a:rPr>
              <a:t>Expression : pointer(integer)</a:t>
            </a:r>
          </a:p>
          <a:p>
            <a:pPr algn="just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B4D727-933F-91DC-053D-99B9AED1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69149" y="2869060"/>
            <a:ext cx="4320369" cy="848649"/>
            <a:chOff x="3476483" y="5314950"/>
            <a:chExt cx="4320369" cy="848649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421874" y="5314950"/>
              <a:ext cx="226326" cy="3807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6533866" y="5314950"/>
              <a:ext cx="344605" cy="3807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3476483" y="5782599"/>
              <a:ext cx="14097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Constructor</a:t>
              </a:r>
            </a:p>
          </p:txBody>
        </p:sp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>
              <a:off x="6387152" y="5769769"/>
              <a:ext cx="14097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Basic Type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53894" y="4852737"/>
            <a:ext cx="4320369" cy="545982"/>
            <a:chOff x="3476483" y="5314950"/>
            <a:chExt cx="4320369" cy="848649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4421874" y="5314950"/>
              <a:ext cx="226326" cy="3807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533866" y="5314950"/>
              <a:ext cx="344605" cy="3807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7"/>
            <p:cNvSpPr txBox="1">
              <a:spLocks noChangeArrowheads="1"/>
            </p:cNvSpPr>
            <p:nvPr/>
          </p:nvSpPr>
          <p:spPr bwMode="auto">
            <a:xfrm>
              <a:off x="3476483" y="5782599"/>
              <a:ext cx="14097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Constructor</a:t>
              </a:r>
            </a:p>
          </p:txBody>
        </p:sp>
        <p:sp>
          <p:nvSpPr>
            <p:cNvPr id="17" name="TextBox 10"/>
            <p:cNvSpPr txBox="1">
              <a:spLocks noChangeArrowheads="1"/>
            </p:cNvSpPr>
            <p:nvPr/>
          </p:nvSpPr>
          <p:spPr bwMode="auto">
            <a:xfrm>
              <a:off x="6387152" y="5769769"/>
              <a:ext cx="14097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Basic Type</a:t>
              </a:r>
            </a:p>
          </p:txBody>
        </p:sp>
      </p:grp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B841B23-21FA-1BD2-CD28-3552F2C74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03310475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000" b="1" dirty="0">
                <a:solidFill>
                  <a:srgbClr val="002060"/>
                </a:solidFill>
              </a:rPr>
              <a:t>Translation Scheme for Declarations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497801" y="521480"/>
            <a:ext cx="8331397" cy="4601182"/>
          </a:xfrm>
          <a:noFill/>
          <a:ln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r>
              <a:rPr lang="en-US" altLang="ko-KR" sz="2400" b="1" dirty="0">
                <a:solidFill>
                  <a:srgbClr val="002060"/>
                </a:solidFill>
              </a:rPr>
              <a:t>P → D ; E</a:t>
            </a:r>
          </a:p>
          <a:p>
            <a:r>
              <a:rPr lang="en-US" altLang="ko-KR" sz="2400" b="1" dirty="0">
                <a:solidFill>
                  <a:srgbClr val="002060"/>
                </a:solidFill>
              </a:rPr>
              <a:t>D → D ; D</a:t>
            </a:r>
          </a:p>
          <a:p>
            <a:r>
              <a:rPr lang="en-US" altLang="ko-KR" sz="2400" b="1" dirty="0">
                <a:solidFill>
                  <a:srgbClr val="002060"/>
                </a:solidFill>
              </a:rPr>
              <a:t>D → id : T 		   { </a:t>
            </a:r>
            <a:r>
              <a:rPr lang="en-US" altLang="ko-KR" sz="2400" b="1" dirty="0" err="1">
                <a:solidFill>
                  <a:srgbClr val="002060"/>
                </a:solidFill>
              </a:rPr>
              <a:t>addtype</a:t>
            </a:r>
            <a:r>
              <a:rPr lang="en-US" altLang="ko-KR" sz="2400" b="1" dirty="0">
                <a:solidFill>
                  <a:srgbClr val="002060"/>
                </a:solidFill>
              </a:rPr>
              <a:t>(</a:t>
            </a:r>
            <a:r>
              <a:rPr lang="en-US" altLang="ko-KR" sz="2400" b="1" dirty="0" err="1">
                <a:solidFill>
                  <a:srgbClr val="002060"/>
                </a:solidFill>
              </a:rPr>
              <a:t>id.entry</a:t>
            </a:r>
            <a:r>
              <a:rPr lang="en-US" altLang="ko-KR" sz="2400" b="1" dirty="0">
                <a:solidFill>
                  <a:srgbClr val="002060"/>
                </a:solidFill>
              </a:rPr>
              <a:t>, </a:t>
            </a:r>
            <a:r>
              <a:rPr lang="en-US" altLang="ko-KR" sz="2400" b="1" dirty="0" err="1">
                <a:solidFill>
                  <a:srgbClr val="002060"/>
                </a:solidFill>
              </a:rPr>
              <a:t>T.type</a:t>
            </a:r>
            <a:r>
              <a:rPr lang="en-US" altLang="ko-KR" sz="2400" b="1" dirty="0">
                <a:solidFill>
                  <a:srgbClr val="002060"/>
                </a:solidFill>
              </a:rPr>
              <a:t>) }</a:t>
            </a:r>
          </a:p>
          <a:p>
            <a:r>
              <a:rPr lang="en-US" altLang="ko-KR" sz="2400" b="1" dirty="0">
                <a:solidFill>
                  <a:srgbClr val="002060"/>
                </a:solidFill>
              </a:rPr>
              <a:t>T → char 		   { </a:t>
            </a:r>
            <a:r>
              <a:rPr lang="en-US" altLang="ko-KR" sz="2400" b="1" dirty="0" err="1">
                <a:solidFill>
                  <a:srgbClr val="002060"/>
                </a:solidFill>
              </a:rPr>
              <a:t>T.type</a:t>
            </a:r>
            <a:r>
              <a:rPr lang="en-US" altLang="ko-KR" sz="2400" b="1" dirty="0">
                <a:solidFill>
                  <a:srgbClr val="002060"/>
                </a:solidFill>
              </a:rPr>
              <a:t> := char }</a:t>
            </a:r>
          </a:p>
          <a:p>
            <a:r>
              <a:rPr lang="en-US" altLang="ko-KR" sz="2400" b="1" dirty="0">
                <a:solidFill>
                  <a:srgbClr val="002060"/>
                </a:solidFill>
              </a:rPr>
              <a:t>T → integer 		   { </a:t>
            </a:r>
            <a:r>
              <a:rPr lang="en-US" altLang="ko-KR" sz="2400" b="1" dirty="0" err="1">
                <a:solidFill>
                  <a:srgbClr val="002060"/>
                </a:solidFill>
              </a:rPr>
              <a:t>T.type</a:t>
            </a:r>
            <a:r>
              <a:rPr lang="en-US" altLang="ko-KR" sz="2400" b="1" dirty="0">
                <a:solidFill>
                  <a:srgbClr val="002060"/>
                </a:solidFill>
              </a:rPr>
              <a:t> := integer }</a:t>
            </a:r>
          </a:p>
          <a:p>
            <a:r>
              <a:rPr lang="en-US" altLang="ko-KR" sz="2400" b="1" dirty="0">
                <a:solidFill>
                  <a:srgbClr val="002060"/>
                </a:solidFill>
              </a:rPr>
              <a:t>T → ↑T</a:t>
            </a:r>
            <a:r>
              <a:rPr lang="en-US" altLang="ko-KR" sz="2400" b="1" baseline="-25000" dirty="0">
                <a:solidFill>
                  <a:srgbClr val="002060"/>
                </a:solidFill>
              </a:rPr>
              <a:t>1</a:t>
            </a:r>
            <a:r>
              <a:rPr lang="en-US" altLang="ko-KR" sz="2400" b="1" dirty="0">
                <a:solidFill>
                  <a:srgbClr val="002060"/>
                </a:solidFill>
              </a:rPr>
              <a:t> 		   { </a:t>
            </a:r>
            <a:r>
              <a:rPr lang="en-US" altLang="ko-KR" sz="2400" b="1" dirty="0" err="1">
                <a:solidFill>
                  <a:srgbClr val="002060"/>
                </a:solidFill>
              </a:rPr>
              <a:t>T.type</a:t>
            </a:r>
            <a:r>
              <a:rPr lang="en-US" altLang="ko-KR" sz="2400" b="1" dirty="0">
                <a:solidFill>
                  <a:srgbClr val="002060"/>
                </a:solidFill>
              </a:rPr>
              <a:t> := pointer(T</a:t>
            </a:r>
            <a:r>
              <a:rPr lang="en-US" altLang="ko-KR" sz="2400" b="1" baseline="-25000" dirty="0">
                <a:solidFill>
                  <a:srgbClr val="002060"/>
                </a:solidFill>
              </a:rPr>
              <a:t>1</a:t>
            </a:r>
            <a:r>
              <a:rPr lang="en-US" altLang="ko-KR" sz="2400" b="1" dirty="0">
                <a:solidFill>
                  <a:srgbClr val="002060"/>
                </a:solidFill>
              </a:rPr>
              <a:t>.type) }</a:t>
            </a:r>
          </a:p>
          <a:p>
            <a:r>
              <a:rPr lang="en-US" altLang="ko-KR" sz="2400" b="1" dirty="0">
                <a:solidFill>
                  <a:srgbClr val="002060"/>
                </a:solidFill>
              </a:rPr>
              <a:t>T → array [ </a:t>
            </a:r>
            <a:r>
              <a:rPr lang="en-US" altLang="ko-KR" sz="2400" b="1" dirty="0" err="1">
                <a:solidFill>
                  <a:srgbClr val="002060"/>
                </a:solidFill>
              </a:rPr>
              <a:t>num</a:t>
            </a:r>
            <a:r>
              <a:rPr lang="en-US" altLang="ko-KR" sz="2400" b="1" dirty="0">
                <a:solidFill>
                  <a:srgbClr val="002060"/>
                </a:solidFill>
              </a:rPr>
              <a:t> ] of T</a:t>
            </a:r>
            <a:r>
              <a:rPr lang="en-US" altLang="ko-KR" sz="2400" b="1" baseline="-25000" dirty="0">
                <a:solidFill>
                  <a:srgbClr val="002060"/>
                </a:solidFill>
              </a:rPr>
              <a:t>1  </a:t>
            </a:r>
            <a:r>
              <a:rPr lang="en-US" altLang="ko-KR" sz="2400" b="1" dirty="0">
                <a:solidFill>
                  <a:srgbClr val="002060"/>
                </a:solidFill>
              </a:rPr>
              <a:t>   { </a:t>
            </a:r>
            <a:r>
              <a:rPr lang="en-US" altLang="ko-KR" sz="2400" b="1" dirty="0" err="1">
                <a:solidFill>
                  <a:srgbClr val="002060"/>
                </a:solidFill>
              </a:rPr>
              <a:t>T.type</a:t>
            </a:r>
            <a:r>
              <a:rPr lang="en-US" altLang="ko-KR" sz="2400" b="1" dirty="0">
                <a:solidFill>
                  <a:srgbClr val="002060"/>
                </a:solidFill>
              </a:rPr>
              <a:t> := array(1 .. </a:t>
            </a:r>
            <a:r>
              <a:rPr lang="en-US" altLang="ko-KR" sz="2400" b="1" dirty="0" err="1">
                <a:solidFill>
                  <a:srgbClr val="002060"/>
                </a:solidFill>
              </a:rPr>
              <a:t>num.val</a:t>
            </a:r>
            <a:r>
              <a:rPr lang="en-US" altLang="ko-KR" sz="2400" b="1" dirty="0">
                <a:solidFill>
                  <a:srgbClr val="002060"/>
                </a:solidFill>
              </a:rPr>
              <a:t>, T</a:t>
            </a:r>
            <a:r>
              <a:rPr lang="en-US" altLang="ko-KR" sz="2400" b="1" baseline="-25000" dirty="0">
                <a:solidFill>
                  <a:srgbClr val="002060"/>
                </a:solidFill>
              </a:rPr>
              <a:t>1</a:t>
            </a:r>
            <a:r>
              <a:rPr lang="en-US" altLang="ko-KR" sz="2400" b="1" dirty="0">
                <a:solidFill>
                  <a:srgbClr val="002060"/>
                </a:solidFill>
              </a:rPr>
              <a:t>.type) 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E3574-1BCD-5CE2-8F70-3073FB51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09481" y="5122662"/>
            <a:ext cx="82296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563C1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Try to derive the annotated parse tree for the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563C1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declaration X: array[100] of ↑ char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9166FDD-26C8-5CE5-4B80-3936A8E6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530186980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>
                <a:solidFill>
                  <a:srgbClr val="002060"/>
                </a:solidFill>
              </a:rPr>
              <a:t>Type Checking for Expressions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F2C6A0-DEB9-19F6-B662-C81E4817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69257" y="584086"/>
            <a:ext cx="8302533" cy="112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anose="020B0604020202020204" pitchFamily="34" charset="0"/>
              </a:rPr>
              <a:t>Once the identifiers and their types have been inserted into the symbol table, we can check the type of the elements of an expression: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469256" y="1957828"/>
            <a:ext cx="8302533" cy="4316086"/>
          </a:xfrm>
          <a:prstGeom prst="rect">
            <a:avLst/>
          </a:prstGeom>
          <a:ln>
            <a:solidFill>
              <a:schemeClr val="tx1"/>
            </a:solidFill>
            <a:miter lim="800000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E →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literal 	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{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E.type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:= char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}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E →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num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	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{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E.type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:= integer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}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E →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id 	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{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E.type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:= lookup(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id.entry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)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}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E → E</a:t>
            </a:r>
            <a:r>
              <a:rPr kumimoji="0" lang="en-US" altLang="ko-KR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1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mod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E</a:t>
            </a:r>
            <a:r>
              <a:rPr kumimoji="0" lang="en-US" altLang="ko-KR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2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{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if E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1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.type =integer and E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2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.type = integer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then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E.type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:= integer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				 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else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E.type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:=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type_error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}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E → E</a:t>
            </a:r>
            <a:r>
              <a:rPr kumimoji="0" lang="en-US" altLang="ko-KR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1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[ E</a:t>
            </a:r>
            <a:r>
              <a:rPr kumimoji="0" lang="en-US" altLang="ko-KR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2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] 	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{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if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E</a:t>
            </a:r>
            <a:r>
              <a:rPr kumimoji="0" lang="en-US" altLang="ko-KR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2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.type = integer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and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E</a:t>
            </a:r>
            <a:r>
              <a:rPr kumimoji="0" lang="en-US" altLang="ko-KR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1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.type = array(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s,t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				 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then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E.type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:= t else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E.type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:=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type_error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}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E → E</a:t>
            </a:r>
            <a:r>
              <a:rPr kumimoji="0" lang="en-US" altLang="ko-KR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1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↑ 	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{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if E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1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.type = pointer(t)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				  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then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E.type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:= t else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E.type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:=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type_error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}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506120D-7E0F-D4E6-0BA1-AE436BA2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921781503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>
                <a:solidFill>
                  <a:srgbClr val="002060"/>
                </a:solidFill>
              </a:rPr>
              <a:t>How About Boolean Types?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Try adding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altLang="ko-KR" sz="3200" b="1" dirty="0">
                <a:solidFill>
                  <a:srgbClr val="C00000"/>
                </a:solidFill>
              </a:rPr>
              <a:t>T -&gt; </a:t>
            </a:r>
            <a:r>
              <a:rPr lang="en-US" altLang="ko-KR" sz="3200" b="1" dirty="0" err="1">
                <a:solidFill>
                  <a:srgbClr val="C00000"/>
                </a:solidFill>
              </a:rPr>
              <a:t>boolean</a:t>
            </a:r>
            <a:endParaRPr lang="en-US" altLang="ko-KR" sz="3200" b="1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altLang="ko-KR" sz="3200" b="1" dirty="0">
                <a:solidFill>
                  <a:srgbClr val="C00000"/>
                </a:solidFill>
              </a:rPr>
              <a:t>Relational operators &lt;  &lt;=  =  &gt;=  &gt;  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altLang="ko-KR" sz="3200" b="1" dirty="0">
                <a:solidFill>
                  <a:srgbClr val="C00000"/>
                </a:solidFill>
              </a:rPr>
              <a:t>Logical connectives and or not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ko-KR" dirty="0"/>
              <a:t>to the grammar, then add appropriate type checking semantic actions.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1AA2E-AE01-C6A5-5423-C199596F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388E5-473B-20FA-E44F-0BC54676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335522594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>
                <a:solidFill>
                  <a:srgbClr val="002060"/>
                </a:solidFill>
              </a:rPr>
              <a:t>Type Checking for Statements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62" y="755948"/>
            <a:ext cx="8276906" cy="51832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Usually we assign the type VOID to statements.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If a type error is found during type checking, though, we should set the type to </a:t>
            </a:r>
            <a:r>
              <a:rPr lang="en-US" altLang="ko-KR" dirty="0" err="1"/>
              <a:t>type_error</a:t>
            </a:r>
            <a:endParaRPr lang="en-US" altLang="ko-KR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Let</a:t>
            </a:r>
            <a:r>
              <a:rPr lang="en-US" altLang="ko-KR" dirty="0">
                <a:latin typeface="Arial" panose="020B0604020202020204"/>
              </a:rPr>
              <a:t>’</a:t>
            </a:r>
            <a:r>
              <a:rPr lang="en-US" altLang="ko-KR" dirty="0"/>
              <a:t>s change our grammar allow statements: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altLang="ko-KR" sz="4400" b="1" dirty="0">
                <a:solidFill>
                  <a:srgbClr val="C00000"/>
                </a:solidFill>
              </a:rPr>
              <a:t>P → D ; S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altLang="ko-KR" dirty="0"/>
              <a:t>i.e., a program is a sequence of declarations followed by a sequence of statements.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1CB81-F5A9-7B8A-61DC-DAB9A6A98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35AD7-2D17-98F2-E6B9-7432170CD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5781713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>
                <a:solidFill>
                  <a:srgbClr val="002060"/>
                </a:solidFill>
              </a:rPr>
              <a:t>Type Checking for Statements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C3D00B-95D9-674F-8D66-FAD843F5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81853" y="750408"/>
            <a:ext cx="8215566" cy="5270829"/>
          </a:xfrm>
          <a:prstGeom prst="rect">
            <a:avLst/>
          </a:prstGeom>
          <a:ln>
            <a:solidFill>
              <a:schemeClr val="tx1"/>
            </a:solidFill>
            <a:miter lim="800000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S →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id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:= E 		{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if </a:t>
            </a:r>
            <a:r>
              <a:rPr kumimoji="0" lang="en-U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id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.type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=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E.type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then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S.type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:= void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				  else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S.type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:=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type_error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}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S →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if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E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then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S</a:t>
            </a:r>
            <a:r>
              <a:rPr kumimoji="0" lang="en-US" altLang="ko-KR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1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	{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if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E.type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=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boolean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				   then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S.type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:= S</a:t>
            </a:r>
            <a:r>
              <a:rPr kumimoji="0" lang="en-US" altLang="ko-KR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1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.type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				   else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S.type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:=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type_error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}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S →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while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E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do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S</a:t>
            </a:r>
            <a:r>
              <a:rPr kumimoji="0" lang="en-US" altLang="ko-KR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1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	{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if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E.type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=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boolean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				   then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S.type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:= S</a:t>
            </a:r>
            <a:r>
              <a:rPr kumimoji="0" lang="en-US" altLang="ko-KR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1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.type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				   else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S.type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:=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type_error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}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S → S</a:t>
            </a:r>
            <a:r>
              <a:rPr kumimoji="0" lang="en-US" altLang="ko-KR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1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; S</a:t>
            </a:r>
            <a:r>
              <a:rPr kumimoji="0" lang="en-US" altLang="ko-KR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2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		{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if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S</a:t>
            </a:r>
            <a:r>
              <a:rPr kumimoji="0" lang="en-US" altLang="ko-KR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1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.type = void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and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S</a:t>
            </a:r>
            <a:r>
              <a:rPr kumimoji="0" lang="en-US" altLang="ko-KR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2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.type = void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				   then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S.type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:= void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				   else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S.type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:=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type_error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CF912-0862-27AA-ADF2-97E542361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666391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a Compiler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7D36C-D713-4E0A-9B77-DA754B950D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oogle Shape;288;p12"/>
          <p:cNvSpPr/>
          <p:nvPr/>
        </p:nvSpPr>
        <p:spPr>
          <a:xfrm>
            <a:off x="5342944" y="1256304"/>
            <a:ext cx="1219200" cy="6858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Scanner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289;p12"/>
          <p:cNvSpPr/>
          <p:nvPr/>
        </p:nvSpPr>
        <p:spPr>
          <a:xfrm>
            <a:off x="7781344" y="1256304"/>
            <a:ext cx="1219200" cy="6858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Parser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290;p12"/>
          <p:cNvSpPr/>
          <p:nvPr/>
        </p:nvSpPr>
        <p:spPr>
          <a:xfrm>
            <a:off x="10219744" y="1256304"/>
            <a:ext cx="1219200" cy="6858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Semantic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Routines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291;p12"/>
          <p:cNvSpPr/>
          <p:nvPr/>
        </p:nvSpPr>
        <p:spPr>
          <a:xfrm>
            <a:off x="10219744" y="4837704"/>
            <a:ext cx="1219200" cy="6858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Generator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oogle Shape;292;p12"/>
          <p:cNvSpPr/>
          <p:nvPr/>
        </p:nvSpPr>
        <p:spPr>
          <a:xfrm>
            <a:off x="10219744" y="3161304"/>
            <a:ext cx="1219200" cy="6858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Optimizer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Google Shape;293;p12"/>
          <p:cNvCxnSpPr/>
          <p:nvPr/>
        </p:nvCxnSpPr>
        <p:spPr>
          <a:xfrm>
            <a:off x="4123770" y="1561117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Google Shape;294;p12"/>
          <p:cNvCxnSpPr/>
          <p:nvPr/>
        </p:nvCxnSpPr>
        <p:spPr>
          <a:xfrm>
            <a:off x="6562170" y="1561117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" name="Google Shape;295;p12"/>
          <p:cNvCxnSpPr/>
          <p:nvPr/>
        </p:nvCxnSpPr>
        <p:spPr>
          <a:xfrm>
            <a:off x="9000570" y="1561117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296;p12"/>
          <p:cNvCxnSpPr/>
          <p:nvPr/>
        </p:nvCxnSpPr>
        <p:spPr>
          <a:xfrm>
            <a:off x="10829370" y="1942117"/>
            <a:ext cx="0" cy="12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297;p12"/>
          <p:cNvCxnSpPr/>
          <p:nvPr/>
        </p:nvCxnSpPr>
        <p:spPr>
          <a:xfrm>
            <a:off x="10829370" y="3847117"/>
            <a:ext cx="0" cy="990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" name="Google Shape;298;p12"/>
          <p:cNvSpPr txBox="1"/>
          <p:nvPr/>
        </p:nvSpPr>
        <p:spPr>
          <a:xfrm>
            <a:off x="3971370" y="875317"/>
            <a:ext cx="10604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Source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Program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oogle Shape;299;p12"/>
          <p:cNvSpPr txBox="1"/>
          <p:nvPr/>
        </p:nvSpPr>
        <p:spPr>
          <a:xfrm>
            <a:off x="6638370" y="1180117"/>
            <a:ext cx="941388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Tokens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oogle Shape;300;p12"/>
          <p:cNvSpPr txBox="1"/>
          <p:nvPr/>
        </p:nvSpPr>
        <p:spPr>
          <a:xfrm>
            <a:off x="9152970" y="1180117"/>
            <a:ext cx="11207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Syntactic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Google Shape;301;p12"/>
          <p:cNvSpPr txBox="1"/>
          <p:nvPr/>
        </p:nvSpPr>
        <p:spPr>
          <a:xfrm>
            <a:off x="9152970" y="1561117"/>
            <a:ext cx="11239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Structure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Google Shape;302;p12"/>
          <p:cNvCxnSpPr/>
          <p:nvPr/>
        </p:nvCxnSpPr>
        <p:spPr>
          <a:xfrm rot="10800000">
            <a:off x="9838770" y="2932717"/>
            <a:ext cx="990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1" name="Google Shape;303;p12"/>
          <p:cNvCxnSpPr/>
          <p:nvPr/>
        </p:nvCxnSpPr>
        <p:spPr>
          <a:xfrm>
            <a:off x="9838770" y="2932717"/>
            <a:ext cx="0" cy="1447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2" name="Google Shape;304;p12"/>
          <p:cNvCxnSpPr/>
          <p:nvPr/>
        </p:nvCxnSpPr>
        <p:spPr>
          <a:xfrm>
            <a:off x="9838770" y="4380517"/>
            <a:ext cx="990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Dot"/>
            <a:round/>
            <a:headEnd type="none" w="med" len="med"/>
            <a:tailEnd type="triangle" w="med" len="med"/>
          </a:ln>
        </p:spPr>
      </p:cxnSp>
      <p:sp>
        <p:nvSpPr>
          <p:cNvPr id="23" name="Google Shape;305;p12"/>
          <p:cNvSpPr/>
          <p:nvPr/>
        </p:nvSpPr>
        <p:spPr>
          <a:xfrm>
            <a:off x="5266744" y="3237504"/>
            <a:ext cx="2057400" cy="9906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Symbol and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Attribute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Tables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oogle Shape;306;p12"/>
          <p:cNvSpPr txBox="1"/>
          <p:nvPr/>
        </p:nvSpPr>
        <p:spPr>
          <a:xfrm>
            <a:off x="4399995" y="4380517"/>
            <a:ext cx="4214813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(Used by all Phases of The Compiler)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oogle Shape;307;p12"/>
          <p:cNvSpPr txBox="1"/>
          <p:nvPr/>
        </p:nvSpPr>
        <p:spPr>
          <a:xfrm>
            <a:off x="3441145" y="1744473"/>
            <a:ext cx="21209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(Character Stream)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oogle Shape;308;p12"/>
          <p:cNvSpPr txBox="1"/>
          <p:nvPr/>
        </p:nvSpPr>
        <p:spPr>
          <a:xfrm>
            <a:off x="9972120" y="2089754"/>
            <a:ext cx="1749425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Intermediate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Representation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oogle Shape;309;p12"/>
          <p:cNvSpPr/>
          <p:nvPr/>
        </p:nvSpPr>
        <p:spPr>
          <a:xfrm>
            <a:off x="9757808" y="5720367"/>
            <a:ext cx="23526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Target machine 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Google Shape;310;p12"/>
          <p:cNvCxnSpPr/>
          <p:nvPr/>
        </p:nvCxnSpPr>
        <p:spPr>
          <a:xfrm>
            <a:off x="10829370" y="5447317"/>
            <a:ext cx="0" cy="3524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2377D9F7-61B7-509D-D182-DFC565DB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932590336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Type Checking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Multiple-argument functions can be modeled as functions that take a single PRODUCT argument.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altLang="ko-KR" sz="4000" b="1" dirty="0">
                <a:solidFill>
                  <a:srgbClr val="C00000"/>
                </a:solidFill>
              </a:rPr>
              <a:t>root : ( real → real ) x real → real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This would model a function that takes a real function over the reals, and a real, and returns a real. 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altLang="ko-KR" sz="4000" b="1" dirty="0">
                <a:solidFill>
                  <a:srgbClr val="C00000"/>
                </a:solidFill>
              </a:rPr>
              <a:t>In C: float root( float (*f)(float), float x );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altLang="ko-KR" sz="4000" b="1" dirty="0">
                <a:solidFill>
                  <a:srgbClr val="C00000"/>
                </a:solidFill>
              </a:rPr>
              <a:t>function root (function f (real) : real; x: real): real</a:t>
            </a:r>
            <a:endParaRPr lang="en-US" altLang="ko-KR" sz="4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BA80B-3CB0-FE99-5DE6-008E0075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F2C48-7255-2858-0486-FEC2A8A57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91714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Type Checking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Suppose we add a production E → E ( E )</a:t>
            </a:r>
          </a:p>
          <a:p>
            <a:pPr marL="0" indent="0">
              <a:buNone/>
            </a:pPr>
            <a:r>
              <a:rPr lang="en-US" altLang="ko-KR" dirty="0"/>
              <a:t>Then we need productions for function declarations:</a:t>
            </a:r>
          </a:p>
          <a:p>
            <a:pPr marL="0" indent="0">
              <a:buNone/>
            </a:pPr>
            <a:r>
              <a:rPr lang="en-US" altLang="ko-KR" dirty="0">
                <a:latin typeface="Arial" panose="020B0604020202020204" pitchFamily="34" charset="0"/>
              </a:rPr>
              <a:t>T → T1 ‘→’ T2 		{ </a:t>
            </a:r>
            <a:r>
              <a:rPr lang="en-US" altLang="ko-KR" dirty="0" err="1">
                <a:latin typeface="Arial" panose="020B0604020202020204" pitchFamily="34" charset="0"/>
              </a:rPr>
              <a:t>T.type</a:t>
            </a:r>
            <a:r>
              <a:rPr lang="en-US" altLang="ko-KR" dirty="0">
                <a:latin typeface="Arial" panose="020B0604020202020204" pitchFamily="34" charset="0"/>
              </a:rPr>
              <a:t> := T1.type → T</a:t>
            </a:r>
            <a:r>
              <a:rPr lang="en-US" altLang="ko-KR" sz="2000" dirty="0">
                <a:latin typeface="Arial" panose="020B0604020202020204" pitchFamily="34" charset="0"/>
              </a:rPr>
              <a:t>2</a:t>
            </a:r>
            <a:r>
              <a:rPr lang="en-US" altLang="ko-KR" dirty="0">
                <a:latin typeface="Arial" panose="020B0604020202020204" pitchFamily="34" charset="0"/>
              </a:rPr>
              <a:t>.type }</a:t>
            </a:r>
          </a:p>
          <a:p>
            <a:pPr marL="0" indent="0">
              <a:buNone/>
            </a:pPr>
            <a:endParaRPr lang="en-US" altLang="ko-KR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and function calls:</a:t>
            </a:r>
            <a:endParaRPr lang="en-US" altLang="ko-KR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dirty="0"/>
              <a:t>	</a:t>
            </a:r>
            <a:r>
              <a:rPr lang="en-US" altLang="ko-KR" dirty="0">
                <a:latin typeface="Arial" panose="020B0604020202020204" pitchFamily="34" charset="0"/>
              </a:rPr>
              <a:t>E → E1 ( E2 ) { </a:t>
            </a:r>
            <a:r>
              <a:rPr lang="en-US" altLang="ko-KR" b="1" dirty="0">
                <a:latin typeface="Arial" panose="020B0604020202020204" pitchFamily="34" charset="0"/>
              </a:rPr>
              <a:t>if </a:t>
            </a:r>
            <a:r>
              <a:rPr lang="en-US" altLang="ko-KR" dirty="0">
                <a:latin typeface="Arial" panose="020B0604020202020204" pitchFamily="34" charset="0"/>
              </a:rPr>
              <a:t>E2.type = s </a:t>
            </a:r>
            <a:r>
              <a:rPr lang="en-US" altLang="ko-KR" b="1" dirty="0">
                <a:latin typeface="Arial" panose="020B0604020202020204" pitchFamily="34" charset="0"/>
              </a:rPr>
              <a:t>and </a:t>
            </a:r>
            <a:r>
              <a:rPr lang="en-US" altLang="ko-KR" dirty="0">
                <a:latin typeface="Arial" panose="020B0604020202020204" pitchFamily="34" charset="0"/>
              </a:rPr>
              <a:t>E1.type = s → t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b="1" dirty="0">
                <a:latin typeface="Arial" panose="020B0604020202020204" pitchFamily="34" charset="0"/>
              </a:rPr>
              <a:t>				then </a:t>
            </a:r>
            <a:r>
              <a:rPr lang="en-US" altLang="ko-KR" dirty="0" err="1">
                <a:latin typeface="Arial" panose="020B0604020202020204" pitchFamily="34" charset="0"/>
              </a:rPr>
              <a:t>E.type</a:t>
            </a:r>
            <a:r>
              <a:rPr lang="en-US" altLang="ko-KR" dirty="0">
                <a:latin typeface="Arial" panose="020B0604020202020204" pitchFamily="34" charset="0"/>
              </a:rPr>
              <a:t> := t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b="1" dirty="0">
                <a:latin typeface="Arial" panose="020B0604020202020204" pitchFamily="34" charset="0"/>
              </a:rPr>
              <a:t>			else </a:t>
            </a:r>
            <a:r>
              <a:rPr lang="en-US" altLang="ko-KR" dirty="0" err="1">
                <a:latin typeface="Arial" panose="020B0604020202020204" pitchFamily="34" charset="0"/>
              </a:rPr>
              <a:t>E.type</a:t>
            </a:r>
            <a:r>
              <a:rPr lang="en-US" altLang="ko-KR" dirty="0">
                <a:latin typeface="Arial" panose="020B0604020202020204" pitchFamily="34" charset="0"/>
              </a:rPr>
              <a:t> := </a:t>
            </a:r>
            <a:r>
              <a:rPr lang="en-US" altLang="ko-KR" dirty="0" err="1">
                <a:latin typeface="Arial" panose="020B0604020202020204" pitchFamily="34" charset="0"/>
              </a:rPr>
              <a:t>type_error</a:t>
            </a:r>
            <a:r>
              <a:rPr lang="en-US" altLang="ko-KR" dirty="0">
                <a:latin typeface="Arial" panose="020B0604020202020204" pitchFamily="34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dirty="0">
                <a:latin typeface="Arial" panose="020B0604020202020204" pitchFamily="34" charset="0"/>
              </a:rPr>
              <a:t>			}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13252-3753-8C5B-0000-ABF4E6B1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8CDF4-DC0B-58D1-C973-579AB879F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726513710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Type Conversions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63" y="912767"/>
            <a:ext cx="8250272" cy="460118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dirty="0"/>
              <a:t>Expression </a:t>
            </a:r>
            <a:r>
              <a:rPr lang="en-US" sz="3200" b="1" dirty="0">
                <a:solidFill>
                  <a:srgbClr val="C00000"/>
                </a:solidFill>
              </a:rPr>
              <a:t>x + </a:t>
            </a:r>
            <a:r>
              <a:rPr lang="en-US" sz="3200" b="1" dirty="0" err="1">
                <a:solidFill>
                  <a:srgbClr val="C00000"/>
                </a:solidFill>
              </a:rPr>
              <a:t>i</a:t>
            </a:r>
            <a:r>
              <a:rPr lang="en-US" sz="3200" dirty="0">
                <a:solidFill>
                  <a:srgbClr val="C00000"/>
                </a:solidFill>
              </a:rPr>
              <a:t>  </a:t>
            </a:r>
            <a:r>
              <a:rPr lang="en-US" dirty="0"/>
              <a:t>where x is </a:t>
            </a:r>
            <a:r>
              <a:rPr lang="en-US" b="1" dirty="0"/>
              <a:t>real</a:t>
            </a:r>
            <a:r>
              <a:rPr lang="en-US" dirty="0"/>
              <a:t> and </a:t>
            </a:r>
            <a:r>
              <a:rPr lang="en-US" dirty="0" err="1"/>
              <a:t>i</a:t>
            </a:r>
            <a:r>
              <a:rPr lang="en-US" dirty="0"/>
              <a:t> is </a:t>
            </a:r>
            <a:r>
              <a:rPr lang="en-US" b="1" dirty="0"/>
              <a:t>integer</a:t>
            </a:r>
            <a:r>
              <a:rPr lang="en-US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Compiler ensures that both operands of + operator are of same type by type conversion.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Convert according to the left assignment.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The type conversions are </a:t>
            </a:r>
            <a:r>
              <a:rPr lang="en-US" dirty="0">
                <a:solidFill>
                  <a:srgbClr val="FF0000"/>
                </a:solidFill>
              </a:rPr>
              <a:t>language dependent</a:t>
            </a:r>
            <a:r>
              <a:rPr lang="en-US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Postfix notation for </a:t>
            </a:r>
            <a:r>
              <a:rPr lang="en-US" sz="3200" b="1" dirty="0">
                <a:solidFill>
                  <a:srgbClr val="C00000"/>
                </a:solidFill>
              </a:rPr>
              <a:t>x + </a:t>
            </a:r>
            <a:r>
              <a:rPr lang="en-US" sz="3200" b="1" dirty="0" err="1">
                <a:solidFill>
                  <a:srgbClr val="C00000"/>
                </a:solidFill>
              </a:rPr>
              <a:t>i</a:t>
            </a:r>
            <a:r>
              <a:rPr lang="en-US" dirty="0"/>
              <a:t>, might be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en-US" sz="3200" b="1" dirty="0">
                <a:solidFill>
                  <a:srgbClr val="C00000"/>
                </a:solidFill>
              </a:rPr>
              <a:t>x  </a:t>
            </a:r>
            <a:r>
              <a:rPr lang="en-US" sz="3200" b="1" dirty="0" err="1">
                <a:solidFill>
                  <a:srgbClr val="C00000"/>
                </a:solidFill>
              </a:rPr>
              <a:t>i</a:t>
            </a:r>
            <a:r>
              <a:rPr lang="en-US" sz="3200" b="1" dirty="0">
                <a:solidFill>
                  <a:srgbClr val="C00000"/>
                </a:solidFill>
              </a:rPr>
              <a:t>   </a:t>
            </a:r>
            <a:r>
              <a:rPr lang="en-US" sz="3200" b="1" dirty="0" err="1">
                <a:solidFill>
                  <a:srgbClr val="C00000"/>
                </a:solidFill>
              </a:rPr>
              <a:t>inttoreal</a:t>
            </a:r>
            <a:r>
              <a:rPr lang="en-US" sz="3200" b="1" dirty="0">
                <a:solidFill>
                  <a:srgbClr val="C00000"/>
                </a:solidFill>
              </a:rPr>
              <a:t>   real+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372C7-5374-C7C1-9564-FAE7047B4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11D4C-6EC4-8C0B-8A06-BD4A5EF75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717725415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Coercions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dirty="0"/>
              <a:t>Conversion from one type to another is said to be </a:t>
            </a:r>
            <a:r>
              <a:rPr lang="en-US" sz="3200" b="1" i="1" dirty="0">
                <a:solidFill>
                  <a:srgbClr val="C00000"/>
                </a:solidFill>
              </a:rPr>
              <a:t>implicit</a:t>
            </a:r>
            <a:r>
              <a:rPr lang="en-US" dirty="0"/>
              <a:t> if it is to be done automatically by the computer.</a:t>
            </a:r>
          </a:p>
          <a:p>
            <a:pPr>
              <a:lnSpc>
                <a:spcPct val="100000"/>
              </a:lnSpc>
              <a:defRPr/>
            </a:pPr>
            <a:r>
              <a:rPr lang="en-US" sz="3200" b="1" i="1" dirty="0">
                <a:solidFill>
                  <a:srgbClr val="C00000"/>
                </a:solidFill>
              </a:rPr>
              <a:t>Implicit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type conversions are called </a:t>
            </a:r>
            <a:r>
              <a:rPr lang="en-US" sz="3200" b="1" i="1" dirty="0">
                <a:solidFill>
                  <a:srgbClr val="C00000"/>
                </a:solidFill>
              </a:rPr>
              <a:t>coercions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en-US" dirty="0"/>
          </a:p>
          <a:p>
            <a:pPr>
              <a:lnSpc>
                <a:spcPct val="100000"/>
              </a:lnSpc>
              <a:defRPr/>
            </a:pPr>
            <a:r>
              <a:rPr lang="en-US" dirty="0"/>
              <a:t>Conversion is said to be explicit if the programmer must write something  to cause the conversion.</a:t>
            </a:r>
          </a:p>
          <a:p>
            <a:pPr>
              <a:lnSpc>
                <a:spcPct val="100000"/>
              </a:lnSpc>
              <a:defRPr/>
            </a:pPr>
            <a:r>
              <a:rPr lang="en-US" dirty="0"/>
              <a:t>Conversions  like  </a:t>
            </a:r>
            <a:r>
              <a:rPr lang="en-US" sz="3200" b="1" i="1" dirty="0">
                <a:solidFill>
                  <a:srgbClr val="C00000"/>
                </a:solidFill>
              </a:rPr>
              <a:t>x = ( </a:t>
            </a:r>
            <a:r>
              <a:rPr lang="en-US" sz="3200" b="1" i="1" dirty="0" err="1">
                <a:solidFill>
                  <a:srgbClr val="C00000"/>
                </a:solidFill>
              </a:rPr>
              <a:t>int</a:t>
            </a:r>
            <a:r>
              <a:rPr lang="en-US" sz="3200" b="1" i="1" dirty="0">
                <a:solidFill>
                  <a:srgbClr val="C00000"/>
                </a:solidFill>
              </a:rPr>
              <a:t> ) y </a:t>
            </a:r>
            <a:r>
              <a:rPr lang="en-US" dirty="0"/>
              <a:t>are explicit.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35404-2D96-C687-76B9-BA178822D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9283D-376E-37B5-071A-D86D4842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4266311304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2388" y="592517"/>
            <a:ext cx="8294913" cy="5663821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  <a:defRPr/>
            </a:pPr>
            <a:r>
              <a:rPr lang="en-US" dirty="0"/>
              <a:t>Expression formed by applying arithmetic operator </a:t>
            </a:r>
            <a:r>
              <a:rPr lang="en-US" b="1" i="1" dirty="0"/>
              <a:t>op </a:t>
            </a:r>
            <a:r>
              <a:rPr lang="en-US" dirty="0"/>
              <a:t>to constants and identifiers.</a:t>
            </a:r>
          </a:p>
          <a:p>
            <a:pPr>
              <a:buFontTx/>
              <a:buChar char="-"/>
              <a:defRPr/>
            </a:pPr>
            <a:r>
              <a:rPr lang="en-US" dirty="0"/>
              <a:t>Two basic data types – </a:t>
            </a:r>
            <a:r>
              <a:rPr lang="en-US" b="1" dirty="0"/>
              <a:t>Integer</a:t>
            </a:r>
            <a:r>
              <a:rPr lang="en-US" dirty="0"/>
              <a:t> and </a:t>
            </a:r>
            <a:r>
              <a:rPr lang="en-US" b="1" dirty="0"/>
              <a:t>real</a:t>
            </a:r>
          </a:p>
          <a:p>
            <a:pPr>
              <a:buNone/>
              <a:defRPr/>
            </a:pPr>
            <a:r>
              <a:rPr lang="en-US" sz="3600" b="1" u="sng" dirty="0"/>
              <a:t>Production</a:t>
            </a:r>
            <a:r>
              <a:rPr lang="en-US" sz="3600" b="1" dirty="0"/>
              <a:t>                      </a:t>
            </a:r>
            <a:r>
              <a:rPr lang="en-US" sz="3600" b="1" u="sng" dirty="0"/>
              <a:t>Semantic Rule</a:t>
            </a:r>
          </a:p>
          <a:p>
            <a:pPr>
              <a:buNone/>
              <a:defRPr/>
            </a:pPr>
            <a:r>
              <a:rPr lang="en-US" dirty="0"/>
              <a:t>E </a:t>
            </a:r>
            <a:r>
              <a:rPr lang="en-US" dirty="0">
                <a:cs typeface="Times New Roman" panose="02020603050405020304" pitchFamily="18" charset="0"/>
              </a:rPr>
              <a:t>→ </a:t>
            </a:r>
            <a:r>
              <a:rPr lang="en-US" b="1" dirty="0" err="1">
                <a:cs typeface="Times New Roman" panose="02020603050405020304" pitchFamily="18" charset="0"/>
              </a:rPr>
              <a:t>num</a:t>
            </a:r>
            <a:r>
              <a:rPr lang="en-US" b="1" dirty="0">
                <a:cs typeface="Times New Roman" panose="02020603050405020304" pitchFamily="18" charset="0"/>
              </a:rPr>
              <a:t>	                              </a:t>
            </a:r>
            <a:r>
              <a:rPr lang="en-US" dirty="0">
                <a:cs typeface="Times New Roman" panose="02020603050405020304" pitchFamily="18" charset="0"/>
              </a:rPr>
              <a:t>{ </a:t>
            </a:r>
            <a:r>
              <a:rPr lang="en-US" dirty="0" err="1">
                <a:cs typeface="Times New Roman" panose="02020603050405020304" pitchFamily="18" charset="0"/>
              </a:rPr>
              <a:t>E.type</a:t>
            </a:r>
            <a:r>
              <a:rPr lang="en-US" dirty="0">
                <a:cs typeface="Times New Roman" panose="02020603050405020304" pitchFamily="18" charset="0"/>
              </a:rPr>
              <a:t> = integer }</a:t>
            </a:r>
            <a:endParaRPr lang="en-US" b="1" dirty="0">
              <a:cs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lang="en-US" dirty="0"/>
              <a:t>E </a:t>
            </a:r>
            <a:r>
              <a:rPr lang="en-US" dirty="0">
                <a:cs typeface="Times New Roman" panose="02020603050405020304" pitchFamily="18" charset="0"/>
              </a:rPr>
              <a:t>→ </a:t>
            </a:r>
            <a:r>
              <a:rPr lang="en-US" b="1" dirty="0" err="1">
                <a:cs typeface="Times New Roman" panose="02020603050405020304" pitchFamily="18" charset="0"/>
              </a:rPr>
              <a:t>num.num</a:t>
            </a:r>
            <a:r>
              <a:rPr lang="en-US" b="1" dirty="0">
                <a:cs typeface="Times New Roman" panose="02020603050405020304" pitchFamily="18" charset="0"/>
              </a:rPr>
              <a:t>	           </a:t>
            </a:r>
            <a:r>
              <a:rPr lang="en-US" dirty="0">
                <a:cs typeface="Times New Roman" panose="02020603050405020304" pitchFamily="18" charset="0"/>
              </a:rPr>
              <a:t>{ </a:t>
            </a:r>
            <a:r>
              <a:rPr lang="en-US" dirty="0" err="1">
                <a:cs typeface="Times New Roman" panose="02020603050405020304" pitchFamily="18" charset="0"/>
              </a:rPr>
              <a:t>E.type</a:t>
            </a:r>
            <a:r>
              <a:rPr lang="en-US" dirty="0">
                <a:cs typeface="Times New Roman" panose="02020603050405020304" pitchFamily="18" charset="0"/>
              </a:rPr>
              <a:t> = real }</a:t>
            </a:r>
            <a:endParaRPr lang="en-US" dirty="0"/>
          </a:p>
          <a:p>
            <a:pPr>
              <a:buNone/>
              <a:defRPr/>
            </a:pPr>
            <a:r>
              <a:rPr lang="en-US" dirty="0"/>
              <a:t>E </a:t>
            </a:r>
            <a:r>
              <a:rPr lang="en-US" dirty="0">
                <a:cs typeface="Times New Roman" panose="02020603050405020304" pitchFamily="18" charset="0"/>
              </a:rPr>
              <a:t>→ </a:t>
            </a:r>
            <a:r>
              <a:rPr lang="en-US" b="1" dirty="0">
                <a:cs typeface="Times New Roman" panose="02020603050405020304" pitchFamily="18" charset="0"/>
              </a:rPr>
              <a:t>id		           </a:t>
            </a:r>
            <a:r>
              <a:rPr lang="en-US" dirty="0">
                <a:cs typeface="Times New Roman" panose="02020603050405020304" pitchFamily="18" charset="0"/>
              </a:rPr>
              <a:t>{ </a:t>
            </a:r>
            <a:r>
              <a:rPr lang="en-US" dirty="0" err="1">
                <a:cs typeface="Times New Roman" panose="02020603050405020304" pitchFamily="18" charset="0"/>
              </a:rPr>
              <a:t>E.type</a:t>
            </a:r>
            <a:r>
              <a:rPr lang="en-US" dirty="0">
                <a:cs typeface="Times New Roman" panose="02020603050405020304" pitchFamily="18" charset="0"/>
              </a:rPr>
              <a:t> = lookup(</a:t>
            </a:r>
            <a:r>
              <a:rPr lang="en-US" dirty="0" err="1">
                <a:cs typeface="Times New Roman" panose="02020603050405020304" pitchFamily="18" charset="0"/>
              </a:rPr>
              <a:t>id.entry</a:t>
            </a:r>
            <a:r>
              <a:rPr lang="en-US" dirty="0">
                <a:cs typeface="Times New Roman" panose="02020603050405020304" pitchFamily="18" charset="0"/>
              </a:rPr>
              <a:t>) }</a:t>
            </a:r>
          </a:p>
          <a:p>
            <a:pPr>
              <a:buNone/>
              <a:defRPr/>
            </a:pPr>
            <a:endParaRPr lang="en-US" b="1" dirty="0">
              <a:cs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E → E</a:t>
            </a:r>
            <a:r>
              <a:rPr lang="en-US" baseline="-25000" dirty="0">
                <a:cs typeface="Times New Roman" panose="02020603050405020304" pitchFamily="18" charset="0"/>
              </a:rPr>
              <a:t>1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b="1" dirty="0">
                <a:cs typeface="Times New Roman" panose="02020603050405020304" pitchFamily="18" charset="0"/>
              </a:rPr>
              <a:t>op</a:t>
            </a:r>
            <a:r>
              <a:rPr lang="en-US" dirty="0">
                <a:cs typeface="Times New Roman" panose="02020603050405020304" pitchFamily="18" charset="0"/>
              </a:rPr>
              <a:t> E</a:t>
            </a:r>
            <a:r>
              <a:rPr lang="en-US" baseline="-25000" dirty="0">
                <a:cs typeface="Times New Roman" panose="02020603050405020304" pitchFamily="18" charset="0"/>
              </a:rPr>
              <a:t>2</a:t>
            </a:r>
            <a:r>
              <a:rPr lang="en-US" dirty="0">
                <a:cs typeface="Times New Roman" panose="02020603050405020304" pitchFamily="18" charset="0"/>
              </a:rPr>
              <a:t>   	           { </a:t>
            </a:r>
            <a:r>
              <a:rPr lang="en-US" dirty="0" err="1">
                <a:cs typeface="Times New Roman" panose="02020603050405020304" pitchFamily="18" charset="0"/>
              </a:rPr>
              <a:t>E.type</a:t>
            </a:r>
            <a:r>
              <a:rPr lang="en-US" dirty="0">
                <a:cs typeface="Times New Roman" panose="02020603050405020304" pitchFamily="18" charset="0"/>
              </a:rPr>
              <a:t> = </a:t>
            </a:r>
            <a:r>
              <a:rPr lang="en-US" b="1" dirty="0">
                <a:cs typeface="Times New Roman" panose="02020603050405020304" pitchFamily="18" charset="0"/>
              </a:rPr>
              <a:t>if</a:t>
            </a:r>
            <a:r>
              <a:rPr lang="en-US" dirty="0">
                <a:cs typeface="Times New Roman" panose="02020603050405020304" pitchFamily="18" charset="0"/>
              </a:rPr>
              <a:t> E</a:t>
            </a:r>
            <a:r>
              <a:rPr lang="en-US" baseline="-25000" dirty="0">
                <a:cs typeface="Times New Roman" panose="02020603050405020304" pitchFamily="18" charset="0"/>
              </a:rPr>
              <a:t>1</a:t>
            </a:r>
            <a:r>
              <a:rPr lang="en-US" dirty="0">
                <a:cs typeface="Times New Roman" panose="02020603050405020304" pitchFamily="18" charset="0"/>
              </a:rPr>
              <a:t>.type=integer </a:t>
            </a:r>
            <a:r>
              <a:rPr lang="en-US" b="1" dirty="0">
                <a:cs typeface="Times New Roman" panose="02020603050405020304" pitchFamily="18" charset="0"/>
              </a:rPr>
              <a:t>and</a:t>
            </a:r>
            <a:r>
              <a:rPr lang="en-US" dirty="0">
                <a:cs typeface="Times New Roman" panose="02020603050405020304" pitchFamily="18" charset="0"/>
              </a:rPr>
              <a:t> E</a:t>
            </a:r>
            <a:r>
              <a:rPr lang="en-US" baseline="-25000" dirty="0">
                <a:cs typeface="Times New Roman" panose="02020603050405020304" pitchFamily="18" charset="0"/>
              </a:rPr>
              <a:t>2</a:t>
            </a:r>
            <a:r>
              <a:rPr lang="en-US" dirty="0">
                <a:cs typeface="Times New Roman" panose="02020603050405020304" pitchFamily="18" charset="0"/>
              </a:rPr>
              <a:t>.type=integer </a:t>
            </a:r>
          </a:p>
          <a:p>
            <a:pPr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					</a:t>
            </a:r>
            <a:r>
              <a:rPr lang="en-US" b="1" dirty="0">
                <a:cs typeface="Times New Roman" panose="02020603050405020304" pitchFamily="18" charset="0"/>
              </a:rPr>
              <a:t>then</a:t>
            </a:r>
            <a:r>
              <a:rPr lang="en-US" dirty="0">
                <a:cs typeface="Times New Roman" panose="02020603050405020304" pitchFamily="18" charset="0"/>
              </a:rPr>
              <a:t> integer </a:t>
            </a:r>
          </a:p>
          <a:p>
            <a:pPr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				 </a:t>
            </a:r>
            <a:r>
              <a:rPr lang="en-US" b="1" dirty="0">
                <a:cs typeface="Times New Roman" panose="02020603050405020304" pitchFamily="18" charset="0"/>
              </a:rPr>
              <a:t>else if</a:t>
            </a:r>
            <a:r>
              <a:rPr lang="en-US" dirty="0">
                <a:cs typeface="Times New Roman" panose="02020603050405020304" pitchFamily="18" charset="0"/>
              </a:rPr>
              <a:t> E</a:t>
            </a:r>
            <a:r>
              <a:rPr lang="en-US" baseline="-25000" dirty="0">
                <a:cs typeface="Times New Roman" panose="02020603050405020304" pitchFamily="18" charset="0"/>
              </a:rPr>
              <a:t>1</a:t>
            </a:r>
            <a:r>
              <a:rPr lang="en-US" dirty="0">
                <a:cs typeface="Times New Roman" panose="02020603050405020304" pitchFamily="18" charset="0"/>
              </a:rPr>
              <a:t>.type=integer </a:t>
            </a:r>
            <a:r>
              <a:rPr lang="en-US" b="1" dirty="0">
                <a:cs typeface="Times New Roman" panose="02020603050405020304" pitchFamily="18" charset="0"/>
              </a:rPr>
              <a:t>and</a:t>
            </a:r>
            <a:r>
              <a:rPr lang="en-US" dirty="0">
                <a:cs typeface="Times New Roman" panose="02020603050405020304" pitchFamily="18" charset="0"/>
              </a:rPr>
              <a:t> E</a:t>
            </a:r>
            <a:r>
              <a:rPr lang="en-US" baseline="-25000" dirty="0">
                <a:cs typeface="Times New Roman" panose="02020603050405020304" pitchFamily="18" charset="0"/>
              </a:rPr>
              <a:t>2</a:t>
            </a:r>
            <a:r>
              <a:rPr lang="en-US" dirty="0">
                <a:cs typeface="Times New Roman" panose="02020603050405020304" pitchFamily="18" charset="0"/>
              </a:rPr>
              <a:t>.type=real </a:t>
            </a:r>
          </a:p>
          <a:p>
            <a:pPr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					</a:t>
            </a:r>
            <a:r>
              <a:rPr lang="en-US" b="1" dirty="0">
                <a:cs typeface="Times New Roman" panose="02020603050405020304" pitchFamily="18" charset="0"/>
              </a:rPr>
              <a:t>then</a:t>
            </a:r>
            <a:r>
              <a:rPr lang="en-US" dirty="0">
                <a:cs typeface="Times New Roman" panose="02020603050405020304" pitchFamily="18" charset="0"/>
              </a:rPr>
              <a:t> real</a:t>
            </a:r>
          </a:p>
          <a:p>
            <a:pPr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				 </a:t>
            </a:r>
            <a:r>
              <a:rPr lang="en-US" b="1" dirty="0">
                <a:cs typeface="Times New Roman" panose="02020603050405020304" pitchFamily="18" charset="0"/>
              </a:rPr>
              <a:t>else if</a:t>
            </a:r>
            <a:r>
              <a:rPr lang="en-US" dirty="0">
                <a:cs typeface="Times New Roman" panose="02020603050405020304" pitchFamily="18" charset="0"/>
              </a:rPr>
              <a:t> E</a:t>
            </a:r>
            <a:r>
              <a:rPr lang="en-US" baseline="-25000" dirty="0">
                <a:cs typeface="Times New Roman" panose="02020603050405020304" pitchFamily="18" charset="0"/>
              </a:rPr>
              <a:t>1</a:t>
            </a:r>
            <a:r>
              <a:rPr lang="en-US" dirty="0">
                <a:cs typeface="Times New Roman" panose="02020603050405020304" pitchFamily="18" charset="0"/>
              </a:rPr>
              <a:t>.type=real </a:t>
            </a:r>
            <a:r>
              <a:rPr lang="en-US" b="1" dirty="0">
                <a:cs typeface="Times New Roman" panose="02020603050405020304" pitchFamily="18" charset="0"/>
              </a:rPr>
              <a:t>and</a:t>
            </a:r>
            <a:r>
              <a:rPr lang="en-US" dirty="0">
                <a:cs typeface="Times New Roman" panose="02020603050405020304" pitchFamily="18" charset="0"/>
              </a:rPr>
              <a:t> E</a:t>
            </a:r>
            <a:r>
              <a:rPr lang="en-US" baseline="-25000" dirty="0">
                <a:cs typeface="Times New Roman" panose="02020603050405020304" pitchFamily="18" charset="0"/>
              </a:rPr>
              <a:t>2</a:t>
            </a:r>
            <a:r>
              <a:rPr lang="en-US" dirty="0">
                <a:cs typeface="Times New Roman" panose="02020603050405020304" pitchFamily="18" charset="0"/>
              </a:rPr>
              <a:t>.type=integer </a:t>
            </a:r>
          </a:p>
          <a:p>
            <a:pPr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					</a:t>
            </a:r>
            <a:r>
              <a:rPr lang="en-US" b="1" dirty="0">
                <a:cs typeface="Times New Roman" panose="02020603050405020304" pitchFamily="18" charset="0"/>
              </a:rPr>
              <a:t>then</a:t>
            </a:r>
            <a:r>
              <a:rPr lang="en-US" dirty="0">
                <a:cs typeface="Times New Roman" panose="02020603050405020304" pitchFamily="18" charset="0"/>
              </a:rPr>
              <a:t> real </a:t>
            </a:r>
          </a:p>
          <a:p>
            <a:pPr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			 	 </a:t>
            </a:r>
            <a:r>
              <a:rPr lang="en-US" b="1" dirty="0">
                <a:cs typeface="Times New Roman" panose="02020603050405020304" pitchFamily="18" charset="0"/>
              </a:rPr>
              <a:t>else if</a:t>
            </a:r>
            <a:r>
              <a:rPr lang="en-US" dirty="0">
                <a:cs typeface="Times New Roman" panose="02020603050405020304" pitchFamily="18" charset="0"/>
              </a:rPr>
              <a:t> E</a:t>
            </a:r>
            <a:r>
              <a:rPr lang="en-US" baseline="-25000" dirty="0">
                <a:cs typeface="Times New Roman" panose="02020603050405020304" pitchFamily="18" charset="0"/>
              </a:rPr>
              <a:t>1</a:t>
            </a:r>
            <a:r>
              <a:rPr lang="en-US" dirty="0">
                <a:cs typeface="Times New Roman" panose="02020603050405020304" pitchFamily="18" charset="0"/>
              </a:rPr>
              <a:t>.type=real </a:t>
            </a:r>
            <a:r>
              <a:rPr lang="en-US" b="1" dirty="0">
                <a:cs typeface="Times New Roman" panose="02020603050405020304" pitchFamily="18" charset="0"/>
              </a:rPr>
              <a:t>and</a:t>
            </a:r>
            <a:r>
              <a:rPr lang="en-US" dirty="0">
                <a:cs typeface="Times New Roman" panose="02020603050405020304" pitchFamily="18" charset="0"/>
              </a:rPr>
              <a:t> E</a:t>
            </a:r>
            <a:r>
              <a:rPr lang="en-US" baseline="-25000" dirty="0">
                <a:cs typeface="Times New Roman" panose="02020603050405020304" pitchFamily="18" charset="0"/>
              </a:rPr>
              <a:t>2</a:t>
            </a:r>
            <a:r>
              <a:rPr lang="en-US" dirty="0">
                <a:cs typeface="Times New Roman" panose="02020603050405020304" pitchFamily="18" charset="0"/>
              </a:rPr>
              <a:t>.type=real </a:t>
            </a:r>
          </a:p>
          <a:p>
            <a:pPr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					</a:t>
            </a:r>
            <a:r>
              <a:rPr lang="en-US" b="1" dirty="0">
                <a:cs typeface="Times New Roman" panose="02020603050405020304" pitchFamily="18" charset="0"/>
              </a:rPr>
              <a:t>then</a:t>
            </a:r>
            <a:r>
              <a:rPr lang="en-US" dirty="0">
                <a:cs typeface="Times New Roman" panose="02020603050405020304" pitchFamily="18" charset="0"/>
              </a:rPr>
              <a:t> real</a:t>
            </a:r>
          </a:p>
          <a:p>
            <a:pPr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				 </a:t>
            </a:r>
            <a:r>
              <a:rPr lang="en-US" b="1" dirty="0">
                <a:cs typeface="Times New Roman" panose="02020603050405020304" pitchFamily="18" charset="0"/>
              </a:rPr>
              <a:t>else </a:t>
            </a:r>
            <a:r>
              <a:rPr lang="en-US" dirty="0">
                <a:cs typeface="Times New Roman" panose="02020603050405020304" pitchFamily="18" charset="0"/>
              </a:rPr>
              <a:t>type-error }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D002B-4CC3-CB87-7443-E90F76F4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FF9E8-88A3-13E4-F433-F3B3666F5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E6874F-8755-7581-CC5D-CC70B98554D6}"/>
              </a:ext>
            </a:extLst>
          </p:cNvPr>
          <p:cNvSpPr txBox="1">
            <a:spLocks/>
          </p:cNvSpPr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</a:rPr>
              <a:t>Type Conversions –  Example </a:t>
            </a:r>
          </a:p>
        </p:txBody>
      </p:sp>
    </p:spTree>
    <p:extLst>
      <p:ext uri="{BB962C8B-B14F-4D97-AF65-F5344CB8AC3E}">
        <p14:creationId xmlns:p14="http://schemas.microsoft.com/office/powerpoint/2010/main" val="239611577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556" y="763481"/>
            <a:ext cx="8265112" cy="5317724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Implicit conversion of constants can usually be done at compile time, often with a great improvement to the running time of the object program.</a:t>
            </a:r>
          </a:p>
          <a:p>
            <a:pPr algn="just"/>
            <a:r>
              <a:rPr lang="en-US" dirty="0"/>
              <a:t>Let </a:t>
            </a:r>
            <a:r>
              <a:rPr lang="en-US" sz="3200" b="1" i="1" dirty="0">
                <a:solidFill>
                  <a:srgbClr val="C00000"/>
                </a:solidFill>
              </a:rPr>
              <a:t>X </a:t>
            </a:r>
            <a:r>
              <a:rPr lang="en-US" dirty="0"/>
              <a:t>be an array of real type.</a:t>
            </a:r>
          </a:p>
          <a:p>
            <a:pPr algn="just"/>
            <a:r>
              <a:rPr lang="en-US" sz="3200" b="1" i="1" dirty="0">
                <a:solidFill>
                  <a:srgbClr val="C00000"/>
                </a:solidFill>
              </a:rPr>
              <a:t>for I = 1 to N do X[I] = 1</a:t>
            </a:r>
            <a:r>
              <a:rPr lang="en-US" dirty="0"/>
              <a:t>,  took </a:t>
            </a:r>
            <a:r>
              <a:rPr lang="en-US" sz="3200" b="1" i="1" dirty="0">
                <a:solidFill>
                  <a:srgbClr val="C00000"/>
                </a:solidFill>
              </a:rPr>
              <a:t>48.4N microseconds</a:t>
            </a:r>
            <a:r>
              <a:rPr lang="en-US" dirty="0"/>
              <a:t> for a Pascal Compiler.</a:t>
            </a:r>
          </a:p>
          <a:p>
            <a:pPr algn="just"/>
            <a:r>
              <a:rPr lang="en-US" sz="3200" b="1" i="1" dirty="0">
                <a:solidFill>
                  <a:srgbClr val="C00000"/>
                </a:solidFill>
              </a:rPr>
              <a:t>for I = 1 to N do X[I] = 1.0</a:t>
            </a:r>
            <a:r>
              <a:rPr lang="en-US" dirty="0"/>
              <a:t>,  took </a:t>
            </a:r>
            <a:r>
              <a:rPr lang="en-US" sz="3200" b="1" i="1" dirty="0">
                <a:solidFill>
                  <a:srgbClr val="C00000"/>
                </a:solidFill>
              </a:rPr>
              <a:t>5.4N microseconds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Here </a:t>
            </a:r>
            <a:r>
              <a:rPr lang="en-US" sz="3200" b="1" i="1" dirty="0">
                <a:solidFill>
                  <a:srgbClr val="C00000"/>
                </a:solidFill>
              </a:rPr>
              <a:t>1</a:t>
            </a:r>
            <a:r>
              <a:rPr lang="en-US" dirty="0"/>
              <a:t> is converted to </a:t>
            </a:r>
            <a:r>
              <a:rPr lang="en-US" sz="3200" b="1" i="1" dirty="0">
                <a:solidFill>
                  <a:srgbClr val="C00000"/>
                </a:solidFill>
              </a:rPr>
              <a:t>1.0</a:t>
            </a:r>
            <a:r>
              <a:rPr lang="en-US" dirty="0"/>
              <a:t> at compile time.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6AA66-A6F6-2EEA-5F21-1C198609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B478F-DB6C-EEDC-35A0-A545F286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D99044-5CE9-DC8C-9273-023D8F99C695}"/>
              </a:ext>
            </a:extLst>
          </p:cNvPr>
          <p:cNvSpPr txBox="1">
            <a:spLocks/>
          </p:cNvSpPr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</a:rPr>
              <a:t>Type Conversions –  Example </a:t>
            </a:r>
          </a:p>
        </p:txBody>
      </p:sp>
    </p:spTree>
    <p:extLst>
      <p:ext uri="{BB962C8B-B14F-4D97-AF65-F5344CB8AC3E}">
        <p14:creationId xmlns:p14="http://schemas.microsoft.com/office/powerpoint/2010/main" val="539238568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7113" y="781297"/>
            <a:ext cx="8261411" cy="5317661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An overloaded symbol has different meanings depending on its context. </a:t>
            </a:r>
          </a:p>
          <a:p>
            <a:pPr algn="just"/>
            <a:r>
              <a:rPr lang="en-US" dirty="0"/>
              <a:t>Overloading is resolved when a unique meaning is determined for each occurrence of a name.</a:t>
            </a:r>
          </a:p>
          <a:p>
            <a:pPr algn="just"/>
            <a:endParaRPr lang="en-US" dirty="0"/>
          </a:p>
          <a:p>
            <a:pPr marL="0" indent="0">
              <a:buNone/>
            </a:pPr>
            <a:r>
              <a:rPr lang="en-US" dirty="0"/>
              <a:t>function "*" (</a:t>
            </a:r>
            <a:r>
              <a:rPr lang="en-US" dirty="0" err="1"/>
              <a:t>i</a:t>
            </a:r>
            <a:r>
              <a:rPr lang="en-US" dirty="0"/>
              <a:t>, j : integer ) return integer;</a:t>
            </a:r>
          </a:p>
          <a:p>
            <a:pPr marL="0" indent="0">
              <a:buNone/>
            </a:pPr>
            <a:r>
              <a:rPr lang="en-US" dirty="0"/>
              <a:t>function "*" (</a:t>
            </a:r>
            <a:r>
              <a:rPr lang="en-US" dirty="0" err="1"/>
              <a:t>i</a:t>
            </a:r>
            <a:r>
              <a:rPr lang="en-US" dirty="0"/>
              <a:t>, j : integer ) return complex;</a:t>
            </a:r>
          </a:p>
          <a:p>
            <a:pPr marL="0" indent="0">
              <a:buNone/>
            </a:pPr>
            <a:r>
              <a:rPr lang="en-US" dirty="0"/>
              <a:t>function "*" (x, y :complex ) return complex;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F728C-D2B7-1076-6CF3-B68B92BA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3DF21-3C0F-AA26-4C2E-65744B902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998A63-E21F-01BF-59CF-9F351766E091}"/>
              </a:ext>
            </a:extLst>
          </p:cNvPr>
          <p:cNvSpPr txBox="1">
            <a:spLocks/>
          </p:cNvSpPr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</a:rPr>
              <a:t>Type Conversions –  Example </a:t>
            </a:r>
          </a:p>
        </p:txBody>
      </p:sp>
    </p:spTree>
    <p:extLst>
      <p:ext uri="{BB962C8B-B14F-4D97-AF65-F5344CB8AC3E}">
        <p14:creationId xmlns:p14="http://schemas.microsoft.com/office/powerpoint/2010/main" val="3445107658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Overloading of Functions and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After the above declarations, the possible types for * include:</a:t>
            </a:r>
          </a:p>
          <a:p>
            <a:pPr marL="0" indent="0">
              <a:buNone/>
            </a:pPr>
            <a:r>
              <a:rPr lang="en-US" dirty="0"/>
              <a:t>integer X integer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→  </a:t>
            </a:r>
            <a:r>
              <a:rPr lang="en-US" dirty="0"/>
              <a:t>integer</a:t>
            </a:r>
          </a:p>
          <a:p>
            <a:pPr marL="0" indent="0">
              <a:buNone/>
            </a:pPr>
            <a:r>
              <a:rPr lang="en-US" dirty="0"/>
              <a:t>integer X integer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n-US" dirty="0"/>
              <a:t> complex</a:t>
            </a:r>
          </a:p>
          <a:p>
            <a:pPr marL="0" indent="0">
              <a:buNone/>
            </a:pPr>
            <a:r>
              <a:rPr lang="en-US" dirty="0"/>
              <a:t>complex X complex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n-US" dirty="0"/>
              <a:t> complex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Ex: 	2*(3*5)</a:t>
            </a:r>
          </a:p>
          <a:p>
            <a:pPr marL="0" indent="0">
              <a:buNone/>
            </a:pPr>
            <a:r>
              <a:rPr lang="en-US" dirty="0"/>
              <a:t>	(2*5)*z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AFD5D-3695-3B96-97B3-B538F0CD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5E0B8-D8C7-40D0-F158-31BC47E5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4086522047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Overloading of Functions and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PRODUCTION</a:t>
            </a:r>
            <a:r>
              <a:rPr lang="en-US" sz="2000" dirty="0"/>
              <a:t>			</a:t>
            </a:r>
            <a:r>
              <a:rPr lang="en-US" sz="2000" b="1" u="sng" dirty="0"/>
              <a:t>SEMANTIC</a:t>
            </a:r>
            <a:r>
              <a:rPr lang="en-US" sz="2000" u="sng" dirty="0"/>
              <a:t> </a:t>
            </a:r>
            <a:r>
              <a:rPr lang="en-US" sz="2000" b="1" u="sng" dirty="0"/>
              <a:t>RULE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E’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n-US" sz="2000" dirty="0"/>
              <a:t>E				E' types := </a:t>
            </a:r>
            <a:r>
              <a:rPr lang="en-US" sz="2000" dirty="0" err="1"/>
              <a:t>E.types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E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→ </a:t>
            </a:r>
            <a:r>
              <a:rPr lang="en-US" sz="2000" dirty="0"/>
              <a:t>id 				</a:t>
            </a:r>
            <a:r>
              <a:rPr lang="en-US" sz="2000" dirty="0" err="1"/>
              <a:t>E.types</a:t>
            </a:r>
            <a:r>
              <a:rPr lang="en-US" sz="2000" dirty="0"/>
              <a:t> := lookup (</a:t>
            </a:r>
            <a:r>
              <a:rPr lang="en-US" sz="2000" dirty="0" err="1"/>
              <a:t>id.entry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E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→ </a:t>
            </a:r>
            <a:r>
              <a:rPr lang="en-US" sz="2000" dirty="0"/>
              <a:t>E</a:t>
            </a:r>
            <a:r>
              <a:rPr lang="en-US" sz="2000" baseline="-25000" dirty="0"/>
              <a:t>1</a:t>
            </a:r>
            <a:r>
              <a:rPr lang="en-US" sz="2000" dirty="0"/>
              <a:t>(E</a:t>
            </a:r>
            <a:r>
              <a:rPr lang="en-US" sz="2000" baseline="-25000" dirty="0"/>
              <a:t>2</a:t>
            </a:r>
            <a:r>
              <a:rPr lang="en-US" sz="2000" dirty="0"/>
              <a:t>)			</a:t>
            </a:r>
            <a:r>
              <a:rPr lang="en-US" sz="2000" dirty="0" err="1"/>
              <a:t>E.types</a:t>
            </a:r>
            <a:r>
              <a:rPr lang="en-US" sz="2000" dirty="0"/>
              <a:t> := {t | there exists an s in E</a:t>
            </a:r>
            <a:r>
              <a:rPr lang="en-US" sz="2000" baseline="-25000" dirty="0"/>
              <a:t>2</a:t>
            </a:r>
            <a:r>
              <a:rPr lang="en-US" sz="2000" dirty="0"/>
              <a:t>.types 								such that s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→ t</a:t>
            </a:r>
            <a:r>
              <a:rPr lang="en-US" sz="2000" dirty="0"/>
              <a:t> is in E</a:t>
            </a:r>
            <a:r>
              <a:rPr lang="en-US" sz="2000" baseline="-25000" dirty="0"/>
              <a:t>1</a:t>
            </a:r>
            <a:r>
              <a:rPr lang="en-US" sz="2000" dirty="0"/>
              <a:t>.types}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F8496-EA47-BB43-C14A-5E899EF6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F9180-F8C3-4222-8FD6-DD5580D22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52129-C85F-1EFE-217C-F73F4A1DB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654591930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53C33-B913-4329-BDA5-87CD3FDE5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80CF96-AD91-21AE-62F8-4836E02C8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14-15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CF03B79-237D-1C15-9D62-AF6F6C956C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Slides 189-247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A94F5-4676-765C-E65E-2808FA30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2ECB26-5472-90B5-E838-7298954FA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004943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7D36C-D713-4E0A-9B77-DA754B950D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Google Shape;318;p13"/>
          <p:cNvSpPr/>
          <p:nvPr/>
        </p:nvSpPr>
        <p:spPr>
          <a:xfrm>
            <a:off x="5586589" y="1573800"/>
            <a:ext cx="1219200" cy="6858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Scanner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Google Shape;319;p13"/>
          <p:cNvSpPr/>
          <p:nvPr/>
        </p:nvSpPr>
        <p:spPr>
          <a:xfrm>
            <a:off x="8024989" y="1573800"/>
            <a:ext cx="1219200" cy="6858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Parser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Google Shape;320;p13"/>
          <p:cNvSpPr/>
          <p:nvPr/>
        </p:nvSpPr>
        <p:spPr>
          <a:xfrm>
            <a:off x="10568190" y="1585039"/>
            <a:ext cx="1219200" cy="6858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Semantic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Routines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Google Shape;321;p13"/>
          <p:cNvSpPr/>
          <p:nvPr/>
        </p:nvSpPr>
        <p:spPr>
          <a:xfrm>
            <a:off x="10463389" y="5155200"/>
            <a:ext cx="1219200" cy="6858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Generator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Google Shape;322;p13"/>
          <p:cNvSpPr/>
          <p:nvPr/>
        </p:nvSpPr>
        <p:spPr>
          <a:xfrm>
            <a:off x="10463389" y="3478800"/>
            <a:ext cx="1219200" cy="6858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Optimizer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" name="Google Shape;323;p13"/>
          <p:cNvCxnSpPr/>
          <p:nvPr/>
        </p:nvCxnSpPr>
        <p:spPr>
          <a:xfrm>
            <a:off x="4367415" y="1878613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" name="Google Shape;324;p13"/>
          <p:cNvCxnSpPr/>
          <p:nvPr/>
        </p:nvCxnSpPr>
        <p:spPr>
          <a:xfrm>
            <a:off x="6805815" y="1878613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" name="Google Shape;325;p13"/>
          <p:cNvCxnSpPr/>
          <p:nvPr/>
        </p:nvCxnSpPr>
        <p:spPr>
          <a:xfrm>
            <a:off x="9299900" y="1878613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" name="Google Shape;326;p13"/>
          <p:cNvCxnSpPr/>
          <p:nvPr/>
        </p:nvCxnSpPr>
        <p:spPr>
          <a:xfrm>
            <a:off x="11073015" y="2259613"/>
            <a:ext cx="0" cy="12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" name="Google Shape;327;p13"/>
          <p:cNvCxnSpPr/>
          <p:nvPr/>
        </p:nvCxnSpPr>
        <p:spPr>
          <a:xfrm>
            <a:off x="11073015" y="4164613"/>
            <a:ext cx="0" cy="990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" name="Google Shape;328;p13"/>
          <p:cNvCxnSpPr/>
          <p:nvPr/>
        </p:nvCxnSpPr>
        <p:spPr>
          <a:xfrm>
            <a:off x="11073015" y="5841013"/>
            <a:ext cx="0" cy="381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" name="Google Shape;329;p13"/>
          <p:cNvSpPr txBox="1"/>
          <p:nvPr/>
        </p:nvSpPr>
        <p:spPr>
          <a:xfrm>
            <a:off x="4324553" y="1075338"/>
            <a:ext cx="10604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Source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Program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Google Shape;330;p13"/>
          <p:cNvSpPr txBox="1"/>
          <p:nvPr/>
        </p:nvSpPr>
        <p:spPr>
          <a:xfrm>
            <a:off x="6882015" y="1497613"/>
            <a:ext cx="941388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Tokens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Google Shape;331;p13"/>
          <p:cNvSpPr txBox="1"/>
          <p:nvPr/>
        </p:nvSpPr>
        <p:spPr>
          <a:xfrm>
            <a:off x="9396615" y="1497613"/>
            <a:ext cx="11207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Syntactic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Google Shape;332;p13"/>
          <p:cNvSpPr txBox="1"/>
          <p:nvPr/>
        </p:nvSpPr>
        <p:spPr>
          <a:xfrm>
            <a:off x="9520414" y="1806382"/>
            <a:ext cx="11239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Structure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Google Shape;333;p13"/>
          <p:cNvCxnSpPr/>
          <p:nvPr/>
        </p:nvCxnSpPr>
        <p:spPr>
          <a:xfrm rot="10800000">
            <a:off x="10082415" y="3250213"/>
            <a:ext cx="990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48" name="Google Shape;334;p13"/>
          <p:cNvCxnSpPr/>
          <p:nvPr/>
        </p:nvCxnSpPr>
        <p:spPr>
          <a:xfrm>
            <a:off x="10082415" y="3250213"/>
            <a:ext cx="0" cy="1447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49" name="Google Shape;335;p13"/>
          <p:cNvCxnSpPr/>
          <p:nvPr/>
        </p:nvCxnSpPr>
        <p:spPr>
          <a:xfrm>
            <a:off x="10082415" y="4698013"/>
            <a:ext cx="990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Dot"/>
            <a:round/>
            <a:headEnd type="none" w="med" len="med"/>
            <a:tailEnd type="triangle" w="med" len="med"/>
          </a:ln>
        </p:spPr>
      </p:cxnSp>
      <p:sp>
        <p:nvSpPr>
          <p:cNvPr id="50" name="Google Shape;336;p13"/>
          <p:cNvSpPr/>
          <p:nvPr/>
        </p:nvSpPr>
        <p:spPr>
          <a:xfrm>
            <a:off x="5510389" y="3555000"/>
            <a:ext cx="2057400" cy="9906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Symbol and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Attribute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Tables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Google Shape;337;p13"/>
          <p:cNvSpPr txBox="1"/>
          <p:nvPr/>
        </p:nvSpPr>
        <p:spPr>
          <a:xfrm>
            <a:off x="5891415" y="4698013"/>
            <a:ext cx="1646238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(Used by all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Phases of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The Compiler)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Google Shape;338;p13"/>
          <p:cNvSpPr/>
          <p:nvPr/>
        </p:nvSpPr>
        <p:spPr>
          <a:xfrm>
            <a:off x="3703215" y="2762838"/>
            <a:ext cx="6357600" cy="3358800"/>
          </a:xfrm>
          <a:prstGeom prst="rect">
            <a:avLst/>
          </a:prstGeom>
          <a:solidFill>
            <a:srgbClr val="41414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C12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Scanner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The scanner begins the analysis of  the source program by reading the input,  character by character,  and grouping characters into individual words and symbols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tokens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Noto Sans Symbols"/>
              <a:buChar char="🞐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RE ( Regular expression 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Noto Sans Symbols"/>
              <a:buChar char="🞐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NFA ( Non-deterministic Finite Automata 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Noto Sans Symbols"/>
              <a:buChar char="🞐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DFA ( Deterministic Finite Automata 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Noto Sans Symbols"/>
              <a:buChar char="🞐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FLEX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3" name="Google Shape;339;p13"/>
          <p:cNvSpPr txBox="1"/>
          <p:nvPr/>
        </p:nvSpPr>
        <p:spPr>
          <a:xfrm>
            <a:off x="3357765" y="1954813"/>
            <a:ext cx="279595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 (Character   Stream)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340;p13"/>
          <p:cNvSpPr txBox="1"/>
          <p:nvPr/>
        </p:nvSpPr>
        <p:spPr>
          <a:xfrm>
            <a:off x="10215765" y="2407250"/>
            <a:ext cx="1749425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Intermediate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Representation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341;p13"/>
          <p:cNvSpPr/>
          <p:nvPr/>
        </p:nvSpPr>
        <p:spPr>
          <a:xfrm>
            <a:off x="9957002" y="6166936"/>
            <a:ext cx="27479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Target machine code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4BA0B3-06D3-125B-9D25-E590F278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380046-6992-E8EA-92C0-1F769A1BA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a Compiler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09830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6C92FBC-B50C-3BD5-90CA-819B12A0D0C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altLang="en-US" sz="4400"/>
              <a:t>Code Optimization</a:t>
            </a:r>
          </a:p>
        </p:txBody>
      </p:sp>
      <p:sp>
        <p:nvSpPr>
          <p:cNvPr id="16387" name="Subtitle 1">
            <a:extLst>
              <a:ext uri="{FF2B5EF4-FFF2-40B4-BE49-F238E27FC236}">
                <a16:creationId xmlns:a16="http://schemas.microsoft.com/office/drawing/2014/main" id="{ED449E6D-BF75-0E18-4205-A1023B441AB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C351C8-E1CA-AD92-134F-3A98BA1F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FDE9EA-A57A-4F2F-AD85-8C8B0DFB529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6E741-FE19-2FCA-7F98-69A4E3A23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489891645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>
            <a:extLst>
              <a:ext uri="{FF2B5EF4-FFF2-40B4-BE49-F238E27FC236}">
                <a16:creationId xmlns:a16="http://schemas.microsoft.com/office/drawing/2014/main" id="{5EB1FBC8-F1A0-31B4-F8BE-9FF526711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Code Optimization</a:t>
            </a: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29D07AAD-5CC8-22DF-B00E-A09D820723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REQUIREMENTS:</a:t>
            </a:r>
          </a:p>
          <a:p>
            <a:pPr eaLnBrk="1" hangingPunct="1"/>
            <a:r>
              <a:rPr lang="en-US" altLang="en-US" sz="2800"/>
              <a:t>Meaning must be preserved (correctness)</a:t>
            </a:r>
          </a:p>
          <a:p>
            <a:pPr eaLnBrk="1" hangingPunct="1"/>
            <a:r>
              <a:rPr lang="en-US" altLang="en-US" sz="2800"/>
              <a:t>Speedup must occur on average.</a:t>
            </a:r>
          </a:p>
          <a:p>
            <a:pPr eaLnBrk="1" hangingPunct="1"/>
            <a:r>
              <a:rPr lang="en-US" altLang="en-US" sz="2800"/>
              <a:t>Work done must be worth the effort.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OPPORTUNITIES:</a:t>
            </a:r>
          </a:p>
          <a:p>
            <a:pPr eaLnBrk="1" hangingPunct="1"/>
            <a:r>
              <a:rPr lang="en-US" altLang="en-US" sz="2800"/>
              <a:t>Programmer (algorithm, directives)</a:t>
            </a:r>
          </a:p>
          <a:p>
            <a:pPr eaLnBrk="1" hangingPunct="1"/>
            <a:r>
              <a:rPr lang="en-US" altLang="en-US" sz="2800"/>
              <a:t>Intermediate code</a:t>
            </a:r>
          </a:p>
          <a:p>
            <a:pPr eaLnBrk="1" hangingPunct="1"/>
            <a:r>
              <a:rPr lang="en-US" altLang="en-US" sz="2800"/>
              <a:t>Target code  </a:t>
            </a:r>
          </a:p>
          <a:p>
            <a:pPr eaLnBrk="1" hangingPunct="1"/>
            <a:endParaRPr lang="en-US" altLang="en-US" sz="2800"/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C21B904D-08A5-7C38-B8C8-E2E510FC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432E8C-666C-4842-AA35-EC7FB2E7128D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61A81-4BE5-9B3A-65A0-D8DAE598E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505548077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3">
            <a:extLst>
              <a:ext uri="{FF2B5EF4-FFF2-40B4-BE49-F238E27FC236}">
                <a16:creationId xmlns:a16="http://schemas.microsoft.com/office/drawing/2014/main" id="{DA8E437B-9DF8-B371-265E-6A92A2886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Code Optimization</a:t>
            </a:r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3B28EB31-C780-94B5-ED76-056B7C93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071E18-7EC9-4C08-AA7F-9639B65BD73A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71FF3015-8DC2-8F22-6B3E-25C4F7FB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9498" y="1991220"/>
            <a:ext cx="1371600" cy="1066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6" name="Rectangle 4">
            <a:extLst>
              <a:ext uri="{FF2B5EF4-FFF2-40B4-BE49-F238E27FC236}">
                <a16:creationId xmlns:a16="http://schemas.microsoft.com/office/drawing/2014/main" id="{7BC3C37B-B32D-1EA3-0E19-9382E4F65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098" y="2219820"/>
            <a:ext cx="914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</a:rPr>
              <a:t>Scanner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</a:rPr>
              <a:t>(lexical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</a:rPr>
              <a:t>  analysis)</a:t>
            </a:r>
          </a:p>
        </p:txBody>
      </p:sp>
      <p:sp>
        <p:nvSpPr>
          <p:cNvPr id="20487" name="Rectangle 5">
            <a:extLst>
              <a:ext uri="{FF2B5EF4-FFF2-40B4-BE49-F238E27FC236}">
                <a16:creationId xmlns:a16="http://schemas.microsoft.com/office/drawing/2014/main" id="{EB236483-CFD9-C666-7A0D-9D04DA774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6898" y="2219820"/>
            <a:ext cx="914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</a:rPr>
              <a:t>Parser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</a:rPr>
              <a:t>(syntax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</a:rPr>
              <a:t>  analysis)</a:t>
            </a:r>
          </a:p>
        </p:txBody>
      </p:sp>
      <p:sp>
        <p:nvSpPr>
          <p:cNvPr id="20488" name="Line 6">
            <a:extLst>
              <a:ext uri="{FF2B5EF4-FFF2-40B4-BE49-F238E27FC236}">
                <a16:creationId xmlns:a16="http://schemas.microsoft.com/office/drawing/2014/main" id="{66DA28C1-1F68-7412-A552-6BE4BDC528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2498" y="252462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9" name="Line 7">
            <a:extLst>
              <a:ext uri="{FF2B5EF4-FFF2-40B4-BE49-F238E27FC236}">
                <a16:creationId xmlns:a16="http://schemas.microsoft.com/office/drawing/2014/main" id="{89BA633C-F551-F63B-9C1C-5A32294423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1298" y="252462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0" name="Rectangle 8">
            <a:extLst>
              <a:ext uri="{FF2B5EF4-FFF2-40B4-BE49-F238E27FC236}">
                <a16:creationId xmlns:a16="http://schemas.microsoft.com/office/drawing/2014/main" id="{A1B36125-87B8-91E3-45C0-AC294D14B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4298" y="3362820"/>
            <a:ext cx="914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</a:rPr>
              <a:t>Code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</a:rPr>
              <a:t>Optimizer</a:t>
            </a:r>
          </a:p>
        </p:txBody>
      </p:sp>
      <p:sp>
        <p:nvSpPr>
          <p:cNvPr id="20491" name="Rectangle 9">
            <a:extLst>
              <a:ext uri="{FF2B5EF4-FFF2-40B4-BE49-F238E27FC236}">
                <a16:creationId xmlns:a16="http://schemas.microsoft.com/office/drawing/2014/main" id="{90807B64-8454-65A1-DA26-6B9DC22B1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898" y="2219820"/>
            <a:ext cx="1143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</a:rPr>
              <a:t>Semantic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</a:rPr>
              <a:t>Analysis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</a:rPr>
              <a:t>(IC generator)</a:t>
            </a:r>
          </a:p>
        </p:txBody>
      </p:sp>
      <p:sp>
        <p:nvSpPr>
          <p:cNvPr id="20492" name="Rectangle 10">
            <a:extLst>
              <a:ext uri="{FF2B5EF4-FFF2-40B4-BE49-F238E27FC236}">
                <a16:creationId xmlns:a16="http://schemas.microsoft.com/office/drawing/2014/main" id="{32F51D9D-F6E4-FF15-CEDC-4D09364B9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0698" y="2219820"/>
            <a:ext cx="914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</a:rPr>
              <a:t>Code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</a:rPr>
              <a:t>Generator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0493" name="Line 11">
            <a:extLst>
              <a:ext uri="{FF2B5EF4-FFF2-40B4-BE49-F238E27FC236}">
                <a16:creationId xmlns:a16="http://schemas.microsoft.com/office/drawing/2014/main" id="{2A3F1C67-E854-9851-0D5D-97A11A023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5298" y="290562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4" name="Line 12">
            <a:extLst>
              <a:ext uri="{FF2B5EF4-FFF2-40B4-BE49-F238E27FC236}">
                <a16:creationId xmlns:a16="http://schemas.microsoft.com/office/drawing/2014/main" id="{E5DC608B-B3E9-E0C7-08DE-9CB5E93DCA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08698" y="267702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5" name="Line 13">
            <a:extLst>
              <a:ext uri="{FF2B5EF4-FFF2-40B4-BE49-F238E27FC236}">
                <a16:creationId xmlns:a16="http://schemas.microsoft.com/office/drawing/2014/main" id="{BA5C291F-D849-F165-26BC-BC171D3E449F}"/>
              </a:ext>
            </a:extLst>
          </p:cNvPr>
          <p:cNvSpPr>
            <a:spLocks noChangeShapeType="1"/>
          </p:cNvSpPr>
          <p:nvPr/>
        </p:nvSpPr>
        <p:spPr bwMode="auto">
          <a:xfrm>
            <a:off x="9284898" y="252462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6" name="Line 14">
            <a:extLst>
              <a:ext uri="{FF2B5EF4-FFF2-40B4-BE49-F238E27FC236}">
                <a16:creationId xmlns:a16="http://schemas.microsoft.com/office/drawing/2014/main" id="{CC4012D5-E4F6-40FD-7AF6-0043324CA7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7098" y="252462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7" name="Line 15">
            <a:extLst>
              <a:ext uri="{FF2B5EF4-FFF2-40B4-BE49-F238E27FC236}">
                <a16:creationId xmlns:a16="http://schemas.microsoft.com/office/drawing/2014/main" id="{AD23C0FC-4AB9-E16B-4A20-860B95CA5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85098" y="252462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8" name="Rectangle 16">
            <a:extLst>
              <a:ext uri="{FF2B5EF4-FFF2-40B4-BE49-F238E27FC236}">
                <a16:creationId xmlns:a16="http://schemas.microsoft.com/office/drawing/2014/main" id="{23AFCF6D-1A68-612E-DBFE-B13B07B4E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2698" y="4734420"/>
            <a:ext cx="1219200" cy="990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Symbol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Table</a:t>
            </a:r>
          </a:p>
        </p:txBody>
      </p:sp>
      <p:sp>
        <p:nvSpPr>
          <p:cNvPr id="20499" name="Line 17">
            <a:extLst>
              <a:ext uri="{FF2B5EF4-FFF2-40B4-BE49-F238E27FC236}">
                <a16:creationId xmlns:a16="http://schemas.microsoft.com/office/drawing/2014/main" id="{7648BD33-524D-52EF-843D-61F6AF5901F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7698" y="2829420"/>
            <a:ext cx="1905000" cy="2133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00" name="Line 18">
            <a:extLst>
              <a:ext uri="{FF2B5EF4-FFF2-40B4-BE49-F238E27FC236}">
                <a16:creationId xmlns:a16="http://schemas.microsoft.com/office/drawing/2014/main" id="{AB93AB77-F1FF-0722-7A22-C85E7B0E4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1698" y="2829420"/>
            <a:ext cx="45720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01" name="Line 19">
            <a:extLst>
              <a:ext uri="{FF2B5EF4-FFF2-40B4-BE49-F238E27FC236}">
                <a16:creationId xmlns:a16="http://schemas.microsoft.com/office/drawing/2014/main" id="{2613EC00-A879-5D08-DFF8-A67E780A5A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03698" y="2905620"/>
            <a:ext cx="91440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02" name="Line 20">
            <a:extLst>
              <a:ext uri="{FF2B5EF4-FFF2-40B4-BE49-F238E27FC236}">
                <a16:creationId xmlns:a16="http://schemas.microsoft.com/office/drawing/2014/main" id="{1C2A416A-6240-F79C-DA54-6CF27829B8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37098" y="397242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03" name="Line 21">
            <a:extLst>
              <a:ext uri="{FF2B5EF4-FFF2-40B4-BE49-F238E27FC236}">
                <a16:creationId xmlns:a16="http://schemas.microsoft.com/office/drawing/2014/main" id="{750BA196-0A8F-6BEC-5BBF-8B398FFF4D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41898" y="2829420"/>
            <a:ext cx="205740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04" name="Text Box 22">
            <a:extLst>
              <a:ext uri="{FF2B5EF4-FFF2-40B4-BE49-F238E27FC236}">
                <a16:creationId xmlns:a16="http://schemas.microsoft.com/office/drawing/2014/main" id="{FEC4B71F-4781-CFE4-8D1E-6468EE280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3698" y="2296020"/>
            <a:ext cx="73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Source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language</a:t>
            </a:r>
          </a:p>
        </p:txBody>
      </p:sp>
      <p:sp>
        <p:nvSpPr>
          <p:cNvPr id="20505" name="Text Box 23">
            <a:extLst>
              <a:ext uri="{FF2B5EF4-FFF2-40B4-BE49-F238E27FC236}">
                <a16:creationId xmlns:a16="http://schemas.microsoft.com/office/drawing/2014/main" id="{09804F73-608E-717B-9762-275AEC1F5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574" y="2103934"/>
            <a:ext cx="582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tokens</a:t>
            </a:r>
          </a:p>
        </p:txBody>
      </p:sp>
      <p:sp>
        <p:nvSpPr>
          <p:cNvPr id="20506" name="Text Box 24">
            <a:extLst>
              <a:ext uri="{FF2B5EF4-FFF2-40B4-BE49-F238E27FC236}">
                <a16:creationId xmlns:a16="http://schemas.microsoft.com/office/drawing/2014/main" id="{991F29BA-6FBA-15E8-A58F-9EEED66DB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236" y="2067420"/>
            <a:ext cx="754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Syntactic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structure</a:t>
            </a:r>
          </a:p>
        </p:txBody>
      </p:sp>
      <p:sp>
        <p:nvSpPr>
          <p:cNvPr id="20507" name="Text Box 25">
            <a:extLst>
              <a:ext uri="{FF2B5EF4-FFF2-40B4-BE49-F238E27FC236}">
                <a16:creationId xmlns:a16="http://schemas.microsoft.com/office/drawing/2014/main" id="{839D54BC-0A90-BF55-46F8-F7D70C204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9098" y="176262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Syntactic/semantic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structure</a:t>
            </a:r>
          </a:p>
        </p:txBody>
      </p:sp>
      <p:sp>
        <p:nvSpPr>
          <p:cNvPr id="20508" name="Text Box 26">
            <a:extLst>
              <a:ext uri="{FF2B5EF4-FFF2-40B4-BE49-F238E27FC236}">
                <a16:creationId xmlns:a16="http://schemas.microsoft.com/office/drawing/2014/main" id="{269EE91D-F579-7553-756C-E61CFF5A3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698" y="2296020"/>
            <a:ext cx="73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Target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language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F2770C-58F8-ADBD-F003-AC7A7C5A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772465422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>
            <a:extLst>
              <a:ext uri="{FF2B5EF4-FFF2-40B4-BE49-F238E27FC236}">
                <a16:creationId xmlns:a16="http://schemas.microsoft.com/office/drawing/2014/main" id="{D583B5FE-FC84-1B5B-4F22-71756199C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Levels</a:t>
            </a:r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C5BE0A9A-701A-A403-1E2D-12F21B8560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Window – peephole optimization</a:t>
            </a:r>
          </a:p>
          <a:p>
            <a:pPr eaLnBrk="1" hangingPunct="1"/>
            <a:r>
              <a:rPr lang="en-US" altLang="en-US"/>
              <a:t>Basic block</a:t>
            </a:r>
          </a:p>
          <a:p>
            <a:pPr eaLnBrk="1" hangingPunct="1"/>
            <a:r>
              <a:rPr lang="en-US" altLang="en-US"/>
              <a:t>Procedural – global (control flow graph)</a:t>
            </a:r>
          </a:p>
          <a:p>
            <a:pPr eaLnBrk="1" hangingPunct="1"/>
            <a:r>
              <a:rPr lang="en-US" altLang="en-US"/>
              <a:t>Program level – intraprocedural (program dependence graph)</a:t>
            </a:r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7B9D781A-FE7D-66B6-F4E2-C55D3261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64A3E9-9032-486C-A22B-6E34A7D37D01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A77842-76AC-8E8D-7E08-2CF897411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4104947493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>
            <a:extLst>
              <a:ext uri="{FF2B5EF4-FFF2-40B4-BE49-F238E27FC236}">
                <a16:creationId xmlns:a16="http://schemas.microsoft.com/office/drawing/2014/main" id="{CC515513-9814-A124-32CD-FC75F5520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Peephole Optimizations</a:t>
            </a:r>
          </a:p>
        </p:txBody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27E305D6-D870-EEE0-E2C8-F4B1F03A4B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Constant Folding 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x := 32</a:t>
            </a:r>
            <a:r>
              <a:rPr lang="en-US" altLang="en-US" sz="2400"/>
              <a:t>                   becomes      </a:t>
            </a:r>
            <a:r>
              <a:rPr lang="en-US" altLang="en-US" sz="2400" b="1">
                <a:latin typeface="Courier New" panose="02070309020205020404" pitchFamily="49" charset="0"/>
              </a:rPr>
              <a:t>x := 64</a:t>
            </a:r>
            <a:r>
              <a:rPr lang="en-US" altLang="en-US" sz="2400"/>
              <a:t>  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x := x + 32</a:t>
            </a:r>
            <a:r>
              <a:rPr lang="en-US" altLang="en-US" sz="240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Unreachable Code 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goto L2  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x := x + 1</a:t>
            </a:r>
            <a:r>
              <a:rPr lang="en-US" altLang="en-US" sz="2400"/>
              <a:t>               </a:t>
            </a:r>
            <a:r>
              <a:rPr lang="en-US" altLang="en-US" sz="2400">
                <a:sym typeface="Wingdings" panose="05000000000000000000" pitchFamily="2" charset="2"/>
              </a:rPr>
              <a:t> </a:t>
            </a:r>
            <a:r>
              <a:rPr lang="en-US" altLang="en-US" sz="2400"/>
              <a:t>  unneeded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Flow of control optimizations 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goto L1</a:t>
            </a:r>
            <a:r>
              <a:rPr lang="en-US" altLang="en-US" sz="2400"/>
              <a:t>                    becomes       </a:t>
            </a:r>
            <a:r>
              <a:rPr lang="en-US" altLang="en-US" sz="2400" b="1">
                <a:latin typeface="Courier New" panose="02070309020205020404" pitchFamily="49" charset="0"/>
              </a:rPr>
              <a:t>goto L2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  …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L1: goto L2</a:t>
            </a:r>
            <a:endParaRPr lang="en-US" altLang="en-US" sz="2400"/>
          </a:p>
        </p:txBody>
      </p:sp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52565C18-5E11-E181-97FD-B87A8909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0D34AD-7980-4F07-8E16-E64344CB630F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96B91-A6B6-0A2E-C418-E331A427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459571617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>
            <a:extLst>
              <a:ext uri="{FF2B5EF4-FFF2-40B4-BE49-F238E27FC236}">
                <a16:creationId xmlns:a16="http://schemas.microsoft.com/office/drawing/2014/main" id="{0652BE09-2D19-A37D-8224-FD72C9917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Peephole Optimizations</a:t>
            </a:r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BD9C27F8-0B0F-6B7F-9E1A-02BCA8BC82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Algebraic Simplification   </a:t>
            </a:r>
          </a:p>
          <a:p>
            <a:pPr lvl="1" eaLnBrk="1" hangingPunct="1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x := x + 0</a:t>
            </a:r>
            <a:r>
              <a:rPr lang="en-US" altLang="en-US"/>
              <a:t>   </a:t>
            </a:r>
            <a:r>
              <a:rPr lang="en-US" altLang="en-US">
                <a:sym typeface="Wingdings" panose="05000000000000000000" pitchFamily="2" charset="2"/>
              </a:rPr>
              <a:t> </a:t>
            </a:r>
            <a:r>
              <a:rPr lang="en-US" altLang="en-US"/>
              <a:t>  unneeded   </a:t>
            </a:r>
          </a:p>
          <a:p>
            <a:pPr eaLnBrk="1" hangingPunct="1"/>
            <a:r>
              <a:rPr lang="en-US" altLang="en-US"/>
              <a:t>Dead code   </a:t>
            </a:r>
          </a:p>
          <a:p>
            <a:pPr lvl="1" eaLnBrk="1" hangingPunct="1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x := 32</a:t>
            </a:r>
            <a:r>
              <a:rPr lang="en-US" altLang="en-US"/>
              <a:t>  </a:t>
            </a:r>
            <a:r>
              <a:rPr lang="en-US" altLang="en-US">
                <a:sym typeface="Wingdings" panose="05000000000000000000" pitchFamily="2" charset="2"/>
              </a:rPr>
              <a:t> </a:t>
            </a:r>
            <a:r>
              <a:rPr lang="en-US" altLang="en-US"/>
              <a:t>  where x not used after statement     </a:t>
            </a:r>
          </a:p>
          <a:p>
            <a:pPr lvl="1" eaLnBrk="1" hangingPunct="1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y := x + y</a:t>
            </a:r>
            <a:r>
              <a:rPr lang="en-US" altLang="en-US"/>
              <a:t>                 </a:t>
            </a:r>
            <a:r>
              <a:rPr lang="en-US" altLang="en-US">
                <a:sym typeface="Wingdings" panose="05000000000000000000" pitchFamily="2" charset="2"/>
              </a:rPr>
              <a:t></a:t>
            </a:r>
            <a:r>
              <a:rPr lang="en-US" altLang="en-US"/>
              <a:t> </a:t>
            </a:r>
            <a:r>
              <a:rPr lang="en-US" altLang="en-US" b="1">
                <a:latin typeface="Courier New" panose="02070309020205020404" pitchFamily="49" charset="0"/>
              </a:rPr>
              <a:t>y := y + 32</a:t>
            </a:r>
            <a:r>
              <a:rPr lang="en-US" altLang="en-US">
                <a:latin typeface="Courier" pitchFamily="49" charset="0"/>
              </a:rPr>
              <a:t> </a:t>
            </a:r>
          </a:p>
          <a:p>
            <a:pPr eaLnBrk="1" hangingPunct="1"/>
            <a:r>
              <a:rPr lang="en-US" altLang="en-US"/>
              <a:t> Reduction in strength   </a:t>
            </a:r>
          </a:p>
          <a:p>
            <a:pPr lvl="1" eaLnBrk="1" hangingPunct="1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x := x * 2</a:t>
            </a:r>
            <a:r>
              <a:rPr lang="en-US" altLang="en-US"/>
              <a:t>                 </a:t>
            </a:r>
            <a:r>
              <a:rPr lang="en-US" altLang="en-US">
                <a:sym typeface="Wingdings" panose="05000000000000000000" pitchFamily="2" charset="2"/>
              </a:rPr>
              <a:t> </a:t>
            </a:r>
            <a:r>
              <a:rPr lang="en-US" altLang="en-US" b="1">
                <a:latin typeface="Courier New" panose="02070309020205020404" pitchFamily="49" charset="0"/>
              </a:rPr>
              <a:t>x := x + x</a:t>
            </a:r>
            <a:r>
              <a:rPr lang="en-US" altLang="en-US">
                <a:latin typeface="Courier" pitchFamily="49" charset="0"/>
              </a:rPr>
              <a:t> </a:t>
            </a:r>
          </a:p>
        </p:txBody>
      </p:sp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956F74FF-507B-9C6F-F4D3-0BDC4D81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45F0A5-7AE0-438E-B324-D8B31A30F149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8EF43C-89B9-FB27-CCBF-9DB3EE153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528411270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>
            <a:extLst>
              <a:ext uri="{FF2B5EF4-FFF2-40B4-BE49-F238E27FC236}">
                <a16:creationId xmlns:a16="http://schemas.microsoft.com/office/drawing/2014/main" id="{DD11187E-48BD-4136-9A82-9FA3759163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Peephole Optimizations</a:t>
            </a:r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CC945A61-F282-F51D-0FB8-2C4FC13D22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Local in nature</a:t>
            </a:r>
          </a:p>
          <a:p>
            <a:pPr eaLnBrk="1" hangingPunct="1"/>
            <a:r>
              <a:rPr lang="en-US" altLang="en-US"/>
              <a:t>Pattern driven</a:t>
            </a:r>
          </a:p>
          <a:p>
            <a:pPr eaLnBrk="1" hangingPunct="1"/>
            <a:r>
              <a:rPr lang="en-US" altLang="en-US"/>
              <a:t>Limited by the size of the window</a:t>
            </a:r>
          </a:p>
        </p:txBody>
      </p: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D6AB7CCE-87BA-A073-9475-5110B8F2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F95317-09AF-475D-858F-B2762A8A65DF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CDCEC-6CF5-DBE9-2A25-E3A56A4C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577691859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>
            <a:extLst>
              <a:ext uri="{FF2B5EF4-FFF2-40B4-BE49-F238E27FC236}">
                <a16:creationId xmlns:a16="http://schemas.microsoft.com/office/drawing/2014/main" id="{22A51FD8-C533-68C9-7CDD-50345035F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Basic Block Level</a:t>
            </a:r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04B1D7FC-02E4-A7D8-6217-5F3440A175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Common Subexpression elimination</a:t>
            </a:r>
          </a:p>
          <a:p>
            <a:pPr eaLnBrk="1" hangingPunct="1"/>
            <a:r>
              <a:rPr lang="en-US" altLang="en-US"/>
              <a:t>Constant Propagation</a:t>
            </a:r>
          </a:p>
          <a:p>
            <a:pPr eaLnBrk="1" hangingPunct="1"/>
            <a:r>
              <a:rPr lang="en-US" altLang="en-US"/>
              <a:t>Dead code elimination </a:t>
            </a:r>
          </a:p>
          <a:p>
            <a:pPr eaLnBrk="1" hangingPunct="1"/>
            <a:r>
              <a:rPr lang="en-US" altLang="en-US"/>
              <a:t>Plus many others such as copy propagation, value numbering, partial redundancy elimination, …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95C68BFD-5A46-D557-3149-F6199948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FE4804-F591-49C7-B739-2BD6D2988630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6C963E-007D-6F01-EC44-94FA5D450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193782816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>
            <a:extLst>
              <a:ext uri="{FF2B5EF4-FFF2-40B4-BE49-F238E27FC236}">
                <a16:creationId xmlns:a16="http://schemas.microsoft.com/office/drawing/2014/main" id="{8B94703C-026F-C1D2-0470-2BFE509F1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Simple example: a[i+1] = b[i+1]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15BB0515-D7FD-9F9D-F934-9B532229F67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19847" y="808295"/>
            <a:ext cx="3474720" cy="512064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t1 = i+1</a:t>
            </a:r>
          </a:p>
          <a:p>
            <a:pPr eaLnBrk="1" hangingPunct="1"/>
            <a:r>
              <a:rPr lang="en-US" altLang="en-US" sz="2800" dirty="0"/>
              <a:t>t2 = b[t1]</a:t>
            </a:r>
          </a:p>
          <a:p>
            <a:pPr eaLnBrk="1" hangingPunct="1"/>
            <a:r>
              <a:rPr lang="en-US" altLang="en-US" sz="2800" dirty="0"/>
              <a:t>t3 = </a:t>
            </a:r>
            <a:r>
              <a:rPr lang="en-US" altLang="en-US" sz="2800" dirty="0" err="1"/>
              <a:t>i</a:t>
            </a:r>
            <a:r>
              <a:rPr lang="en-US" altLang="en-US" sz="2800" dirty="0"/>
              <a:t> + 1</a:t>
            </a:r>
          </a:p>
          <a:p>
            <a:pPr eaLnBrk="1" hangingPunct="1"/>
            <a:r>
              <a:rPr lang="en-US" altLang="en-US" sz="2800" dirty="0"/>
              <a:t>a[t3] = t2</a:t>
            </a:r>
          </a:p>
        </p:txBody>
      </p:sp>
      <p:sp>
        <p:nvSpPr>
          <p:cNvPr id="32774" name="Rectangle 4">
            <a:extLst>
              <a:ext uri="{FF2B5EF4-FFF2-40B4-BE49-F238E27FC236}">
                <a16:creationId xmlns:a16="http://schemas.microsoft.com/office/drawing/2014/main" id="{76AB5BC4-4870-9D77-C207-57FB3472471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985935" y="1844615"/>
            <a:ext cx="4648200" cy="4114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t1 = </a:t>
            </a:r>
            <a:r>
              <a:rPr lang="en-US" altLang="en-US" sz="2800" dirty="0" err="1"/>
              <a:t>i</a:t>
            </a:r>
            <a:r>
              <a:rPr lang="en-US" altLang="en-US" sz="2800" dirty="0"/>
              <a:t> + 1</a:t>
            </a:r>
          </a:p>
          <a:p>
            <a:pPr eaLnBrk="1" hangingPunct="1"/>
            <a:r>
              <a:rPr lang="en-US" altLang="en-US" sz="2800" dirty="0"/>
              <a:t>t2 = b[t1]</a:t>
            </a:r>
          </a:p>
          <a:p>
            <a:pPr eaLnBrk="1" hangingPunct="1"/>
            <a:r>
              <a:rPr lang="en-US" altLang="en-US" sz="2800" dirty="0"/>
              <a:t>t3 = </a:t>
            </a:r>
            <a:r>
              <a:rPr lang="en-US" altLang="en-US" sz="2800" dirty="0" err="1"/>
              <a:t>i</a:t>
            </a:r>
            <a:r>
              <a:rPr lang="en-US" altLang="en-US" sz="2800" dirty="0"/>
              <a:t> + 1    </a:t>
            </a:r>
            <a:r>
              <a:rPr lang="en-US" altLang="en-US" sz="2800" i="1" dirty="0">
                <a:sym typeface="Wingdings" panose="05000000000000000000" pitchFamily="2" charset="2"/>
              </a:rPr>
              <a:t> no longer live</a:t>
            </a:r>
            <a:endParaRPr lang="en-US" altLang="en-US" sz="2800" i="1" dirty="0"/>
          </a:p>
          <a:p>
            <a:pPr eaLnBrk="1" hangingPunct="1"/>
            <a:r>
              <a:rPr lang="en-US" altLang="en-US" sz="2800" dirty="0"/>
              <a:t>a[t1] = t2</a:t>
            </a:r>
          </a:p>
          <a:p>
            <a:pPr eaLnBrk="1" hangingPunct="1"/>
            <a:endParaRPr lang="en-US" altLang="en-US" sz="2800" dirty="0"/>
          </a:p>
        </p:txBody>
      </p:sp>
      <p:sp>
        <p:nvSpPr>
          <p:cNvPr id="32771" name="Slide Number Placeholder 6">
            <a:extLst>
              <a:ext uri="{FF2B5EF4-FFF2-40B4-BE49-F238E27FC236}">
                <a16:creationId xmlns:a16="http://schemas.microsoft.com/office/drawing/2014/main" id="{6153F1AF-F3DA-D546-794F-D97E28740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AA5DC0-6462-4ADA-82A4-1F9426C4E18F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2775" name="Text Box 5">
            <a:extLst>
              <a:ext uri="{FF2B5EF4-FFF2-40B4-BE49-F238E27FC236}">
                <a16:creationId xmlns:a16="http://schemas.microsoft.com/office/drawing/2014/main" id="{D66AAE2D-DD87-BCA7-137C-CBEC95F57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336" y="4511615"/>
            <a:ext cx="491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Common expression can be eliminated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6FFAA-FF30-D812-C4F4-31F6F251F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4250385773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>
            <a:extLst>
              <a:ext uri="{FF2B5EF4-FFF2-40B4-BE49-F238E27FC236}">
                <a16:creationId xmlns:a16="http://schemas.microsoft.com/office/drawing/2014/main" id="{76668307-FA26-BEC5-F048-5942C29FA4C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136374" y="566756"/>
            <a:ext cx="3474720" cy="5120640"/>
          </a:xfrm>
        </p:spPr>
        <p:txBody>
          <a:bodyPr/>
          <a:lstStyle/>
          <a:p>
            <a:pPr eaLnBrk="1" hangingPunct="1"/>
            <a:r>
              <a:rPr lang="en-US" altLang="en-US" sz="2800"/>
              <a:t>i = 4</a:t>
            </a:r>
          </a:p>
          <a:p>
            <a:pPr eaLnBrk="1" hangingPunct="1"/>
            <a:r>
              <a:rPr lang="en-US" altLang="en-US" sz="2800"/>
              <a:t>t1 = i+1</a:t>
            </a:r>
          </a:p>
          <a:p>
            <a:pPr eaLnBrk="1" hangingPunct="1"/>
            <a:r>
              <a:rPr lang="en-US" altLang="en-US" sz="2800"/>
              <a:t>t2 = b[t1]</a:t>
            </a:r>
          </a:p>
          <a:p>
            <a:pPr eaLnBrk="1" hangingPunct="1"/>
            <a:r>
              <a:rPr lang="en-US" altLang="en-US" sz="2800"/>
              <a:t>a[t1] = t2</a:t>
            </a:r>
          </a:p>
        </p:txBody>
      </p:sp>
      <p:sp>
        <p:nvSpPr>
          <p:cNvPr id="34821" name="Rectangle 4">
            <a:extLst>
              <a:ext uri="{FF2B5EF4-FFF2-40B4-BE49-F238E27FC236}">
                <a16:creationId xmlns:a16="http://schemas.microsoft.com/office/drawing/2014/main" id="{E9DC2F27-0EA8-F7B5-FC7F-6B4437C98A1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916662" y="1603076"/>
            <a:ext cx="3505200" cy="4114800"/>
          </a:xfrm>
        </p:spPr>
        <p:txBody>
          <a:bodyPr/>
          <a:lstStyle/>
          <a:p>
            <a:pPr eaLnBrk="1" hangingPunct="1"/>
            <a:r>
              <a:rPr lang="en-US" altLang="en-US" sz="2800"/>
              <a:t>i = 4</a:t>
            </a:r>
          </a:p>
          <a:p>
            <a:pPr eaLnBrk="1" hangingPunct="1"/>
            <a:r>
              <a:rPr lang="en-US" altLang="en-US" sz="2800"/>
              <a:t>t1 = 5</a:t>
            </a:r>
          </a:p>
          <a:p>
            <a:pPr eaLnBrk="1" hangingPunct="1"/>
            <a:r>
              <a:rPr lang="en-US" altLang="en-US" sz="2800"/>
              <a:t>t2 = b[t1]</a:t>
            </a:r>
            <a:endParaRPr lang="en-US" altLang="en-US" sz="2800" i="1"/>
          </a:p>
          <a:p>
            <a:pPr eaLnBrk="1" hangingPunct="1"/>
            <a:r>
              <a:rPr lang="en-US" altLang="en-US" sz="2800"/>
              <a:t>a[t1] = t2</a:t>
            </a:r>
          </a:p>
          <a:p>
            <a:pPr eaLnBrk="1" hangingPunct="1"/>
            <a:endParaRPr lang="en-US" altLang="en-US" sz="2800"/>
          </a:p>
        </p:txBody>
      </p:sp>
      <p:sp>
        <p:nvSpPr>
          <p:cNvPr id="34819" name="Slide Number Placeholder 6">
            <a:extLst>
              <a:ext uri="{FF2B5EF4-FFF2-40B4-BE49-F238E27FC236}">
                <a16:creationId xmlns:a16="http://schemas.microsoft.com/office/drawing/2014/main" id="{D652A388-73A6-4E16-711A-07FAC9731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F13273-0514-4B10-B7B1-556ABAB58DF6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45A36EFD-294C-260C-1FE2-420F70D19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88" y="806151"/>
            <a:ext cx="3738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Now, suppose i is a constant:</a:t>
            </a:r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8535B4D7-2FCD-BEB0-1743-EB2395DF4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1262" y="1526876"/>
            <a:ext cx="373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i = 4</a:t>
            </a:r>
          </a:p>
          <a:p>
            <a:pPr fontAlgn="base"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t1 = 5 </a:t>
            </a:r>
          </a:p>
          <a:p>
            <a:pPr fontAlgn="base"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t2 = b[5]</a:t>
            </a:r>
            <a:endParaRPr lang="en-US" altLang="en-US" sz="2800" i="1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a[5] = t2</a:t>
            </a:r>
          </a:p>
          <a:p>
            <a:pPr fontAlgn="base"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34824" name="Rectangle 10">
            <a:extLst>
              <a:ext uri="{FF2B5EF4-FFF2-40B4-BE49-F238E27FC236}">
                <a16:creationId xmlns:a16="http://schemas.microsoft.com/office/drawing/2014/main" id="{311C4BA5-8E22-3B1D-6EE6-5D0696489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262" y="4346276"/>
            <a:ext cx="3581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i = 4</a:t>
            </a:r>
          </a:p>
          <a:p>
            <a:pPr fontAlgn="base"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t2 = b[5]</a:t>
            </a:r>
            <a:endParaRPr lang="en-US" altLang="en-US" sz="2800" i="1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a[5] = t2</a:t>
            </a:r>
          </a:p>
          <a:p>
            <a:pPr fontAlgn="base"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34825" name="Text Box 11">
            <a:extLst>
              <a:ext uri="{FF2B5EF4-FFF2-40B4-BE49-F238E27FC236}">
                <a16:creationId xmlns:a16="http://schemas.microsoft.com/office/drawing/2014/main" id="{2EDABBCE-1C69-8C60-CF0F-715917DC9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462" y="4422476"/>
            <a:ext cx="161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Final Code: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5CC24-09BE-CEA6-96AA-88AC9333F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F3538CA-7C98-2546-4D15-541DD8874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pPr eaLnBrk="1" hangingPunct="1"/>
            <a:r>
              <a:rPr lang="en-US" altLang="en-US" dirty="0"/>
              <a:t>Simple example: a[i+1] = b[i+1]</a:t>
            </a:r>
          </a:p>
        </p:txBody>
      </p:sp>
    </p:spTree>
    <p:extLst>
      <p:ext uri="{BB962C8B-B14F-4D97-AF65-F5344CB8AC3E}">
        <p14:creationId xmlns:p14="http://schemas.microsoft.com/office/powerpoint/2010/main" val="421839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9">
            <a:extLst>
              <a:ext uri="{FF2B5EF4-FFF2-40B4-BE49-F238E27FC236}">
                <a16:creationId xmlns:a16="http://schemas.microsoft.com/office/drawing/2014/main" id="{C6160473-AC9F-B6AF-988F-77C4831DE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Compiler Design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BD15D8F9-EF38-73BE-1374-F7CA8B80FD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227475"/>
              </p:ext>
            </p:extLst>
          </p:nvPr>
        </p:nvGraphicFramePr>
        <p:xfrm>
          <a:off x="3869267" y="1123837"/>
          <a:ext cx="7442200" cy="78581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43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6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9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Course Code: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CSE-0613-3103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Credits: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 Marks: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9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 Hours: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 Marks: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65" name="TextBox 23">
            <a:extLst>
              <a:ext uri="{FF2B5EF4-FFF2-40B4-BE49-F238E27FC236}">
                <a16:creationId xmlns:a16="http://schemas.microsoft.com/office/drawing/2014/main" id="{81161905-E53F-2BA4-6645-F487AF7C9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267" y="1958044"/>
            <a:ext cx="7442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Learning Outcome (CLOs): After Completing this course successfully, the student will be able to…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535170-EA90-D927-A531-BCA287E3B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347011"/>
              </p:ext>
            </p:extLst>
          </p:nvPr>
        </p:nvGraphicFramePr>
        <p:xfrm>
          <a:off x="3869268" y="2589127"/>
          <a:ext cx="7442200" cy="31663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5283">
                  <a:extLst>
                    <a:ext uri="{9D8B030D-6E8A-4147-A177-3AD203B41FA5}">
                      <a16:colId xmlns:a16="http://schemas.microsoft.com/office/drawing/2014/main" val="3373485727"/>
                    </a:ext>
                  </a:extLst>
                </a:gridCol>
                <a:gridCol w="6846917">
                  <a:extLst>
                    <a:ext uri="{9D8B030D-6E8A-4147-A177-3AD203B41FA5}">
                      <a16:colId xmlns:a16="http://schemas.microsoft.com/office/drawing/2014/main" val="1396176773"/>
                    </a:ext>
                  </a:extLst>
                </a:gridCol>
              </a:tblGrid>
              <a:tr h="2682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49876269"/>
                  </a:ext>
                </a:extLst>
              </a:tr>
              <a:tr h="5209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CLO1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Understand the fundamental principles of lexical analysis and how tokens are generated from the source code.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21744441"/>
                  </a:ext>
                </a:extLst>
              </a:tr>
              <a:tr h="5097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CLO2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Demonstrate the ability to perform syntax analysis and recognize different parsing techniques.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23569098"/>
                  </a:ext>
                </a:extLst>
              </a:tr>
              <a:tr h="2682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CLO3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Apply concepts of parsing to construct parse trees and abstract syntax trees.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2079624"/>
                  </a:ext>
                </a:extLst>
              </a:tr>
              <a:tr h="5209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CLO4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 skills in syntax-directed translation for creating intermediate representations of source code.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76993597"/>
                  </a:ext>
                </a:extLst>
              </a:tr>
              <a:tr h="5097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CLO5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Understand the principles of intermediate code generation and its role in the compilation process.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71906197"/>
                  </a:ext>
                </a:extLst>
              </a:tr>
              <a:tr h="2682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CLO6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 type checking mechanisms to ensure type safety in programs.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13472330"/>
                  </a:ext>
                </a:extLst>
              </a:tr>
              <a:tr h="2682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CLO7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Analyze and optimize intermediate code for improving program performance.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0813286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252FDA-D193-23D5-6B8D-34C325FC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87D66-B364-33D3-573C-B93BD204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7D36C-D713-4E0A-9B77-DA754B950D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oogle Shape;349;p14"/>
          <p:cNvSpPr/>
          <p:nvPr/>
        </p:nvSpPr>
        <p:spPr>
          <a:xfrm>
            <a:off x="5526426" y="1581947"/>
            <a:ext cx="1219200" cy="6858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Scanner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350;p14"/>
          <p:cNvSpPr/>
          <p:nvPr/>
        </p:nvSpPr>
        <p:spPr>
          <a:xfrm>
            <a:off x="7964826" y="1581947"/>
            <a:ext cx="1219200" cy="6858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Parser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351;p14"/>
          <p:cNvSpPr/>
          <p:nvPr/>
        </p:nvSpPr>
        <p:spPr>
          <a:xfrm>
            <a:off x="10403226" y="1581947"/>
            <a:ext cx="1219200" cy="6858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Semantic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Routines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352;p14"/>
          <p:cNvSpPr/>
          <p:nvPr/>
        </p:nvSpPr>
        <p:spPr>
          <a:xfrm>
            <a:off x="10403226" y="5163347"/>
            <a:ext cx="1219200" cy="6858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Generator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oogle Shape;353;p14"/>
          <p:cNvSpPr/>
          <p:nvPr/>
        </p:nvSpPr>
        <p:spPr>
          <a:xfrm>
            <a:off x="10403226" y="3486947"/>
            <a:ext cx="1219200" cy="6858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Optimizer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Google Shape;354;p14"/>
          <p:cNvCxnSpPr/>
          <p:nvPr/>
        </p:nvCxnSpPr>
        <p:spPr>
          <a:xfrm>
            <a:off x="4307252" y="1886760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Google Shape;355;p14"/>
          <p:cNvCxnSpPr/>
          <p:nvPr/>
        </p:nvCxnSpPr>
        <p:spPr>
          <a:xfrm>
            <a:off x="6745652" y="1886760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" name="Google Shape;356;p14"/>
          <p:cNvCxnSpPr/>
          <p:nvPr/>
        </p:nvCxnSpPr>
        <p:spPr>
          <a:xfrm>
            <a:off x="9184052" y="1886760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357;p14"/>
          <p:cNvCxnSpPr/>
          <p:nvPr/>
        </p:nvCxnSpPr>
        <p:spPr>
          <a:xfrm>
            <a:off x="11012852" y="2267760"/>
            <a:ext cx="0" cy="12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358;p14"/>
          <p:cNvCxnSpPr/>
          <p:nvPr/>
        </p:nvCxnSpPr>
        <p:spPr>
          <a:xfrm>
            <a:off x="11012852" y="4172760"/>
            <a:ext cx="0" cy="990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359;p14"/>
          <p:cNvCxnSpPr/>
          <p:nvPr/>
        </p:nvCxnSpPr>
        <p:spPr>
          <a:xfrm>
            <a:off x="11012852" y="5849160"/>
            <a:ext cx="0" cy="381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Google Shape;360;p14"/>
          <p:cNvSpPr txBox="1"/>
          <p:nvPr/>
        </p:nvSpPr>
        <p:spPr>
          <a:xfrm>
            <a:off x="4154852" y="1200960"/>
            <a:ext cx="10604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Source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Program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oogle Shape;361;p14"/>
          <p:cNvSpPr txBox="1"/>
          <p:nvPr/>
        </p:nvSpPr>
        <p:spPr>
          <a:xfrm>
            <a:off x="6821852" y="1505760"/>
            <a:ext cx="941388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Tokens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Google Shape;362;p14"/>
          <p:cNvSpPr txBox="1"/>
          <p:nvPr/>
        </p:nvSpPr>
        <p:spPr>
          <a:xfrm>
            <a:off x="9336452" y="1505760"/>
            <a:ext cx="11207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Syntactic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Google Shape;363;p14"/>
          <p:cNvSpPr txBox="1"/>
          <p:nvPr/>
        </p:nvSpPr>
        <p:spPr>
          <a:xfrm>
            <a:off x="9336452" y="1886760"/>
            <a:ext cx="11239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Structure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Google Shape;364;p14"/>
          <p:cNvCxnSpPr/>
          <p:nvPr/>
        </p:nvCxnSpPr>
        <p:spPr>
          <a:xfrm rot="10800000">
            <a:off x="10022252" y="3258360"/>
            <a:ext cx="990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2" name="Google Shape;365;p14"/>
          <p:cNvCxnSpPr/>
          <p:nvPr/>
        </p:nvCxnSpPr>
        <p:spPr>
          <a:xfrm>
            <a:off x="10022252" y="3258360"/>
            <a:ext cx="0" cy="1447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3" name="Google Shape;366;p14"/>
          <p:cNvCxnSpPr/>
          <p:nvPr/>
        </p:nvCxnSpPr>
        <p:spPr>
          <a:xfrm>
            <a:off x="10022252" y="4706160"/>
            <a:ext cx="990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Dot"/>
            <a:round/>
            <a:headEnd type="none" w="med" len="med"/>
            <a:tailEnd type="triangle" w="med" len="med"/>
          </a:ln>
        </p:spPr>
      </p:cxnSp>
      <p:sp>
        <p:nvSpPr>
          <p:cNvPr id="24" name="Google Shape;367;p14"/>
          <p:cNvSpPr/>
          <p:nvPr/>
        </p:nvSpPr>
        <p:spPr>
          <a:xfrm>
            <a:off x="5450226" y="3563147"/>
            <a:ext cx="2057400" cy="9906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Symbol and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Attribute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Tables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oogle Shape;368;p14"/>
          <p:cNvSpPr txBox="1"/>
          <p:nvPr/>
        </p:nvSpPr>
        <p:spPr>
          <a:xfrm>
            <a:off x="5831252" y="4706160"/>
            <a:ext cx="1646238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(Used by all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Phases of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The Compiler)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oogle Shape;369;p14"/>
          <p:cNvSpPr/>
          <p:nvPr/>
        </p:nvSpPr>
        <p:spPr>
          <a:xfrm>
            <a:off x="3511884" y="2467759"/>
            <a:ext cx="6357982" cy="3643338"/>
          </a:xfrm>
          <a:prstGeom prst="rect">
            <a:avLst/>
          </a:prstGeom>
          <a:solidFill>
            <a:srgbClr val="41414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C12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Parser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Given a formal syntax specification (typically as a CFG ), the parser reads tokens and groups them into units as specified by the productions of the CFG being used.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As syntactic structure is recognized, the parser either calls corresponding semantic routines directly or builds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syntax tree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.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Noto Sans Symbols"/>
              <a:buChar char="🞐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CFG ( Context-Free Grammar 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Noto Sans Symbols"/>
              <a:buChar char="🞐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BNF ( Backus-Naur Form 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Noto Sans Symbols"/>
              <a:buChar char="🞐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GAA ( Grammar Analysis Algorithms 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Noto Sans Symbols"/>
              <a:buChar char="🞐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LL, LR, SLR, LALR Parsers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Noto Sans Symbols"/>
              <a:buChar char="🞐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Bison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7" name="Google Shape;370;p14"/>
          <p:cNvSpPr txBox="1"/>
          <p:nvPr/>
        </p:nvSpPr>
        <p:spPr>
          <a:xfrm>
            <a:off x="3462702" y="1843897"/>
            <a:ext cx="212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(Character Stream)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Google Shape;371;p14"/>
          <p:cNvSpPr txBox="1"/>
          <p:nvPr/>
        </p:nvSpPr>
        <p:spPr>
          <a:xfrm>
            <a:off x="10155602" y="2415397"/>
            <a:ext cx="1749425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Intermediate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Representation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Google Shape;372;p14"/>
          <p:cNvSpPr/>
          <p:nvPr/>
        </p:nvSpPr>
        <p:spPr>
          <a:xfrm>
            <a:off x="9958543" y="6153947"/>
            <a:ext cx="23526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Target machine code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A69F783E-6214-C17D-1390-64ABB9991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515B716-631F-415D-A7EA-49AF4CF01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a Compiler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84774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>
            <a:extLst>
              <a:ext uri="{FF2B5EF4-FFF2-40B4-BE49-F238E27FC236}">
                <a16:creationId xmlns:a16="http://schemas.microsoft.com/office/drawing/2014/main" id="{97DD74DA-9EC9-6814-4CC6-F94191F94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729" y="3378200"/>
            <a:ext cx="6019800" cy="12954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70" name="Rectangle 4">
            <a:extLst>
              <a:ext uri="{FF2B5EF4-FFF2-40B4-BE49-F238E27FC236}">
                <a16:creationId xmlns:a16="http://schemas.microsoft.com/office/drawing/2014/main" id="{0E3E7F70-01C4-9DD0-B49C-9AFEA31528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13125" y="782127"/>
            <a:ext cx="8413690" cy="411689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CFG = &lt; V, E, Entry &gt;, where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V = vertices or nodes, representing an instruction or basic block (group of statements).    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E = (V x V) edges, potential flow of control        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Entry is an element of V, the unique program entry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Two sets used in algorithms: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Succ</a:t>
            </a:r>
            <a:r>
              <a:rPr lang="en-US" altLang="en-US" sz="2400" dirty="0"/>
              <a:t>(v) = {x in V| exists e in E, e = v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x}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Pred(v) = {x in V| exists e in E, e = x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v}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</p:txBody>
      </p:sp>
      <p:sp>
        <p:nvSpPr>
          <p:cNvPr id="36867" name="Slide Number Placeholder 5">
            <a:extLst>
              <a:ext uri="{FF2B5EF4-FFF2-40B4-BE49-F238E27FC236}">
                <a16:creationId xmlns:a16="http://schemas.microsoft.com/office/drawing/2014/main" id="{9D67ACB2-E199-D128-E4CC-B277AD6C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D84354-A397-4299-9C7E-F717F80BE669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6871" name="Oval 5">
            <a:extLst>
              <a:ext uri="{FF2B5EF4-FFF2-40B4-BE49-F238E27FC236}">
                <a16:creationId xmlns:a16="http://schemas.microsoft.com/office/drawing/2014/main" id="{71399CF2-0BE6-9B9A-6792-DD53E096E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914" y="5138704"/>
            <a:ext cx="6096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72" name="Oval 6">
            <a:extLst>
              <a:ext uri="{FF2B5EF4-FFF2-40B4-BE49-F238E27FC236}">
                <a16:creationId xmlns:a16="http://schemas.microsoft.com/office/drawing/2014/main" id="{EF2EF3D7-FD81-BEE9-B75C-E91142A41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714" y="5138704"/>
            <a:ext cx="6096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73" name="Oval 7">
            <a:extLst>
              <a:ext uri="{FF2B5EF4-FFF2-40B4-BE49-F238E27FC236}">
                <a16:creationId xmlns:a16="http://schemas.microsoft.com/office/drawing/2014/main" id="{244443C8-988E-9C0F-92B5-1B6FA99EB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4314" y="5138704"/>
            <a:ext cx="6096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74" name="Oval 8">
            <a:extLst>
              <a:ext uri="{FF2B5EF4-FFF2-40B4-BE49-F238E27FC236}">
                <a16:creationId xmlns:a16="http://schemas.microsoft.com/office/drawing/2014/main" id="{6C821ED7-3A06-A228-A4F0-AC7A3C643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714" y="5138704"/>
            <a:ext cx="6096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75" name="Oval 9">
            <a:extLst>
              <a:ext uri="{FF2B5EF4-FFF2-40B4-BE49-F238E27FC236}">
                <a16:creationId xmlns:a16="http://schemas.microsoft.com/office/drawing/2014/main" id="{5E6976C3-D515-F9CC-C1AD-EBED1477A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0914" y="5138704"/>
            <a:ext cx="6096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76" name="Line 10">
            <a:extLst>
              <a:ext uri="{FF2B5EF4-FFF2-40B4-BE49-F238E27FC236}">
                <a16:creationId xmlns:a16="http://schemas.microsoft.com/office/drawing/2014/main" id="{82BED784-9677-867E-1521-2FF0053C4A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4514" y="5443504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7" name="Line 11">
            <a:extLst>
              <a:ext uri="{FF2B5EF4-FFF2-40B4-BE49-F238E27FC236}">
                <a16:creationId xmlns:a16="http://schemas.microsoft.com/office/drawing/2014/main" id="{238467FC-D9A7-1E80-52BC-37750D8141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2314" y="5443504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8" name="Freeform 12">
            <a:extLst>
              <a:ext uri="{FF2B5EF4-FFF2-40B4-BE49-F238E27FC236}">
                <a16:creationId xmlns:a16="http://schemas.microsoft.com/office/drawing/2014/main" id="{C29F3E13-9D2A-DB3B-4E9C-AFD2970696EF}"/>
              </a:ext>
            </a:extLst>
          </p:cNvPr>
          <p:cNvSpPr>
            <a:spLocks/>
          </p:cNvSpPr>
          <p:nvPr/>
        </p:nvSpPr>
        <p:spPr bwMode="auto">
          <a:xfrm>
            <a:off x="5589914" y="4833904"/>
            <a:ext cx="2667000" cy="381000"/>
          </a:xfrm>
          <a:custGeom>
            <a:avLst/>
            <a:gdLst>
              <a:gd name="T0" fmla="*/ 0 w 1680"/>
              <a:gd name="T1" fmla="*/ 381000 h 240"/>
              <a:gd name="T2" fmla="*/ 914400 w 1680"/>
              <a:gd name="T3" fmla="*/ 0 h 240"/>
              <a:gd name="T4" fmla="*/ 2667000 w 1680"/>
              <a:gd name="T5" fmla="*/ 381000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240">
                <a:moveTo>
                  <a:pt x="0" y="240"/>
                </a:moveTo>
                <a:cubicBezTo>
                  <a:pt x="148" y="120"/>
                  <a:pt x="296" y="0"/>
                  <a:pt x="576" y="0"/>
                </a:cubicBezTo>
                <a:cubicBezTo>
                  <a:pt x="856" y="0"/>
                  <a:pt x="1496" y="200"/>
                  <a:pt x="1680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9" name="Freeform 13">
            <a:extLst>
              <a:ext uri="{FF2B5EF4-FFF2-40B4-BE49-F238E27FC236}">
                <a16:creationId xmlns:a16="http://schemas.microsoft.com/office/drawing/2014/main" id="{2C46B04F-6242-F0CD-F62F-02AE30FE94F3}"/>
              </a:ext>
            </a:extLst>
          </p:cNvPr>
          <p:cNvSpPr>
            <a:spLocks/>
          </p:cNvSpPr>
          <p:nvPr/>
        </p:nvSpPr>
        <p:spPr bwMode="auto">
          <a:xfrm>
            <a:off x="5589914" y="5824504"/>
            <a:ext cx="1219200" cy="228600"/>
          </a:xfrm>
          <a:custGeom>
            <a:avLst/>
            <a:gdLst>
              <a:gd name="T0" fmla="*/ 1219200 w 768"/>
              <a:gd name="T1" fmla="*/ 0 h 144"/>
              <a:gd name="T2" fmla="*/ 533400 w 768"/>
              <a:gd name="T3" fmla="*/ 228600 h 144"/>
              <a:gd name="T4" fmla="*/ 0 w 768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0" name="Line 14">
            <a:extLst>
              <a:ext uri="{FF2B5EF4-FFF2-40B4-BE49-F238E27FC236}">
                <a16:creationId xmlns:a16="http://schemas.microsoft.com/office/drawing/2014/main" id="{3069248B-D124-1468-E5CD-2ED5CB648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0314" y="5443504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1" name="Freeform 15">
            <a:extLst>
              <a:ext uri="{FF2B5EF4-FFF2-40B4-BE49-F238E27FC236}">
                <a16:creationId xmlns:a16="http://schemas.microsoft.com/office/drawing/2014/main" id="{1EE5680A-D741-D506-EBFD-8363C4BE3A0F}"/>
              </a:ext>
            </a:extLst>
          </p:cNvPr>
          <p:cNvSpPr>
            <a:spLocks/>
          </p:cNvSpPr>
          <p:nvPr/>
        </p:nvSpPr>
        <p:spPr bwMode="auto">
          <a:xfrm>
            <a:off x="8256914" y="5684804"/>
            <a:ext cx="457200" cy="546100"/>
          </a:xfrm>
          <a:custGeom>
            <a:avLst/>
            <a:gdLst>
              <a:gd name="T0" fmla="*/ 0 w 288"/>
              <a:gd name="T1" fmla="*/ 0 h 344"/>
              <a:gd name="T2" fmla="*/ 152400 w 288"/>
              <a:gd name="T3" fmla="*/ 533400 h 344"/>
              <a:gd name="T4" fmla="*/ 457200 w 288"/>
              <a:gd name="T5" fmla="*/ 76200 h 3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" h="344">
                <a:moveTo>
                  <a:pt x="0" y="0"/>
                </a:moveTo>
                <a:cubicBezTo>
                  <a:pt x="24" y="164"/>
                  <a:pt x="48" y="328"/>
                  <a:pt x="96" y="336"/>
                </a:cubicBezTo>
                <a:cubicBezTo>
                  <a:pt x="144" y="344"/>
                  <a:pt x="256" y="96"/>
                  <a:pt x="288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2" name="Text Box 16">
            <a:extLst>
              <a:ext uri="{FF2B5EF4-FFF2-40B4-BE49-F238E27FC236}">
                <a16:creationId xmlns:a16="http://schemas.microsoft.com/office/drawing/2014/main" id="{D8E008A6-5236-9C5A-FBB1-FE6674EC4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314" y="5214904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6883" name="Text Box 17">
            <a:extLst>
              <a:ext uri="{FF2B5EF4-FFF2-40B4-BE49-F238E27FC236}">
                <a16:creationId xmlns:a16="http://schemas.microsoft.com/office/drawing/2014/main" id="{1FC7A8E7-2830-E117-926A-32F190217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9239" y="5179979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6884" name="Text Box 18">
            <a:extLst>
              <a:ext uri="{FF2B5EF4-FFF2-40B4-BE49-F238E27FC236}">
                <a16:creationId xmlns:a16="http://schemas.microsoft.com/office/drawing/2014/main" id="{FE8422D1-4E69-3E23-07A7-2A46C5993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839" y="5256179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6885" name="Text Box 19">
            <a:extLst>
              <a:ext uri="{FF2B5EF4-FFF2-40B4-BE49-F238E27FC236}">
                <a16:creationId xmlns:a16="http://schemas.microsoft.com/office/drawing/2014/main" id="{4BD6ECF1-5CEB-1D88-CF28-A7B8E75F7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7239" y="5256179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6886" name="Text Box 20">
            <a:extLst>
              <a:ext uri="{FF2B5EF4-FFF2-40B4-BE49-F238E27FC236}">
                <a16:creationId xmlns:a16="http://schemas.microsoft.com/office/drawing/2014/main" id="{A32930CD-4ABF-9095-AC83-35541DF29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7439" y="5256179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8A210-E484-E1E5-329E-D852C33A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0153105-44B2-9810-E59A-F0B3320AFCAC}"/>
              </a:ext>
            </a:extLst>
          </p:cNvPr>
          <p:cNvSpPr txBox="1">
            <a:spLocks noChangeArrowheads="1"/>
          </p:cNvSpPr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Control Flow Graph - CFG</a:t>
            </a:r>
          </a:p>
        </p:txBody>
      </p:sp>
    </p:spTree>
    <p:extLst>
      <p:ext uri="{BB962C8B-B14F-4D97-AF65-F5344CB8AC3E}">
        <p14:creationId xmlns:p14="http://schemas.microsoft.com/office/powerpoint/2010/main" val="2771929592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>
            <a:extLst>
              <a:ext uri="{FF2B5EF4-FFF2-40B4-BE49-F238E27FC236}">
                <a16:creationId xmlns:a16="http://schemas.microsoft.com/office/drawing/2014/main" id="{3CC8F849-27EA-3B48-BE47-B0500345D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Definitions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B35867B1-47E3-9887-A428-15E9E0558B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solidFill>
                  <a:schemeClr val="accent2"/>
                </a:solidFill>
              </a:rPr>
              <a:t>point</a:t>
            </a:r>
            <a:r>
              <a:rPr lang="en-US" altLang="en-US" sz="2800"/>
              <a:t> - any location between adjacent statements and before and after a basic block.</a:t>
            </a:r>
          </a:p>
          <a:p>
            <a:pPr eaLnBrk="1" hangingPunct="1"/>
            <a:r>
              <a:rPr lang="en-US" altLang="en-US" sz="2800"/>
              <a:t>A </a:t>
            </a:r>
            <a:r>
              <a:rPr lang="en-US" altLang="en-US" sz="2800">
                <a:solidFill>
                  <a:schemeClr val="accent2"/>
                </a:solidFill>
              </a:rPr>
              <a:t>path</a:t>
            </a:r>
            <a:r>
              <a:rPr lang="en-US" altLang="en-US" sz="2800"/>
              <a:t> in a CFG from point </a:t>
            </a:r>
            <a:r>
              <a:rPr lang="en-US" altLang="en-US" sz="2800" i="1"/>
              <a:t>p</a:t>
            </a:r>
            <a:r>
              <a:rPr lang="en-US" altLang="en-US" sz="2800" i="1" baseline="-25000"/>
              <a:t>1</a:t>
            </a:r>
            <a:r>
              <a:rPr lang="en-US" altLang="en-US" sz="2800"/>
              <a:t> to </a:t>
            </a:r>
            <a:r>
              <a:rPr lang="en-US" altLang="en-US" sz="2800" i="1"/>
              <a:t>p</a:t>
            </a:r>
            <a:r>
              <a:rPr lang="en-US" altLang="en-US" sz="2800" i="1" baseline="-25000"/>
              <a:t>n</a:t>
            </a:r>
            <a:r>
              <a:rPr lang="en-US" altLang="en-US" sz="2800"/>
              <a:t> is a sequence of points such that </a:t>
            </a:r>
            <a:r>
              <a:rPr lang="en-US" altLang="en-US" sz="2800">
                <a:sym typeface="Symbol" panose="05050102010706020507" pitchFamily="18" charset="2"/>
              </a:rPr>
              <a:t></a:t>
            </a:r>
            <a:r>
              <a:rPr lang="en-US" altLang="en-US" sz="2800"/>
              <a:t> j, 1 &lt;= j &lt; n, either </a:t>
            </a:r>
            <a:r>
              <a:rPr lang="en-US" altLang="en-US" sz="2800" i="1"/>
              <a:t>p</a:t>
            </a:r>
            <a:r>
              <a:rPr lang="en-US" altLang="en-US" sz="2800" i="1" baseline="-25000"/>
              <a:t>i</a:t>
            </a:r>
            <a:r>
              <a:rPr lang="en-US" altLang="en-US" sz="2800"/>
              <a:t> is the point immediately preceding a statement and </a:t>
            </a:r>
            <a:r>
              <a:rPr lang="en-US" altLang="en-US" sz="2800" i="1"/>
              <a:t>p</a:t>
            </a:r>
            <a:r>
              <a:rPr lang="en-US" altLang="en-US" sz="2800" i="1" baseline="-25000"/>
              <a:t>i+1</a:t>
            </a:r>
            <a:r>
              <a:rPr lang="en-US" altLang="en-US" sz="2800"/>
              <a:t> is the point immediately following that statement in the same block, or </a:t>
            </a:r>
            <a:r>
              <a:rPr lang="en-US" altLang="en-US" sz="2800" i="1"/>
              <a:t>p</a:t>
            </a:r>
            <a:r>
              <a:rPr lang="en-US" altLang="en-US" sz="2800" i="1" baseline="-25000"/>
              <a:t>i</a:t>
            </a:r>
            <a:r>
              <a:rPr lang="en-US" altLang="en-US" sz="2800"/>
              <a:t> is the end of some block and </a:t>
            </a:r>
            <a:r>
              <a:rPr lang="en-US" altLang="en-US" sz="2800" i="1"/>
              <a:t>p</a:t>
            </a:r>
            <a:r>
              <a:rPr lang="en-US" altLang="en-US" sz="2800" i="1" baseline="-25000"/>
              <a:t>i+1</a:t>
            </a:r>
            <a:r>
              <a:rPr lang="en-US" altLang="en-US" sz="2800"/>
              <a:t> is the start of a successor block.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</p:txBody>
      </p:sp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id="{1DE9383D-16BE-5576-62F4-CC122E17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F98DDB-74F1-4BA3-AD1B-BEBB1911F913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98E0C5-95F6-9DAE-E45B-13B8A65F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448422935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4">
            <a:extLst>
              <a:ext uri="{FF2B5EF4-FFF2-40B4-BE49-F238E27FC236}">
                <a16:creationId xmlns:a16="http://schemas.microsoft.com/office/drawing/2014/main" id="{46AFDF84-1587-043F-E596-1E66CE1F1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005B21-7D20-429E-859B-0838EF848270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0965" name="Text Box 6">
            <a:extLst>
              <a:ext uri="{FF2B5EF4-FFF2-40B4-BE49-F238E27FC236}">
                <a16:creationId xmlns:a16="http://schemas.microsoft.com/office/drawing/2014/main" id="{B5EEED19-A074-FC12-26D1-ED7EA72E9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174" y="1447800"/>
            <a:ext cx="1073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 = a + 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 = a *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i = 1</a:t>
            </a:r>
          </a:p>
        </p:txBody>
      </p:sp>
      <p:sp>
        <p:nvSpPr>
          <p:cNvPr id="40966" name="Text Box 7">
            <a:extLst>
              <a:ext uri="{FF2B5EF4-FFF2-40B4-BE49-F238E27FC236}">
                <a16:creationId xmlns:a16="http://schemas.microsoft.com/office/drawing/2014/main" id="{C79E0512-4FA0-1ED8-98CC-23B1BCB39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774" y="2895600"/>
            <a:ext cx="1200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f[i] = a + 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 = c *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if c &gt; d</a:t>
            </a:r>
          </a:p>
        </p:txBody>
      </p:sp>
      <p:sp>
        <p:nvSpPr>
          <p:cNvPr id="40967" name="Rectangle 8">
            <a:extLst>
              <a:ext uri="{FF2B5EF4-FFF2-40B4-BE49-F238E27FC236}">
                <a16:creationId xmlns:a16="http://schemas.microsoft.com/office/drawing/2014/main" id="{0E4BA350-7FCF-9B4D-048E-53D0B9CC9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4774" y="2895600"/>
            <a:ext cx="1219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68" name="Line 9">
            <a:extLst>
              <a:ext uri="{FF2B5EF4-FFF2-40B4-BE49-F238E27FC236}">
                <a16:creationId xmlns:a16="http://schemas.microsoft.com/office/drawing/2014/main" id="{B82F0B87-5DD6-1B40-A664-51E41D6FEE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8174" y="2438400"/>
            <a:ext cx="158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9" name="Text Box 10">
            <a:extLst>
              <a:ext uri="{FF2B5EF4-FFF2-40B4-BE49-F238E27FC236}">
                <a16:creationId xmlns:a16="http://schemas.microsoft.com/office/drawing/2014/main" id="{4B43E79F-561C-D48B-1879-0946A08A1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774" y="4343401"/>
            <a:ext cx="283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g = a * c              g = d * d</a:t>
            </a:r>
          </a:p>
        </p:txBody>
      </p:sp>
      <p:sp>
        <p:nvSpPr>
          <p:cNvPr id="40970" name="Rectangle 11">
            <a:extLst>
              <a:ext uri="{FF2B5EF4-FFF2-40B4-BE49-F238E27FC236}">
                <a16:creationId xmlns:a16="http://schemas.microsoft.com/office/drawing/2014/main" id="{A4688387-0C67-DD54-CD28-E4ABE787B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774" y="4267200"/>
            <a:ext cx="1143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71" name="Rectangle 12">
            <a:extLst>
              <a:ext uri="{FF2B5EF4-FFF2-40B4-BE49-F238E27FC236}">
                <a16:creationId xmlns:a16="http://schemas.microsoft.com/office/drawing/2014/main" id="{CBA99828-CF8A-41A8-408B-E5DA139A9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574" y="4267200"/>
            <a:ext cx="1143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72" name="Line 13">
            <a:extLst>
              <a:ext uri="{FF2B5EF4-FFF2-40B4-BE49-F238E27FC236}">
                <a16:creationId xmlns:a16="http://schemas.microsoft.com/office/drawing/2014/main" id="{DB8CE761-9BAE-09A4-13FA-8ECFC69862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77174" y="3886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3" name="Line 14">
            <a:extLst>
              <a:ext uri="{FF2B5EF4-FFF2-40B4-BE49-F238E27FC236}">
                <a16:creationId xmlns:a16="http://schemas.microsoft.com/office/drawing/2014/main" id="{010C5F11-19DF-500F-BE88-6AC0FF970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9174" y="3886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4" name="Text Box 15">
            <a:extLst>
              <a:ext uri="{FF2B5EF4-FFF2-40B4-BE49-F238E27FC236}">
                <a16:creationId xmlns:a16="http://schemas.microsoft.com/office/drawing/2014/main" id="{EADB62AA-3F64-8A6D-AF27-955B6EEA9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3699" y="5218113"/>
            <a:ext cx="99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i = i + 1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if i &gt; 10</a:t>
            </a:r>
          </a:p>
        </p:txBody>
      </p:sp>
      <p:sp>
        <p:nvSpPr>
          <p:cNvPr id="40975" name="Rectangle 16">
            <a:extLst>
              <a:ext uri="{FF2B5EF4-FFF2-40B4-BE49-F238E27FC236}">
                <a16:creationId xmlns:a16="http://schemas.microsoft.com/office/drawing/2014/main" id="{0219CC93-1E67-1135-95CD-8494BF644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374" y="5181600"/>
            <a:ext cx="1066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76" name="Line 17">
            <a:extLst>
              <a:ext uri="{FF2B5EF4-FFF2-40B4-BE49-F238E27FC236}">
                <a16:creationId xmlns:a16="http://schemas.microsoft.com/office/drawing/2014/main" id="{30324ADE-F8F5-4497-9866-053EF40E1C4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0974" y="4800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7" name="Line 18">
            <a:extLst>
              <a:ext uri="{FF2B5EF4-FFF2-40B4-BE49-F238E27FC236}">
                <a16:creationId xmlns:a16="http://schemas.microsoft.com/office/drawing/2014/main" id="{0D1705FE-B131-DA06-BADF-140546DFDD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15374" y="4800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8" name="Freeform 19">
            <a:extLst>
              <a:ext uri="{FF2B5EF4-FFF2-40B4-BE49-F238E27FC236}">
                <a16:creationId xmlns:a16="http://schemas.microsoft.com/office/drawing/2014/main" id="{A9EFEB7C-FBA1-9531-47CA-142D05FE63E6}"/>
              </a:ext>
            </a:extLst>
          </p:cNvPr>
          <p:cNvSpPr>
            <a:spLocks/>
          </p:cNvSpPr>
          <p:nvPr/>
        </p:nvSpPr>
        <p:spPr bwMode="auto">
          <a:xfrm>
            <a:off x="5729374" y="2362200"/>
            <a:ext cx="1651000" cy="3771900"/>
          </a:xfrm>
          <a:custGeom>
            <a:avLst/>
            <a:gdLst>
              <a:gd name="T0" fmla="*/ 1651000 w 1040"/>
              <a:gd name="T1" fmla="*/ 3492500 h 2376"/>
              <a:gd name="T2" fmla="*/ 736600 w 1040"/>
              <a:gd name="T3" fmla="*/ 3568700 h 2376"/>
              <a:gd name="T4" fmla="*/ 50800 w 1040"/>
              <a:gd name="T5" fmla="*/ 2273300 h 2376"/>
              <a:gd name="T6" fmla="*/ 1041400 w 1040"/>
              <a:gd name="T7" fmla="*/ 292100 h 2376"/>
              <a:gd name="T8" fmla="*/ 1422400 w 1040"/>
              <a:gd name="T9" fmla="*/ 520700 h 2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0" h="2376">
                <a:moveTo>
                  <a:pt x="1040" y="2200"/>
                </a:moveTo>
                <a:cubicBezTo>
                  <a:pt x="836" y="2288"/>
                  <a:pt x="632" y="2376"/>
                  <a:pt x="464" y="2248"/>
                </a:cubicBezTo>
                <a:cubicBezTo>
                  <a:pt x="296" y="2120"/>
                  <a:pt x="0" y="1776"/>
                  <a:pt x="32" y="1432"/>
                </a:cubicBezTo>
                <a:cubicBezTo>
                  <a:pt x="64" y="1088"/>
                  <a:pt x="512" y="368"/>
                  <a:pt x="656" y="184"/>
                </a:cubicBezTo>
                <a:cubicBezTo>
                  <a:pt x="800" y="0"/>
                  <a:pt x="848" y="164"/>
                  <a:pt x="896" y="3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9" name="Line 20">
            <a:extLst>
              <a:ext uri="{FF2B5EF4-FFF2-40B4-BE49-F238E27FC236}">
                <a16:creationId xmlns:a16="http://schemas.microsoft.com/office/drawing/2014/main" id="{5DB573EB-A294-7B75-E55E-B05F7197A17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0174" y="56388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0" name="Rectangle 21">
            <a:extLst>
              <a:ext uri="{FF2B5EF4-FFF2-40B4-BE49-F238E27FC236}">
                <a16:creationId xmlns:a16="http://schemas.microsoft.com/office/drawing/2014/main" id="{ACC5FC5F-9CAE-A0AB-E627-26249264D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7174" y="1524000"/>
            <a:ext cx="1143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81" name="Text Box 23">
            <a:extLst>
              <a:ext uri="{FF2B5EF4-FFF2-40B4-BE49-F238E27FC236}">
                <a16:creationId xmlns:a16="http://schemas.microsoft.com/office/drawing/2014/main" id="{3E2F99A6-30D1-7BC4-7AFB-9388EE194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99" y="1717675"/>
            <a:ext cx="92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3300"/>
                </a:solidFill>
              </a:rPr>
              <a:t>points</a:t>
            </a:r>
          </a:p>
        </p:txBody>
      </p:sp>
      <p:sp>
        <p:nvSpPr>
          <p:cNvPr id="40982" name="Line 24">
            <a:extLst>
              <a:ext uri="{FF2B5EF4-FFF2-40B4-BE49-F238E27FC236}">
                <a16:creationId xmlns:a16="http://schemas.microsoft.com/office/drawing/2014/main" id="{B8E0E5C6-043E-4198-0D82-3813C5B5F4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0774" y="1752600"/>
            <a:ext cx="1752600" cy="228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3" name="Line 25">
            <a:extLst>
              <a:ext uri="{FF2B5EF4-FFF2-40B4-BE49-F238E27FC236}">
                <a16:creationId xmlns:a16="http://schemas.microsoft.com/office/drawing/2014/main" id="{C4435792-F96E-A060-CE8C-06FA19941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4574" y="2057400"/>
            <a:ext cx="2057400" cy="914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4" name="Line 27">
            <a:extLst>
              <a:ext uri="{FF2B5EF4-FFF2-40B4-BE49-F238E27FC236}">
                <a16:creationId xmlns:a16="http://schemas.microsoft.com/office/drawing/2014/main" id="{219C0CB3-DDC9-07EB-7067-2573300B9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0774" y="2057400"/>
            <a:ext cx="19812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5" name="Freeform 28">
            <a:extLst>
              <a:ext uri="{FF2B5EF4-FFF2-40B4-BE49-F238E27FC236}">
                <a16:creationId xmlns:a16="http://schemas.microsoft.com/office/drawing/2014/main" id="{72CEA2ED-C9C1-2955-161D-B7FC2D56FA60}"/>
              </a:ext>
            </a:extLst>
          </p:cNvPr>
          <p:cNvSpPr>
            <a:spLocks/>
          </p:cNvSpPr>
          <p:nvPr/>
        </p:nvSpPr>
        <p:spPr bwMode="auto">
          <a:xfrm>
            <a:off x="5500774" y="1676400"/>
            <a:ext cx="2971800" cy="4648200"/>
          </a:xfrm>
          <a:custGeom>
            <a:avLst/>
            <a:gdLst>
              <a:gd name="T0" fmla="*/ 2108200 w 1872"/>
              <a:gd name="T1" fmla="*/ 0 h 2784"/>
              <a:gd name="T2" fmla="*/ 2108200 w 1872"/>
              <a:gd name="T3" fmla="*/ 2083676 h 2784"/>
              <a:gd name="T4" fmla="*/ 2946400 w 1872"/>
              <a:gd name="T5" fmla="*/ 2804948 h 2784"/>
              <a:gd name="T6" fmla="*/ 1955800 w 1872"/>
              <a:gd name="T7" fmla="*/ 4247493 h 2784"/>
              <a:gd name="T8" fmla="*/ 127000 w 1872"/>
              <a:gd name="T9" fmla="*/ 3526221 h 2784"/>
              <a:gd name="T10" fmla="*/ 1193800 w 1872"/>
              <a:gd name="T11" fmla="*/ 801414 h 2784"/>
              <a:gd name="T12" fmla="*/ 1955800 w 1872"/>
              <a:gd name="T13" fmla="*/ 2083676 h 2784"/>
              <a:gd name="T14" fmla="*/ 1346200 w 1872"/>
              <a:gd name="T15" fmla="*/ 2965231 h 2784"/>
              <a:gd name="T16" fmla="*/ 2032000 w 1872"/>
              <a:gd name="T17" fmla="*/ 3846786 h 2784"/>
              <a:gd name="T18" fmla="*/ 2946400 w 1872"/>
              <a:gd name="T19" fmla="*/ 4648200 h 27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72" h="2784">
                <a:moveTo>
                  <a:pt x="1328" y="0"/>
                </a:moveTo>
                <a:cubicBezTo>
                  <a:pt x="1284" y="484"/>
                  <a:pt x="1240" y="968"/>
                  <a:pt x="1328" y="1248"/>
                </a:cubicBezTo>
                <a:cubicBezTo>
                  <a:pt x="1416" y="1528"/>
                  <a:pt x="1872" y="1464"/>
                  <a:pt x="1856" y="1680"/>
                </a:cubicBezTo>
                <a:cubicBezTo>
                  <a:pt x="1840" y="1896"/>
                  <a:pt x="1528" y="2472"/>
                  <a:pt x="1232" y="2544"/>
                </a:cubicBezTo>
                <a:cubicBezTo>
                  <a:pt x="936" y="2616"/>
                  <a:pt x="160" y="2456"/>
                  <a:pt x="80" y="2112"/>
                </a:cubicBezTo>
                <a:cubicBezTo>
                  <a:pt x="0" y="1768"/>
                  <a:pt x="560" y="624"/>
                  <a:pt x="752" y="480"/>
                </a:cubicBezTo>
                <a:cubicBezTo>
                  <a:pt x="944" y="336"/>
                  <a:pt x="1216" y="1032"/>
                  <a:pt x="1232" y="1248"/>
                </a:cubicBezTo>
                <a:cubicBezTo>
                  <a:pt x="1248" y="1464"/>
                  <a:pt x="840" y="1600"/>
                  <a:pt x="848" y="1776"/>
                </a:cubicBezTo>
                <a:cubicBezTo>
                  <a:pt x="856" y="1952"/>
                  <a:pt x="1112" y="2136"/>
                  <a:pt x="1280" y="2304"/>
                </a:cubicBezTo>
                <a:cubicBezTo>
                  <a:pt x="1448" y="2472"/>
                  <a:pt x="1652" y="2628"/>
                  <a:pt x="1856" y="2784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6" name="Text Box 29">
            <a:extLst>
              <a:ext uri="{FF2B5EF4-FFF2-40B4-BE49-F238E27FC236}">
                <a16:creationId xmlns:a16="http://schemas.microsoft.com/office/drawing/2014/main" id="{7ABBB3C0-C414-B3BC-7037-F0D23005A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2175" y="2286000"/>
            <a:ext cx="70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CC99"/>
                </a:solidFill>
              </a:rPr>
              <a:t>path</a:t>
            </a:r>
          </a:p>
        </p:txBody>
      </p:sp>
      <p:sp>
        <p:nvSpPr>
          <p:cNvPr id="40987" name="Line 30">
            <a:extLst>
              <a:ext uri="{FF2B5EF4-FFF2-40B4-BE49-F238E27FC236}">
                <a16:creationId xmlns:a16="http://schemas.microsoft.com/office/drawing/2014/main" id="{DA04C25D-0CB8-E850-3D19-1500E57B09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58174" y="2590800"/>
            <a:ext cx="1600200" cy="1524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63B0E1-E922-0B5B-50AC-A6A07D43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0BAF0A9-3014-8665-0427-3F7DADA91F20}"/>
              </a:ext>
            </a:extLst>
          </p:cNvPr>
          <p:cNvSpPr txBox="1">
            <a:spLocks noChangeArrowheads="1"/>
          </p:cNvSpPr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CFG</a:t>
            </a:r>
          </a:p>
        </p:txBody>
      </p:sp>
    </p:spTree>
    <p:extLst>
      <p:ext uri="{BB962C8B-B14F-4D97-AF65-F5344CB8AC3E}">
        <p14:creationId xmlns:p14="http://schemas.microsoft.com/office/powerpoint/2010/main" val="822011110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>
            <a:extLst>
              <a:ext uri="{FF2B5EF4-FFF2-40B4-BE49-F238E27FC236}">
                <a16:creationId xmlns:a16="http://schemas.microsoft.com/office/drawing/2014/main" id="{F5C7AEEE-14F0-79D7-7BE4-F096C0890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Optimizations on CFG</a:t>
            </a:r>
          </a:p>
        </p:txBody>
      </p:sp>
      <p:sp>
        <p:nvSpPr>
          <p:cNvPr id="43013" name="Rectangle 3">
            <a:extLst>
              <a:ext uri="{FF2B5EF4-FFF2-40B4-BE49-F238E27FC236}">
                <a16:creationId xmlns:a16="http://schemas.microsoft.com/office/drawing/2014/main" id="{175F8A33-0B04-FF88-E91D-3C953DB0DC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Must take control flow into account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Common Sub-expression Elimination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Constant Propagation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Dead Code Elimination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Partial redundancy Elimination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Applying one optimization may create opportunities for other optimizations.</a:t>
            </a:r>
          </a:p>
        </p:txBody>
      </p:sp>
      <p:sp>
        <p:nvSpPr>
          <p:cNvPr id="43011" name="Slide Number Placeholder 5">
            <a:extLst>
              <a:ext uri="{FF2B5EF4-FFF2-40B4-BE49-F238E27FC236}">
                <a16:creationId xmlns:a16="http://schemas.microsoft.com/office/drawing/2014/main" id="{C9E05D67-347D-C57D-E4D9-13428E250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DF89B4-BDFC-4727-9870-E9963151A0AD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3575ED-5CB6-26EC-A1FB-288D6530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155195559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>
            <a:extLst>
              <a:ext uri="{FF2B5EF4-FFF2-40B4-BE49-F238E27FC236}">
                <a16:creationId xmlns:a16="http://schemas.microsoft.com/office/drawing/2014/main" id="{971E3556-12A8-0D7F-46BF-597C74865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Redundant Expressions</a:t>
            </a: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A7361013-A5E8-616D-46D7-6C7BBDA9BC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An expression </a:t>
            </a:r>
            <a:r>
              <a:rPr lang="en-US" altLang="en-US" sz="2400" b="1" dirty="0">
                <a:latin typeface="Courier New" panose="02070309020205020404" pitchFamily="49" charset="0"/>
              </a:rPr>
              <a:t>x op y</a:t>
            </a:r>
            <a:r>
              <a:rPr lang="en-US" altLang="en-US" sz="2400" dirty="0"/>
              <a:t> is redundant at a point p if it has already been computed at some point(s) and no intervening operations redefine </a:t>
            </a:r>
            <a:r>
              <a:rPr lang="en-US" altLang="en-US" sz="2400" b="1" dirty="0">
                <a:latin typeface="Courier New" panose="02070309020205020404" pitchFamily="49" charset="0"/>
              </a:rPr>
              <a:t>x</a:t>
            </a:r>
            <a:r>
              <a:rPr lang="en-US" altLang="en-US" sz="2400" dirty="0"/>
              <a:t> or </a:t>
            </a:r>
            <a:r>
              <a:rPr lang="en-US" altLang="en-US" sz="2400" b="1" dirty="0">
                <a:latin typeface="Courier New" panose="02070309020205020404" pitchFamily="49" charset="0"/>
              </a:rPr>
              <a:t>y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m = </a:t>
            </a:r>
            <a:r>
              <a:rPr lang="en-US" altLang="en-US" sz="2400" b="1" dirty="0">
                <a:solidFill>
                  <a:srgbClr val="FF3300"/>
                </a:solidFill>
                <a:latin typeface="Courier New" panose="02070309020205020404" pitchFamily="49" charset="0"/>
              </a:rPr>
              <a:t>2*y</a:t>
            </a:r>
            <a:r>
              <a:rPr lang="en-US" altLang="en-US" sz="2400" b="1" dirty="0">
                <a:latin typeface="Courier New" panose="02070309020205020404" pitchFamily="49" charset="0"/>
              </a:rPr>
              <a:t>*z		</a:t>
            </a:r>
            <a:r>
              <a:rPr lang="en-US" altLang="en-US" sz="2400" b="1" dirty="0">
                <a:solidFill>
                  <a:srgbClr val="FF3300"/>
                </a:solidFill>
                <a:latin typeface="Courier New" panose="02070309020205020404" pitchFamily="49" charset="0"/>
              </a:rPr>
              <a:t>t0 = 2*y</a:t>
            </a:r>
            <a:r>
              <a:rPr lang="en-US" altLang="en-US" sz="2400" b="1" dirty="0">
                <a:latin typeface="Courier New" panose="02070309020205020404" pitchFamily="49" charset="0"/>
              </a:rPr>
              <a:t>		</a:t>
            </a:r>
            <a:r>
              <a:rPr lang="en-US" altLang="en-US" sz="2400" b="1" dirty="0">
                <a:solidFill>
                  <a:srgbClr val="FF3300"/>
                </a:solidFill>
                <a:latin typeface="Courier New" panose="02070309020205020404" pitchFamily="49" charset="0"/>
              </a:rPr>
              <a:t>t0 = 2*y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Courier New" panose="02070309020205020404" pitchFamily="49" charset="0"/>
              </a:rPr>
              <a:t>				</a:t>
            </a:r>
            <a:r>
              <a:rPr lang="en-US" altLang="en-US" sz="2400" b="1" dirty="0">
                <a:latin typeface="Courier New" panose="02070309020205020404" pitchFamily="49" charset="0"/>
              </a:rPr>
              <a:t>m = t0*z		m = t0*z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n = 3*y*z		t1 = 3*y		t1 = 3*y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				n = t1*z		n = t1*z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o = </a:t>
            </a:r>
            <a:r>
              <a:rPr lang="en-US" altLang="en-US" sz="2400" b="1" dirty="0">
                <a:solidFill>
                  <a:srgbClr val="FF3300"/>
                </a:solidFill>
                <a:latin typeface="Courier New" panose="02070309020205020404" pitchFamily="49" charset="0"/>
              </a:rPr>
              <a:t>2*y</a:t>
            </a:r>
            <a:r>
              <a:rPr lang="en-US" altLang="en-US" sz="2400" b="1" dirty="0">
                <a:latin typeface="Courier New" panose="02070309020205020404" pitchFamily="49" charset="0"/>
              </a:rPr>
              <a:t>–z		</a:t>
            </a:r>
            <a:r>
              <a:rPr lang="en-US" altLang="en-US" sz="2400" b="1" dirty="0">
                <a:solidFill>
                  <a:srgbClr val="FF3300"/>
                </a:solidFill>
                <a:latin typeface="Courier New" panose="02070309020205020404" pitchFamily="49" charset="0"/>
              </a:rPr>
              <a:t>t2 = 2*y</a:t>
            </a:r>
            <a:r>
              <a:rPr lang="en-US" altLang="en-US" sz="2400" b="1" dirty="0">
                <a:latin typeface="Courier New" panose="02070309020205020404" pitchFamily="49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				o = t2-z		o = </a:t>
            </a:r>
            <a:r>
              <a:rPr lang="en-US" altLang="en-US" sz="2400" b="1" dirty="0">
                <a:solidFill>
                  <a:srgbClr val="FF3300"/>
                </a:solidFill>
                <a:latin typeface="Courier New" panose="02070309020205020404" pitchFamily="49" charset="0"/>
              </a:rPr>
              <a:t>t0</a:t>
            </a:r>
            <a:r>
              <a:rPr lang="en-US" altLang="en-US" sz="2400" b="1" dirty="0">
                <a:latin typeface="Courier New" panose="02070309020205020404" pitchFamily="49" charset="0"/>
              </a:rPr>
              <a:t>-z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>
              <a:latin typeface="Courier New" panose="02070309020205020404" pitchFamily="49" charset="0"/>
            </a:endParaRPr>
          </a:p>
        </p:txBody>
      </p:sp>
      <p:sp>
        <p:nvSpPr>
          <p:cNvPr id="45059" name="Slide Number Placeholder 5">
            <a:extLst>
              <a:ext uri="{FF2B5EF4-FFF2-40B4-BE49-F238E27FC236}">
                <a16:creationId xmlns:a16="http://schemas.microsoft.com/office/drawing/2014/main" id="{BBA8A5DB-2B07-29CE-EBB6-CB20F9F0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884033-18CF-43BA-A370-E31E4834D27D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5062" name="Oval 4">
            <a:extLst>
              <a:ext uri="{FF2B5EF4-FFF2-40B4-BE49-F238E27FC236}">
                <a16:creationId xmlns:a16="http://schemas.microsoft.com/office/drawing/2014/main" id="{D5A28757-FF93-EFE9-CCFA-DE4E16BB8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672" y="4246092"/>
            <a:ext cx="7620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063" name="Oval 5">
            <a:extLst>
              <a:ext uri="{FF2B5EF4-FFF2-40B4-BE49-F238E27FC236}">
                <a16:creationId xmlns:a16="http://schemas.microsoft.com/office/drawing/2014/main" id="{CAC1D780-CDFF-9DA1-61EC-F8784D4CA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1872" y="4169892"/>
            <a:ext cx="762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064" name="Text Box 6">
            <a:extLst>
              <a:ext uri="{FF2B5EF4-FFF2-40B4-BE49-F238E27FC236}">
                <a16:creationId xmlns:a16="http://schemas.microsoft.com/office/drawing/2014/main" id="{8FD111B7-0655-5FB7-6434-7CA8383C8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5805" y="5267820"/>
            <a:ext cx="1401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redundant</a:t>
            </a:r>
          </a:p>
        </p:txBody>
      </p:sp>
      <p:sp>
        <p:nvSpPr>
          <p:cNvPr id="45065" name="Line 7">
            <a:extLst>
              <a:ext uri="{FF2B5EF4-FFF2-40B4-BE49-F238E27FC236}">
                <a16:creationId xmlns:a16="http://schemas.microsoft.com/office/drawing/2014/main" id="{A26A310A-7CE7-FD01-D441-B9C28B9189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2604" y="473442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1DC25E-4A8E-49EF-DDB5-44F7EE8A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070592211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4">
            <a:extLst>
              <a:ext uri="{FF2B5EF4-FFF2-40B4-BE49-F238E27FC236}">
                <a16:creationId xmlns:a16="http://schemas.microsoft.com/office/drawing/2014/main" id="{A7AFBAF3-9057-CF6A-568E-EBC5472B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4154EB-A345-4189-A224-CDA0794B9ECB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D6BA69CF-F3DA-BFCB-859C-D7DD59565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2476" y="2833777"/>
            <a:ext cx="68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7109" name="Rectangle 3">
            <a:extLst>
              <a:ext uri="{FF2B5EF4-FFF2-40B4-BE49-F238E27FC236}">
                <a16:creationId xmlns:a16="http://schemas.microsoft.com/office/drawing/2014/main" id="{A36760F1-DC88-AA26-B24E-14A4ED0EA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6" y="1385977"/>
            <a:ext cx="68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7110" name="Rectangle 4">
            <a:extLst>
              <a:ext uri="{FF2B5EF4-FFF2-40B4-BE49-F238E27FC236}">
                <a16:creationId xmlns:a16="http://schemas.microsoft.com/office/drawing/2014/main" id="{0032B901-E569-E6B1-0F26-D62791A79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3676" y="1919377"/>
            <a:ext cx="68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7112" name="Text Box 6">
            <a:extLst>
              <a:ext uri="{FF2B5EF4-FFF2-40B4-BE49-F238E27FC236}">
                <a16:creationId xmlns:a16="http://schemas.microsoft.com/office/drawing/2014/main" id="{2C9EB8C2-6AD1-4674-C43D-20E3E9054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1476" y="1309777"/>
            <a:ext cx="1073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 = a + 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 = a *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i = 1</a:t>
            </a:r>
          </a:p>
        </p:txBody>
      </p:sp>
      <p:sp>
        <p:nvSpPr>
          <p:cNvPr id="47113" name="Text Box 7">
            <a:extLst>
              <a:ext uri="{FF2B5EF4-FFF2-40B4-BE49-F238E27FC236}">
                <a16:creationId xmlns:a16="http://schemas.microsoft.com/office/drawing/2014/main" id="{8648EA8A-6B66-7C76-A387-601191663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076" y="2757577"/>
            <a:ext cx="1200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f[i] = a + 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 = c *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if c &gt; d</a:t>
            </a:r>
          </a:p>
        </p:txBody>
      </p:sp>
      <p:sp>
        <p:nvSpPr>
          <p:cNvPr id="47114" name="Rectangle 8">
            <a:extLst>
              <a:ext uri="{FF2B5EF4-FFF2-40B4-BE49-F238E27FC236}">
                <a16:creationId xmlns:a16="http://schemas.microsoft.com/office/drawing/2014/main" id="{D3CF9B41-BB89-7AAA-1AE7-997AF3EC6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076" y="2757577"/>
            <a:ext cx="1219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7115" name="Line 9">
            <a:extLst>
              <a:ext uri="{FF2B5EF4-FFF2-40B4-BE49-F238E27FC236}">
                <a16:creationId xmlns:a16="http://schemas.microsoft.com/office/drawing/2014/main" id="{C1861A82-F5A0-F3B0-4909-B245235185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2476" y="2300377"/>
            <a:ext cx="158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6" name="Text Box 10">
            <a:extLst>
              <a:ext uri="{FF2B5EF4-FFF2-40B4-BE49-F238E27FC236}">
                <a16:creationId xmlns:a16="http://schemas.microsoft.com/office/drawing/2014/main" id="{74CE4690-0775-9EEC-C7D9-37F982369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076" y="4205378"/>
            <a:ext cx="283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g = a * c              g = d * d</a:t>
            </a:r>
          </a:p>
        </p:txBody>
      </p:sp>
      <p:sp>
        <p:nvSpPr>
          <p:cNvPr id="47117" name="Rectangle 11">
            <a:extLst>
              <a:ext uri="{FF2B5EF4-FFF2-40B4-BE49-F238E27FC236}">
                <a16:creationId xmlns:a16="http://schemas.microsoft.com/office/drawing/2014/main" id="{57A12E06-4012-E303-7BC0-494CD9E62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6" y="4129177"/>
            <a:ext cx="1143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7118" name="Rectangle 12">
            <a:extLst>
              <a:ext uri="{FF2B5EF4-FFF2-40B4-BE49-F238E27FC236}">
                <a16:creationId xmlns:a16="http://schemas.microsoft.com/office/drawing/2014/main" id="{66CAE0C7-D9AC-0E1B-15DB-2C4BB62FA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6" y="4129177"/>
            <a:ext cx="1143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7119" name="Line 13">
            <a:extLst>
              <a:ext uri="{FF2B5EF4-FFF2-40B4-BE49-F238E27FC236}">
                <a16:creationId xmlns:a16="http://schemas.microsoft.com/office/drawing/2014/main" id="{2404C6D8-A996-5E54-F2C7-F428864000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21476" y="3748177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20" name="Line 14">
            <a:extLst>
              <a:ext uri="{FF2B5EF4-FFF2-40B4-BE49-F238E27FC236}">
                <a16:creationId xmlns:a16="http://schemas.microsoft.com/office/drawing/2014/main" id="{A769D6B5-D9BE-5F57-A7A5-CAB93A9F9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3476" y="3748177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21" name="Text Box 15">
            <a:extLst>
              <a:ext uri="{FF2B5EF4-FFF2-40B4-BE49-F238E27FC236}">
                <a16:creationId xmlns:a16="http://schemas.microsoft.com/office/drawing/2014/main" id="{B3E46891-9DF9-F45F-8BF1-B1C248928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1" y="5080090"/>
            <a:ext cx="99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i = i + 1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if i &gt; 10</a:t>
            </a:r>
          </a:p>
        </p:txBody>
      </p:sp>
      <p:sp>
        <p:nvSpPr>
          <p:cNvPr id="47122" name="Rectangle 16">
            <a:extLst>
              <a:ext uri="{FF2B5EF4-FFF2-40B4-BE49-F238E27FC236}">
                <a16:creationId xmlns:a16="http://schemas.microsoft.com/office/drawing/2014/main" id="{9782AE76-DEA7-2D83-910E-8DEC761E0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7676" y="5043577"/>
            <a:ext cx="1066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7123" name="Line 17">
            <a:extLst>
              <a:ext uri="{FF2B5EF4-FFF2-40B4-BE49-F238E27FC236}">
                <a16:creationId xmlns:a16="http://schemas.microsoft.com/office/drawing/2014/main" id="{1D19A2C2-4AA9-A3B0-15C7-D791B5586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5276" y="4662577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24" name="Line 18">
            <a:extLst>
              <a:ext uri="{FF2B5EF4-FFF2-40B4-BE49-F238E27FC236}">
                <a16:creationId xmlns:a16="http://schemas.microsoft.com/office/drawing/2014/main" id="{B71C3EB1-786F-F236-0DB6-8BBB2B4771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59676" y="4662577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25" name="Freeform 19">
            <a:extLst>
              <a:ext uri="{FF2B5EF4-FFF2-40B4-BE49-F238E27FC236}">
                <a16:creationId xmlns:a16="http://schemas.microsoft.com/office/drawing/2014/main" id="{77B6912E-2AFD-A42E-C6FC-F8F8E97007FD}"/>
              </a:ext>
            </a:extLst>
          </p:cNvPr>
          <p:cNvSpPr>
            <a:spLocks/>
          </p:cNvSpPr>
          <p:nvPr/>
        </p:nvSpPr>
        <p:spPr bwMode="auto">
          <a:xfrm>
            <a:off x="5273676" y="2224177"/>
            <a:ext cx="1651000" cy="3771900"/>
          </a:xfrm>
          <a:custGeom>
            <a:avLst/>
            <a:gdLst>
              <a:gd name="T0" fmla="*/ 1651000 w 1040"/>
              <a:gd name="T1" fmla="*/ 3492500 h 2376"/>
              <a:gd name="T2" fmla="*/ 736600 w 1040"/>
              <a:gd name="T3" fmla="*/ 3568700 h 2376"/>
              <a:gd name="T4" fmla="*/ 50800 w 1040"/>
              <a:gd name="T5" fmla="*/ 2273300 h 2376"/>
              <a:gd name="T6" fmla="*/ 1041400 w 1040"/>
              <a:gd name="T7" fmla="*/ 292100 h 2376"/>
              <a:gd name="T8" fmla="*/ 1422400 w 1040"/>
              <a:gd name="T9" fmla="*/ 520700 h 2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0" h="2376">
                <a:moveTo>
                  <a:pt x="1040" y="2200"/>
                </a:moveTo>
                <a:cubicBezTo>
                  <a:pt x="836" y="2288"/>
                  <a:pt x="632" y="2376"/>
                  <a:pt x="464" y="2248"/>
                </a:cubicBezTo>
                <a:cubicBezTo>
                  <a:pt x="296" y="2120"/>
                  <a:pt x="0" y="1776"/>
                  <a:pt x="32" y="1432"/>
                </a:cubicBezTo>
                <a:cubicBezTo>
                  <a:pt x="64" y="1088"/>
                  <a:pt x="512" y="368"/>
                  <a:pt x="656" y="184"/>
                </a:cubicBezTo>
                <a:cubicBezTo>
                  <a:pt x="800" y="0"/>
                  <a:pt x="848" y="164"/>
                  <a:pt x="896" y="3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26" name="Line 20">
            <a:extLst>
              <a:ext uri="{FF2B5EF4-FFF2-40B4-BE49-F238E27FC236}">
                <a16:creationId xmlns:a16="http://schemas.microsoft.com/office/drawing/2014/main" id="{4DC58C97-0C12-75F1-DF94-24EA9BC31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4476" y="5500777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27" name="Rectangle 21">
            <a:extLst>
              <a:ext uri="{FF2B5EF4-FFF2-40B4-BE49-F238E27FC236}">
                <a16:creationId xmlns:a16="http://schemas.microsoft.com/office/drawing/2014/main" id="{326305AE-BDAF-8BAF-1DE7-D685AFAF6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476" y="1385977"/>
            <a:ext cx="1143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7128" name="Text Box 22">
            <a:extLst>
              <a:ext uri="{FF2B5EF4-FFF2-40B4-BE49-F238E27FC236}">
                <a16:creationId xmlns:a16="http://schemas.microsoft.com/office/drawing/2014/main" id="{54BA209D-FDB2-A0D2-35F3-FDF5FB7D2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1" y="1574890"/>
            <a:ext cx="14033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Candidates: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a + 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a *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d * 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c *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i + 1</a:t>
            </a:r>
          </a:p>
        </p:txBody>
      </p:sp>
      <p:sp>
        <p:nvSpPr>
          <p:cNvPr id="47129" name="Text Box 23">
            <a:extLst>
              <a:ext uri="{FF2B5EF4-FFF2-40B4-BE49-F238E27FC236}">
                <a16:creationId xmlns:a16="http://schemas.microsoft.com/office/drawing/2014/main" id="{75660156-0F1E-354C-A3FB-6464072AA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2" y="1579652"/>
            <a:ext cx="193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3300"/>
                </a:solidFill>
              </a:rPr>
              <a:t>Definition site</a:t>
            </a:r>
          </a:p>
        </p:txBody>
      </p:sp>
      <p:sp>
        <p:nvSpPr>
          <p:cNvPr id="47130" name="Line 24">
            <a:extLst>
              <a:ext uri="{FF2B5EF4-FFF2-40B4-BE49-F238E27FC236}">
                <a16:creationId xmlns:a16="http://schemas.microsoft.com/office/drawing/2014/main" id="{1481756B-C6DC-BB22-A923-0E2B7EF68E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5676" y="1538377"/>
            <a:ext cx="7620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31" name="Line 25">
            <a:extLst>
              <a:ext uri="{FF2B5EF4-FFF2-40B4-BE49-F238E27FC236}">
                <a16:creationId xmlns:a16="http://schemas.microsoft.com/office/drawing/2014/main" id="{D48A0C64-3DAB-8E50-778A-ADF81EBB22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5676" y="1843177"/>
            <a:ext cx="990600" cy="990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32" name="Text Box 26">
            <a:extLst>
              <a:ext uri="{FF2B5EF4-FFF2-40B4-BE49-F238E27FC236}">
                <a16:creationId xmlns:a16="http://schemas.microsoft.com/office/drawing/2014/main" id="{20C40906-31FF-42E0-BB6D-ADE741BE3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2" y="2798853"/>
            <a:ext cx="20521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3300"/>
                </a:solidFill>
              </a:rPr>
              <a:t>Since a + b 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3300"/>
                </a:solidFill>
              </a:rPr>
              <a:t>available here,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3300"/>
                </a:solidFill>
                <a:sym typeface="Wingdings" panose="05000000000000000000" pitchFamily="2" charset="2"/>
              </a:rPr>
              <a:t> redundant!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47133" name="Line 27">
            <a:extLst>
              <a:ext uri="{FF2B5EF4-FFF2-40B4-BE49-F238E27FC236}">
                <a16:creationId xmlns:a16="http://schemas.microsoft.com/office/drawing/2014/main" id="{838E21C6-4710-D467-0DDC-C8A68F99D8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4676" y="2986177"/>
            <a:ext cx="914400" cy="228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2327E-93E8-2D2C-0AF5-8A6B104DB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3421CE3-1ABC-8158-CDD0-5D428E7F3F35}"/>
              </a:ext>
            </a:extLst>
          </p:cNvPr>
          <p:cNvSpPr txBox="1">
            <a:spLocks noChangeArrowheads="1"/>
          </p:cNvSpPr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Redundant Expressions</a:t>
            </a:r>
          </a:p>
        </p:txBody>
      </p:sp>
    </p:spTree>
    <p:extLst>
      <p:ext uri="{BB962C8B-B14F-4D97-AF65-F5344CB8AC3E}">
        <p14:creationId xmlns:p14="http://schemas.microsoft.com/office/powerpoint/2010/main" val="386315272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4">
            <a:extLst>
              <a:ext uri="{FF2B5EF4-FFF2-40B4-BE49-F238E27FC236}">
                <a16:creationId xmlns:a16="http://schemas.microsoft.com/office/drawing/2014/main" id="{F9F0AA22-30AC-7884-56A6-F7176BCEB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9469BA-DAAA-4F8C-9AF9-74AE4D138FDF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798E2460-7887-D840-F5F1-CF6F87045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9373" y="4095637"/>
            <a:ext cx="68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B0D8C09D-1E43-C207-CFEA-1D095D6CB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3773" y="1428637"/>
            <a:ext cx="68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9158" name="Rectangle 4">
            <a:extLst>
              <a:ext uri="{FF2B5EF4-FFF2-40B4-BE49-F238E27FC236}">
                <a16:creationId xmlns:a16="http://schemas.microsoft.com/office/drawing/2014/main" id="{ABFA7150-4496-1FFB-C740-004705621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8773" y="1962037"/>
            <a:ext cx="68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9160" name="Text Box 6">
            <a:extLst>
              <a:ext uri="{FF2B5EF4-FFF2-40B4-BE49-F238E27FC236}">
                <a16:creationId xmlns:a16="http://schemas.microsoft.com/office/drawing/2014/main" id="{579A28C3-40B8-B4B7-175E-2146C05B4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573" y="1123837"/>
            <a:ext cx="1073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 = a + 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 = a *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</a:rPr>
              <a:t>i = 1</a:t>
            </a:r>
          </a:p>
        </p:txBody>
      </p:sp>
      <p:sp>
        <p:nvSpPr>
          <p:cNvPr id="49161" name="Text Box 7">
            <a:extLst>
              <a:ext uri="{FF2B5EF4-FFF2-40B4-BE49-F238E27FC236}">
                <a16:creationId xmlns:a16="http://schemas.microsoft.com/office/drawing/2014/main" id="{63528991-6DB7-3427-23F3-65D64475D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4173" y="2571637"/>
            <a:ext cx="1200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</a:rPr>
              <a:t>f[i] = a + 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FF3300"/>
                </a:solidFill>
                <a:latin typeface="Arial" panose="020B0604020202020204" pitchFamily="34" charset="0"/>
              </a:rPr>
              <a:t>c = c *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if c &gt; d</a:t>
            </a:r>
          </a:p>
        </p:txBody>
      </p:sp>
      <p:sp>
        <p:nvSpPr>
          <p:cNvPr id="49162" name="Rectangle 8">
            <a:extLst>
              <a:ext uri="{FF2B5EF4-FFF2-40B4-BE49-F238E27FC236}">
                <a16:creationId xmlns:a16="http://schemas.microsoft.com/office/drawing/2014/main" id="{7F8B3542-56D5-A09C-5DA6-4AE5B2C2F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4173" y="2571637"/>
            <a:ext cx="1219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9163" name="Line 9">
            <a:extLst>
              <a:ext uri="{FF2B5EF4-FFF2-40B4-BE49-F238E27FC236}">
                <a16:creationId xmlns:a16="http://schemas.microsoft.com/office/drawing/2014/main" id="{5492C6BE-37FB-C3D1-FE01-0098A02ED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7573" y="2038237"/>
            <a:ext cx="1588" cy="5334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4" name="Text Box 10">
            <a:extLst>
              <a:ext uri="{FF2B5EF4-FFF2-40B4-BE49-F238E27FC236}">
                <a16:creationId xmlns:a16="http://schemas.microsoft.com/office/drawing/2014/main" id="{511EFCDD-270F-C99A-8FDD-754A92E4C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173" y="4019438"/>
            <a:ext cx="283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g = a * c              g = d * d</a:t>
            </a:r>
          </a:p>
        </p:txBody>
      </p:sp>
      <p:sp>
        <p:nvSpPr>
          <p:cNvPr id="49165" name="Rectangle 11">
            <a:extLst>
              <a:ext uri="{FF2B5EF4-FFF2-40B4-BE49-F238E27FC236}">
                <a16:creationId xmlns:a16="http://schemas.microsoft.com/office/drawing/2014/main" id="{86EE2A76-8A9B-062D-7EC3-D98DB2CD1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173" y="3943237"/>
            <a:ext cx="1143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9166" name="Rectangle 12">
            <a:extLst>
              <a:ext uri="{FF2B5EF4-FFF2-40B4-BE49-F238E27FC236}">
                <a16:creationId xmlns:a16="http://schemas.microsoft.com/office/drawing/2014/main" id="{E985C5ED-BF5C-9980-3307-583BB4555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0973" y="3943237"/>
            <a:ext cx="1143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9167" name="Line 13">
            <a:extLst>
              <a:ext uri="{FF2B5EF4-FFF2-40B4-BE49-F238E27FC236}">
                <a16:creationId xmlns:a16="http://schemas.microsoft.com/office/drawing/2014/main" id="{4123FAAE-7279-35F1-0129-0FFE2401A6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06573" y="3562237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8" name="Line 14">
            <a:extLst>
              <a:ext uri="{FF2B5EF4-FFF2-40B4-BE49-F238E27FC236}">
                <a16:creationId xmlns:a16="http://schemas.microsoft.com/office/drawing/2014/main" id="{3A9EA872-F973-A9E8-CDC6-FD3A9EA13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8573" y="3562237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9" name="Text Box 15">
            <a:extLst>
              <a:ext uri="{FF2B5EF4-FFF2-40B4-BE49-F238E27FC236}">
                <a16:creationId xmlns:a16="http://schemas.microsoft.com/office/drawing/2014/main" id="{6C043342-544F-4CA8-A528-5358AA3BC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098" y="4894150"/>
            <a:ext cx="99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i = i + 1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if i &gt; 10</a:t>
            </a:r>
          </a:p>
        </p:txBody>
      </p:sp>
      <p:sp>
        <p:nvSpPr>
          <p:cNvPr id="49170" name="Rectangle 16">
            <a:extLst>
              <a:ext uri="{FF2B5EF4-FFF2-40B4-BE49-F238E27FC236}">
                <a16:creationId xmlns:a16="http://schemas.microsoft.com/office/drawing/2014/main" id="{43546CE6-8DB1-739C-BDD7-0BA3F0E56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2773" y="4857637"/>
            <a:ext cx="1066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9171" name="Line 17">
            <a:extLst>
              <a:ext uri="{FF2B5EF4-FFF2-40B4-BE49-F238E27FC236}">
                <a16:creationId xmlns:a16="http://schemas.microsoft.com/office/drawing/2014/main" id="{5E7F0C8F-83B4-B79A-546C-3270AEBC2F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0373" y="4476637"/>
            <a:ext cx="381000" cy="381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72" name="Line 18">
            <a:extLst>
              <a:ext uri="{FF2B5EF4-FFF2-40B4-BE49-F238E27FC236}">
                <a16:creationId xmlns:a16="http://schemas.microsoft.com/office/drawing/2014/main" id="{F10702E6-3109-1B2D-88F9-0022CA7FE7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44773" y="4476637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73" name="Freeform 19">
            <a:extLst>
              <a:ext uri="{FF2B5EF4-FFF2-40B4-BE49-F238E27FC236}">
                <a16:creationId xmlns:a16="http://schemas.microsoft.com/office/drawing/2014/main" id="{B1DD3825-9C92-B994-620D-73BCB223FCFB}"/>
              </a:ext>
            </a:extLst>
          </p:cNvPr>
          <p:cNvSpPr>
            <a:spLocks/>
          </p:cNvSpPr>
          <p:nvPr/>
        </p:nvSpPr>
        <p:spPr bwMode="auto">
          <a:xfrm>
            <a:off x="5858773" y="2038237"/>
            <a:ext cx="1651000" cy="3771900"/>
          </a:xfrm>
          <a:custGeom>
            <a:avLst/>
            <a:gdLst>
              <a:gd name="T0" fmla="*/ 1651000 w 1040"/>
              <a:gd name="T1" fmla="*/ 3492500 h 2376"/>
              <a:gd name="T2" fmla="*/ 736600 w 1040"/>
              <a:gd name="T3" fmla="*/ 3568700 h 2376"/>
              <a:gd name="T4" fmla="*/ 50800 w 1040"/>
              <a:gd name="T5" fmla="*/ 2273300 h 2376"/>
              <a:gd name="T6" fmla="*/ 1041400 w 1040"/>
              <a:gd name="T7" fmla="*/ 292100 h 2376"/>
              <a:gd name="T8" fmla="*/ 1422400 w 1040"/>
              <a:gd name="T9" fmla="*/ 520700 h 2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0" h="2376">
                <a:moveTo>
                  <a:pt x="1040" y="2200"/>
                </a:moveTo>
                <a:cubicBezTo>
                  <a:pt x="836" y="2288"/>
                  <a:pt x="632" y="2376"/>
                  <a:pt x="464" y="2248"/>
                </a:cubicBezTo>
                <a:cubicBezTo>
                  <a:pt x="296" y="2120"/>
                  <a:pt x="0" y="1776"/>
                  <a:pt x="32" y="1432"/>
                </a:cubicBezTo>
                <a:cubicBezTo>
                  <a:pt x="64" y="1088"/>
                  <a:pt x="512" y="368"/>
                  <a:pt x="656" y="184"/>
                </a:cubicBezTo>
                <a:cubicBezTo>
                  <a:pt x="800" y="0"/>
                  <a:pt x="848" y="164"/>
                  <a:pt x="896" y="3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74" name="Line 20">
            <a:extLst>
              <a:ext uri="{FF2B5EF4-FFF2-40B4-BE49-F238E27FC236}">
                <a16:creationId xmlns:a16="http://schemas.microsoft.com/office/drawing/2014/main" id="{BB45290A-7741-054C-E58A-66F542A48A3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9573" y="5314837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75" name="Rectangle 21">
            <a:extLst>
              <a:ext uri="{FF2B5EF4-FFF2-40B4-BE49-F238E27FC236}">
                <a16:creationId xmlns:a16="http://schemas.microsoft.com/office/drawing/2014/main" id="{10FEE90C-F4F2-518D-E803-3F3F70087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6573" y="1200037"/>
            <a:ext cx="1143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9176" name="Text Box 22">
            <a:extLst>
              <a:ext uri="{FF2B5EF4-FFF2-40B4-BE49-F238E27FC236}">
                <a16:creationId xmlns:a16="http://schemas.microsoft.com/office/drawing/2014/main" id="{0779CA73-52D6-D79C-EEEB-E070F5A57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6698" y="1388950"/>
            <a:ext cx="14033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Candidates: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a + 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a *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d * 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c *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i + 1</a:t>
            </a:r>
          </a:p>
        </p:txBody>
      </p:sp>
      <p:sp>
        <p:nvSpPr>
          <p:cNvPr id="49177" name="Text Box 23">
            <a:extLst>
              <a:ext uri="{FF2B5EF4-FFF2-40B4-BE49-F238E27FC236}">
                <a16:creationId xmlns:a16="http://schemas.microsoft.com/office/drawing/2014/main" id="{0C5665D7-A4B8-0DD3-AC92-CCC39E90C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3699" y="1393712"/>
            <a:ext cx="193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3300"/>
                </a:solidFill>
              </a:rPr>
              <a:t>Definition site</a:t>
            </a:r>
          </a:p>
        </p:txBody>
      </p:sp>
      <p:sp>
        <p:nvSpPr>
          <p:cNvPr id="49178" name="Line 24">
            <a:extLst>
              <a:ext uri="{FF2B5EF4-FFF2-40B4-BE49-F238E27FC236}">
                <a16:creationId xmlns:a16="http://schemas.microsoft.com/office/drawing/2014/main" id="{F84064AF-5452-6963-9BA3-25C54499C4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44573" y="1581037"/>
            <a:ext cx="838200" cy="76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79" name="Line 25">
            <a:extLst>
              <a:ext uri="{FF2B5EF4-FFF2-40B4-BE49-F238E27FC236}">
                <a16:creationId xmlns:a16="http://schemas.microsoft.com/office/drawing/2014/main" id="{A30599A9-9701-A4A9-F66E-C8870F259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4573" y="1657237"/>
            <a:ext cx="533400" cy="2286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80" name="Text Box 26">
            <a:extLst>
              <a:ext uri="{FF2B5EF4-FFF2-40B4-BE49-F238E27FC236}">
                <a16:creationId xmlns:a16="http://schemas.microsoft.com/office/drawing/2014/main" id="{90B74B83-D7EA-12E7-1021-FE439CA83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498" y="2689112"/>
            <a:ext cx="1155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3300"/>
                </a:solidFill>
              </a:rPr>
              <a:t>Kill site</a:t>
            </a:r>
          </a:p>
        </p:txBody>
      </p:sp>
      <p:sp>
        <p:nvSpPr>
          <p:cNvPr id="49181" name="Line 27">
            <a:extLst>
              <a:ext uri="{FF2B5EF4-FFF2-40B4-BE49-F238E27FC236}">
                <a16:creationId xmlns:a16="http://schemas.microsoft.com/office/drawing/2014/main" id="{9CA0DA9F-B2F8-99E7-ADBA-241036D73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5373" y="2952637"/>
            <a:ext cx="1828800" cy="76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82" name="Text Box 28">
            <a:extLst>
              <a:ext uri="{FF2B5EF4-FFF2-40B4-BE49-F238E27FC236}">
                <a16:creationId xmlns:a16="http://schemas.microsoft.com/office/drawing/2014/main" id="{A14A5ECC-53B8-B546-E3EC-014CF4BDA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973" y="4019438"/>
            <a:ext cx="23583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3300"/>
                </a:solidFill>
              </a:rPr>
              <a:t>Not available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3300"/>
                </a:solidFill>
                <a:sym typeface="Wingdings" panose="05000000000000000000" pitchFamily="2" charset="2"/>
              </a:rPr>
              <a:t> Not redundant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49183" name="Line 29">
            <a:extLst>
              <a:ext uri="{FF2B5EF4-FFF2-40B4-BE49-F238E27FC236}">
                <a16:creationId xmlns:a16="http://schemas.microsoft.com/office/drawing/2014/main" id="{EE360C16-1E6F-856E-2573-2FD818F8F2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06373" y="4248037"/>
            <a:ext cx="6858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D74BC0-3D05-A404-8576-9ABA976A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53E7BC4-7CEA-242C-8472-ADBD276C6ED8}"/>
              </a:ext>
            </a:extLst>
          </p:cNvPr>
          <p:cNvSpPr txBox="1">
            <a:spLocks noChangeArrowheads="1"/>
          </p:cNvSpPr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Redundant Expressions</a:t>
            </a:r>
          </a:p>
        </p:txBody>
      </p:sp>
    </p:spTree>
    <p:extLst>
      <p:ext uri="{BB962C8B-B14F-4D97-AF65-F5344CB8AC3E}">
        <p14:creationId xmlns:p14="http://schemas.microsoft.com/office/powerpoint/2010/main" val="743585892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>
            <a:extLst>
              <a:ext uri="{FF2B5EF4-FFF2-40B4-BE49-F238E27FC236}">
                <a16:creationId xmlns:a16="http://schemas.microsoft.com/office/drawing/2014/main" id="{C94C523B-41F4-6CD4-6B26-5FADE91D7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5798" y="3818582"/>
            <a:ext cx="75438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4EBF77E0-B878-FE1E-0D42-B2BFEF918E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Redundant Expressions</a:t>
            </a:r>
          </a:p>
        </p:txBody>
      </p:sp>
      <p:sp>
        <p:nvSpPr>
          <p:cNvPr id="51206" name="Rectangle 4">
            <a:extLst>
              <a:ext uri="{FF2B5EF4-FFF2-40B4-BE49-F238E27FC236}">
                <a16:creationId xmlns:a16="http://schemas.microsoft.com/office/drawing/2014/main" id="{22443215-7BA4-26DD-903C-6C2C0D7493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An expression </a:t>
            </a:r>
            <a:r>
              <a:rPr lang="en-US" altLang="en-US" sz="2800" i="1"/>
              <a:t>e</a:t>
            </a:r>
            <a:r>
              <a:rPr lang="en-US" altLang="en-US" sz="2800"/>
              <a:t> is defined at some point </a:t>
            </a:r>
            <a:r>
              <a:rPr lang="en-US" altLang="en-US" sz="2800" i="1"/>
              <a:t>p</a:t>
            </a:r>
            <a:r>
              <a:rPr lang="en-US" altLang="en-US" sz="2800"/>
              <a:t> in the CFG if its value is computed at </a:t>
            </a:r>
            <a:r>
              <a:rPr lang="en-US" altLang="en-US" sz="2800" i="1"/>
              <a:t>p</a:t>
            </a:r>
            <a:r>
              <a:rPr lang="en-US" altLang="en-US" sz="2800"/>
              <a:t>. (definition site)</a:t>
            </a:r>
          </a:p>
          <a:p>
            <a:pPr eaLnBrk="1" hangingPunct="1"/>
            <a:r>
              <a:rPr lang="en-US" altLang="en-US" sz="2800"/>
              <a:t>An expression </a:t>
            </a:r>
            <a:r>
              <a:rPr lang="en-US" altLang="en-US" sz="2800" i="1"/>
              <a:t>e</a:t>
            </a:r>
            <a:r>
              <a:rPr lang="en-US" altLang="en-US" sz="2800"/>
              <a:t> is killed at point </a:t>
            </a:r>
            <a:r>
              <a:rPr lang="en-US" altLang="en-US" sz="2800" i="1"/>
              <a:t>p</a:t>
            </a:r>
            <a:r>
              <a:rPr lang="en-US" altLang="en-US" sz="2800"/>
              <a:t> in the CFG if one or more of its operands is defined at </a:t>
            </a:r>
            <a:r>
              <a:rPr lang="en-US" altLang="en-US" sz="2800" i="1"/>
              <a:t>p</a:t>
            </a:r>
            <a:r>
              <a:rPr lang="en-US" altLang="en-US" sz="2800"/>
              <a:t>. (kill site)</a:t>
            </a:r>
          </a:p>
          <a:p>
            <a:pPr eaLnBrk="1" hangingPunct="1"/>
            <a:r>
              <a:rPr lang="en-US" altLang="en-US" sz="2800"/>
              <a:t>An expression is </a:t>
            </a:r>
            <a:r>
              <a:rPr lang="en-US" altLang="en-US" sz="2800" b="1" i="1"/>
              <a:t>available</a:t>
            </a:r>
            <a:r>
              <a:rPr lang="en-US" altLang="en-US" sz="2800"/>
              <a:t> at point </a:t>
            </a:r>
            <a:r>
              <a:rPr lang="en-US" altLang="en-US" sz="2800" i="1"/>
              <a:t>p</a:t>
            </a:r>
            <a:r>
              <a:rPr lang="en-US" altLang="en-US" sz="2800"/>
              <a:t> in a CFG if every path leading to </a:t>
            </a:r>
            <a:r>
              <a:rPr lang="en-US" altLang="en-US" sz="2800" i="1"/>
              <a:t>p</a:t>
            </a:r>
            <a:r>
              <a:rPr lang="en-US" altLang="en-US" sz="2800"/>
              <a:t> contains a prior definition of </a:t>
            </a:r>
            <a:r>
              <a:rPr lang="en-US" altLang="en-US" sz="2800" i="1"/>
              <a:t>e</a:t>
            </a:r>
            <a:r>
              <a:rPr lang="en-US" altLang="en-US" sz="2800"/>
              <a:t> and </a:t>
            </a:r>
            <a:r>
              <a:rPr lang="en-US" altLang="en-US" sz="2800" i="1"/>
              <a:t>e</a:t>
            </a:r>
            <a:r>
              <a:rPr lang="en-US" altLang="en-US" sz="2800"/>
              <a:t> is not killed between that definition and </a:t>
            </a:r>
            <a:r>
              <a:rPr lang="en-US" altLang="en-US" sz="2800" i="1"/>
              <a:t>p</a:t>
            </a:r>
            <a:r>
              <a:rPr lang="en-US" altLang="en-US" sz="2800"/>
              <a:t>.</a:t>
            </a:r>
          </a:p>
        </p:txBody>
      </p:sp>
      <p:sp>
        <p:nvSpPr>
          <p:cNvPr id="51203" name="Slide Number Placeholder 5">
            <a:extLst>
              <a:ext uri="{FF2B5EF4-FFF2-40B4-BE49-F238E27FC236}">
                <a16:creationId xmlns:a16="http://schemas.microsoft.com/office/drawing/2014/main" id="{38565081-08FC-8D27-45B8-3606F348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596122-CB7F-4674-8BD6-DB9246CC3C78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2A9ADB-536D-2E32-0FD6-A9B2C892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943182977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4">
            <a:extLst>
              <a:ext uri="{FF2B5EF4-FFF2-40B4-BE49-F238E27FC236}">
                <a16:creationId xmlns:a16="http://schemas.microsoft.com/office/drawing/2014/main" id="{7CFF32FE-3BE5-97F1-56DE-67CCF00F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735979-B528-4420-974C-DC8DA83B29AF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3253" name="Text Box 3">
            <a:extLst>
              <a:ext uri="{FF2B5EF4-FFF2-40B4-BE49-F238E27FC236}">
                <a16:creationId xmlns:a16="http://schemas.microsoft.com/office/drawing/2014/main" id="{23E8387E-12CB-01F5-515D-629F460C9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219201"/>
            <a:ext cx="1149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</a:rPr>
              <a:t>t1 = a + 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</a:rPr>
              <a:t>c = t1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 = a *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i = 1</a:t>
            </a:r>
          </a:p>
        </p:txBody>
      </p:sp>
      <p:sp>
        <p:nvSpPr>
          <p:cNvPr id="53254" name="Text Box 4">
            <a:extLst>
              <a:ext uri="{FF2B5EF4-FFF2-40B4-BE49-F238E27FC236}">
                <a16:creationId xmlns:a16="http://schemas.microsoft.com/office/drawing/2014/main" id="{CCF6EB14-4E8E-18EC-F006-974BA6524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016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</a:rPr>
              <a:t>f[i] = t1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 = c *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if c &gt; d</a:t>
            </a:r>
          </a:p>
        </p:txBody>
      </p:sp>
      <p:sp>
        <p:nvSpPr>
          <p:cNvPr id="53255" name="Rectangle 5">
            <a:extLst>
              <a:ext uri="{FF2B5EF4-FFF2-40B4-BE49-F238E27FC236}">
                <a16:creationId xmlns:a16="http://schemas.microsoft.com/office/drawing/2014/main" id="{DEFB9CE9-71E2-E4BC-A553-ABAC15D38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124200"/>
            <a:ext cx="1219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3256" name="Line 6">
            <a:extLst>
              <a:ext uri="{FF2B5EF4-FFF2-40B4-BE49-F238E27FC236}">
                <a16:creationId xmlns:a16="http://schemas.microsoft.com/office/drawing/2014/main" id="{24606E61-3A62-04B0-0C7F-B508E7DA00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438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7" name="Text Box 7">
            <a:extLst>
              <a:ext uri="{FF2B5EF4-FFF2-40B4-BE49-F238E27FC236}">
                <a16:creationId xmlns:a16="http://schemas.microsoft.com/office/drawing/2014/main" id="{6269E6BB-8578-A073-1F67-DFABE6A13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495801"/>
            <a:ext cx="271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g = a * c              g = d*d</a:t>
            </a:r>
          </a:p>
        </p:txBody>
      </p:sp>
      <p:sp>
        <p:nvSpPr>
          <p:cNvPr id="53258" name="Rectangle 8">
            <a:extLst>
              <a:ext uri="{FF2B5EF4-FFF2-40B4-BE49-F238E27FC236}">
                <a16:creationId xmlns:a16="http://schemas.microsoft.com/office/drawing/2014/main" id="{FBFCF887-7CB2-093A-F91E-3C2B05044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19600"/>
            <a:ext cx="1143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3259" name="Rectangle 9">
            <a:extLst>
              <a:ext uri="{FF2B5EF4-FFF2-40B4-BE49-F238E27FC236}">
                <a16:creationId xmlns:a16="http://schemas.microsoft.com/office/drawing/2014/main" id="{B89A211C-73E7-5EE1-6F92-467A20EF3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419600"/>
            <a:ext cx="1143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3260" name="Line 10">
            <a:extLst>
              <a:ext uri="{FF2B5EF4-FFF2-40B4-BE49-F238E27FC236}">
                <a16:creationId xmlns:a16="http://schemas.microsoft.com/office/drawing/2014/main" id="{B1CC9D45-B8C7-3810-B78B-2D01161515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4114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61" name="Line 11">
            <a:extLst>
              <a:ext uri="{FF2B5EF4-FFF2-40B4-BE49-F238E27FC236}">
                <a16:creationId xmlns:a16="http://schemas.microsoft.com/office/drawing/2014/main" id="{B99AC684-0781-B4AA-4E55-1D3CD36410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114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62" name="Text Box 12">
            <a:extLst>
              <a:ext uri="{FF2B5EF4-FFF2-40B4-BE49-F238E27FC236}">
                <a16:creationId xmlns:a16="http://schemas.microsoft.com/office/drawing/2014/main" id="{72570DEF-3497-64B6-6B13-79D5072C1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5370513"/>
            <a:ext cx="99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i = i + 1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if i &gt; 10</a:t>
            </a:r>
          </a:p>
        </p:txBody>
      </p:sp>
      <p:sp>
        <p:nvSpPr>
          <p:cNvPr id="53263" name="Rectangle 13">
            <a:extLst>
              <a:ext uri="{FF2B5EF4-FFF2-40B4-BE49-F238E27FC236}">
                <a16:creationId xmlns:a16="http://schemas.microsoft.com/office/drawing/2014/main" id="{32E67823-D181-1FCC-DAC6-C9D45A98E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1066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3264" name="Line 14">
            <a:extLst>
              <a:ext uri="{FF2B5EF4-FFF2-40B4-BE49-F238E27FC236}">
                <a16:creationId xmlns:a16="http://schemas.microsoft.com/office/drawing/2014/main" id="{C5603212-A46B-9D5D-70E6-8AF4C40008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953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65" name="Line 15">
            <a:extLst>
              <a:ext uri="{FF2B5EF4-FFF2-40B4-BE49-F238E27FC236}">
                <a16:creationId xmlns:a16="http://schemas.microsoft.com/office/drawing/2014/main" id="{790E1B3B-4AF4-DF63-4FC2-F8118268D3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4953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66" name="Freeform 16">
            <a:extLst>
              <a:ext uri="{FF2B5EF4-FFF2-40B4-BE49-F238E27FC236}">
                <a16:creationId xmlns:a16="http://schemas.microsoft.com/office/drawing/2014/main" id="{7B66B566-D19F-0C5A-6864-CBA18D444E59}"/>
              </a:ext>
            </a:extLst>
          </p:cNvPr>
          <p:cNvSpPr>
            <a:spLocks/>
          </p:cNvSpPr>
          <p:nvPr/>
        </p:nvSpPr>
        <p:spPr bwMode="auto">
          <a:xfrm>
            <a:off x="4114800" y="2590800"/>
            <a:ext cx="1651000" cy="3771900"/>
          </a:xfrm>
          <a:custGeom>
            <a:avLst/>
            <a:gdLst>
              <a:gd name="T0" fmla="*/ 1651000 w 1040"/>
              <a:gd name="T1" fmla="*/ 3492500 h 2376"/>
              <a:gd name="T2" fmla="*/ 736600 w 1040"/>
              <a:gd name="T3" fmla="*/ 3568700 h 2376"/>
              <a:gd name="T4" fmla="*/ 50800 w 1040"/>
              <a:gd name="T5" fmla="*/ 2273300 h 2376"/>
              <a:gd name="T6" fmla="*/ 1041400 w 1040"/>
              <a:gd name="T7" fmla="*/ 292100 h 2376"/>
              <a:gd name="T8" fmla="*/ 1422400 w 1040"/>
              <a:gd name="T9" fmla="*/ 520700 h 2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0" h="2376">
                <a:moveTo>
                  <a:pt x="1040" y="2200"/>
                </a:moveTo>
                <a:cubicBezTo>
                  <a:pt x="836" y="2288"/>
                  <a:pt x="632" y="2376"/>
                  <a:pt x="464" y="2248"/>
                </a:cubicBezTo>
                <a:cubicBezTo>
                  <a:pt x="296" y="2120"/>
                  <a:pt x="0" y="1776"/>
                  <a:pt x="32" y="1432"/>
                </a:cubicBezTo>
                <a:cubicBezTo>
                  <a:pt x="64" y="1088"/>
                  <a:pt x="512" y="368"/>
                  <a:pt x="656" y="184"/>
                </a:cubicBezTo>
                <a:cubicBezTo>
                  <a:pt x="800" y="0"/>
                  <a:pt x="848" y="164"/>
                  <a:pt x="896" y="3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67" name="Line 17">
            <a:extLst>
              <a:ext uri="{FF2B5EF4-FFF2-40B4-BE49-F238E27FC236}">
                <a16:creationId xmlns:a16="http://schemas.microsoft.com/office/drawing/2014/main" id="{4791ED9C-DADE-E41E-F27C-6DD098F4D6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57150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68" name="Rectangle 18">
            <a:extLst>
              <a:ext uri="{FF2B5EF4-FFF2-40B4-BE49-F238E27FC236}">
                <a16:creationId xmlns:a16="http://schemas.microsoft.com/office/drawing/2014/main" id="{F142EC15-327F-43C6-0A32-8BE5824EB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219200"/>
            <a:ext cx="12192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3269" name="Text Box 19">
            <a:extLst>
              <a:ext uri="{FF2B5EF4-FFF2-40B4-BE49-F238E27FC236}">
                <a16:creationId xmlns:a16="http://schemas.microsoft.com/office/drawing/2014/main" id="{822AD38F-43B2-90A4-CFEB-6AD5460E7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525" y="1712913"/>
            <a:ext cx="14033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Candidates: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</a:rPr>
              <a:t>a + 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a *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d * 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c *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i + 1</a:t>
            </a:r>
          </a:p>
        </p:txBody>
      </p:sp>
      <p:sp>
        <p:nvSpPr>
          <p:cNvPr id="53270" name="Line 20">
            <a:extLst>
              <a:ext uri="{FF2B5EF4-FFF2-40B4-BE49-F238E27FC236}">
                <a16:creationId xmlns:a16="http://schemas.microsoft.com/office/drawing/2014/main" id="{E9AAAE0F-5CAE-DD28-73C0-C09B87DE12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2438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71" name="Line 21">
            <a:extLst>
              <a:ext uri="{FF2B5EF4-FFF2-40B4-BE49-F238E27FC236}">
                <a16:creationId xmlns:a16="http://schemas.microsoft.com/office/drawing/2014/main" id="{B46E3CE5-854A-C4B2-C5A6-7A52827B5E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2971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72" name="Line 22">
            <a:extLst>
              <a:ext uri="{FF2B5EF4-FFF2-40B4-BE49-F238E27FC236}">
                <a16:creationId xmlns:a16="http://schemas.microsoft.com/office/drawing/2014/main" id="{80F3CF02-55C0-136B-095F-C8B5C95F36E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3276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73" name="Line 23">
            <a:extLst>
              <a:ext uri="{FF2B5EF4-FFF2-40B4-BE49-F238E27FC236}">
                <a16:creationId xmlns:a16="http://schemas.microsoft.com/office/drawing/2014/main" id="{658D084C-5D91-4C6E-775E-DFFCF4D418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743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8B790-54E8-BB3C-E051-85F7FD85D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744F655-D49F-5B0C-2C24-29AAFB74832C}"/>
              </a:ext>
            </a:extLst>
          </p:cNvPr>
          <p:cNvSpPr txBox="1">
            <a:spLocks noChangeArrowheads="1"/>
          </p:cNvSpPr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Removing Redundant Expressions</a:t>
            </a:r>
          </a:p>
        </p:txBody>
      </p:sp>
    </p:spTree>
    <p:extLst>
      <p:ext uri="{BB962C8B-B14F-4D97-AF65-F5344CB8AC3E}">
        <p14:creationId xmlns:p14="http://schemas.microsoft.com/office/powerpoint/2010/main" val="1294581103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4">
            <a:extLst>
              <a:ext uri="{FF2B5EF4-FFF2-40B4-BE49-F238E27FC236}">
                <a16:creationId xmlns:a16="http://schemas.microsoft.com/office/drawing/2014/main" id="{92258BB0-BC99-C624-7B71-EF3DD710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94F5BA-A619-4D15-A875-21C4BF568CCE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5301" name="Text Box 3">
            <a:extLst>
              <a:ext uri="{FF2B5EF4-FFF2-40B4-BE49-F238E27FC236}">
                <a16:creationId xmlns:a16="http://schemas.microsoft.com/office/drawing/2014/main" id="{B66B0814-BB4D-F7E0-D36C-B1EBF79E6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785" y="1557068"/>
            <a:ext cx="9017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 = 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 = 4*b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 &gt; b</a:t>
            </a:r>
          </a:p>
        </p:txBody>
      </p:sp>
      <p:sp>
        <p:nvSpPr>
          <p:cNvPr id="55302" name="Rectangle 4">
            <a:extLst>
              <a:ext uri="{FF2B5EF4-FFF2-40B4-BE49-F238E27FC236}">
                <a16:creationId xmlns:a16="http://schemas.microsoft.com/office/drawing/2014/main" id="{D0A87E53-FE92-A01B-6F16-5BF8FBC0B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8585" y="1557068"/>
            <a:ext cx="1066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5303" name="Text Box 5">
            <a:extLst>
              <a:ext uri="{FF2B5EF4-FFF2-40B4-BE49-F238E27FC236}">
                <a16:creationId xmlns:a16="http://schemas.microsoft.com/office/drawing/2014/main" id="{A8400F35-262B-4207-E3CA-A22D9FF7D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785" y="2928669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 = b + 2</a:t>
            </a:r>
          </a:p>
        </p:txBody>
      </p:sp>
      <p:sp>
        <p:nvSpPr>
          <p:cNvPr id="55304" name="Rectangle 6">
            <a:extLst>
              <a:ext uri="{FF2B5EF4-FFF2-40B4-BE49-F238E27FC236}">
                <a16:creationId xmlns:a16="http://schemas.microsoft.com/office/drawing/2014/main" id="{7A68A2AC-64FE-CF20-9D81-D94499F70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785" y="2928668"/>
            <a:ext cx="1219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5305" name="Text Box 7">
            <a:extLst>
              <a:ext uri="{FF2B5EF4-FFF2-40B4-BE49-F238E27FC236}">
                <a16:creationId xmlns:a16="http://schemas.microsoft.com/office/drawing/2014/main" id="{8B88BF25-76FB-FD63-7132-302E95259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385" y="4147869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e = a + b</a:t>
            </a:r>
          </a:p>
        </p:txBody>
      </p:sp>
      <p:sp>
        <p:nvSpPr>
          <p:cNvPr id="55306" name="Line 8">
            <a:extLst>
              <a:ext uri="{FF2B5EF4-FFF2-40B4-BE49-F238E27FC236}">
                <a16:creationId xmlns:a16="http://schemas.microsoft.com/office/drawing/2014/main" id="{6163DA52-BB26-8E98-5D83-84EE31C184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385" y="2471468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7" name="Line 9">
            <a:extLst>
              <a:ext uri="{FF2B5EF4-FFF2-40B4-BE49-F238E27FC236}">
                <a16:creationId xmlns:a16="http://schemas.microsoft.com/office/drawing/2014/main" id="{A4F39BDD-3D77-4781-554F-8D01F577F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0585" y="2471468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8" name="Line 10">
            <a:extLst>
              <a:ext uri="{FF2B5EF4-FFF2-40B4-BE49-F238E27FC236}">
                <a16:creationId xmlns:a16="http://schemas.microsoft.com/office/drawing/2014/main" id="{D4EEE133-6BFC-D9FA-B1C0-3155ACA39A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94385" y="3385868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9" name="Text Box 11">
            <a:extLst>
              <a:ext uri="{FF2B5EF4-FFF2-40B4-BE49-F238E27FC236}">
                <a16:creationId xmlns:a16="http://schemas.microsoft.com/office/drawing/2014/main" id="{427C372F-72A9-6088-E961-7D30A844A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385" y="1557068"/>
            <a:ext cx="812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 = 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 = </a:t>
            </a:r>
            <a:r>
              <a:rPr lang="en-US" altLang="en-US" sz="1800">
                <a:solidFill>
                  <a:srgbClr val="FF3300"/>
                </a:solidFill>
                <a:latin typeface="Arial" panose="020B0604020202020204" pitchFamily="34" charset="0"/>
              </a:rPr>
              <a:t>20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 &gt; </a:t>
            </a:r>
            <a:r>
              <a:rPr lang="en-US" altLang="en-US" sz="1800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5310" name="Rectangle 12">
            <a:extLst>
              <a:ext uri="{FF2B5EF4-FFF2-40B4-BE49-F238E27FC236}">
                <a16:creationId xmlns:a16="http://schemas.microsoft.com/office/drawing/2014/main" id="{1ECFC78E-DB59-0718-1E08-26CD89CBF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4185" y="1557068"/>
            <a:ext cx="1066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5311" name="Text Box 13">
            <a:extLst>
              <a:ext uri="{FF2B5EF4-FFF2-40B4-BE49-F238E27FC236}">
                <a16:creationId xmlns:a16="http://schemas.microsoft.com/office/drawing/2014/main" id="{CFF24D77-8B38-639E-6ABC-08CD108F4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3385" y="2928669"/>
            <a:ext cx="698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 = </a:t>
            </a:r>
            <a:r>
              <a:rPr lang="en-US" altLang="en-US" sz="1800">
                <a:solidFill>
                  <a:srgbClr val="FF3300"/>
                </a:solidFill>
                <a:latin typeface="Arial" panose="020B0604020202020204" pitchFamily="34" charset="0"/>
              </a:rPr>
              <a:t>7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12" name="Rectangle 14">
            <a:extLst>
              <a:ext uri="{FF2B5EF4-FFF2-40B4-BE49-F238E27FC236}">
                <a16:creationId xmlns:a16="http://schemas.microsoft.com/office/drawing/2014/main" id="{6ABD69FE-B5CC-8A21-A543-223381044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385" y="2928668"/>
            <a:ext cx="1219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5313" name="Text Box 15">
            <a:extLst>
              <a:ext uri="{FF2B5EF4-FFF2-40B4-BE49-F238E27FC236}">
                <a16:creationId xmlns:a16="http://schemas.microsoft.com/office/drawing/2014/main" id="{D29B9CBD-DBFB-43B6-562E-0F93A2321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985" y="4147869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e = a + </a:t>
            </a:r>
            <a:r>
              <a:rPr lang="en-US" altLang="en-US" sz="1800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5314" name="Rectangle 16">
            <a:extLst>
              <a:ext uri="{FF2B5EF4-FFF2-40B4-BE49-F238E27FC236}">
                <a16:creationId xmlns:a16="http://schemas.microsoft.com/office/drawing/2014/main" id="{4A5A1884-5AFB-6F4F-335F-7B94ACF29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7985" y="4147868"/>
            <a:ext cx="1219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5315" name="Line 17">
            <a:extLst>
              <a:ext uri="{FF2B5EF4-FFF2-40B4-BE49-F238E27FC236}">
                <a16:creationId xmlns:a16="http://schemas.microsoft.com/office/drawing/2014/main" id="{2CEF6A27-A990-73DD-9C25-98A668227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8985" y="2471468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16" name="Line 18">
            <a:extLst>
              <a:ext uri="{FF2B5EF4-FFF2-40B4-BE49-F238E27FC236}">
                <a16:creationId xmlns:a16="http://schemas.microsoft.com/office/drawing/2014/main" id="{8D66EA57-F67B-94D2-68C6-8E65B78DB1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6185" y="2471468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17" name="Line 19">
            <a:extLst>
              <a:ext uri="{FF2B5EF4-FFF2-40B4-BE49-F238E27FC236}">
                <a16:creationId xmlns:a16="http://schemas.microsoft.com/office/drawing/2014/main" id="{94FAEEEB-AA13-60E1-11A7-1F817866E3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89985" y="3385868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18" name="Line 20">
            <a:extLst>
              <a:ext uri="{FF2B5EF4-FFF2-40B4-BE49-F238E27FC236}">
                <a16:creationId xmlns:a16="http://schemas.microsoft.com/office/drawing/2014/main" id="{3F698070-5717-A447-C6BD-1BF56C6ED9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1385" y="460506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19" name="Text Box 21">
            <a:extLst>
              <a:ext uri="{FF2B5EF4-FFF2-40B4-BE49-F238E27FC236}">
                <a16:creationId xmlns:a16="http://schemas.microsoft.com/office/drawing/2014/main" id="{3F32F695-2409-B632-EA40-44D7E4B87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385" y="4147869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e = a + b</a:t>
            </a:r>
          </a:p>
        </p:txBody>
      </p:sp>
      <p:sp>
        <p:nvSpPr>
          <p:cNvPr id="55320" name="Rectangle 22">
            <a:extLst>
              <a:ext uri="{FF2B5EF4-FFF2-40B4-BE49-F238E27FC236}">
                <a16:creationId xmlns:a16="http://schemas.microsoft.com/office/drawing/2014/main" id="{0727F921-27D5-D850-E8AA-F1938E34F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385" y="4147868"/>
            <a:ext cx="1219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5321" name="Line 23">
            <a:extLst>
              <a:ext uri="{FF2B5EF4-FFF2-40B4-BE49-F238E27FC236}">
                <a16:creationId xmlns:a16="http://schemas.microsoft.com/office/drawing/2014/main" id="{DAACAF99-BED3-083A-CF2E-9A287C8E3D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5785" y="460506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22" name="Text Box 24">
            <a:extLst>
              <a:ext uri="{FF2B5EF4-FFF2-40B4-BE49-F238E27FC236}">
                <a16:creationId xmlns:a16="http://schemas.microsoft.com/office/drawing/2014/main" id="{663D0DA0-78D0-F92D-47AD-8FF980630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510" y="2284143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55323" name="Text Box 28">
            <a:extLst>
              <a:ext uri="{FF2B5EF4-FFF2-40B4-BE49-F238E27FC236}">
                <a16:creationId xmlns:a16="http://schemas.microsoft.com/office/drawing/2014/main" id="{2E96A0AC-7544-FDE0-36E0-6CD366A54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385" y="2436543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55324" name="Line 29">
            <a:extLst>
              <a:ext uri="{FF2B5EF4-FFF2-40B4-BE49-F238E27FC236}">
                <a16:creationId xmlns:a16="http://schemas.microsoft.com/office/drawing/2014/main" id="{1098EA26-61C9-6EB6-408C-838631E5C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6185" y="2471468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25" name="Text Box 30">
            <a:extLst>
              <a:ext uri="{FF2B5EF4-FFF2-40B4-BE49-F238E27FC236}">
                <a16:creationId xmlns:a16="http://schemas.microsoft.com/office/drawing/2014/main" id="{85E0584E-3813-726C-9533-1B02A8A54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110" y="2284143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55326" name="Text Box 31">
            <a:extLst>
              <a:ext uri="{FF2B5EF4-FFF2-40B4-BE49-F238E27FC236}">
                <a16:creationId xmlns:a16="http://schemas.microsoft.com/office/drawing/2014/main" id="{6B180FB9-5309-73E2-2E97-0817E3F84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8985" y="2436543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55327" name="Text Box 32">
            <a:extLst>
              <a:ext uri="{FF2B5EF4-FFF2-40B4-BE49-F238E27FC236}">
                <a16:creationId xmlns:a16="http://schemas.microsoft.com/office/drawing/2014/main" id="{1E96DE12-6BDB-DD38-7A01-4B5EF91D9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9785" y="1557068"/>
            <a:ext cx="8255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 = 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 = 20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FF3300"/>
                </a:solidFill>
                <a:latin typeface="Arial" panose="020B0604020202020204" pitchFamily="34" charset="0"/>
              </a:rPr>
              <a:t>20</a:t>
            </a: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&gt; 5</a:t>
            </a:r>
          </a:p>
        </p:txBody>
      </p:sp>
      <p:sp>
        <p:nvSpPr>
          <p:cNvPr id="55328" name="Rectangle 33">
            <a:extLst>
              <a:ext uri="{FF2B5EF4-FFF2-40B4-BE49-F238E27FC236}">
                <a16:creationId xmlns:a16="http://schemas.microsoft.com/office/drawing/2014/main" id="{D327BDEB-E184-3DE7-7996-0684BE97A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3585" y="1557068"/>
            <a:ext cx="1066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5329" name="Text Box 34">
            <a:extLst>
              <a:ext uri="{FF2B5EF4-FFF2-40B4-BE49-F238E27FC236}">
                <a16:creationId xmlns:a16="http://schemas.microsoft.com/office/drawing/2014/main" id="{D78ADF40-7936-0B32-ACBD-3119B672C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2785" y="2928669"/>
            <a:ext cx="698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 = 7</a:t>
            </a:r>
          </a:p>
        </p:txBody>
      </p:sp>
      <p:sp>
        <p:nvSpPr>
          <p:cNvPr id="55330" name="Rectangle 35">
            <a:extLst>
              <a:ext uri="{FF2B5EF4-FFF2-40B4-BE49-F238E27FC236}">
                <a16:creationId xmlns:a16="http://schemas.microsoft.com/office/drawing/2014/main" id="{DB5A949C-1E51-B539-6BB4-053C3E48D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2785" y="2928668"/>
            <a:ext cx="1219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5331" name="Text Box 36">
            <a:extLst>
              <a:ext uri="{FF2B5EF4-FFF2-40B4-BE49-F238E27FC236}">
                <a16:creationId xmlns:a16="http://schemas.microsoft.com/office/drawing/2014/main" id="{1090B17C-1337-6EA0-E44E-E90769B2C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7385" y="4147869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e = a + 5</a:t>
            </a:r>
          </a:p>
        </p:txBody>
      </p:sp>
      <p:sp>
        <p:nvSpPr>
          <p:cNvPr id="55332" name="Rectangle 37">
            <a:extLst>
              <a:ext uri="{FF2B5EF4-FFF2-40B4-BE49-F238E27FC236}">
                <a16:creationId xmlns:a16="http://schemas.microsoft.com/office/drawing/2014/main" id="{123545E6-2A9A-4C68-C9AE-5FCA0C04E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7385" y="4147868"/>
            <a:ext cx="1219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5333" name="Line 38">
            <a:extLst>
              <a:ext uri="{FF2B5EF4-FFF2-40B4-BE49-F238E27FC236}">
                <a16:creationId xmlns:a16="http://schemas.microsoft.com/office/drawing/2014/main" id="{02F5250A-6109-E800-882E-2DB420CED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8385" y="2471468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34" name="Line 39">
            <a:extLst>
              <a:ext uri="{FF2B5EF4-FFF2-40B4-BE49-F238E27FC236}">
                <a16:creationId xmlns:a16="http://schemas.microsoft.com/office/drawing/2014/main" id="{00F8168C-73A5-F4A3-4501-3792EF051D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5585" y="2471468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35" name="Line 40">
            <a:extLst>
              <a:ext uri="{FF2B5EF4-FFF2-40B4-BE49-F238E27FC236}">
                <a16:creationId xmlns:a16="http://schemas.microsoft.com/office/drawing/2014/main" id="{0FF769D9-BF8A-641F-96A3-52BACFC1D5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09385" y="3385868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36" name="Line 41">
            <a:extLst>
              <a:ext uri="{FF2B5EF4-FFF2-40B4-BE49-F238E27FC236}">
                <a16:creationId xmlns:a16="http://schemas.microsoft.com/office/drawing/2014/main" id="{4656BF19-ACFB-56DE-DFE3-D135E943B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80785" y="460506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37" name="Line 42">
            <a:extLst>
              <a:ext uri="{FF2B5EF4-FFF2-40B4-BE49-F238E27FC236}">
                <a16:creationId xmlns:a16="http://schemas.microsoft.com/office/drawing/2014/main" id="{522F478E-10B4-49F1-17CB-D23F9501C9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5585" y="2471468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38" name="Text Box 43">
            <a:extLst>
              <a:ext uri="{FF2B5EF4-FFF2-40B4-BE49-F238E27FC236}">
                <a16:creationId xmlns:a16="http://schemas.microsoft.com/office/drawing/2014/main" id="{71D8F3BC-9EA4-4765-FFE5-8E2A0B08A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4510" y="2284143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55339" name="Text Box 44">
            <a:extLst>
              <a:ext uri="{FF2B5EF4-FFF2-40B4-BE49-F238E27FC236}">
                <a16:creationId xmlns:a16="http://schemas.microsoft.com/office/drawing/2014/main" id="{143260B2-7222-6311-BE75-CE22F7B46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8385" y="2436543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991C5-103D-5A2E-D4CC-5C609BC1B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1EB4FC-2BC2-9215-0D09-FE9E0E4E8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Propagation</a:t>
            </a:r>
          </a:p>
        </p:txBody>
      </p:sp>
    </p:spTree>
    <p:extLst>
      <p:ext uri="{BB962C8B-B14F-4D97-AF65-F5344CB8AC3E}">
        <p14:creationId xmlns:p14="http://schemas.microsoft.com/office/powerpoint/2010/main" val="2581529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7D36C-D713-4E0A-9B77-DA754B950D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oogle Shape;380;p15"/>
          <p:cNvSpPr/>
          <p:nvPr/>
        </p:nvSpPr>
        <p:spPr>
          <a:xfrm>
            <a:off x="5587472" y="1576639"/>
            <a:ext cx="1219200" cy="6858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Scanner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381;p15"/>
          <p:cNvSpPr/>
          <p:nvPr/>
        </p:nvSpPr>
        <p:spPr>
          <a:xfrm>
            <a:off x="8025872" y="1576639"/>
            <a:ext cx="1219200" cy="6858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Parser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382;p15"/>
          <p:cNvSpPr/>
          <p:nvPr/>
        </p:nvSpPr>
        <p:spPr>
          <a:xfrm>
            <a:off x="10464272" y="1576639"/>
            <a:ext cx="1219200" cy="6858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Semantic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Routines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383;p15"/>
          <p:cNvSpPr/>
          <p:nvPr/>
        </p:nvSpPr>
        <p:spPr>
          <a:xfrm>
            <a:off x="10464272" y="5158039"/>
            <a:ext cx="1219200" cy="6858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Generator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oogle Shape;384;p15"/>
          <p:cNvSpPr/>
          <p:nvPr/>
        </p:nvSpPr>
        <p:spPr>
          <a:xfrm>
            <a:off x="10464272" y="3481639"/>
            <a:ext cx="1219200" cy="6858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Optimizer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Google Shape;385;p15"/>
          <p:cNvCxnSpPr/>
          <p:nvPr/>
        </p:nvCxnSpPr>
        <p:spPr>
          <a:xfrm>
            <a:off x="4368298" y="1881452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Google Shape;386;p15"/>
          <p:cNvCxnSpPr/>
          <p:nvPr/>
        </p:nvCxnSpPr>
        <p:spPr>
          <a:xfrm>
            <a:off x="6806698" y="1881452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" name="Google Shape;387;p15"/>
          <p:cNvCxnSpPr/>
          <p:nvPr/>
        </p:nvCxnSpPr>
        <p:spPr>
          <a:xfrm>
            <a:off x="9245098" y="1881452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388;p15"/>
          <p:cNvCxnSpPr/>
          <p:nvPr/>
        </p:nvCxnSpPr>
        <p:spPr>
          <a:xfrm>
            <a:off x="11073898" y="2262452"/>
            <a:ext cx="0" cy="12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389;p15"/>
          <p:cNvCxnSpPr/>
          <p:nvPr/>
        </p:nvCxnSpPr>
        <p:spPr>
          <a:xfrm>
            <a:off x="11073898" y="4167452"/>
            <a:ext cx="0" cy="990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390;p15"/>
          <p:cNvCxnSpPr/>
          <p:nvPr/>
        </p:nvCxnSpPr>
        <p:spPr>
          <a:xfrm>
            <a:off x="11073898" y="5843852"/>
            <a:ext cx="0" cy="381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Google Shape;391;p15"/>
          <p:cNvSpPr txBox="1"/>
          <p:nvPr/>
        </p:nvSpPr>
        <p:spPr>
          <a:xfrm>
            <a:off x="4215898" y="1195652"/>
            <a:ext cx="10604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Source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Program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oogle Shape;392;p15"/>
          <p:cNvSpPr txBox="1"/>
          <p:nvPr/>
        </p:nvSpPr>
        <p:spPr>
          <a:xfrm>
            <a:off x="3358648" y="1957652"/>
            <a:ext cx="212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(Character Stream)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Google Shape;393;p15"/>
          <p:cNvSpPr txBox="1"/>
          <p:nvPr/>
        </p:nvSpPr>
        <p:spPr>
          <a:xfrm>
            <a:off x="6882898" y="1500452"/>
            <a:ext cx="941388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Tokens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Google Shape;394;p15"/>
          <p:cNvSpPr txBox="1"/>
          <p:nvPr/>
        </p:nvSpPr>
        <p:spPr>
          <a:xfrm>
            <a:off x="9397498" y="1500452"/>
            <a:ext cx="11207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Syntactic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oogle Shape;395;p15"/>
          <p:cNvSpPr txBox="1"/>
          <p:nvPr/>
        </p:nvSpPr>
        <p:spPr>
          <a:xfrm>
            <a:off x="9397498" y="1881452"/>
            <a:ext cx="11239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Structure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oogle Shape;396;p15"/>
          <p:cNvSpPr txBox="1"/>
          <p:nvPr/>
        </p:nvSpPr>
        <p:spPr>
          <a:xfrm>
            <a:off x="10288086" y="2410089"/>
            <a:ext cx="1749425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Intermediate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Representation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Google Shape;397;p15"/>
          <p:cNvCxnSpPr/>
          <p:nvPr/>
        </p:nvCxnSpPr>
        <p:spPr>
          <a:xfrm rot="10800000">
            <a:off x="10083298" y="3253052"/>
            <a:ext cx="990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4" name="Google Shape;398;p15"/>
          <p:cNvCxnSpPr/>
          <p:nvPr/>
        </p:nvCxnSpPr>
        <p:spPr>
          <a:xfrm>
            <a:off x="10083298" y="3253052"/>
            <a:ext cx="0" cy="1447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5" name="Google Shape;399;p15"/>
          <p:cNvCxnSpPr/>
          <p:nvPr/>
        </p:nvCxnSpPr>
        <p:spPr>
          <a:xfrm>
            <a:off x="10083298" y="4700852"/>
            <a:ext cx="990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Dot"/>
            <a:round/>
            <a:headEnd type="none" w="med" len="med"/>
            <a:tailEnd type="triangle" w="med" len="med"/>
          </a:ln>
        </p:spPr>
      </p:cxnSp>
      <p:sp>
        <p:nvSpPr>
          <p:cNvPr id="26" name="Google Shape;400;p15"/>
          <p:cNvSpPr/>
          <p:nvPr/>
        </p:nvSpPr>
        <p:spPr>
          <a:xfrm>
            <a:off x="5511272" y="3557839"/>
            <a:ext cx="2057400" cy="9906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Symbol and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Attribute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Tables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oogle Shape;401;p15"/>
          <p:cNvSpPr txBox="1"/>
          <p:nvPr/>
        </p:nvSpPr>
        <p:spPr>
          <a:xfrm>
            <a:off x="5892298" y="4700852"/>
            <a:ext cx="1646238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(Used by all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Phases of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The Compiler)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Google Shape;402;p15"/>
          <p:cNvSpPr/>
          <p:nvPr/>
        </p:nvSpPr>
        <p:spPr>
          <a:xfrm>
            <a:off x="3572930" y="2624399"/>
            <a:ext cx="6357600" cy="3358800"/>
          </a:xfrm>
          <a:prstGeom prst="rect">
            <a:avLst/>
          </a:prstGeom>
          <a:solidFill>
            <a:srgbClr val="41414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7C12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Semantic Routines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Noto Sans Symbols"/>
              <a:buChar char="⮚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 Perform two functions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■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 Check the static semantics of each construct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■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 Do the actual translation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Noto Sans Symbols"/>
              <a:buChar char="⮚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 The heart of a compiler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101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Noto Sans Symbols"/>
              <a:buNone/>
              <a:tabLst/>
              <a:defRPr/>
            </a:pP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F7C120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Noto Sans Symbols"/>
              <a:buChar char="🞐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Syntax Directed Translation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Noto Sans Symbols"/>
              <a:buChar char="🞐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Semantic Processing Techniques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Noto Sans Symbols"/>
              <a:buChar char="🞐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IR (Intermediate Representation)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Google Shape;403;p15"/>
          <p:cNvSpPr/>
          <p:nvPr/>
        </p:nvSpPr>
        <p:spPr>
          <a:xfrm>
            <a:off x="9986460" y="6105658"/>
            <a:ext cx="23526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Target machine code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AC45503B-B47F-08B6-E21E-703AE5610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633670E-5026-D387-8CD0-B5CFDC38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a Compiler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37880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4">
            <a:extLst>
              <a:ext uri="{FF2B5EF4-FFF2-40B4-BE49-F238E27FC236}">
                <a16:creationId xmlns:a16="http://schemas.microsoft.com/office/drawing/2014/main" id="{6247CF40-E98C-C8FA-9F6B-544A34EE0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2BD27B-5D89-4D10-83A6-295BD3BD2796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7349" name="Text Box 29">
            <a:extLst>
              <a:ext uri="{FF2B5EF4-FFF2-40B4-BE49-F238E27FC236}">
                <a16:creationId xmlns:a16="http://schemas.microsoft.com/office/drawing/2014/main" id="{BE235282-B24E-7F92-9869-A319D1DA3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785" y="1548441"/>
            <a:ext cx="8255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 = 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 = 20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FF3300"/>
                </a:solidFill>
                <a:latin typeface="Arial" panose="020B0604020202020204" pitchFamily="34" charset="0"/>
              </a:rPr>
              <a:t>20</a:t>
            </a: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&gt; 5</a:t>
            </a:r>
          </a:p>
        </p:txBody>
      </p:sp>
      <p:sp>
        <p:nvSpPr>
          <p:cNvPr id="57350" name="Rectangle 30">
            <a:extLst>
              <a:ext uri="{FF2B5EF4-FFF2-40B4-BE49-F238E27FC236}">
                <a16:creationId xmlns:a16="http://schemas.microsoft.com/office/drawing/2014/main" id="{EA05BA39-E546-BD79-67C4-BDF20BB39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585" y="1548441"/>
            <a:ext cx="1066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7351" name="Text Box 31">
            <a:extLst>
              <a:ext uri="{FF2B5EF4-FFF2-40B4-BE49-F238E27FC236}">
                <a16:creationId xmlns:a16="http://schemas.microsoft.com/office/drawing/2014/main" id="{08852970-1CC7-0374-EA99-D6656B1C0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785" y="2920042"/>
            <a:ext cx="698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 = 7</a:t>
            </a:r>
          </a:p>
        </p:txBody>
      </p:sp>
      <p:sp>
        <p:nvSpPr>
          <p:cNvPr id="57352" name="Rectangle 32">
            <a:extLst>
              <a:ext uri="{FF2B5EF4-FFF2-40B4-BE49-F238E27FC236}">
                <a16:creationId xmlns:a16="http://schemas.microsoft.com/office/drawing/2014/main" id="{5BB5E41F-5F36-0C6C-4524-CE9E287FF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785" y="2920041"/>
            <a:ext cx="1219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7353" name="Text Box 33">
            <a:extLst>
              <a:ext uri="{FF2B5EF4-FFF2-40B4-BE49-F238E27FC236}">
                <a16:creationId xmlns:a16="http://schemas.microsoft.com/office/drawing/2014/main" id="{F65195C0-3BF7-7DAC-2A8F-BBDAE605D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385" y="4139242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e = a + 5</a:t>
            </a:r>
          </a:p>
        </p:txBody>
      </p:sp>
      <p:sp>
        <p:nvSpPr>
          <p:cNvPr id="57354" name="Rectangle 34">
            <a:extLst>
              <a:ext uri="{FF2B5EF4-FFF2-40B4-BE49-F238E27FC236}">
                <a16:creationId xmlns:a16="http://schemas.microsoft.com/office/drawing/2014/main" id="{7F3E6518-93E4-9FB0-3F4F-AC593F7D2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385" y="4139241"/>
            <a:ext cx="1219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7355" name="Line 35">
            <a:extLst>
              <a:ext uri="{FF2B5EF4-FFF2-40B4-BE49-F238E27FC236}">
                <a16:creationId xmlns:a16="http://schemas.microsoft.com/office/drawing/2014/main" id="{28F0F71C-12E9-04D5-3745-96477AA31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5385" y="2462841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6" name="Line 36">
            <a:extLst>
              <a:ext uri="{FF2B5EF4-FFF2-40B4-BE49-F238E27FC236}">
                <a16:creationId xmlns:a16="http://schemas.microsoft.com/office/drawing/2014/main" id="{B8F0715D-BD9D-B80E-79FD-BCB4CC6743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2585" y="2462841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7" name="Line 37">
            <a:extLst>
              <a:ext uri="{FF2B5EF4-FFF2-40B4-BE49-F238E27FC236}">
                <a16:creationId xmlns:a16="http://schemas.microsoft.com/office/drawing/2014/main" id="{566FACDF-F0DF-700D-1819-F127214F57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56385" y="3377241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8" name="Line 38">
            <a:extLst>
              <a:ext uri="{FF2B5EF4-FFF2-40B4-BE49-F238E27FC236}">
                <a16:creationId xmlns:a16="http://schemas.microsoft.com/office/drawing/2014/main" id="{9715486E-3541-3F69-FE30-7DF02E82F4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7785" y="459644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9" name="Line 39">
            <a:extLst>
              <a:ext uri="{FF2B5EF4-FFF2-40B4-BE49-F238E27FC236}">
                <a16:creationId xmlns:a16="http://schemas.microsoft.com/office/drawing/2014/main" id="{9B365F2A-B3A4-F064-B687-3701AE2AD3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2585" y="2462841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60" name="Text Box 40">
            <a:extLst>
              <a:ext uri="{FF2B5EF4-FFF2-40B4-BE49-F238E27FC236}">
                <a16:creationId xmlns:a16="http://schemas.microsoft.com/office/drawing/2014/main" id="{DF84F8FD-0523-2A1D-2347-D8425BA63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510" y="2275516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57361" name="Text Box 41">
            <a:extLst>
              <a:ext uri="{FF2B5EF4-FFF2-40B4-BE49-F238E27FC236}">
                <a16:creationId xmlns:a16="http://schemas.microsoft.com/office/drawing/2014/main" id="{12BA0611-612E-0288-B465-90040B824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385" y="2427916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57362" name="Text Box 42">
            <a:extLst>
              <a:ext uri="{FF2B5EF4-FFF2-40B4-BE49-F238E27FC236}">
                <a16:creationId xmlns:a16="http://schemas.microsoft.com/office/drawing/2014/main" id="{B532D37F-B051-CE21-64F1-38C02EFE3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385" y="1548442"/>
            <a:ext cx="10858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 = 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 = 20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 = 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e = a + 5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7363" name="Rectangle 43">
            <a:extLst>
              <a:ext uri="{FF2B5EF4-FFF2-40B4-BE49-F238E27FC236}">
                <a16:creationId xmlns:a16="http://schemas.microsoft.com/office/drawing/2014/main" id="{C1D22B66-BA8E-FA3B-4F03-B43F9FAF6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9185" y="1548441"/>
            <a:ext cx="1371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7364" name="Line 52">
            <a:extLst>
              <a:ext uri="{FF2B5EF4-FFF2-40B4-BE49-F238E27FC236}">
                <a16:creationId xmlns:a16="http://schemas.microsoft.com/office/drawing/2014/main" id="{35C5EF8C-61E9-6EF8-C40C-0A0449823A9D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8785" y="2996241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F07817-860B-1ABE-EFF5-E0C22C954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EE473F-D9AF-2995-D12C-4FD002320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Constant Propagation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7890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>
            <a:extLst>
              <a:ext uri="{FF2B5EF4-FFF2-40B4-BE49-F238E27FC236}">
                <a16:creationId xmlns:a16="http://schemas.microsoft.com/office/drawing/2014/main" id="{8D336194-D7F3-8FBF-BD97-281B40AC3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Copy Propagation</a:t>
            </a:r>
          </a:p>
        </p:txBody>
      </p:sp>
      <p:sp>
        <p:nvSpPr>
          <p:cNvPr id="59395" name="Slide Number Placeholder 4">
            <a:extLst>
              <a:ext uri="{FF2B5EF4-FFF2-40B4-BE49-F238E27FC236}">
                <a16:creationId xmlns:a16="http://schemas.microsoft.com/office/drawing/2014/main" id="{F177A075-4475-116A-0328-104BA836E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6247C6-F4CC-40B7-A04C-EBC6686D0FCD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9397" name="Text Box 4">
            <a:extLst>
              <a:ext uri="{FF2B5EF4-FFF2-40B4-BE49-F238E27FC236}">
                <a16:creationId xmlns:a16="http://schemas.microsoft.com/office/drawing/2014/main" id="{7F46E9EE-D9D4-C3A0-C166-B30B2470B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985" y="1764102"/>
            <a:ext cx="9017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 = 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 = 4*b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 &gt; b</a:t>
            </a:r>
          </a:p>
        </p:txBody>
      </p:sp>
      <p:sp>
        <p:nvSpPr>
          <p:cNvPr id="59398" name="Rectangle 5">
            <a:extLst>
              <a:ext uri="{FF2B5EF4-FFF2-40B4-BE49-F238E27FC236}">
                <a16:creationId xmlns:a16="http://schemas.microsoft.com/office/drawing/2014/main" id="{4430BDF2-08B0-5EFB-506D-44B69E047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785" y="1764102"/>
            <a:ext cx="1066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9399" name="Text Box 8">
            <a:extLst>
              <a:ext uri="{FF2B5EF4-FFF2-40B4-BE49-F238E27FC236}">
                <a16:creationId xmlns:a16="http://schemas.microsoft.com/office/drawing/2014/main" id="{80E1CE92-7228-CA74-E39E-AABDB7AD9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985" y="3135703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 = b + 2</a:t>
            </a:r>
          </a:p>
        </p:txBody>
      </p:sp>
      <p:sp>
        <p:nvSpPr>
          <p:cNvPr id="59400" name="Rectangle 9">
            <a:extLst>
              <a:ext uri="{FF2B5EF4-FFF2-40B4-BE49-F238E27FC236}">
                <a16:creationId xmlns:a16="http://schemas.microsoft.com/office/drawing/2014/main" id="{A481DBF5-3B96-FBD0-FD68-0E2D29D33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985" y="3135702"/>
            <a:ext cx="1219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9401" name="Text Box 10">
            <a:extLst>
              <a:ext uri="{FF2B5EF4-FFF2-40B4-BE49-F238E27FC236}">
                <a16:creationId xmlns:a16="http://schemas.microsoft.com/office/drawing/2014/main" id="{FFC60AB2-F603-99A0-847C-E3347893F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585" y="4354903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e = a + b</a:t>
            </a:r>
          </a:p>
        </p:txBody>
      </p:sp>
      <p:sp>
        <p:nvSpPr>
          <p:cNvPr id="59402" name="Line 12">
            <a:extLst>
              <a:ext uri="{FF2B5EF4-FFF2-40B4-BE49-F238E27FC236}">
                <a16:creationId xmlns:a16="http://schemas.microsoft.com/office/drawing/2014/main" id="{1F2D0A4F-F089-5559-66F2-A977906BCC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1585" y="2678502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03" name="Line 13">
            <a:extLst>
              <a:ext uri="{FF2B5EF4-FFF2-40B4-BE49-F238E27FC236}">
                <a16:creationId xmlns:a16="http://schemas.microsoft.com/office/drawing/2014/main" id="{6278699E-2EC0-9CC1-7E11-AC53A9F1F1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8785" y="2678502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04" name="Line 14">
            <a:extLst>
              <a:ext uri="{FF2B5EF4-FFF2-40B4-BE49-F238E27FC236}">
                <a16:creationId xmlns:a16="http://schemas.microsoft.com/office/drawing/2014/main" id="{ED434220-FB22-0DC9-4A0F-662D4A6B25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32585" y="3592902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05" name="Text Box 16">
            <a:extLst>
              <a:ext uri="{FF2B5EF4-FFF2-40B4-BE49-F238E27FC236}">
                <a16:creationId xmlns:a16="http://schemas.microsoft.com/office/drawing/2014/main" id="{9497E0CE-0374-CD18-7729-FF0A08A8D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985" y="1764102"/>
            <a:ext cx="9017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 = 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 = 4*</a:t>
            </a:r>
            <a:r>
              <a:rPr lang="en-US" altLang="en-US" sz="1800">
                <a:solidFill>
                  <a:srgbClr val="FF3300"/>
                </a:solidFill>
                <a:latin typeface="Arial" panose="020B0604020202020204" pitchFamily="34" charset="0"/>
              </a:rPr>
              <a:t>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 &gt; </a:t>
            </a:r>
            <a:r>
              <a:rPr lang="en-US" altLang="en-US" sz="1800">
                <a:solidFill>
                  <a:srgbClr val="FF33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9406" name="Rectangle 17">
            <a:extLst>
              <a:ext uri="{FF2B5EF4-FFF2-40B4-BE49-F238E27FC236}">
                <a16:creationId xmlns:a16="http://schemas.microsoft.com/office/drawing/2014/main" id="{7D33094E-0559-1020-CCD0-BF6C3F101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7785" y="1764102"/>
            <a:ext cx="1066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9407" name="Text Box 18">
            <a:extLst>
              <a:ext uri="{FF2B5EF4-FFF2-40B4-BE49-F238E27FC236}">
                <a16:creationId xmlns:a16="http://schemas.microsoft.com/office/drawing/2014/main" id="{06A90464-1B58-29C3-EE21-74AF1C3F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6985" y="3135703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 = </a:t>
            </a:r>
            <a:r>
              <a:rPr lang="en-US" altLang="en-US" sz="1800">
                <a:solidFill>
                  <a:srgbClr val="FF33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+ 2</a:t>
            </a:r>
          </a:p>
        </p:txBody>
      </p:sp>
      <p:sp>
        <p:nvSpPr>
          <p:cNvPr id="59408" name="Rectangle 19">
            <a:extLst>
              <a:ext uri="{FF2B5EF4-FFF2-40B4-BE49-F238E27FC236}">
                <a16:creationId xmlns:a16="http://schemas.microsoft.com/office/drawing/2014/main" id="{C90FB52C-B414-2704-830D-05C7B82DB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6985" y="3135702"/>
            <a:ext cx="1219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9409" name="Text Box 20">
            <a:extLst>
              <a:ext uri="{FF2B5EF4-FFF2-40B4-BE49-F238E27FC236}">
                <a16:creationId xmlns:a16="http://schemas.microsoft.com/office/drawing/2014/main" id="{76A29918-BA62-41E3-98AB-4795DDB57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1585" y="4354903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e = a + </a:t>
            </a:r>
            <a:r>
              <a:rPr lang="en-US" altLang="en-US" sz="1800">
                <a:solidFill>
                  <a:srgbClr val="FF33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9410" name="Rectangle 21">
            <a:extLst>
              <a:ext uri="{FF2B5EF4-FFF2-40B4-BE49-F238E27FC236}">
                <a16:creationId xmlns:a16="http://schemas.microsoft.com/office/drawing/2014/main" id="{57606EB7-81FD-70D3-3D24-5240316A5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1585" y="4354902"/>
            <a:ext cx="1219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9411" name="Line 22">
            <a:extLst>
              <a:ext uri="{FF2B5EF4-FFF2-40B4-BE49-F238E27FC236}">
                <a16:creationId xmlns:a16="http://schemas.microsoft.com/office/drawing/2014/main" id="{5631194C-AC9C-2C96-CDDA-087BAF81495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2585" y="2678502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12" name="Line 23">
            <a:extLst>
              <a:ext uri="{FF2B5EF4-FFF2-40B4-BE49-F238E27FC236}">
                <a16:creationId xmlns:a16="http://schemas.microsoft.com/office/drawing/2014/main" id="{ECA4F43F-AE69-E786-98B7-60B5171E36EC}"/>
              </a:ext>
            </a:extLst>
          </p:cNvPr>
          <p:cNvSpPr>
            <a:spLocks noChangeShapeType="1"/>
          </p:cNvSpPr>
          <p:nvPr/>
        </p:nvSpPr>
        <p:spPr bwMode="auto">
          <a:xfrm>
            <a:off x="9399785" y="2678502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13" name="Line 24">
            <a:extLst>
              <a:ext uri="{FF2B5EF4-FFF2-40B4-BE49-F238E27FC236}">
                <a16:creationId xmlns:a16="http://schemas.microsoft.com/office/drawing/2014/main" id="{24A4BA85-8794-5BBF-F352-E28CA45D91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23585" y="3592902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14" name="Line 25">
            <a:extLst>
              <a:ext uri="{FF2B5EF4-FFF2-40B4-BE49-F238E27FC236}">
                <a16:creationId xmlns:a16="http://schemas.microsoft.com/office/drawing/2014/main" id="{7E9C6072-D79A-9B0A-6BCA-22FE271B6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4985" y="481210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15" name="Text Box 26">
            <a:extLst>
              <a:ext uri="{FF2B5EF4-FFF2-40B4-BE49-F238E27FC236}">
                <a16:creationId xmlns:a16="http://schemas.microsoft.com/office/drawing/2014/main" id="{46954F1A-48F1-6476-1E43-DD8BE4368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585" y="4354903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e = a + b</a:t>
            </a:r>
          </a:p>
        </p:txBody>
      </p:sp>
      <p:sp>
        <p:nvSpPr>
          <p:cNvPr id="59416" name="Rectangle 27">
            <a:extLst>
              <a:ext uri="{FF2B5EF4-FFF2-40B4-BE49-F238E27FC236}">
                <a16:creationId xmlns:a16="http://schemas.microsoft.com/office/drawing/2014/main" id="{548AD2A8-1473-E8DF-3726-7652C6D44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585" y="4354902"/>
            <a:ext cx="1219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9417" name="Line 28">
            <a:extLst>
              <a:ext uri="{FF2B5EF4-FFF2-40B4-BE49-F238E27FC236}">
                <a16:creationId xmlns:a16="http://schemas.microsoft.com/office/drawing/2014/main" id="{AA98F177-02D8-5DCC-67C6-B634BE5BBC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3985" y="481210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EFB925-128D-CB88-925A-391270225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892429660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>
            <a:extLst>
              <a:ext uri="{FF2B5EF4-FFF2-40B4-BE49-F238E27FC236}">
                <a16:creationId xmlns:a16="http://schemas.microsoft.com/office/drawing/2014/main" id="{51A3912C-5132-811C-67B0-418CDA25C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Simple Loop Optimizations: Code Motion</a:t>
            </a:r>
          </a:p>
        </p:txBody>
      </p:sp>
      <p:sp>
        <p:nvSpPr>
          <p:cNvPr id="61445" name="Rectangle 3">
            <a:extLst>
              <a:ext uri="{FF2B5EF4-FFF2-40B4-BE49-F238E27FC236}">
                <a16:creationId xmlns:a16="http://schemas.microsoft.com/office/drawing/2014/main" id="{9C031D18-7C8C-0293-4FE5-157914C8665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69268" y="1052195"/>
            <a:ext cx="3474720" cy="512064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while (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</a:rPr>
              <a:t> &lt;=  limit - 2)</a:t>
            </a:r>
            <a:r>
              <a:rPr lang="en-US" altLang="en-US" sz="2000" dirty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t := limit - 2</a:t>
            </a:r>
            <a:r>
              <a:rPr lang="en-US" altLang="en-US" sz="2800" b="1" dirty="0">
                <a:latin typeface="Courier New" panose="02070309020205020404" pitchFamily="49" charset="0"/>
              </a:rPr>
              <a:t>    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while (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</a:rPr>
              <a:t> &lt;= t)</a:t>
            </a:r>
            <a:r>
              <a:rPr lang="en-US" altLang="en-US" sz="2000" dirty="0"/>
              <a:t>   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EB9B0596-B922-0AA6-308D-1B7C21066A3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384985" y="1874520"/>
            <a:ext cx="4343400" cy="41148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L1: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    t1 = limit – 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    if (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800" b="1" dirty="0">
                <a:latin typeface="Courier New" panose="02070309020205020404" pitchFamily="49" charset="0"/>
              </a:rPr>
              <a:t> &gt; t1) 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goto</a:t>
            </a:r>
            <a:r>
              <a:rPr lang="en-US" altLang="en-US" sz="1800" b="1" dirty="0">
                <a:latin typeface="Courier New" panose="02070309020205020404" pitchFamily="49" charset="0"/>
              </a:rPr>
              <a:t> L2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    body of loop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    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goto</a:t>
            </a:r>
            <a:r>
              <a:rPr lang="en-US" altLang="en-US" sz="1800" b="1" dirty="0">
                <a:latin typeface="Courier New" panose="02070309020205020404" pitchFamily="49" charset="0"/>
              </a:rPr>
              <a:t> L1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L2: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 b="1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 b="1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 b="1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    t1 = limit – 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L1: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    if (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800" b="1" dirty="0">
                <a:latin typeface="Courier New" panose="02070309020205020404" pitchFamily="49" charset="0"/>
              </a:rPr>
              <a:t> &gt; t1) 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goto</a:t>
            </a:r>
            <a:r>
              <a:rPr lang="en-US" altLang="en-US" sz="1800" b="1" dirty="0">
                <a:latin typeface="Courier New" panose="02070309020205020404" pitchFamily="49" charset="0"/>
              </a:rPr>
              <a:t> L2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    body of loop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    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goto</a:t>
            </a:r>
            <a:r>
              <a:rPr lang="en-US" altLang="en-US" sz="1800" b="1" dirty="0">
                <a:latin typeface="Courier New" panose="02070309020205020404" pitchFamily="49" charset="0"/>
              </a:rPr>
              <a:t> L1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L2: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 b="1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 b="1" dirty="0">
              <a:latin typeface="Courier New" panose="02070309020205020404" pitchFamily="49" charset="0"/>
            </a:endParaRPr>
          </a:p>
        </p:txBody>
      </p:sp>
      <p:sp>
        <p:nvSpPr>
          <p:cNvPr id="61443" name="Slide Number Placeholder 6">
            <a:extLst>
              <a:ext uri="{FF2B5EF4-FFF2-40B4-BE49-F238E27FC236}">
                <a16:creationId xmlns:a16="http://schemas.microsoft.com/office/drawing/2014/main" id="{DE9BC9F9-DB07-6EBD-7595-316A6640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972CD4-67E7-4F5B-8C45-F77C1D86B7E9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1447" name="Line 5">
            <a:extLst>
              <a:ext uri="{FF2B5EF4-FFF2-40B4-BE49-F238E27FC236}">
                <a16:creationId xmlns:a16="http://schemas.microsoft.com/office/drawing/2014/main" id="{E55CFE21-69A3-C0E8-E9CF-E89AEA8BE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7785" y="3801373"/>
            <a:ext cx="8610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A6EEB8-C7FD-87A7-9517-DFA2CED6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414762671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>
            <a:extLst>
              <a:ext uri="{FF2B5EF4-FFF2-40B4-BE49-F238E27FC236}">
                <a16:creationId xmlns:a16="http://schemas.microsoft.com/office/drawing/2014/main" id="{84F70B90-414C-9C50-B722-A387AFB13A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Simple Loop Optimizations: Strength Reduction</a:t>
            </a:r>
          </a:p>
        </p:txBody>
      </p:sp>
      <p:sp>
        <p:nvSpPr>
          <p:cNvPr id="63493" name="Rectangle 3">
            <a:extLst>
              <a:ext uri="{FF2B5EF4-FFF2-40B4-BE49-F238E27FC236}">
                <a16:creationId xmlns:a16="http://schemas.microsoft.com/office/drawing/2014/main" id="{047D5349-165A-E7A7-FBD4-039F94EEAF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10797" y="1670649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Induction Variables control loop iterations</a:t>
            </a:r>
          </a:p>
        </p:txBody>
      </p:sp>
      <p:sp>
        <p:nvSpPr>
          <p:cNvPr id="63491" name="Slide Number Placeholder 5">
            <a:extLst>
              <a:ext uri="{FF2B5EF4-FFF2-40B4-BE49-F238E27FC236}">
                <a16:creationId xmlns:a16="http://schemas.microsoft.com/office/drawing/2014/main" id="{026D8532-1C97-6C0D-E55A-D732F5FB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8A9BAB-8F7E-46F9-ABB4-4E20A680F6FC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3494" name="Rectangle 5">
            <a:extLst>
              <a:ext uri="{FF2B5EF4-FFF2-40B4-BE49-F238E27FC236}">
                <a16:creationId xmlns:a16="http://schemas.microsoft.com/office/drawing/2014/main" id="{A76D36D0-B967-8674-6A7A-91C4EB80F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397" y="2508849"/>
            <a:ext cx="1676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3495" name="Rectangle 6">
            <a:extLst>
              <a:ext uri="{FF2B5EF4-FFF2-40B4-BE49-F238E27FC236}">
                <a16:creationId xmlns:a16="http://schemas.microsoft.com/office/drawing/2014/main" id="{EDEA6F48-DAA0-AF3D-DE26-9F5C19DAC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397" y="3194649"/>
            <a:ext cx="1676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3496" name="Text Box 7">
            <a:extLst>
              <a:ext uri="{FF2B5EF4-FFF2-40B4-BE49-F238E27FC236}">
                <a16:creationId xmlns:a16="http://schemas.microsoft.com/office/drawing/2014/main" id="{088E01A1-2947-A021-2A8F-0F273480A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923" y="3159725"/>
            <a:ext cx="14636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</a:rPr>
              <a:t>j = j –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</a:rPr>
              <a:t>t4 = 4 * j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Courier New" panose="02070309020205020404" pitchFamily="49" charset="0"/>
              </a:rPr>
              <a:t>t5 = a[t4]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Courier New" panose="02070309020205020404" pitchFamily="49" charset="0"/>
              </a:rPr>
              <a:t>if t5 &gt; v</a:t>
            </a:r>
          </a:p>
        </p:txBody>
      </p:sp>
      <p:sp>
        <p:nvSpPr>
          <p:cNvPr id="63497" name="Line 8">
            <a:extLst>
              <a:ext uri="{FF2B5EF4-FFF2-40B4-BE49-F238E27FC236}">
                <a16:creationId xmlns:a16="http://schemas.microsoft.com/office/drawing/2014/main" id="{128CE24F-56F1-7ACB-F5FF-E6DC6AD308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3397" y="4490049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8" name="Line 9">
            <a:extLst>
              <a:ext uri="{FF2B5EF4-FFF2-40B4-BE49-F238E27FC236}">
                <a16:creationId xmlns:a16="http://schemas.microsoft.com/office/drawing/2014/main" id="{ED7BD292-E810-5C50-1D80-C47ED3092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3397" y="2813649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9" name="Freeform 10">
            <a:extLst>
              <a:ext uri="{FF2B5EF4-FFF2-40B4-BE49-F238E27FC236}">
                <a16:creationId xmlns:a16="http://schemas.microsoft.com/office/drawing/2014/main" id="{7C9C4F46-6578-F2A7-9E94-553EBF62A590}"/>
              </a:ext>
            </a:extLst>
          </p:cNvPr>
          <p:cNvSpPr>
            <a:spLocks/>
          </p:cNvSpPr>
          <p:nvPr/>
        </p:nvSpPr>
        <p:spPr bwMode="auto">
          <a:xfrm>
            <a:off x="4117197" y="2699349"/>
            <a:ext cx="1041400" cy="2425700"/>
          </a:xfrm>
          <a:custGeom>
            <a:avLst/>
            <a:gdLst>
              <a:gd name="T0" fmla="*/ 1041400 w 656"/>
              <a:gd name="T1" fmla="*/ 1790700 h 1528"/>
              <a:gd name="T2" fmla="*/ 584200 w 656"/>
              <a:gd name="T3" fmla="*/ 2324100 h 1528"/>
              <a:gd name="T4" fmla="*/ 50800 w 656"/>
              <a:gd name="T5" fmla="*/ 1181100 h 1528"/>
              <a:gd name="T6" fmla="*/ 279400 w 656"/>
              <a:gd name="T7" fmla="*/ 114300 h 1528"/>
              <a:gd name="T8" fmla="*/ 889000 w 656"/>
              <a:gd name="T9" fmla="*/ 495300 h 1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" h="1528">
                <a:moveTo>
                  <a:pt x="656" y="1128"/>
                </a:moveTo>
                <a:cubicBezTo>
                  <a:pt x="564" y="1328"/>
                  <a:pt x="472" y="1528"/>
                  <a:pt x="368" y="1464"/>
                </a:cubicBezTo>
                <a:cubicBezTo>
                  <a:pt x="264" y="1400"/>
                  <a:pt x="64" y="976"/>
                  <a:pt x="32" y="744"/>
                </a:cubicBezTo>
                <a:cubicBezTo>
                  <a:pt x="0" y="512"/>
                  <a:pt x="88" y="144"/>
                  <a:pt x="176" y="72"/>
                </a:cubicBezTo>
                <a:cubicBezTo>
                  <a:pt x="264" y="0"/>
                  <a:pt x="412" y="156"/>
                  <a:pt x="560" y="3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500" name="Rectangle 11">
            <a:extLst>
              <a:ext uri="{FF2B5EF4-FFF2-40B4-BE49-F238E27FC236}">
                <a16:creationId xmlns:a16="http://schemas.microsoft.com/office/drawing/2014/main" id="{AC1566DD-4273-76FD-1ACB-525105BD8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597" y="2508849"/>
            <a:ext cx="1676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3501" name="Rectangle 12">
            <a:extLst>
              <a:ext uri="{FF2B5EF4-FFF2-40B4-BE49-F238E27FC236}">
                <a16:creationId xmlns:a16="http://schemas.microsoft.com/office/drawing/2014/main" id="{F98CBC48-75CC-8D4B-2DB5-CE4011895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597" y="3194649"/>
            <a:ext cx="1676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3502" name="Text Box 13">
            <a:extLst>
              <a:ext uri="{FF2B5EF4-FFF2-40B4-BE49-F238E27FC236}">
                <a16:creationId xmlns:a16="http://schemas.microsoft.com/office/drawing/2014/main" id="{8006B3E7-9337-8E2B-6772-5639D95D7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123" y="3159725"/>
            <a:ext cx="16922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</a:rPr>
              <a:t>j = j –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</a:rPr>
              <a:t>t4 = t4 - 4</a:t>
            </a:r>
            <a:r>
              <a:rPr lang="en-US" altLang="en-US" sz="1600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Courier New" panose="02070309020205020404" pitchFamily="49" charset="0"/>
              </a:rPr>
              <a:t>t5 = a[t4]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Courier New" panose="02070309020205020404" pitchFamily="49" charset="0"/>
              </a:rPr>
              <a:t>if t5 &gt; v</a:t>
            </a:r>
          </a:p>
        </p:txBody>
      </p:sp>
      <p:sp>
        <p:nvSpPr>
          <p:cNvPr id="63503" name="Line 14">
            <a:extLst>
              <a:ext uri="{FF2B5EF4-FFF2-40B4-BE49-F238E27FC236}">
                <a16:creationId xmlns:a16="http://schemas.microsoft.com/office/drawing/2014/main" id="{7AC2BEDE-0D53-8A83-7D91-27112EA53DDE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9597" y="4490049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504" name="Line 15">
            <a:extLst>
              <a:ext uri="{FF2B5EF4-FFF2-40B4-BE49-F238E27FC236}">
                <a16:creationId xmlns:a16="http://schemas.microsoft.com/office/drawing/2014/main" id="{62159682-D3F2-81F0-CBDB-88982884A9F1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9597" y="2813649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505" name="Freeform 16">
            <a:extLst>
              <a:ext uri="{FF2B5EF4-FFF2-40B4-BE49-F238E27FC236}">
                <a16:creationId xmlns:a16="http://schemas.microsoft.com/office/drawing/2014/main" id="{0CF284B4-70D1-C8BE-F15B-62D460315870}"/>
              </a:ext>
            </a:extLst>
          </p:cNvPr>
          <p:cNvSpPr>
            <a:spLocks/>
          </p:cNvSpPr>
          <p:nvPr/>
        </p:nvSpPr>
        <p:spPr bwMode="auto">
          <a:xfrm>
            <a:off x="8003397" y="2699349"/>
            <a:ext cx="1041400" cy="2425700"/>
          </a:xfrm>
          <a:custGeom>
            <a:avLst/>
            <a:gdLst>
              <a:gd name="T0" fmla="*/ 1041400 w 656"/>
              <a:gd name="T1" fmla="*/ 1790700 h 1528"/>
              <a:gd name="T2" fmla="*/ 584200 w 656"/>
              <a:gd name="T3" fmla="*/ 2324100 h 1528"/>
              <a:gd name="T4" fmla="*/ 50800 w 656"/>
              <a:gd name="T5" fmla="*/ 1181100 h 1528"/>
              <a:gd name="T6" fmla="*/ 279400 w 656"/>
              <a:gd name="T7" fmla="*/ 114300 h 1528"/>
              <a:gd name="T8" fmla="*/ 889000 w 656"/>
              <a:gd name="T9" fmla="*/ 495300 h 1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" h="1528">
                <a:moveTo>
                  <a:pt x="656" y="1128"/>
                </a:moveTo>
                <a:cubicBezTo>
                  <a:pt x="564" y="1328"/>
                  <a:pt x="472" y="1528"/>
                  <a:pt x="368" y="1464"/>
                </a:cubicBezTo>
                <a:cubicBezTo>
                  <a:pt x="264" y="1400"/>
                  <a:pt x="64" y="976"/>
                  <a:pt x="32" y="744"/>
                </a:cubicBezTo>
                <a:cubicBezTo>
                  <a:pt x="0" y="512"/>
                  <a:pt x="88" y="144"/>
                  <a:pt x="176" y="72"/>
                </a:cubicBezTo>
                <a:cubicBezTo>
                  <a:pt x="264" y="0"/>
                  <a:pt x="412" y="156"/>
                  <a:pt x="560" y="3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506" name="Text Box 17">
            <a:extLst>
              <a:ext uri="{FF2B5EF4-FFF2-40B4-BE49-F238E27FC236}">
                <a16:creationId xmlns:a16="http://schemas.microsoft.com/office/drawing/2014/main" id="{5561A2F5-7C09-ED8C-F9DF-C66CB9D3A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9997" y="2496149"/>
            <a:ext cx="1162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</a:rPr>
              <a:t>t4 = 4*j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2DC077-7709-A146-EE7B-EA8FAA79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332338468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>
            <a:extLst>
              <a:ext uri="{FF2B5EF4-FFF2-40B4-BE49-F238E27FC236}">
                <a16:creationId xmlns:a16="http://schemas.microsoft.com/office/drawing/2014/main" id="{F0A163AA-B658-9327-0AC5-92833C729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Loop Optimizations</a:t>
            </a:r>
          </a:p>
        </p:txBody>
      </p:sp>
      <p:sp>
        <p:nvSpPr>
          <p:cNvPr id="65541" name="Rectangle 3">
            <a:extLst>
              <a:ext uri="{FF2B5EF4-FFF2-40B4-BE49-F238E27FC236}">
                <a16:creationId xmlns:a16="http://schemas.microsoft.com/office/drawing/2014/main" id="{FA7D766E-5C23-A55C-8648-2326B88BD2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69268" y="1938528"/>
            <a:ext cx="77724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Loop transformations are often used to expose other optimization opportunities: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Normalization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Loop Interchange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Loop Fusion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Loop Reversal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…</a:t>
            </a:r>
          </a:p>
        </p:txBody>
      </p:sp>
      <p:sp>
        <p:nvSpPr>
          <p:cNvPr id="65539" name="Slide Number Placeholder 5">
            <a:extLst>
              <a:ext uri="{FF2B5EF4-FFF2-40B4-BE49-F238E27FC236}">
                <a16:creationId xmlns:a16="http://schemas.microsoft.com/office/drawing/2014/main" id="{FB91960F-9E2B-720E-D9CE-AB200332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27063C-D1F4-415A-B0DC-44F7D0CEA0F0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DD91B7-0F98-A647-369D-03D155EE2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1603512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4">
            <a:extLst>
              <a:ext uri="{FF2B5EF4-FFF2-40B4-BE49-F238E27FC236}">
                <a16:creationId xmlns:a16="http://schemas.microsoft.com/office/drawing/2014/main" id="{C0BB7EFF-7C9F-F844-B0F0-BEB48CC2E54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719423" y="1385977"/>
            <a:ext cx="7696200" cy="2514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for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</a:rPr>
              <a:t> = 1 to n do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for j = 1 to n do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 for k = 1 to n do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    C[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i,j</a:t>
            </a:r>
            <a:r>
              <a:rPr lang="en-US" altLang="en-US" sz="2000" b="1" dirty="0">
                <a:latin typeface="Courier New" panose="02070309020205020404" pitchFamily="49" charset="0"/>
              </a:rPr>
              <a:t>] = C[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i,j</a:t>
            </a:r>
            <a:r>
              <a:rPr lang="en-US" altLang="en-US" sz="2000" b="1" dirty="0">
                <a:latin typeface="Courier New" panose="02070309020205020404" pitchFamily="49" charset="0"/>
              </a:rPr>
              <a:t>] + A[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i,k</a:t>
            </a:r>
            <a:r>
              <a:rPr lang="en-US" altLang="en-US" sz="2000" b="1" dirty="0">
                <a:latin typeface="Courier New" panose="02070309020205020404" pitchFamily="49" charset="0"/>
              </a:rPr>
              <a:t>] + B[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k,j</a:t>
            </a:r>
            <a:r>
              <a:rPr lang="en-US" altLang="en-US" sz="2000" b="1" dirty="0">
                <a:latin typeface="Courier New" panose="02070309020205020404" pitchFamily="49" charset="0"/>
              </a:rPr>
              <a:t>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 end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end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67587" name="Slide Number Placeholder 6">
            <a:extLst>
              <a:ext uri="{FF2B5EF4-FFF2-40B4-BE49-F238E27FC236}">
                <a16:creationId xmlns:a16="http://schemas.microsoft.com/office/drawing/2014/main" id="{7EFDB39B-83CA-F4C4-C356-25DBBCBE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E56B88-601F-4D6E-85BB-64FA381D59E8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C8C9F52C-E7FE-940F-A0C7-33E316BED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098" y="4205377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71E2BFA7-9E32-23AB-79F9-B476EC488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311" y="4205377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7592" name="Rectangle 8">
            <a:extLst>
              <a:ext uri="{FF2B5EF4-FFF2-40B4-BE49-F238E27FC236}">
                <a16:creationId xmlns:a16="http://schemas.microsoft.com/office/drawing/2014/main" id="{9A12732F-42D2-5752-A619-DC8A98625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0623" y="4205377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7593" name="Text Box 9">
            <a:extLst>
              <a:ext uri="{FF2B5EF4-FFF2-40B4-BE49-F238E27FC236}">
                <a16:creationId xmlns:a16="http://schemas.microsoft.com/office/drawing/2014/main" id="{874872C6-B4D9-388B-B09F-2612D87FC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623" y="4376827"/>
            <a:ext cx="412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67594" name="Text Box 10">
            <a:extLst>
              <a:ext uri="{FF2B5EF4-FFF2-40B4-BE49-F238E27FC236}">
                <a16:creationId xmlns:a16="http://schemas.microsoft.com/office/drawing/2014/main" id="{5BF1F988-783E-D7FE-77BD-CB4B1C9E5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8961" y="4387941"/>
            <a:ext cx="412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7595" name="Line 11">
            <a:extLst>
              <a:ext uri="{FF2B5EF4-FFF2-40B4-BE49-F238E27FC236}">
                <a16:creationId xmlns:a16="http://schemas.microsoft.com/office/drawing/2014/main" id="{0A5D214A-E924-D3FF-FB5D-87CA66C650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7898" y="4205377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96" name="Line 12">
            <a:extLst>
              <a:ext uri="{FF2B5EF4-FFF2-40B4-BE49-F238E27FC236}">
                <a16:creationId xmlns:a16="http://schemas.microsoft.com/office/drawing/2014/main" id="{442D1F07-5F80-58B6-C916-33E7CAFE43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9111" y="4205377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97" name="Line 13">
            <a:extLst>
              <a:ext uri="{FF2B5EF4-FFF2-40B4-BE49-F238E27FC236}">
                <a16:creationId xmlns:a16="http://schemas.microsoft.com/office/drawing/2014/main" id="{7201681D-FF71-ABC1-8717-AED2730D79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4098" y="534837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98" name="Text Box 14">
            <a:extLst>
              <a:ext uri="{FF2B5EF4-FFF2-40B4-BE49-F238E27FC236}">
                <a16:creationId xmlns:a16="http://schemas.microsoft.com/office/drawing/2014/main" id="{1D715ED3-93F5-812F-E590-D45E83E3A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023" y="4170452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67599" name="Text Box 15">
            <a:extLst>
              <a:ext uri="{FF2B5EF4-FFF2-40B4-BE49-F238E27FC236}">
                <a16:creationId xmlns:a16="http://schemas.microsoft.com/office/drawing/2014/main" id="{64E0AA84-7722-F7E4-1575-82F88E5D2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623" y="4205377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67600" name="Text Box 16">
            <a:extLst>
              <a:ext uri="{FF2B5EF4-FFF2-40B4-BE49-F238E27FC236}">
                <a16:creationId xmlns:a16="http://schemas.microsoft.com/office/drawing/2014/main" id="{3B523FA5-75B6-C7C2-CA93-D1C69B20A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612" y="5348377"/>
            <a:ext cx="26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67601" name="Line 17">
            <a:extLst>
              <a:ext uri="{FF2B5EF4-FFF2-40B4-BE49-F238E27FC236}">
                <a16:creationId xmlns:a16="http://schemas.microsoft.com/office/drawing/2014/main" id="{3F696A48-6AA1-6833-5E24-BBCA196D41A1}"/>
              </a:ext>
            </a:extLst>
          </p:cNvPr>
          <p:cNvSpPr>
            <a:spLocks noChangeShapeType="1"/>
          </p:cNvSpPr>
          <p:nvPr/>
        </p:nvSpPr>
        <p:spPr bwMode="auto">
          <a:xfrm>
            <a:off x="9586823" y="534837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602" name="Text Box 18">
            <a:extLst>
              <a:ext uri="{FF2B5EF4-FFF2-40B4-BE49-F238E27FC236}">
                <a16:creationId xmlns:a16="http://schemas.microsoft.com/office/drawing/2014/main" id="{FDDF8742-BB11-A3CE-D368-1E1BCD53A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6823" y="5348377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56339" name="Rectangle 19">
            <a:extLst>
              <a:ext uri="{FF2B5EF4-FFF2-40B4-BE49-F238E27FC236}">
                <a16:creationId xmlns:a16="http://schemas.microsoft.com/office/drawing/2014/main" id="{1D79E3DA-64FB-DAE4-0A8B-6EF432BBF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311" y="4662577"/>
            <a:ext cx="1066800" cy="76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40" name="Rectangle 20">
            <a:extLst>
              <a:ext uri="{FF2B5EF4-FFF2-40B4-BE49-F238E27FC236}">
                <a16:creationId xmlns:a16="http://schemas.microsoft.com/office/drawing/2014/main" id="{3D88496C-0B6B-AC69-B7CB-179C50361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4023" y="4205377"/>
            <a:ext cx="76200" cy="1066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605" name="Rectangle 21">
            <a:extLst>
              <a:ext uri="{FF2B5EF4-FFF2-40B4-BE49-F238E27FC236}">
                <a16:creationId xmlns:a16="http://schemas.microsoft.com/office/drawing/2014/main" id="{B59A9C48-9533-42A3-B72D-1E4676574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298" y="4738777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7606" name="Line 22">
            <a:extLst>
              <a:ext uri="{FF2B5EF4-FFF2-40B4-BE49-F238E27FC236}">
                <a16:creationId xmlns:a16="http://schemas.microsoft.com/office/drawing/2014/main" id="{A407305C-0734-210A-ED0F-BDACD81B7E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5311" y="4586377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607" name="Line 23">
            <a:extLst>
              <a:ext uri="{FF2B5EF4-FFF2-40B4-BE49-F238E27FC236}">
                <a16:creationId xmlns:a16="http://schemas.microsoft.com/office/drawing/2014/main" id="{17244C73-64AA-0D3E-B16E-FF538FA6C5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96423" y="4205377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608" name="Text Box 24">
            <a:extLst>
              <a:ext uri="{FF2B5EF4-FFF2-40B4-BE49-F238E27FC236}">
                <a16:creationId xmlns:a16="http://schemas.microsoft.com/office/drawing/2014/main" id="{DF290719-6C32-AE1D-5454-EC1E78131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223" y="420537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67609" name="Text Box 25">
            <a:extLst>
              <a:ext uri="{FF2B5EF4-FFF2-40B4-BE49-F238E27FC236}">
                <a16:creationId xmlns:a16="http://schemas.microsoft.com/office/drawing/2014/main" id="{F14DD193-2753-2747-C924-CCADEFA5A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6423" y="451017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67610" name="Text Box 26">
            <a:extLst>
              <a:ext uri="{FF2B5EF4-FFF2-40B4-BE49-F238E27FC236}">
                <a16:creationId xmlns:a16="http://schemas.microsoft.com/office/drawing/2014/main" id="{640E0E50-131B-87D0-60B1-F6D4E23E3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149" y="3614827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7611" name="Text Box 27">
            <a:extLst>
              <a:ext uri="{FF2B5EF4-FFF2-40B4-BE49-F238E27FC236}">
                <a16:creationId xmlns:a16="http://schemas.microsoft.com/office/drawing/2014/main" id="{D8371376-5A97-2D2E-625C-68E039BD4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786" y="3595777"/>
            <a:ext cx="455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7612" name="Text Box 28">
            <a:extLst>
              <a:ext uri="{FF2B5EF4-FFF2-40B4-BE49-F238E27FC236}">
                <a16:creationId xmlns:a16="http://schemas.microsoft.com/office/drawing/2014/main" id="{0DC1B1A1-1F50-A7BF-EA6B-6B15E7AF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787" y="3595777"/>
            <a:ext cx="477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4B3FC9-0FEE-77E1-6F71-E2756EEC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C0EDD5-34F4-70DD-EC71-63EA496F8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Consider Matrix Multiplication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18677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3">
            <a:extLst>
              <a:ext uri="{FF2B5EF4-FFF2-40B4-BE49-F238E27FC236}">
                <a16:creationId xmlns:a16="http://schemas.microsoft.com/office/drawing/2014/main" id="{9064A53B-7456-2701-BB03-B3E8746B30F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728049" y="1454989"/>
            <a:ext cx="7696200" cy="2514600"/>
          </a:xfrm>
        </p:spPr>
        <p:txBody>
          <a:bodyPr/>
          <a:lstStyle/>
          <a:p>
            <a:pPr eaLnBrk="1" hangingPunct="1"/>
            <a:r>
              <a:rPr lang="en-US" altLang="en-US" sz="2400" b="1" dirty="0"/>
              <a:t>For A: </a:t>
            </a:r>
            <a:r>
              <a:rPr lang="en-US" altLang="en-US" sz="2400" dirty="0"/>
              <a:t>Elements are accessed across rows, spatial locality is exploited for cache (assuming row major storage)</a:t>
            </a:r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For B:</a:t>
            </a:r>
            <a:r>
              <a:rPr lang="en-US" altLang="en-US" sz="2400" dirty="0"/>
              <a:t> Elements are accessed along columns, unless cache can hold all of B, cache will have problems.</a:t>
            </a:r>
          </a:p>
          <a:p>
            <a:pPr eaLnBrk="1" hangingPunct="1"/>
            <a:r>
              <a:rPr lang="en-US" altLang="en-US" sz="2400" b="1" dirty="0"/>
              <a:t>For C: </a:t>
            </a:r>
            <a:r>
              <a:rPr lang="en-US" altLang="en-US" sz="2400" dirty="0"/>
              <a:t>Single element computed per loop – use register to hold</a:t>
            </a:r>
            <a:endParaRPr lang="en-US" altLang="en-US" sz="2400" b="1" dirty="0"/>
          </a:p>
        </p:txBody>
      </p:sp>
      <p:sp>
        <p:nvSpPr>
          <p:cNvPr id="69635" name="Slide Number Placeholder 6">
            <a:extLst>
              <a:ext uri="{FF2B5EF4-FFF2-40B4-BE49-F238E27FC236}">
                <a16:creationId xmlns:a16="http://schemas.microsoft.com/office/drawing/2014/main" id="{1AB3C7C9-6A03-63A4-CEBE-47CA3F44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2C7DC5-6DC1-4278-A360-E6FE43FB8FC2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9638" name="Rectangle 4">
            <a:extLst>
              <a:ext uri="{FF2B5EF4-FFF2-40B4-BE49-F238E27FC236}">
                <a16:creationId xmlns:a16="http://schemas.microsoft.com/office/drawing/2014/main" id="{0AD8F1CF-7DC0-2D2A-84A0-FEBECC65F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724" y="4274389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9639" name="Rectangle 5">
            <a:extLst>
              <a:ext uri="{FF2B5EF4-FFF2-40B4-BE49-F238E27FC236}">
                <a16:creationId xmlns:a16="http://schemas.microsoft.com/office/drawing/2014/main" id="{513E7FF0-1FC1-D924-CF83-2A5AFC063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3937" y="4274389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9640" name="Rectangle 6">
            <a:extLst>
              <a:ext uri="{FF2B5EF4-FFF2-40B4-BE49-F238E27FC236}">
                <a16:creationId xmlns:a16="http://schemas.microsoft.com/office/drawing/2014/main" id="{E14B13C0-0643-2F28-CF35-EC46080FA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9249" y="4274389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9641" name="Text Box 7">
            <a:extLst>
              <a:ext uri="{FF2B5EF4-FFF2-40B4-BE49-F238E27FC236}">
                <a16:creationId xmlns:a16="http://schemas.microsoft.com/office/drawing/2014/main" id="{7D847D79-910C-CEB1-126D-126C3087C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249" y="4445839"/>
            <a:ext cx="412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69642" name="Text Box 8">
            <a:extLst>
              <a:ext uri="{FF2B5EF4-FFF2-40B4-BE49-F238E27FC236}">
                <a16:creationId xmlns:a16="http://schemas.microsoft.com/office/drawing/2014/main" id="{20C72020-9410-F3D6-D209-880E1380C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7587" y="4456953"/>
            <a:ext cx="412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9643" name="Line 9">
            <a:extLst>
              <a:ext uri="{FF2B5EF4-FFF2-40B4-BE49-F238E27FC236}">
                <a16:creationId xmlns:a16="http://schemas.microsoft.com/office/drawing/2014/main" id="{D09E1FE1-BB54-A725-E5A5-469E9D1F00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6524" y="427438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44" name="Line 10">
            <a:extLst>
              <a:ext uri="{FF2B5EF4-FFF2-40B4-BE49-F238E27FC236}">
                <a16:creationId xmlns:a16="http://schemas.microsoft.com/office/drawing/2014/main" id="{EBFEB538-886A-0F68-1D74-7C3261375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7737" y="427438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45" name="Line 11">
            <a:extLst>
              <a:ext uri="{FF2B5EF4-FFF2-40B4-BE49-F238E27FC236}">
                <a16:creationId xmlns:a16="http://schemas.microsoft.com/office/drawing/2014/main" id="{C2FCBFE1-D9A8-7101-713F-4AE8D9E242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2724" y="541738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46" name="Text Box 12">
            <a:extLst>
              <a:ext uri="{FF2B5EF4-FFF2-40B4-BE49-F238E27FC236}">
                <a16:creationId xmlns:a16="http://schemas.microsoft.com/office/drawing/2014/main" id="{74CFE0F1-263C-0236-481C-D90BBBEBF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649" y="4239464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69647" name="Text Box 13">
            <a:extLst>
              <a:ext uri="{FF2B5EF4-FFF2-40B4-BE49-F238E27FC236}">
                <a16:creationId xmlns:a16="http://schemas.microsoft.com/office/drawing/2014/main" id="{8FA8C605-F918-39D3-C3A3-0C3B20883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3249" y="4274389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69648" name="Text Box 14">
            <a:extLst>
              <a:ext uri="{FF2B5EF4-FFF2-40B4-BE49-F238E27FC236}">
                <a16:creationId xmlns:a16="http://schemas.microsoft.com/office/drawing/2014/main" id="{1DD61D93-F9CB-077B-3E40-724925E94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238" y="5417389"/>
            <a:ext cx="26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69649" name="Line 15">
            <a:extLst>
              <a:ext uri="{FF2B5EF4-FFF2-40B4-BE49-F238E27FC236}">
                <a16:creationId xmlns:a16="http://schemas.microsoft.com/office/drawing/2014/main" id="{EC7F87A0-CE9E-3C4B-B477-6017EDBA9D07}"/>
              </a:ext>
            </a:extLst>
          </p:cNvPr>
          <p:cNvSpPr>
            <a:spLocks noChangeShapeType="1"/>
          </p:cNvSpPr>
          <p:nvPr/>
        </p:nvSpPr>
        <p:spPr bwMode="auto">
          <a:xfrm>
            <a:off x="9595449" y="541738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50" name="Text Box 16">
            <a:extLst>
              <a:ext uri="{FF2B5EF4-FFF2-40B4-BE49-F238E27FC236}">
                <a16:creationId xmlns:a16="http://schemas.microsoft.com/office/drawing/2014/main" id="{1DE1EE7A-3F92-BE5F-91E0-B4E902D65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5449" y="5417389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59409" name="Rectangle 17">
            <a:extLst>
              <a:ext uri="{FF2B5EF4-FFF2-40B4-BE49-F238E27FC236}">
                <a16:creationId xmlns:a16="http://schemas.microsoft.com/office/drawing/2014/main" id="{362208D6-8BD9-9C03-FB0D-9491FE157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3937" y="4731589"/>
            <a:ext cx="1066800" cy="76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10" name="Rectangle 18">
            <a:extLst>
              <a:ext uri="{FF2B5EF4-FFF2-40B4-BE49-F238E27FC236}">
                <a16:creationId xmlns:a16="http://schemas.microsoft.com/office/drawing/2014/main" id="{4AB42628-C4BC-C868-D385-8FC400521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2649" y="4274389"/>
            <a:ext cx="76200" cy="1066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53" name="Rectangle 19">
            <a:extLst>
              <a:ext uri="{FF2B5EF4-FFF2-40B4-BE49-F238E27FC236}">
                <a16:creationId xmlns:a16="http://schemas.microsoft.com/office/drawing/2014/main" id="{6F0C3129-B570-4D8A-3331-AF7CEDF92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924" y="4807789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9654" name="Line 20">
            <a:extLst>
              <a:ext uri="{FF2B5EF4-FFF2-40B4-BE49-F238E27FC236}">
                <a16:creationId xmlns:a16="http://schemas.microsoft.com/office/drawing/2014/main" id="{EAA586F8-BD87-C729-D603-F51EB7315B1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3937" y="4655389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55" name="Line 21">
            <a:extLst>
              <a:ext uri="{FF2B5EF4-FFF2-40B4-BE49-F238E27FC236}">
                <a16:creationId xmlns:a16="http://schemas.microsoft.com/office/drawing/2014/main" id="{8D8391D0-454A-B806-C840-8834E79C56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05049" y="4274389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56" name="Text Box 22">
            <a:extLst>
              <a:ext uri="{FF2B5EF4-FFF2-40B4-BE49-F238E27FC236}">
                <a16:creationId xmlns:a16="http://schemas.microsoft.com/office/drawing/2014/main" id="{5C8F442E-45FF-3B2C-6EEA-B70E862DE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849" y="4274389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69657" name="Text Box 23">
            <a:extLst>
              <a:ext uri="{FF2B5EF4-FFF2-40B4-BE49-F238E27FC236}">
                <a16:creationId xmlns:a16="http://schemas.microsoft.com/office/drawing/2014/main" id="{147CFF5A-FF06-542A-9CF3-9A355DE78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5049" y="4579189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69658" name="Text Box 24">
            <a:extLst>
              <a:ext uri="{FF2B5EF4-FFF2-40B4-BE49-F238E27FC236}">
                <a16:creationId xmlns:a16="http://schemas.microsoft.com/office/drawing/2014/main" id="{72B8593D-531E-EBFC-6DCA-B89DD3E3A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775" y="3683839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9659" name="Text Box 25">
            <a:extLst>
              <a:ext uri="{FF2B5EF4-FFF2-40B4-BE49-F238E27FC236}">
                <a16:creationId xmlns:a16="http://schemas.microsoft.com/office/drawing/2014/main" id="{F2190A84-774F-F81D-29FD-9ED17DDCF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3412" y="3664789"/>
            <a:ext cx="455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9660" name="Text Box 26">
            <a:extLst>
              <a:ext uri="{FF2B5EF4-FFF2-40B4-BE49-F238E27FC236}">
                <a16:creationId xmlns:a16="http://schemas.microsoft.com/office/drawing/2014/main" id="{747ADDBE-E72C-A827-198F-2B1D9E58A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8413" y="3664789"/>
            <a:ext cx="477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54833D-4A8D-CD14-5F9A-E617B6F5D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C7EFCE-B1DC-FE9C-DE3D-E6468FDE6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Usage</a:t>
            </a:r>
          </a:p>
        </p:txBody>
      </p:sp>
    </p:spTree>
    <p:extLst>
      <p:ext uri="{BB962C8B-B14F-4D97-AF65-F5344CB8AC3E}">
        <p14:creationId xmlns:p14="http://schemas.microsoft.com/office/powerpoint/2010/main" val="2271092433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3">
            <a:extLst>
              <a:ext uri="{FF2B5EF4-FFF2-40B4-BE49-F238E27FC236}">
                <a16:creationId xmlns:a16="http://schemas.microsoft.com/office/drawing/2014/main" id="{EC657866-343B-7E6D-ACE1-A6943AF7212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69268" y="1123837"/>
            <a:ext cx="7696200" cy="2514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for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</a:rPr>
              <a:t> = 1 to n do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for k = 1 to n do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 for j = 1 to n do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    C[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i,j</a:t>
            </a:r>
            <a:r>
              <a:rPr lang="en-US" altLang="en-US" sz="2000" b="1" dirty="0">
                <a:latin typeface="Courier New" panose="02070309020205020404" pitchFamily="49" charset="0"/>
              </a:rPr>
              <a:t>] = C[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i,j</a:t>
            </a:r>
            <a:r>
              <a:rPr lang="en-US" altLang="en-US" sz="2000" b="1" dirty="0">
                <a:latin typeface="Courier New" panose="02070309020205020404" pitchFamily="49" charset="0"/>
              </a:rPr>
              <a:t>] + A[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i,k</a:t>
            </a:r>
            <a:r>
              <a:rPr lang="en-US" altLang="en-US" sz="2000" b="1" dirty="0">
                <a:latin typeface="Courier New" panose="02070309020205020404" pitchFamily="49" charset="0"/>
              </a:rPr>
              <a:t>] + B[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k,j</a:t>
            </a:r>
            <a:r>
              <a:rPr lang="en-US" altLang="en-US" sz="2000" b="1" dirty="0">
                <a:latin typeface="Courier New" panose="02070309020205020404" pitchFamily="49" charset="0"/>
              </a:rPr>
              <a:t>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 end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end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71683" name="Slide Number Placeholder 6">
            <a:extLst>
              <a:ext uri="{FF2B5EF4-FFF2-40B4-BE49-F238E27FC236}">
                <a16:creationId xmlns:a16="http://schemas.microsoft.com/office/drawing/2014/main" id="{5BF5FEF6-C62E-A799-6545-6432D7157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456A82-5A9A-4A53-8DE8-0C46B1868B0B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71686" name="Rectangle 4">
            <a:extLst>
              <a:ext uri="{FF2B5EF4-FFF2-40B4-BE49-F238E27FC236}">
                <a16:creationId xmlns:a16="http://schemas.microsoft.com/office/drawing/2014/main" id="{0F0E7731-5C3D-09E3-8DED-D2E3E8E63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943" y="3943237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687" name="Rectangle 5">
            <a:extLst>
              <a:ext uri="{FF2B5EF4-FFF2-40B4-BE49-F238E27FC236}">
                <a16:creationId xmlns:a16="http://schemas.microsoft.com/office/drawing/2014/main" id="{7D367B8D-3ABB-CAFA-020C-5FC583AB7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5156" y="3943237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688" name="Rectangle 6">
            <a:extLst>
              <a:ext uri="{FF2B5EF4-FFF2-40B4-BE49-F238E27FC236}">
                <a16:creationId xmlns:a16="http://schemas.microsoft.com/office/drawing/2014/main" id="{20C81FF9-EAFE-7BC4-05CE-4FD49A2C5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0468" y="3943237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689" name="Text Box 7">
            <a:extLst>
              <a:ext uri="{FF2B5EF4-FFF2-40B4-BE49-F238E27FC236}">
                <a16:creationId xmlns:a16="http://schemas.microsoft.com/office/drawing/2014/main" id="{3A3B6A75-70E2-3B9F-2667-C5F3BCDED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468" y="4114687"/>
            <a:ext cx="412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71690" name="Text Box 8">
            <a:extLst>
              <a:ext uri="{FF2B5EF4-FFF2-40B4-BE49-F238E27FC236}">
                <a16:creationId xmlns:a16="http://schemas.microsoft.com/office/drawing/2014/main" id="{9EE5672C-7E03-FD44-4B90-EB71C0CBD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8806" y="4125801"/>
            <a:ext cx="412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71691" name="Line 9">
            <a:extLst>
              <a:ext uri="{FF2B5EF4-FFF2-40B4-BE49-F238E27FC236}">
                <a16:creationId xmlns:a16="http://schemas.microsoft.com/office/drawing/2014/main" id="{76717AF1-42BA-67F1-FEE6-F66786CBF7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7743" y="3943237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92" name="Line 10">
            <a:extLst>
              <a:ext uri="{FF2B5EF4-FFF2-40B4-BE49-F238E27FC236}">
                <a16:creationId xmlns:a16="http://schemas.microsoft.com/office/drawing/2014/main" id="{3D40968D-16EF-8280-E65A-3A694CA003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8956" y="3943237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93" name="Line 11">
            <a:extLst>
              <a:ext uri="{FF2B5EF4-FFF2-40B4-BE49-F238E27FC236}">
                <a16:creationId xmlns:a16="http://schemas.microsoft.com/office/drawing/2014/main" id="{B629A522-ED48-33BD-00B1-E8C0258F53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1668" y="508623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94" name="Text Box 12">
            <a:extLst>
              <a:ext uri="{FF2B5EF4-FFF2-40B4-BE49-F238E27FC236}">
                <a16:creationId xmlns:a16="http://schemas.microsoft.com/office/drawing/2014/main" id="{E71F548C-1D75-2E68-0FCF-27C9B23DA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868" y="3908312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71695" name="Text Box 13">
            <a:extLst>
              <a:ext uri="{FF2B5EF4-FFF2-40B4-BE49-F238E27FC236}">
                <a16:creationId xmlns:a16="http://schemas.microsoft.com/office/drawing/2014/main" id="{7262415E-B9DD-FC8E-2F68-7ABC545A5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468" y="3943237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71696" name="Text Box 14">
            <a:extLst>
              <a:ext uri="{FF2B5EF4-FFF2-40B4-BE49-F238E27FC236}">
                <a16:creationId xmlns:a16="http://schemas.microsoft.com/office/drawing/2014/main" id="{7D941FB0-32E1-B4C7-1D2A-B7348C0F9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3182" y="5010037"/>
            <a:ext cx="26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71697" name="Text Box 16">
            <a:extLst>
              <a:ext uri="{FF2B5EF4-FFF2-40B4-BE49-F238E27FC236}">
                <a16:creationId xmlns:a16="http://schemas.microsoft.com/office/drawing/2014/main" id="{2706C84F-FD3C-0D79-FCBB-340F833EE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6668" y="5086237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60433" name="Rectangle 17">
            <a:extLst>
              <a:ext uri="{FF2B5EF4-FFF2-40B4-BE49-F238E27FC236}">
                <a16:creationId xmlns:a16="http://schemas.microsoft.com/office/drawing/2014/main" id="{A5591E22-A86E-8017-55AC-D77D46B49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8068" y="4476637"/>
            <a:ext cx="1066800" cy="76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99" name="Rectangle 19">
            <a:extLst>
              <a:ext uri="{FF2B5EF4-FFF2-40B4-BE49-F238E27FC236}">
                <a16:creationId xmlns:a16="http://schemas.microsoft.com/office/drawing/2014/main" id="{87C575DB-D867-3D3D-5AB3-FDA8922C3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8868" y="4476637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00" name="Line 20">
            <a:extLst>
              <a:ext uri="{FF2B5EF4-FFF2-40B4-BE49-F238E27FC236}">
                <a16:creationId xmlns:a16="http://schemas.microsoft.com/office/drawing/2014/main" id="{559D4094-8DFB-476C-77D2-F598B62DD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068" y="5086237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01" name="Text Box 22">
            <a:extLst>
              <a:ext uri="{FF2B5EF4-FFF2-40B4-BE49-F238E27FC236}">
                <a16:creationId xmlns:a16="http://schemas.microsoft.com/office/drawing/2014/main" id="{18893C2E-D661-99E5-4EA2-BA8DF75B3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868" y="501003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71702" name="Text Box 24">
            <a:extLst>
              <a:ext uri="{FF2B5EF4-FFF2-40B4-BE49-F238E27FC236}">
                <a16:creationId xmlns:a16="http://schemas.microsoft.com/office/drawing/2014/main" id="{225E36D5-0F74-3BF5-B882-288D9C852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994" y="3352687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71703" name="Text Box 25">
            <a:extLst>
              <a:ext uri="{FF2B5EF4-FFF2-40B4-BE49-F238E27FC236}">
                <a16:creationId xmlns:a16="http://schemas.microsoft.com/office/drawing/2014/main" id="{AEEBAA1A-F04B-9611-CF4A-B0AEE724E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4631" y="3333637"/>
            <a:ext cx="455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1704" name="Text Box 26">
            <a:extLst>
              <a:ext uri="{FF2B5EF4-FFF2-40B4-BE49-F238E27FC236}">
                <a16:creationId xmlns:a16="http://schemas.microsoft.com/office/drawing/2014/main" id="{325BD00A-4BB4-9A75-C4C3-B225179F5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632" y="3333637"/>
            <a:ext cx="477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1705" name="Text Box 27">
            <a:extLst>
              <a:ext uri="{FF2B5EF4-FFF2-40B4-BE49-F238E27FC236}">
                <a16:creationId xmlns:a16="http://schemas.microsoft.com/office/drawing/2014/main" id="{CBEF314A-0A82-8DE8-7383-3C8A1153B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869" y="1123837"/>
            <a:ext cx="2220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3300"/>
                </a:solidFill>
              </a:rPr>
              <a:t>loop interchange</a:t>
            </a:r>
          </a:p>
        </p:txBody>
      </p:sp>
      <p:sp>
        <p:nvSpPr>
          <p:cNvPr id="71706" name="Line 28">
            <a:extLst>
              <a:ext uri="{FF2B5EF4-FFF2-40B4-BE49-F238E27FC236}">
                <a16:creationId xmlns:a16="http://schemas.microsoft.com/office/drawing/2014/main" id="{A4A2C8ED-9B96-21E6-761E-C759814E6C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93468" y="1352437"/>
            <a:ext cx="2362200" cy="228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07" name="Line 29">
            <a:extLst>
              <a:ext uri="{FF2B5EF4-FFF2-40B4-BE49-F238E27FC236}">
                <a16:creationId xmlns:a16="http://schemas.microsoft.com/office/drawing/2014/main" id="{3E839BA8-45C5-3045-D424-8BD825A367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74468" y="1352437"/>
            <a:ext cx="198120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46" name="Rectangle 30">
            <a:extLst>
              <a:ext uri="{FF2B5EF4-FFF2-40B4-BE49-F238E27FC236}">
                <a16:creationId xmlns:a16="http://schemas.microsoft.com/office/drawing/2014/main" id="{638C861E-8D3E-4108-DA3D-4D8F7A450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0468" y="4324237"/>
            <a:ext cx="1066800" cy="76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09" name="Line 31">
            <a:extLst>
              <a:ext uri="{FF2B5EF4-FFF2-40B4-BE49-F238E27FC236}">
                <a16:creationId xmlns:a16="http://schemas.microsoft.com/office/drawing/2014/main" id="{96AF20E6-D14B-DA1C-E3BA-0AC5E95F2339}"/>
              </a:ext>
            </a:extLst>
          </p:cNvPr>
          <p:cNvSpPr>
            <a:spLocks noChangeShapeType="1"/>
          </p:cNvSpPr>
          <p:nvPr/>
        </p:nvSpPr>
        <p:spPr bwMode="auto">
          <a:xfrm>
            <a:off x="9660468" y="5086237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0" name="Line 32">
            <a:extLst>
              <a:ext uri="{FF2B5EF4-FFF2-40B4-BE49-F238E27FC236}">
                <a16:creationId xmlns:a16="http://schemas.microsoft.com/office/drawing/2014/main" id="{88A19147-088E-C98E-151A-CA1891ED9252}"/>
              </a:ext>
            </a:extLst>
          </p:cNvPr>
          <p:cNvSpPr>
            <a:spLocks noChangeShapeType="1"/>
          </p:cNvSpPr>
          <p:nvPr/>
        </p:nvSpPr>
        <p:spPr bwMode="auto">
          <a:xfrm>
            <a:off x="9584268" y="3943237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1" name="Text Box 33">
            <a:extLst>
              <a:ext uri="{FF2B5EF4-FFF2-40B4-BE49-F238E27FC236}">
                <a16:creationId xmlns:a16="http://schemas.microsoft.com/office/drawing/2014/main" id="{27B6696E-9626-9EE7-DE52-5ACF524AF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7718" y="394323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DFF37B-7DAC-17DD-368F-9C0C49BD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CFD72E-43B6-BA6D-396E-FC1AB95CB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Version 2</a:t>
            </a:r>
          </a:p>
        </p:txBody>
      </p:sp>
    </p:spTree>
    <p:extLst>
      <p:ext uri="{BB962C8B-B14F-4D97-AF65-F5344CB8AC3E}">
        <p14:creationId xmlns:p14="http://schemas.microsoft.com/office/powerpoint/2010/main" val="4183338988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3">
            <a:extLst>
              <a:ext uri="{FF2B5EF4-FFF2-40B4-BE49-F238E27FC236}">
                <a16:creationId xmlns:a16="http://schemas.microsoft.com/office/drawing/2014/main" id="{253B18E1-715F-2E24-C34A-A66A8BFF0CA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702170" y="1222076"/>
            <a:ext cx="7696200" cy="2514600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For A: </a:t>
            </a:r>
            <a:r>
              <a:rPr lang="en-US" altLang="en-US" sz="2800" dirty="0"/>
              <a:t>Single element loaded for loop body</a:t>
            </a:r>
            <a:endParaRPr lang="en-US" altLang="en-US" sz="2800" b="1" dirty="0"/>
          </a:p>
          <a:p>
            <a:pPr eaLnBrk="1" hangingPunct="1"/>
            <a:r>
              <a:rPr lang="en-US" altLang="en-US" sz="2800" b="1" dirty="0"/>
              <a:t>For B:</a:t>
            </a:r>
            <a:r>
              <a:rPr lang="en-US" altLang="en-US" sz="2800" dirty="0"/>
              <a:t> Elements are accessed along rows to exploit spatial locality.</a:t>
            </a:r>
          </a:p>
          <a:p>
            <a:pPr eaLnBrk="1" hangingPunct="1"/>
            <a:r>
              <a:rPr lang="en-US" altLang="en-US" sz="2800" b="1" dirty="0"/>
              <a:t>For C: </a:t>
            </a:r>
            <a:r>
              <a:rPr lang="en-US" altLang="en-US" sz="2800" dirty="0"/>
              <a:t>Extra loading/storing, but across rows</a:t>
            </a:r>
            <a:endParaRPr lang="en-US" altLang="en-US" sz="2800" b="1" dirty="0"/>
          </a:p>
        </p:txBody>
      </p:sp>
      <p:sp>
        <p:nvSpPr>
          <p:cNvPr id="73731" name="Slide Number Placeholder 6">
            <a:extLst>
              <a:ext uri="{FF2B5EF4-FFF2-40B4-BE49-F238E27FC236}">
                <a16:creationId xmlns:a16="http://schemas.microsoft.com/office/drawing/2014/main" id="{32ACEFA4-93C1-0BE3-6EB6-77DB8470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6F89D8-B11B-4FA8-865E-6B111742BA60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73734" name="Rectangle 27">
            <a:extLst>
              <a:ext uri="{FF2B5EF4-FFF2-40B4-BE49-F238E27FC236}">
                <a16:creationId xmlns:a16="http://schemas.microsoft.com/office/drawing/2014/main" id="{47954BE5-06AF-EE9A-668E-39087D38D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845" y="4041476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3735" name="Rectangle 28">
            <a:extLst>
              <a:ext uri="{FF2B5EF4-FFF2-40B4-BE49-F238E27FC236}">
                <a16:creationId xmlns:a16="http://schemas.microsoft.com/office/drawing/2014/main" id="{0806673B-B902-8E49-6557-C42748337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8058" y="4041476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3736" name="Rectangle 29">
            <a:extLst>
              <a:ext uri="{FF2B5EF4-FFF2-40B4-BE49-F238E27FC236}">
                <a16:creationId xmlns:a16="http://schemas.microsoft.com/office/drawing/2014/main" id="{4C531E44-278A-0D3A-1E20-CE3589936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370" y="4041476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3737" name="Text Box 30">
            <a:extLst>
              <a:ext uri="{FF2B5EF4-FFF2-40B4-BE49-F238E27FC236}">
                <a16:creationId xmlns:a16="http://schemas.microsoft.com/office/drawing/2014/main" id="{8C61460C-3241-0CAC-C030-BCBA92820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70" y="4212926"/>
            <a:ext cx="412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73738" name="Text Box 31">
            <a:extLst>
              <a:ext uri="{FF2B5EF4-FFF2-40B4-BE49-F238E27FC236}">
                <a16:creationId xmlns:a16="http://schemas.microsoft.com/office/drawing/2014/main" id="{86BC0E5F-648D-836D-3F7C-632380903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1708" y="4224040"/>
            <a:ext cx="412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73739" name="Line 32">
            <a:extLst>
              <a:ext uri="{FF2B5EF4-FFF2-40B4-BE49-F238E27FC236}">
                <a16:creationId xmlns:a16="http://schemas.microsoft.com/office/drawing/2014/main" id="{4BDEB1CC-F065-3651-CC1F-53E268E373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0645" y="4041476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40" name="Line 33">
            <a:extLst>
              <a:ext uri="{FF2B5EF4-FFF2-40B4-BE49-F238E27FC236}">
                <a16:creationId xmlns:a16="http://schemas.microsoft.com/office/drawing/2014/main" id="{84270D88-F009-90D9-38B7-45EA681358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1858" y="4041476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41" name="Line 34">
            <a:extLst>
              <a:ext uri="{FF2B5EF4-FFF2-40B4-BE49-F238E27FC236}">
                <a16:creationId xmlns:a16="http://schemas.microsoft.com/office/drawing/2014/main" id="{65FC8DBC-847A-EF28-6806-AC52B1CEC9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570" y="5184476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42" name="Text Box 35">
            <a:extLst>
              <a:ext uri="{FF2B5EF4-FFF2-40B4-BE49-F238E27FC236}">
                <a16:creationId xmlns:a16="http://schemas.microsoft.com/office/drawing/2014/main" id="{E7A3F44A-524F-80E9-E5A7-29D255B3C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770" y="4006551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73743" name="Text Box 36">
            <a:extLst>
              <a:ext uri="{FF2B5EF4-FFF2-40B4-BE49-F238E27FC236}">
                <a16:creationId xmlns:a16="http://schemas.microsoft.com/office/drawing/2014/main" id="{30C7C794-3E7D-8D1D-5DC9-FF1F7D87D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370" y="4041476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73744" name="Text Box 37">
            <a:extLst>
              <a:ext uri="{FF2B5EF4-FFF2-40B4-BE49-F238E27FC236}">
                <a16:creationId xmlns:a16="http://schemas.microsoft.com/office/drawing/2014/main" id="{C7612EFF-C3BE-DA06-2C7E-B48670A39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084" y="5108276"/>
            <a:ext cx="26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73745" name="Text Box 38">
            <a:extLst>
              <a:ext uri="{FF2B5EF4-FFF2-40B4-BE49-F238E27FC236}">
                <a16:creationId xmlns:a16="http://schemas.microsoft.com/office/drawing/2014/main" id="{7A93376B-3DCC-CCE0-1041-8DAB10B1D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9570" y="5184476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61479" name="Rectangle 39">
            <a:extLst>
              <a:ext uri="{FF2B5EF4-FFF2-40B4-BE49-F238E27FC236}">
                <a16:creationId xmlns:a16="http://schemas.microsoft.com/office/drawing/2014/main" id="{1B85D7D5-C34B-4C48-7095-8AC5807C6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970" y="4574876"/>
            <a:ext cx="1066800" cy="76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47" name="Rectangle 40">
            <a:extLst>
              <a:ext uri="{FF2B5EF4-FFF2-40B4-BE49-F238E27FC236}">
                <a16:creationId xmlns:a16="http://schemas.microsoft.com/office/drawing/2014/main" id="{45A1CE54-90A3-AF76-41BA-741255CBE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1770" y="4574876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3748" name="Line 41">
            <a:extLst>
              <a:ext uri="{FF2B5EF4-FFF2-40B4-BE49-F238E27FC236}">
                <a16:creationId xmlns:a16="http://schemas.microsoft.com/office/drawing/2014/main" id="{BDD79936-769C-5A14-5CA5-EFB7D3767C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0970" y="5184476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49" name="Text Box 42">
            <a:extLst>
              <a:ext uri="{FF2B5EF4-FFF2-40B4-BE49-F238E27FC236}">
                <a16:creationId xmlns:a16="http://schemas.microsoft.com/office/drawing/2014/main" id="{BBC3A8E2-F91A-77EB-7449-FFA26BADA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770" y="510827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73750" name="Text Box 43">
            <a:extLst>
              <a:ext uri="{FF2B5EF4-FFF2-40B4-BE49-F238E27FC236}">
                <a16:creationId xmlns:a16="http://schemas.microsoft.com/office/drawing/2014/main" id="{03F79FA7-FEC3-FF4D-51DF-65BB6384E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896" y="3450926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73751" name="Text Box 44">
            <a:extLst>
              <a:ext uri="{FF2B5EF4-FFF2-40B4-BE49-F238E27FC236}">
                <a16:creationId xmlns:a16="http://schemas.microsoft.com/office/drawing/2014/main" id="{ED67CE55-24E6-D4C5-50C3-BEED18AA6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7533" y="3431876"/>
            <a:ext cx="455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3752" name="Text Box 45">
            <a:extLst>
              <a:ext uri="{FF2B5EF4-FFF2-40B4-BE49-F238E27FC236}">
                <a16:creationId xmlns:a16="http://schemas.microsoft.com/office/drawing/2014/main" id="{1A1CD662-F764-0383-CF8F-774BBBE60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2534" y="3431876"/>
            <a:ext cx="477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1486" name="Rectangle 46">
            <a:extLst>
              <a:ext uri="{FF2B5EF4-FFF2-40B4-BE49-F238E27FC236}">
                <a16:creationId xmlns:a16="http://schemas.microsoft.com/office/drawing/2014/main" id="{E8D1D0C8-09D1-5522-7676-B16E2EC19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370" y="4422476"/>
            <a:ext cx="1066800" cy="76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54" name="Line 47">
            <a:extLst>
              <a:ext uri="{FF2B5EF4-FFF2-40B4-BE49-F238E27FC236}">
                <a16:creationId xmlns:a16="http://schemas.microsoft.com/office/drawing/2014/main" id="{573F1BE7-F831-3CDA-C834-42959DFF3379}"/>
              </a:ext>
            </a:extLst>
          </p:cNvPr>
          <p:cNvSpPr>
            <a:spLocks noChangeShapeType="1"/>
          </p:cNvSpPr>
          <p:nvPr/>
        </p:nvSpPr>
        <p:spPr bwMode="auto">
          <a:xfrm>
            <a:off x="9493370" y="5184476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55" name="Line 48">
            <a:extLst>
              <a:ext uri="{FF2B5EF4-FFF2-40B4-BE49-F238E27FC236}">
                <a16:creationId xmlns:a16="http://schemas.microsoft.com/office/drawing/2014/main" id="{366B62F3-9B42-42C5-9939-7E11A69AB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7170" y="4041476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56" name="Text Box 49">
            <a:extLst>
              <a:ext uri="{FF2B5EF4-FFF2-40B4-BE49-F238E27FC236}">
                <a16:creationId xmlns:a16="http://schemas.microsoft.com/office/drawing/2014/main" id="{CA72C377-CEE0-4071-CA51-C1EF7F298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620" y="404147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7A6B3B-E5CC-A409-C425-0431C49B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2B998D-E755-0B0E-1261-D4DBFFF0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Usage</a:t>
            </a:r>
          </a:p>
        </p:txBody>
      </p:sp>
    </p:spTree>
    <p:extLst>
      <p:ext uri="{BB962C8B-B14F-4D97-AF65-F5344CB8AC3E}">
        <p14:creationId xmlns:p14="http://schemas.microsoft.com/office/powerpoint/2010/main" val="2123313171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>
            <a:extLst>
              <a:ext uri="{FF2B5EF4-FFF2-40B4-BE49-F238E27FC236}">
                <a16:creationId xmlns:a16="http://schemas.microsoft.com/office/drawing/2014/main" id="{6DE88846-AEDE-5367-5452-12FF9E027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Loop Optimizations</a:t>
            </a:r>
          </a:p>
        </p:txBody>
      </p:sp>
      <p:sp>
        <p:nvSpPr>
          <p:cNvPr id="75781" name="Rectangle 3">
            <a:extLst>
              <a:ext uri="{FF2B5EF4-FFF2-40B4-BE49-F238E27FC236}">
                <a16:creationId xmlns:a16="http://schemas.microsoft.com/office/drawing/2014/main" id="{3C87D2C6-F997-3288-98CC-9081D497B7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19423" y="1405128"/>
            <a:ext cx="7772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How to determine safety?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Does the new multiply give the same answer?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Can be reversed??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for (I=1 to N) a[I] = a[I+1]</a:t>
            </a:r>
            <a:r>
              <a:rPr lang="en-US" altLang="en-US" sz="2000" dirty="0"/>
              <a:t> – can this loop be safely reversed?</a:t>
            </a:r>
          </a:p>
        </p:txBody>
      </p:sp>
      <p:sp>
        <p:nvSpPr>
          <p:cNvPr id="75779" name="Slide Number Placeholder 5">
            <a:extLst>
              <a:ext uri="{FF2B5EF4-FFF2-40B4-BE49-F238E27FC236}">
                <a16:creationId xmlns:a16="http://schemas.microsoft.com/office/drawing/2014/main" id="{0291DC30-E338-3D58-F9C4-5F1C5B78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838381-9A3A-4600-A6F4-89CDC45D7091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8A696A-B6B4-197F-7B8D-F620DBEE2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325216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Structure of a Compiler</a:t>
            </a:r>
            <a:br>
              <a:rPr kumimoji="0" lang="en-US" sz="36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7D36C-D713-4E0A-9B77-DA754B950D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oogle Shape;411;p16"/>
          <p:cNvSpPr/>
          <p:nvPr/>
        </p:nvSpPr>
        <p:spPr>
          <a:xfrm>
            <a:off x="5606558" y="1557563"/>
            <a:ext cx="1219200" cy="6858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Scanner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412;p16"/>
          <p:cNvSpPr/>
          <p:nvPr/>
        </p:nvSpPr>
        <p:spPr>
          <a:xfrm>
            <a:off x="8044958" y="1557563"/>
            <a:ext cx="1219200" cy="6858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Parser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413;p16"/>
          <p:cNvSpPr/>
          <p:nvPr/>
        </p:nvSpPr>
        <p:spPr>
          <a:xfrm>
            <a:off x="10483358" y="1557563"/>
            <a:ext cx="1219200" cy="6858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Semantic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Routines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414;p16"/>
          <p:cNvSpPr/>
          <p:nvPr/>
        </p:nvSpPr>
        <p:spPr>
          <a:xfrm>
            <a:off x="10483358" y="5138963"/>
            <a:ext cx="1219200" cy="6858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Generator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oogle Shape;415;p16"/>
          <p:cNvSpPr/>
          <p:nvPr/>
        </p:nvSpPr>
        <p:spPr>
          <a:xfrm>
            <a:off x="10483358" y="3462563"/>
            <a:ext cx="1219200" cy="6858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Optimizer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Google Shape;416;p16"/>
          <p:cNvCxnSpPr/>
          <p:nvPr/>
        </p:nvCxnSpPr>
        <p:spPr>
          <a:xfrm>
            <a:off x="4387384" y="1862376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Google Shape;417;p16"/>
          <p:cNvCxnSpPr/>
          <p:nvPr/>
        </p:nvCxnSpPr>
        <p:spPr>
          <a:xfrm>
            <a:off x="6825784" y="1862376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" name="Google Shape;418;p16"/>
          <p:cNvCxnSpPr/>
          <p:nvPr/>
        </p:nvCxnSpPr>
        <p:spPr>
          <a:xfrm>
            <a:off x="9264184" y="1862376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419;p16"/>
          <p:cNvCxnSpPr/>
          <p:nvPr/>
        </p:nvCxnSpPr>
        <p:spPr>
          <a:xfrm>
            <a:off x="11092984" y="2243376"/>
            <a:ext cx="0" cy="12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420;p16"/>
          <p:cNvCxnSpPr/>
          <p:nvPr/>
        </p:nvCxnSpPr>
        <p:spPr>
          <a:xfrm>
            <a:off x="11092984" y="4148376"/>
            <a:ext cx="0" cy="990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421;p16"/>
          <p:cNvCxnSpPr/>
          <p:nvPr/>
        </p:nvCxnSpPr>
        <p:spPr>
          <a:xfrm>
            <a:off x="11092984" y="5824776"/>
            <a:ext cx="0" cy="381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Google Shape;422;p16"/>
          <p:cNvSpPr txBox="1"/>
          <p:nvPr/>
        </p:nvSpPr>
        <p:spPr>
          <a:xfrm>
            <a:off x="4234984" y="1176576"/>
            <a:ext cx="10604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Source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Program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oogle Shape;423;p16"/>
          <p:cNvSpPr txBox="1"/>
          <p:nvPr/>
        </p:nvSpPr>
        <p:spPr>
          <a:xfrm>
            <a:off x="6901984" y="1481376"/>
            <a:ext cx="941388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Tokens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Google Shape;424;p16"/>
          <p:cNvSpPr txBox="1"/>
          <p:nvPr/>
        </p:nvSpPr>
        <p:spPr>
          <a:xfrm>
            <a:off x="9416584" y="1481376"/>
            <a:ext cx="11207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Syntactic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Google Shape;425;p16"/>
          <p:cNvSpPr txBox="1"/>
          <p:nvPr/>
        </p:nvSpPr>
        <p:spPr>
          <a:xfrm>
            <a:off x="9416584" y="1862376"/>
            <a:ext cx="11239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Structure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Google Shape;426;p16"/>
          <p:cNvCxnSpPr/>
          <p:nvPr/>
        </p:nvCxnSpPr>
        <p:spPr>
          <a:xfrm rot="10800000">
            <a:off x="10102384" y="3233976"/>
            <a:ext cx="990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2" name="Google Shape;427;p16"/>
          <p:cNvCxnSpPr/>
          <p:nvPr/>
        </p:nvCxnSpPr>
        <p:spPr>
          <a:xfrm>
            <a:off x="10102384" y="3233976"/>
            <a:ext cx="0" cy="1447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3" name="Google Shape;428;p16"/>
          <p:cNvCxnSpPr/>
          <p:nvPr/>
        </p:nvCxnSpPr>
        <p:spPr>
          <a:xfrm>
            <a:off x="10102384" y="4681776"/>
            <a:ext cx="990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Dot"/>
            <a:round/>
            <a:headEnd type="none" w="med" len="med"/>
            <a:tailEnd type="triangle" w="med" len="med"/>
          </a:ln>
        </p:spPr>
      </p:cxnSp>
      <p:sp>
        <p:nvSpPr>
          <p:cNvPr id="24" name="Google Shape;429;p16"/>
          <p:cNvSpPr/>
          <p:nvPr/>
        </p:nvSpPr>
        <p:spPr>
          <a:xfrm>
            <a:off x="5530358" y="3538763"/>
            <a:ext cx="2057400" cy="9906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Symbol and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Attribute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Tables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oogle Shape;430;p16"/>
          <p:cNvSpPr txBox="1"/>
          <p:nvPr/>
        </p:nvSpPr>
        <p:spPr>
          <a:xfrm>
            <a:off x="5911384" y="4681776"/>
            <a:ext cx="1646238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(Used by all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Phases of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The Compiler)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oogle Shape;431;p16"/>
          <p:cNvSpPr/>
          <p:nvPr/>
        </p:nvSpPr>
        <p:spPr>
          <a:xfrm>
            <a:off x="3592016" y="2605323"/>
            <a:ext cx="6357982" cy="3357586"/>
          </a:xfrm>
          <a:prstGeom prst="rect">
            <a:avLst/>
          </a:prstGeom>
          <a:solidFill>
            <a:srgbClr val="41414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7C12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Optimizer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The IR code generated by the semantic routines is analyzed and transformed into functionally equivalent but improved IR 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This phase can be very complex and slow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loop optimization, register allocation, code scheduling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139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Noto Sans Symbols"/>
              <a:buNone/>
              <a:tabLst/>
              <a:defRPr/>
            </a:pP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Noto Sans Symbols"/>
              <a:buChar char="🞐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Register and Temporary Management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Noto Sans Symbols"/>
              <a:buChar char="🞐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Peephole Optimization  </a:t>
            </a: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7" name="Google Shape;432;p16"/>
          <p:cNvSpPr txBox="1"/>
          <p:nvPr/>
        </p:nvSpPr>
        <p:spPr>
          <a:xfrm>
            <a:off x="3377734" y="1938576"/>
            <a:ext cx="212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(Character Stream)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Google Shape;433;p16"/>
          <p:cNvSpPr txBox="1"/>
          <p:nvPr/>
        </p:nvSpPr>
        <p:spPr>
          <a:xfrm>
            <a:off x="10235734" y="2391013"/>
            <a:ext cx="1749425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Intermediate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Representation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Google Shape;434;p16"/>
          <p:cNvSpPr/>
          <p:nvPr/>
        </p:nvSpPr>
        <p:spPr>
          <a:xfrm>
            <a:off x="9996487" y="6136576"/>
            <a:ext cx="23526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Target machine code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5B6FA3E3-A9E1-6E00-3285-422962870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543233748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>
            <a:extLst>
              <a:ext uri="{FF2B5EF4-FFF2-40B4-BE49-F238E27FC236}">
                <a16:creationId xmlns:a16="http://schemas.microsoft.com/office/drawing/2014/main" id="{CD0C397B-9B74-0A64-DED9-06423A789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Data Dependencies</a:t>
            </a:r>
          </a:p>
        </p:txBody>
      </p:sp>
      <p:sp>
        <p:nvSpPr>
          <p:cNvPr id="77829" name="Rectangle 3">
            <a:extLst>
              <a:ext uri="{FF2B5EF4-FFF2-40B4-BE49-F238E27FC236}">
                <a16:creationId xmlns:a16="http://schemas.microsoft.com/office/drawing/2014/main" id="{DD643F5A-5154-4E20-6D3D-B46AADAF5B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 Flow Dependencies - write/read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x := 4;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y := x + 1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 Output Dependencies - write/write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x := 4;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x := y + 1;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Antidependencies - read/write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y := x + 1;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x := 4;</a:t>
            </a:r>
          </a:p>
        </p:txBody>
      </p:sp>
      <p:sp>
        <p:nvSpPr>
          <p:cNvPr id="77827" name="Slide Number Placeholder 5">
            <a:extLst>
              <a:ext uri="{FF2B5EF4-FFF2-40B4-BE49-F238E27FC236}">
                <a16:creationId xmlns:a16="http://schemas.microsoft.com/office/drawing/2014/main" id="{F60C1185-373B-717B-10D4-3EB776DFC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5558D0-1819-41DD-BE45-EF287A3AECF4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48B048-A623-1826-82CE-9666F66F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738055287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B57B6BC9-0923-ABC7-56AD-BAF17017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F6B585-C001-4DF3-8815-217FC7738466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79876" name="Text Box 2">
            <a:extLst>
              <a:ext uri="{FF2B5EF4-FFF2-40B4-BE49-F238E27FC236}">
                <a16:creationId xmlns:a16="http://schemas.microsoft.com/office/drawing/2014/main" id="{FDECD364-26A9-D0E7-C89B-5BBE7CB20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295400"/>
            <a:ext cx="146226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 x := 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 y := 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 p := x + 2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 z := y + 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 x :=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 y := p</a:t>
            </a:r>
          </a:p>
        </p:txBody>
      </p:sp>
      <p:sp>
        <p:nvSpPr>
          <p:cNvPr id="79877" name="Text Box 3">
            <a:extLst>
              <a:ext uri="{FF2B5EF4-FFF2-40B4-BE49-F238E27FC236}">
                <a16:creationId xmlns:a16="http://schemas.microsoft.com/office/drawing/2014/main" id="{76063FC3-77F1-3295-F5B0-583757A8B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1108075"/>
            <a:ext cx="896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x := 4</a:t>
            </a:r>
          </a:p>
        </p:txBody>
      </p:sp>
      <p:sp>
        <p:nvSpPr>
          <p:cNvPr id="79878" name="Text Box 4">
            <a:extLst>
              <a:ext uri="{FF2B5EF4-FFF2-40B4-BE49-F238E27FC236}">
                <a16:creationId xmlns:a16="http://schemas.microsoft.com/office/drawing/2014/main" id="{0BAC77BD-21A5-23A2-6C6D-352C96FC0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925" y="1184275"/>
            <a:ext cx="973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 y := 6</a:t>
            </a:r>
          </a:p>
        </p:txBody>
      </p:sp>
      <p:sp>
        <p:nvSpPr>
          <p:cNvPr id="79879" name="Text Box 5">
            <a:extLst>
              <a:ext uri="{FF2B5EF4-FFF2-40B4-BE49-F238E27FC236}">
                <a16:creationId xmlns:a16="http://schemas.microsoft.com/office/drawing/2014/main" id="{8CDE0D5D-4C5B-058B-72BB-3BB8EDACE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362200"/>
            <a:ext cx="1449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 p := x + 2</a:t>
            </a:r>
          </a:p>
        </p:txBody>
      </p:sp>
      <p:sp>
        <p:nvSpPr>
          <p:cNvPr id="79880" name="Text Box 6">
            <a:extLst>
              <a:ext uri="{FF2B5EF4-FFF2-40B4-BE49-F238E27FC236}">
                <a16:creationId xmlns:a16="http://schemas.microsoft.com/office/drawing/2014/main" id="{9A4D5747-886D-18E6-9B4F-CD271E988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26" y="3317875"/>
            <a:ext cx="1431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 z := y + p</a:t>
            </a:r>
          </a:p>
        </p:txBody>
      </p:sp>
      <p:sp>
        <p:nvSpPr>
          <p:cNvPr id="79881" name="Text Box 7">
            <a:extLst>
              <a:ext uri="{FF2B5EF4-FFF2-40B4-BE49-F238E27FC236}">
                <a16:creationId xmlns:a16="http://schemas.microsoft.com/office/drawing/2014/main" id="{EE7BE3D1-A921-B41C-65A3-E61D56BB5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4537075"/>
            <a:ext cx="973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 y := p</a:t>
            </a:r>
          </a:p>
        </p:txBody>
      </p:sp>
      <p:sp>
        <p:nvSpPr>
          <p:cNvPr id="79882" name="Text Box 8">
            <a:extLst>
              <a:ext uri="{FF2B5EF4-FFF2-40B4-BE49-F238E27FC236}">
                <a16:creationId xmlns:a16="http://schemas.microsoft.com/office/drawing/2014/main" id="{662287EE-FFC0-92C3-FB74-1D3B71E78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6" y="4460875"/>
            <a:ext cx="95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 x := z</a:t>
            </a:r>
          </a:p>
        </p:txBody>
      </p:sp>
      <p:sp>
        <p:nvSpPr>
          <p:cNvPr id="79883" name="Line 9">
            <a:extLst>
              <a:ext uri="{FF2B5EF4-FFF2-40B4-BE49-F238E27FC236}">
                <a16:creationId xmlns:a16="http://schemas.microsoft.com/office/drawing/2014/main" id="{5C1A794E-4457-9ADC-6185-FDF89C203B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1447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4" name="Line 10">
            <a:extLst>
              <a:ext uri="{FF2B5EF4-FFF2-40B4-BE49-F238E27FC236}">
                <a16:creationId xmlns:a16="http://schemas.microsoft.com/office/drawing/2014/main" id="{00A6E635-F78E-DBF2-977E-42D48D0D8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447800"/>
            <a:ext cx="1676400" cy="3048000"/>
          </a:xfrm>
          <a:prstGeom prst="line">
            <a:avLst/>
          </a:prstGeom>
          <a:noFill/>
          <a:ln w="9525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5" name="Line 11">
            <a:extLst>
              <a:ext uri="{FF2B5EF4-FFF2-40B4-BE49-F238E27FC236}">
                <a16:creationId xmlns:a16="http://schemas.microsoft.com/office/drawing/2014/main" id="{8BBA1166-4F1F-5467-E519-B9852BD49C0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1600200"/>
            <a:ext cx="304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6" name="Line 12">
            <a:extLst>
              <a:ext uri="{FF2B5EF4-FFF2-40B4-BE49-F238E27FC236}">
                <a16:creationId xmlns:a16="http://schemas.microsoft.com/office/drawing/2014/main" id="{323578B1-40D3-5B4E-CB61-8F0616D823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1600200"/>
            <a:ext cx="1828800" cy="3048000"/>
          </a:xfrm>
          <a:prstGeom prst="line">
            <a:avLst/>
          </a:prstGeom>
          <a:noFill/>
          <a:ln w="9525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7" name="Line 13">
            <a:extLst>
              <a:ext uri="{FF2B5EF4-FFF2-40B4-BE49-F238E27FC236}">
                <a16:creationId xmlns:a16="http://schemas.microsoft.com/office/drawing/2014/main" id="{09E69D45-4F6A-477B-B419-A5026FDA9A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7432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8" name="Line 14">
            <a:extLst>
              <a:ext uri="{FF2B5EF4-FFF2-40B4-BE49-F238E27FC236}">
                <a16:creationId xmlns:a16="http://schemas.microsoft.com/office/drawing/2014/main" id="{19F9BD96-3D8E-5494-DBB1-ADAE59D8A5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43200"/>
            <a:ext cx="1600200" cy="182880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9" name="Line 15">
            <a:extLst>
              <a:ext uri="{FF2B5EF4-FFF2-40B4-BE49-F238E27FC236}">
                <a16:creationId xmlns:a16="http://schemas.microsoft.com/office/drawing/2014/main" id="{CF2EA677-ACB7-540B-4DB3-2DC742E47F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3657600"/>
            <a:ext cx="1447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90" name="Line 16">
            <a:extLst>
              <a:ext uri="{FF2B5EF4-FFF2-40B4-BE49-F238E27FC236}">
                <a16:creationId xmlns:a16="http://schemas.microsoft.com/office/drawing/2014/main" id="{0808986A-535B-7992-EEDE-A691DCE9FC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3733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91" name="Line 17">
            <a:extLst>
              <a:ext uri="{FF2B5EF4-FFF2-40B4-BE49-F238E27FC236}">
                <a16:creationId xmlns:a16="http://schemas.microsoft.com/office/drawing/2014/main" id="{FD3BCDD9-E84A-9947-09BB-E54677A07E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572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92" name="Line 21">
            <a:extLst>
              <a:ext uri="{FF2B5EF4-FFF2-40B4-BE49-F238E27FC236}">
                <a16:creationId xmlns:a16="http://schemas.microsoft.com/office/drawing/2014/main" id="{26811288-AB8D-13C2-FD35-B1FFF7DCCA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953000"/>
            <a:ext cx="914400" cy="0"/>
          </a:xfrm>
          <a:prstGeom prst="line">
            <a:avLst/>
          </a:prstGeom>
          <a:noFill/>
          <a:ln w="9525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93" name="Line 22">
            <a:extLst>
              <a:ext uri="{FF2B5EF4-FFF2-40B4-BE49-F238E27FC236}">
                <a16:creationId xmlns:a16="http://schemas.microsoft.com/office/drawing/2014/main" id="{A79DE3D6-2194-603D-A136-C4A4B13F6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334000"/>
            <a:ext cx="9144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94" name="Text Box 23">
            <a:extLst>
              <a:ext uri="{FF2B5EF4-FFF2-40B4-BE49-F238E27FC236}">
                <a16:creationId xmlns:a16="http://schemas.microsoft.com/office/drawing/2014/main" id="{0333BCF5-D823-9725-322E-AB8C1907D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6" y="4384675"/>
            <a:ext cx="10390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Flow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Output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Anti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9895" name="Line 24">
            <a:extLst>
              <a:ext uri="{FF2B5EF4-FFF2-40B4-BE49-F238E27FC236}">
                <a16:creationId xmlns:a16="http://schemas.microsoft.com/office/drawing/2014/main" id="{61E89DF9-EFAB-568C-DD83-B2E5A59E9D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743200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D3EB6D-2886-C9FB-FD53-25E4EB6A4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978608106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>
            <a:extLst>
              <a:ext uri="{FF2B5EF4-FFF2-40B4-BE49-F238E27FC236}">
                <a16:creationId xmlns:a16="http://schemas.microsoft.com/office/drawing/2014/main" id="{7014FEF9-B8C5-0C47-881D-6F9259925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6766" y="4327585"/>
            <a:ext cx="7998125" cy="10898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25" name="Rectangle 3">
            <a:extLst>
              <a:ext uri="{FF2B5EF4-FFF2-40B4-BE49-F238E27FC236}">
                <a16:creationId xmlns:a16="http://schemas.microsoft.com/office/drawing/2014/main" id="{19F94485-3F05-C4D5-AD28-EC94F5670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Global Data Flow Analysis</a:t>
            </a:r>
          </a:p>
        </p:txBody>
      </p:sp>
      <p:sp>
        <p:nvSpPr>
          <p:cNvPr id="81926" name="Rectangle 4">
            <a:extLst>
              <a:ext uri="{FF2B5EF4-FFF2-40B4-BE49-F238E27FC236}">
                <a16:creationId xmlns:a16="http://schemas.microsoft.com/office/drawing/2014/main" id="{2924EE55-127C-CFED-C746-1D0689A42E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Collecting information about the way data is used in a program.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Takes control flow into account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HL control constructs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Simpler – syntax driven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Useful for data flow analysis of source code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General control constructs – arbitrary branching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Information needed for optimizations such as: constant propagation, common sub-expressions, partial redundancy elimination …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</p:txBody>
      </p:sp>
      <p:sp>
        <p:nvSpPr>
          <p:cNvPr id="81923" name="Slide Number Placeholder 5">
            <a:extLst>
              <a:ext uri="{FF2B5EF4-FFF2-40B4-BE49-F238E27FC236}">
                <a16:creationId xmlns:a16="http://schemas.microsoft.com/office/drawing/2014/main" id="{9D05AD40-E3E7-98F3-7EA8-E87CD7D9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3E67C-1AE9-4C89-AF38-B4AAC2888A06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8A5B9B-2926-BCDD-8D1B-CC03FD3EE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015520730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2">
            <a:extLst>
              <a:ext uri="{FF2B5EF4-FFF2-40B4-BE49-F238E27FC236}">
                <a16:creationId xmlns:a16="http://schemas.microsoft.com/office/drawing/2014/main" id="{8A256FB6-6A4F-416E-7C64-EB34D08F6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Dataflow Analysis: Iterative Techniques</a:t>
            </a:r>
          </a:p>
        </p:txBody>
      </p:sp>
      <p:sp>
        <p:nvSpPr>
          <p:cNvPr id="83973" name="Rectangle 3">
            <a:extLst>
              <a:ext uri="{FF2B5EF4-FFF2-40B4-BE49-F238E27FC236}">
                <a16:creationId xmlns:a16="http://schemas.microsoft.com/office/drawing/2014/main" id="{113E6B9C-BDD7-9DA9-D235-74EB90EA37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First, compute local (block level) information.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Iterate until no changes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while change do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change = false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for each basic block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   </a:t>
            </a:r>
            <a:r>
              <a:rPr lang="en-US" altLang="en-US" sz="2000" b="1" i="1"/>
              <a:t>apply equations updating IN and OUT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   if either IN or OUT changes, set change to true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end</a:t>
            </a:r>
            <a:endParaRPr lang="en-US" altLang="en-US"/>
          </a:p>
        </p:txBody>
      </p:sp>
      <p:sp>
        <p:nvSpPr>
          <p:cNvPr id="83971" name="Slide Number Placeholder 5">
            <a:extLst>
              <a:ext uri="{FF2B5EF4-FFF2-40B4-BE49-F238E27FC236}">
                <a16:creationId xmlns:a16="http://schemas.microsoft.com/office/drawing/2014/main" id="{A0397C37-FD17-B4F5-1FF1-267797B2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3E7C42-A324-4D3E-B798-008C5BA50BAE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86AB4C-FB6B-7E7E-BEF1-6A3764F08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516253719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3">
            <a:extLst>
              <a:ext uri="{FF2B5EF4-FFF2-40B4-BE49-F238E27FC236}">
                <a16:creationId xmlns:a16="http://schemas.microsoft.com/office/drawing/2014/main" id="{86439492-E0FC-0EEF-E693-7534AC8851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9642" y="848220"/>
            <a:ext cx="60960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A variable </a:t>
            </a:r>
            <a:r>
              <a:rPr lang="en-US" altLang="en-US" sz="2800" b="1" dirty="0"/>
              <a:t>x</a:t>
            </a:r>
            <a:r>
              <a:rPr lang="en-US" altLang="en-US" sz="2800" dirty="0"/>
              <a:t> is </a:t>
            </a:r>
            <a:r>
              <a:rPr lang="en-US" altLang="en-US" sz="2800" i="1" u="sng" dirty="0"/>
              <a:t>live</a:t>
            </a:r>
            <a:r>
              <a:rPr lang="en-US" altLang="en-US" sz="2800" dirty="0"/>
              <a:t> at a point p if there is some path from p where </a:t>
            </a:r>
            <a:r>
              <a:rPr lang="en-US" altLang="en-US" sz="2800" b="1" dirty="0"/>
              <a:t>x</a:t>
            </a:r>
            <a:r>
              <a:rPr lang="en-US" altLang="en-US" sz="2800" dirty="0"/>
              <a:t> is used before it is defined.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Want to determine for some variable x  and point p  whether the value of x  </a:t>
            </a:r>
            <a:r>
              <a:rPr lang="en-US" altLang="en-US" sz="2800" i="1" u="sng" dirty="0"/>
              <a:t>could</a:t>
            </a:r>
            <a:r>
              <a:rPr lang="en-US" altLang="en-US" sz="2800" dirty="0"/>
              <a:t> be used along some path starting at p.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Information flows backwards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May – ‘along some path starting at p’</a:t>
            </a:r>
          </a:p>
        </p:txBody>
      </p:sp>
      <p:sp>
        <p:nvSpPr>
          <p:cNvPr id="86019" name="Slide Number Placeholder 5">
            <a:extLst>
              <a:ext uri="{FF2B5EF4-FFF2-40B4-BE49-F238E27FC236}">
                <a16:creationId xmlns:a16="http://schemas.microsoft.com/office/drawing/2014/main" id="{4817C193-937A-0CAA-F154-93B2571C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3A0AA8-210A-42C4-A980-F253050D8619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86022" name="Rectangle 4">
            <a:extLst>
              <a:ext uri="{FF2B5EF4-FFF2-40B4-BE49-F238E27FC236}">
                <a16:creationId xmlns:a16="http://schemas.microsoft.com/office/drawing/2014/main" id="{0DA2FC77-6F19-1E82-C2EF-9D68AD0E6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9042" y="168642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6023" name="Line 5">
            <a:extLst>
              <a:ext uri="{FF2B5EF4-FFF2-40B4-BE49-F238E27FC236}">
                <a16:creationId xmlns:a16="http://schemas.microsoft.com/office/drawing/2014/main" id="{8A2FB591-E9EE-7B26-51D8-D64C5FC7F7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6242" y="298182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4" name="Line 6">
            <a:extLst>
              <a:ext uri="{FF2B5EF4-FFF2-40B4-BE49-F238E27FC236}">
                <a16:creationId xmlns:a16="http://schemas.microsoft.com/office/drawing/2014/main" id="{C3C2A3C5-8AFB-DE43-AB83-D23B377CEC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2842" y="107682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5" name="Line 7">
            <a:extLst>
              <a:ext uri="{FF2B5EF4-FFF2-40B4-BE49-F238E27FC236}">
                <a16:creationId xmlns:a16="http://schemas.microsoft.com/office/drawing/2014/main" id="{F8A95D9D-A290-C2E7-0F2A-D5E093AE92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16242" y="107682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6" name="Line 8">
            <a:extLst>
              <a:ext uri="{FF2B5EF4-FFF2-40B4-BE49-F238E27FC236}">
                <a16:creationId xmlns:a16="http://schemas.microsoft.com/office/drawing/2014/main" id="{B4E2513E-FBE6-C091-C5EA-BA96334DE3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54242" y="298182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7" name="Line 9">
            <a:extLst>
              <a:ext uri="{FF2B5EF4-FFF2-40B4-BE49-F238E27FC236}">
                <a16:creationId xmlns:a16="http://schemas.microsoft.com/office/drawing/2014/main" id="{68FEC43B-7826-1D20-F731-7AB1E1A18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44842" y="244842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8" name="Text Box 10">
            <a:extLst>
              <a:ext uri="{FF2B5EF4-FFF2-40B4-BE49-F238E27FC236}">
                <a16:creationId xmlns:a16="http://schemas.microsoft.com/office/drawing/2014/main" id="{7853E5C0-8410-E5E1-46EA-02BEE869C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8642" y="3058021"/>
            <a:ext cx="1049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CC"/>
                </a:solidFill>
              </a:rPr>
              <a:t>is x live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CC"/>
                </a:solidFill>
              </a:rPr>
              <a:t>here?</a:t>
            </a:r>
          </a:p>
        </p:txBody>
      </p:sp>
      <p:sp>
        <p:nvSpPr>
          <p:cNvPr id="86029" name="Rectangle 11">
            <a:extLst>
              <a:ext uri="{FF2B5EF4-FFF2-40B4-BE49-F238E27FC236}">
                <a16:creationId xmlns:a16="http://schemas.microsoft.com/office/drawing/2014/main" id="{C43B2F13-C4BA-6917-B460-F81266694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0442" y="442962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6030" name="Line 12">
            <a:extLst>
              <a:ext uri="{FF2B5EF4-FFF2-40B4-BE49-F238E27FC236}">
                <a16:creationId xmlns:a16="http://schemas.microsoft.com/office/drawing/2014/main" id="{477D5B57-F1D7-EFC3-C238-64BAA1001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9854242" y="389622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31" name="Freeform 13">
            <a:extLst>
              <a:ext uri="{FF2B5EF4-FFF2-40B4-BE49-F238E27FC236}">
                <a16:creationId xmlns:a16="http://schemas.microsoft.com/office/drawing/2014/main" id="{DD1FE930-6C51-D134-EF4B-8120A13D188E}"/>
              </a:ext>
            </a:extLst>
          </p:cNvPr>
          <p:cNvSpPr>
            <a:spLocks/>
          </p:cNvSpPr>
          <p:nvPr/>
        </p:nvSpPr>
        <p:spPr bwMode="auto">
          <a:xfrm>
            <a:off x="9701843" y="3515221"/>
            <a:ext cx="174625" cy="347663"/>
          </a:xfrm>
          <a:custGeom>
            <a:avLst/>
            <a:gdLst>
              <a:gd name="T0" fmla="*/ 58752 w 107"/>
              <a:gd name="T1" fmla="*/ 0 h 173"/>
              <a:gd name="T2" fmla="*/ 58752 w 107"/>
              <a:gd name="T3" fmla="*/ 138663 h 173"/>
              <a:gd name="T4" fmla="*/ 128929 w 107"/>
              <a:gd name="T5" fmla="*/ 154740 h 173"/>
              <a:gd name="T6" fmla="*/ 86496 w 107"/>
              <a:gd name="T7" fmla="*/ 225077 h 173"/>
              <a:gd name="T8" fmla="*/ 44064 w 107"/>
              <a:gd name="T9" fmla="*/ 259240 h 173"/>
              <a:gd name="T10" fmla="*/ 141985 w 107"/>
              <a:gd name="T11" fmla="*/ 345653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7" h="173">
                <a:moveTo>
                  <a:pt x="36" y="0"/>
                </a:moveTo>
                <a:cubicBezTo>
                  <a:pt x="27" y="26"/>
                  <a:pt x="0" y="54"/>
                  <a:pt x="36" y="69"/>
                </a:cubicBezTo>
                <a:cubicBezTo>
                  <a:pt x="49" y="75"/>
                  <a:pt x="65" y="74"/>
                  <a:pt x="79" y="77"/>
                </a:cubicBezTo>
                <a:cubicBezTo>
                  <a:pt x="107" y="120"/>
                  <a:pt x="101" y="94"/>
                  <a:pt x="53" y="112"/>
                </a:cubicBezTo>
                <a:cubicBezTo>
                  <a:pt x="43" y="116"/>
                  <a:pt x="36" y="123"/>
                  <a:pt x="27" y="129"/>
                </a:cubicBezTo>
                <a:cubicBezTo>
                  <a:pt x="42" y="173"/>
                  <a:pt x="51" y="153"/>
                  <a:pt x="87" y="1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E0B136-CC98-F705-9C78-F9AAA8A29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E4415A-4E30-4B51-1B71-79A858252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Analysis</a:t>
            </a:r>
          </a:p>
        </p:txBody>
      </p:sp>
    </p:spTree>
    <p:extLst>
      <p:ext uri="{BB962C8B-B14F-4D97-AF65-F5344CB8AC3E}">
        <p14:creationId xmlns:p14="http://schemas.microsoft.com/office/powerpoint/2010/main" val="2319488833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2">
            <a:extLst>
              <a:ext uri="{FF2B5EF4-FFF2-40B4-BE49-F238E27FC236}">
                <a16:creationId xmlns:a16="http://schemas.microsoft.com/office/drawing/2014/main" id="{1830FAAC-BB60-2E5D-4630-76E33884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710242"/>
            <a:ext cx="80772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8069" name="Rectangle 3">
            <a:extLst>
              <a:ext uri="{FF2B5EF4-FFF2-40B4-BE49-F238E27FC236}">
                <a16:creationId xmlns:a16="http://schemas.microsoft.com/office/drawing/2014/main" id="{66775BB2-3BBB-2B07-1D39-5F0BACA79E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Global Live Variable Analysis</a:t>
            </a:r>
          </a:p>
        </p:txBody>
      </p:sp>
      <p:sp>
        <p:nvSpPr>
          <p:cNvPr id="88070" name="Rectangle 4">
            <a:extLst>
              <a:ext uri="{FF2B5EF4-FFF2-40B4-BE49-F238E27FC236}">
                <a16:creationId xmlns:a16="http://schemas.microsoft.com/office/drawing/2014/main" id="{3553FBE0-87CA-A7A4-9713-83A314574A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Want to determine for some variable </a:t>
            </a:r>
            <a:r>
              <a:rPr lang="en-US" altLang="en-US" sz="2400" i="1" dirty="0"/>
              <a:t>x</a:t>
            </a:r>
            <a:r>
              <a:rPr lang="en-US" altLang="en-US" sz="2400" dirty="0"/>
              <a:t> and point </a:t>
            </a:r>
            <a:r>
              <a:rPr lang="en-US" altLang="en-US" sz="2400" i="1" dirty="0"/>
              <a:t>p</a:t>
            </a:r>
            <a:r>
              <a:rPr lang="en-US" altLang="en-US" sz="2400" dirty="0"/>
              <a:t> whether the value of </a:t>
            </a:r>
            <a:r>
              <a:rPr lang="en-US" altLang="en-US" sz="2400" i="1" dirty="0"/>
              <a:t>x</a:t>
            </a:r>
            <a:r>
              <a:rPr lang="en-US" altLang="en-US" sz="2400" dirty="0"/>
              <a:t> could be used along some path starting at </a:t>
            </a:r>
            <a:r>
              <a:rPr lang="en-US" altLang="en-US" sz="2400" i="1" dirty="0"/>
              <a:t>p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DEF[B] - set of variables assigned values in B prior to any use of that variable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USE[B] - set of variables used in B prior to any definition of that variable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OUT[B] - variables live immediately after the block OUT[B] -  </a:t>
            </a:r>
            <a:r>
              <a:rPr lang="en-US" altLang="en-US" sz="2400" dirty="0">
                <a:latin typeface="Wingdings 3" panose="05040102010807070707" pitchFamily="18" charset="2"/>
                <a:sym typeface="Symbol" panose="05050102010706020507" pitchFamily="18" charset="2"/>
              </a:rPr>
              <a:t></a:t>
            </a:r>
            <a:r>
              <a:rPr lang="en-US" altLang="en-US" sz="2400" dirty="0"/>
              <a:t>IN[S] for all S in </a:t>
            </a:r>
            <a:r>
              <a:rPr lang="en-US" altLang="en-US" sz="2400" dirty="0" err="1"/>
              <a:t>succ</a:t>
            </a:r>
            <a:r>
              <a:rPr lang="en-US" altLang="en-US" sz="2400" dirty="0"/>
              <a:t>(B)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IN[B] - variables live immediately before the block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IN[B] = USE[B]  +  (OUT[B] - DEF[B])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88067" name="Slide Number Placeholder 5">
            <a:extLst>
              <a:ext uri="{FF2B5EF4-FFF2-40B4-BE49-F238E27FC236}">
                <a16:creationId xmlns:a16="http://schemas.microsoft.com/office/drawing/2014/main" id="{5294CCE9-1764-592F-21AF-9E8ACBF3F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BC59E4-7DAC-4262-8EDD-53CA3BF232B4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225</a:t>
            </a:fld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ED60E1-939E-1DBA-375C-1A9761C8B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745812912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Slide Number Placeholder 3">
            <a:extLst>
              <a:ext uri="{FF2B5EF4-FFF2-40B4-BE49-F238E27FC236}">
                <a16:creationId xmlns:a16="http://schemas.microsoft.com/office/drawing/2014/main" id="{5D835DB3-B3A0-813D-A181-D9E0C5F94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0E5D66-2737-4DAB-BB29-1A8D55DB588D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90116" name="Text Box 2">
            <a:extLst>
              <a:ext uri="{FF2B5EF4-FFF2-40B4-BE49-F238E27FC236}">
                <a16:creationId xmlns:a16="http://schemas.microsoft.com/office/drawing/2014/main" id="{592C1C95-E3EA-9DA0-B847-3DC60CF75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5" y="1103313"/>
            <a:ext cx="1079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d1: a =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d2: b = 2</a:t>
            </a:r>
          </a:p>
        </p:txBody>
      </p:sp>
      <p:sp>
        <p:nvSpPr>
          <p:cNvPr id="90117" name="Text Box 3">
            <a:extLst>
              <a:ext uri="{FF2B5EF4-FFF2-40B4-BE49-F238E27FC236}">
                <a16:creationId xmlns:a16="http://schemas.microsoft.com/office/drawing/2014/main" id="{A55712A0-713A-97F5-4825-3D1BF9822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286000"/>
            <a:ext cx="145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d3: c = a + 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d4: d = c - a</a:t>
            </a:r>
          </a:p>
        </p:txBody>
      </p:sp>
      <p:sp>
        <p:nvSpPr>
          <p:cNvPr id="90118" name="Text Box 4">
            <a:extLst>
              <a:ext uri="{FF2B5EF4-FFF2-40B4-BE49-F238E27FC236}">
                <a16:creationId xmlns:a16="http://schemas.microsoft.com/office/drawing/2014/main" id="{57492B5C-D174-C45D-F258-A7684BE53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124200"/>
            <a:ext cx="146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d8: b = a + 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d9: e = c - 1</a:t>
            </a:r>
          </a:p>
        </p:txBody>
      </p:sp>
      <p:sp>
        <p:nvSpPr>
          <p:cNvPr id="90119" name="Text Box 5">
            <a:extLst>
              <a:ext uri="{FF2B5EF4-FFF2-40B4-BE49-F238E27FC236}">
                <a16:creationId xmlns:a16="http://schemas.microsoft.com/office/drawing/2014/main" id="{C761A29C-4456-CEB4-C9A6-B0B6937C5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419600"/>
            <a:ext cx="154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d10: a = b * 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d22: b = a - d</a:t>
            </a:r>
          </a:p>
        </p:txBody>
      </p:sp>
      <p:sp>
        <p:nvSpPr>
          <p:cNvPr id="90120" name="Text Box 6">
            <a:extLst>
              <a:ext uri="{FF2B5EF4-FFF2-40B4-BE49-F238E27FC236}">
                <a16:creationId xmlns:a16="http://schemas.microsoft.com/office/drawing/2014/main" id="{863434C6-27AF-0B65-E61A-5380B30D1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505201"/>
            <a:ext cx="142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d5: d = b * d</a:t>
            </a:r>
          </a:p>
        </p:txBody>
      </p:sp>
      <p:sp>
        <p:nvSpPr>
          <p:cNvPr id="90121" name="Text Box 7">
            <a:extLst>
              <a:ext uri="{FF2B5EF4-FFF2-40B4-BE49-F238E27FC236}">
                <a16:creationId xmlns:a16="http://schemas.microsoft.com/office/drawing/2014/main" id="{64001ADB-1919-463F-93B1-809CD9471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876800"/>
            <a:ext cx="146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d6: d = a + 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d7: e = e + 1</a:t>
            </a:r>
          </a:p>
        </p:txBody>
      </p:sp>
      <p:sp>
        <p:nvSpPr>
          <p:cNvPr id="90122" name="Rectangle 8">
            <a:extLst>
              <a:ext uri="{FF2B5EF4-FFF2-40B4-BE49-F238E27FC236}">
                <a16:creationId xmlns:a16="http://schemas.microsoft.com/office/drawing/2014/main" id="{3167E617-32AE-8B77-577A-ADEB3E02C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209800"/>
            <a:ext cx="1676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23" name="Rectangle 9">
            <a:extLst>
              <a:ext uri="{FF2B5EF4-FFF2-40B4-BE49-F238E27FC236}">
                <a16:creationId xmlns:a16="http://schemas.microsoft.com/office/drawing/2014/main" id="{A333F14E-BE99-3E36-FADB-01F9863CE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066800"/>
            <a:ext cx="1676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24" name="Rectangle 10">
            <a:extLst>
              <a:ext uri="{FF2B5EF4-FFF2-40B4-BE49-F238E27FC236}">
                <a16:creationId xmlns:a16="http://schemas.microsoft.com/office/drawing/2014/main" id="{F6D42775-C1C5-15A1-5BB2-6251B3BF2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048000"/>
            <a:ext cx="1676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25" name="Rectangle 11">
            <a:extLst>
              <a:ext uri="{FF2B5EF4-FFF2-40B4-BE49-F238E27FC236}">
                <a16:creationId xmlns:a16="http://schemas.microsoft.com/office/drawing/2014/main" id="{34C33B15-196A-9308-2678-56F1BEC51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343400"/>
            <a:ext cx="1676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26" name="Rectangle 12">
            <a:extLst>
              <a:ext uri="{FF2B5EF4-FFF2-40B4-BE49-F238E27FC236}">
                <a16:creationId xmlns:a16="http://schemas.microsoft.com/office/drawing/2014/main" id="{BECE353D-EDF7-5E01-AAE0-CFA8B5D78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800600"/>
            <a:ext cx="1676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27" name="Rectangle 13">
            <a:extLst>
              <a:ext uri="{FF2B5EF4-FFF2-40B4-BE49-F238E27FC236}">
                <a16:creationId xmlns:a16="http://schemas.microsoft.com/office/drawing/2014/main" id="{A581D609-225C-354F-6C7D-82F6FE83A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29000"/>
            <a:ext cx="1676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28" name="Line 14">
            <a:extLst>
              <a:ext uri="{FF2B5EF4-FFF2-40B4-BE49-F238E27FC236}">
                <a16:creationId xmlns:a16="http://schemas.microsoft.com/office/drawing/2014/main" id="{B64C74EE-531C-43C6-D59A-E1BA03D58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182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29" name="Line 15">
            <a:extLst>
              <a:ext uri="{FF2B5EF4-FFF2-40B4-BE49-F238E27FC236}">
                <a16:creationId xmlns:a16="http://schemas.microsoft.com/office/drawing/2014/main" id="{815B02CE-8C2A-3C3C-A02C-8E75EBC5A0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30" name="Line 16">
            <a:extLst>
              <a:ext uri="{FF2B5EF4-FFF2-40B4-BE49-F238E27FC236}">
                <a16:creationId xmlns:a16="http://schemas.microsoft.com/office/drawing/2014/main" id="{0F97074F-0165-8562-7AD3-8D83F524F2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038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31" name="Line 17">
            <a:extLst>
              <a:ext uri="{FF2B5EF4-FFF2-40B4-BE49-F238E27FC236}">
                <a16:creationId xmlns:a16="http://schemas.microsoft.com/office/drawing/2014/main" id="{10AD3457-0400-4B51-539F-7A6F65B3D7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32" name="Line 18">
            <a:extLst>
              <a:ext uri="{FF2B5EF4-FFF2-40B4-BE49-F238E27FC236}">
                <a16:creationId xmlns:a16="http://schemas.microsoft.com/office/drawing/2014/main" id="{1684DA0B-C96E-805E-7B72-BBA96E649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5105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33" name="Line 19">
            <a:extLst>
              <a:ext uri="{FF2B5EF4-FFF2-40B4-BE49-F238E27FC236}">
                <a16:creationId xmlns:a16="http://schemas.microsoft.com/office/drawing/2014/main" id="{B5352DD5-E672-9458-0778-1B53530C6A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685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34" name="Line 20">
            <a:extLst>
              <a:ext uri="{FF2B5EF4-FFF2-40B4-BE49-F238E27FC236}">
                <a16:creationId xmlns:a16="http://schemas.microsoft.com/office/drawing/2014/main" id="{6AFDF497-4414-7A6D-BAE2-BF9B4CBC5E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971800"/>
            <a:ext cx="2057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35" name="Freeform 21">
            <a:extLst>
              <a:ext uri="{FF2B5EF4-FFF2-40B4-BE49-F238E27FC236}">
                <a16:creationId xmlns:a16="http://schemas.microsoft.com/office/drawing/2014/main" id="{FDB3518B-DC08-DBBF-6D86-29C038DF0C6C}"/>
              </a:ext>
            </a:extLst>
          </p:cNvPr>
          <p:cNvSpPr>
            <a:spLocks/>
          </p:cNvSpPr>
          <p:nvPr/>
        </p:nvSpPr>
        <p:spPr bwMode="auto">
          <a:xfrm>
            <a:off x="2684463" y="2952751"/>
            <a:ext cx="539750" cy="3133725"/>
          </a:xfrm>
          <a:custGeom>
            <a:avLst/>
            <a:gdLst>
              <a:gd name="T0" fmla="*/ 363538 w 340"/>
              <a:gd name="T1" fmla="*/ 2609850 h 1974"/>
              <a:gd name="T2" fmla="*/ 134938 w 340"/>
              <a:gd name="T3" fmla="*/ 2762250 h 1974"/>
              <a:gd name="T4" fmla="*/ 66675 w 340"/>
              <a:gd name="T5" fmla="*/ 382588 h 1974"/>
              <a:gd name="T6" fmla="*/ 539750 w 340"/>
              <a:gd name="T7" fmla="*/ 468313 h 19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40" h="1974">
                <a:moveTo>
                  <a:pt x="229" y="1644"/>
                </a:moveTo>
                <a:cubicBezTo>
                  <a:pt x="169" y="1816"/>
                  <a:pt x="116" y="1974"/>
                  <a:pt x="85" y="1740"/>
                </a:cubicBezTo>
                <a:cubicBezTo>
                  <a:pt x="54" y="1506"/>
                  <a:pt x="0" y="482"/>
                  <a:pt x="42" y="241"/>
                </a:cubicBezTo>
                <a:cubicBezTo>
                  <a:pt x="84" y="0"/>
                  <a:pt x="278" y="284"/>
                  <a:pt x="340" y="2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36" name="Freeform 22">
            <a:extLst>
              <a:ext uri="{FF2B5EF4-FFF2-40B4-BE49-F238E27FC236}">
                <a16:creationId xmlns:a16="http://schemas.microsoft.com/office/drawing/2014/main" id="{2FE14701-4649-AFA2-F213-F1E8C4CC7C04}"/>
              </a:ext>
            </a:extLst>
          </p:cNvPr>
          <p:cNvSpPr>
            <a:spLocks/>
          </p:cNvSpPr>
          <p:nvPr/>
        </p:nvSpPr>
        <p:spPr bwMode="auto">
          <a:xfrm>
            <a:off x="4079875" y="1844676"/>
            <a:ext cx="4311650" cy="2225675"/>
          </a:xfrm>
          <a:custGeom>
            <a:avLst/>
            <a:gdLst>
              <a:gd name="T0" fmla="*/ 3463925 w 2716"/>
              <a:gd name="T1" fmla="*/ 1965325 h 1402"/>
              <a:gd name="T2" fmla="*/ 3867150 w 2716"/>
              <a:gd name="T3" fmla="*/ 2060575 h 1402"/>
              <a:gd name="T4" fmla="*/ 3768725 w 2716"/>
              <a:gd name="T5" fmla="*/ 974725 h 1402"/>
              <a:gd name="T6" fmla="*/ 606425 w 2716"/>
              <a:gd name="T7" fmla="*/ 103188 h 1402"/>
              <a:gd name="T8" fmla="*/ 133350 w 2716"/>
              <a:gd name="T9" fmla="*/ 360363 h 14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16" h="1402">
                <a:moveTo>
                  <a:pt x="2182" y="1238"/>
                </a:moveTo>
                <a:cubicBezTo>
                  <a:pt x="2224" y="1248"/>
                  <a:pt x="2404" y="1402"/>
                  <a:pt x="2436" y="1298"/>
                </a:cubicBezTo>
                <a:cubicBezTo>
                  <a:pt x="2468" y="1194"/>
                  <a:pt x="2716" y="819"/>
                  <a:pt x="2374" y="614"/>
                </a:cubicBezTo>
                <a:cubicBezTo>
                  <a:pt x="2032" y="409"/>
                  <a:pt x="764" y="130"/>
                  <a:pt x="382" y="65"/>
                </a:cubicBezTo>
                <a:cubicBezTo>
                  <a:pt x="0" y="0"/>
                  <a:pt x="146" y="193"/>
                  <a:pt x="84" y="22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37" name="Text Box 23">
            <a:extLst>
              <a:ext uri="{FF2B5EF4-FFF2-40B4-BE49-F238E27FC236}">
                <a16:creationId xmlns:a16="http://schemas.microsoft.com/office/drawing/2014/main" id="{546EB845-7D8C-C3BF-A9D4-F315BEB2A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1027113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B1</a:t>
            </a:r>
          </a:p>
        </p:txBody>
      </p:sp>
      <p:sp>
        <p:nvSpPr>
          <p:cNvPr id="90138" name="Text Box 24">
            <a:extLst>
              <a:ext uri="{FF2B5EF4-FFF2-40B4-BE49-F238E27FC236}">
                <a16:creationId xmlns:a16="http://schemas.microsoft.com/office/drawing/2014/main" id="{BB174E96-9AF9-7E0B-18E0-6A8A374C5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2170113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B2</a:t>
            </a:r>
          </a:p>
        </p:txBody>
      </p:sp>
      <p:sp>
        <p:nvSpPr>
          <p:cNvPr id="90139" name="Text Box 25">
            <a:extLst>
              <a:ext uri="{FF2B5EF4-FFF2-40B4-BE49-F238E27FC236}">
                <a16:creationId xmlns:a16="http://schemas.microsoft.com/office/drawing/2014/main" id="{8D8C5B2C-7A1E-0C1F-3955-BF180D0E1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3465513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B3</a:t>
            </a:r>
          </a:p>
        </p:txBody>
      </p:sp>
      <p:sp>
        <p:nvSpPr>
          <p:cNvPr id="90140" name="Text Box 26">
            <a:extLst>
              <a:ext uri="{FF2B5EF4-FFF2-40B4-BE49-F238E27FC236}">
                <a16:creationId xmlns:a16="http://schemas.microsoft.com/office/drawing/2014/main" id="{2A32F360-BE5A-1D04-0F5D-2F719260A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4684713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B4</a:t>
            </a:r>
          </a:p>
        </p:txBody>
      </p:sp>
      <p:sp>
        <p:nvSpPr>
          <p:cNvPr id="90141" name="Text Box 27">
            <a:extLst>
              <a:ext uri="{FF2B5EF4-FFF2-40B4-BE49-F238E27FC236}">
                <a16:creationId xmlns:a16="http://schemas.microsoft.com/office/drawing/2014/main" id="{30A1DDC9-B32B-635D-5866-567E37EF0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3008313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B5</a:t>
            </a:r>
          </a:p>
        </p:txBody>
      </p:sp>
      <p:sp>
        <p:nvSpPr>
          <p:cNvPr id="90142" name="Text Box 28">
            <a:extLst>
              <a:ext uri="{FF2B5EF4-FFF2-40B4-BE49-F238E27FC236}">
                <a16:creationId xmlns:a16="http://schemas.microsoft.com/office/drawing/2014/main" id="{97335BEE-3869-BD19-AE34-EB6BA1598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525" y="4303713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B6</a:t>
            </a:r>
          </a:p>
        </p:txBody>
      </p:sp>
      <p:sp>
        <p:nvSpPr>
          <p:cNvPr id="90143" name="Text Box 29">
            <a:extLst>
              <a:ext uri="{FF2B5EF4-FFF2-40B4-BE49-F238E27FC236}">
                <a16:creationId xmlns:a16="http://schemas.microsoft.com/office/drawing/2014/main" id="{BE37C6AF-4738-F827-AA7E-6BD5EE342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925" y="1941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144" name="Text Box 30">
            <a:extLst>
              <a:ext uri="{FF2B5EF4-FFF2-40B4-BE49-F238E27FC236}">
                <a16:creationId xmlns:a16="http://schemas.microsoft.com/office/drawing/2014/main" id="{910EF42A-62B2-DC81-E9CB-486CE2BEB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1331913"/>
            <a:ext cx="109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CC00"/>
                </a:solidFill>
                <a:latin typeface="Arial" panose="020B0604020202020204" pitchFamily="34" charset="0"/>
              </a:rPr>
              <a:t>DEF=a,b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CC00"/>
                </a:solidFill>
                <a:latin typeface="Arial" panose="020B0604020202020204" pitchFamily="34" charset="0"/>
              </a:rPr>
              <a:t>USE =</a:t>
            </a: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0145" name="Text Box 31">
            <a:extLst>
              <a:ext uri="{FF2B5EF4-FFF2-40B4-BE49-F238E27FC236}">
                <a16:creationId xmlns:a16="http://schemas.microsoft.com/office/drawing/2014/main" id="{B565C2F5-1174-145F-0877-7F96D3027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438400"/>
            <a:ext cx="1231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CC00"/>
                </a:solidFill>
                <a:latin typeface="Arial" panose="020B0604020202020204" pitchFamily="34" charset="0"/>
              </a:rPr>
              <a:t>DEF=c,d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CC00"/>
                </a:solidFill>
                <a:latin typeface="Arial" panose="020B0604020202020204" pitchFamily="34" charset="0"/>
              </a:rPr>
              <a:t>USE = a,b</a:t>
            </a:r>
          </a:p>
        </p:txBody>
      </p:sp>
      <p:sp>
        <p:nvSpPr>
          <p:cNvPr id="90146" name="Text Box 32">
            <a:extLst>
              <a:ext uri="{FF2B5EF4-FFF2-40B4-BE49-F238E27FC236}">
                <a16:creationId xmlns:a16="http://schemas.microsoft.com/office/drawing/2014/main" id="{F07EE8B1-BECF-A4ED-FD3B-CCC9FE44C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733800"/>
            <a:ext cx="1231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CC00"/>
                </a:solidFill>
                <a:latin typeface="Arial" panose="020B0604020202020204" pitchFamily="34" charset="0"/>
              </a:rPr>
              <a:t>DEF=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CC00"/>
                </a:solidFill>
                <a:latin typeface="Arial" panose="020B0604020202020204" pitchFamily="34" charset="0"/>
              </a:rPr>
              <a:t>USE = b,d</a:t>
            </a:r>
          </a:p>
        </p:txBody>
      </p:sp>
      <p:sp>
        <p:nvSpPr>
          <p:cNvPr id="90147" name="Text Box 33">
            <a:extLst>
              <a:ext uri="{FF2B5EF4-FFF2-40B4-BE49-F238E27FC236}">
                <a16:creationId xmlns:a16="http://schemas.microsoft.com/office/drawing/2014/main" id="{DD699865-B304-86ED-1AD4-59E16E0E6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029200"/>
            <a:ext cx="142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CC00"/>
                </a:solidFill>
                <a:latin typeface="Arial" panose="020B0604020202020204" pitchFamily="34" charset="0"/>
              </a:rPr>
              <a:t>DEF=d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CC00"/>
                </a:solidFill>
                <a:latin typeface="Arial" panose="020B0604020202020204" pitchFamily="34" charset="0"/>
              </a:rPr>
              <a:t>USE = a,b,e</a:t>
            </a:r>
          </a:p>
        </p:txBody>
      </p:sp>
      <p:sp>
        <p:nvSpPr>
          <p:cNvPr id="90148" name="Text Box 34">
            <a:extLst>
              <a:ext uri="{FF2B5EF4-FFF2-40B4-BE49-F238E27FC236}">
                <a16:creationId xmlns:a16="http://schemas.microsoft.com/office/drawing/2014/main" id="{72B68B4D-77D0-57D0-9831-9CBFF22DC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200400"/>
            <a:ext cx="1409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CC00"/>
                </a:solidFill>
                <a:latin typeface="Arial" panose="020B0604020202020204" pitchFamily="34" charset="0"/>
              </a:rPr>
              <a:t>DEF= 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CC00"/>
                </a:solidFill>
                <a:latin typeface="Arial" panose="020B0604020202020204" pitchFamily="34" charset="0"/>
              </a:rPr>
              <a:t>USE = a,b,c</a:t>
            </a:r>
          </a:p>
        </p:txBody>
      </p:sp>
      <p:sp>
        <p:nvSpPr>
          <p:cNvPr id="90149" name="Text Box 35">
            <a:extLst>
              <a:ext uri="{FF2B5EF4-FFF2-40B4-BE49-F238E27FC236}">
                <a16:creationId xmlns:a16="http://schemas.microsoft.com/office/drawing/2014/main" id="{85B67979-12A4-B5D7-40A6-BEA1BE461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572000"/>
            <a:ext cx="1231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CC00"/>
                </a:solidFill>
                <a:latin typeface="Arial" panose="020B0604020202020204" pitchFamily="34" charset="0"/>
              </a:rPr>
              <a:t>DEF= 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CC00"/>
                </a:solidFill>
                <a:latin typeface="Arial" panose="020B0604020202020204" pitchFamily="34" charset="0"/>
              </a:rPr>
              <a:t>USE = b,d</a:t>
            </a:r>
          </a:p>
        </p:txBody>
      </p:sp>
      <p:sp>
        <p:nvSpPr>
          <p:cNvPr id="90150" name="Freeform 36">
            <a:extLst>
              <a:ext uri="{FF2B5EF4-FFF2-40B4-BE49-F238E27FC236}">
                <a16:creationId xmlns:a16="http://schemas.microsoft.com/office/drawing/2014/main" id="{5D4DC04A-D5F1-CDF6-83A9-445886591187}"/>
              </a:ext>
            </a:extLst>
          </p:cNvPr>
          <p:cNvSpPr>
            <a:spLocks/>
          </p:cNvSpPr>
          <p:nvPr/>
        </p:nvSpPr>
        <p:spPr bwMode="auto">
          <a:xfrm>
            <a:off x="4267200" y="2501900"/>
            <a:ext cx="1981200" cy="2209800"/>
          </a:xfrm>
          <a:custGeom>
            <a:avLst/>
            <a:gdLst>
              <a:gd name="T0" fmla="*/ 0 w 1248"/>
              <a:gd name="T1" fmla="*/ 1536700 h 1392"/>
              <a:gd name="T2" fmla="*/ 838200 w 1248"/>
              <a:gd name="T3" fmla="*/ 1993900 h 1392"/>
              <a:gd name="T4" fmla="*/ 1676400 w 1248"/>
              <a:gd name="T5" fmla="*/ 241300 h 1392"/>
              <a:gd name="T6" fmla="*/ 1981200 w 1248"/>
              <a:gd name="T7" fmla="*/ 546100 h 1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48" h="1392">
                <a:moveTo>
                  <a:pt x="0" y="968"/>
                </a:moveTo>
                <a:cubicBezTo>
                  <a:pt x="176" y="1180"/>
                  <a:pt x="352" y="1392"/>
                  <a:pt x="528" y="1256"/>
                </a:cubicBezTo>
                <a:cubicBezTo>
                  <a:pt x="704" y="1120"/>
                  <a:pt x="936" y="304"/>
                  <a:pt x="1056" y="152"/>
                </a:cubicBezTo>
                <a:cubicBezTo>
                  <a:pt x="1176" y="0"/>
                  <a:pt x="1216" y="312"/>
                  <a:pt x="1248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DF4FCE-0EF0-8A3C-E272-BCBB6CD5A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873778681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2">
            <a:extLst>
              <a:ext uri="{FF2B5EF4-FFF2-40B4-BE49-F238E27FC236}">
                <a16:creationId xmlns:a16="http://schemas.microsoft.com/office/drawing/2014/main" id="{9B11CF45-FD30-0A4D-894E-BD776DEA3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355" y="639792"/>
            <a:ext cx="80772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65" name="Rectangle 3">
            <a:extLst>
              <a:ext uri="{FF2B5EF4-FFF2-40B4-BE49-F238E27FC236}">
                <a16:creationId xmlns:a16="http://schemas.microsoft.com/office/drawing/2014/main" id="{75D5FB62-EA01-02E7-5071-CFA1B5396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Global Live Variable Analysis</a:t>
            </a:r>
          </a:p>
        </p:txBody>
      </p:sp>
      <p:sp>
        <p:nvSpPr>
          <p:cNvPr id="92166" name="Rectangle 4">
            <a:extLst>
              <a:ext uri="{FF2B5EF4-FFF2-40B4-BE49-F238E27FC236}">
                <a16:creationId xmlns:a16="http://schemas.microsoft.com/office/drawing/2014/main" id="{2663A897-F45B-7AED-FEA1-204E3BE632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Want to determine for some variable </a:t>
            </a:r>
            <a:r>
              <a:rPr lang="en-US" altLang="en-US" sz="2400" i="1"/>
              <a:t>x</a:t>
            </a:r>
            <a:r>
              <a:rPr lang="en-US" altLang="en-US" sz="2400"/>
              <a:t> and point </a:t>
            </a:r>
            <a:r>
              <a:rPr lang="en-US" altLang="en-US" sz="2400" i="1"/>
              <a:t>p</a:t>
            </a:r>
            <a:r>
              <a:rPr lang="en-US" altLang="en-US" sz="2400"/>
              <a:t> whether the value of </a:t>
            </a:r>
            <a:r>
              <a:rPr lang="en-US" altLang="en-US" sz="2400" i="1"/>
              <a:t>x</a:t>
            </a:r>
            <a:r>
              <a:rPr lang="en-US" altLang="en-US" sz="2400"/>
              <a:t> could be used along some path starting at </a:t>
            </a:r>
            <a:r>
              <a:rPr lang="en-US" altLang="en-US" sz="2400" i="1"/>
              <a:t>p</a:t>
            </a:r>
            <a:r>
              <a:rPr lang="en-US" altLang="en-US" sz="240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DEF[B] - set of variables assigned values in B prior to any use of that variable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USE[B] - set of variables used in B prior to any definition of that variable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OUT[B] - variables live immediately after the block OUT[B] -  </a:t>
            </a:r>
            <a:r>
              <a:rPr lang="en-US" altLang="en-US" sz="2400">
                <a:latin typeface="Wingdings 3" panose="05040102010807070707" pitchFamily="18" charset="2"/>
                <a:sym typeface="Symbol" panose="05050102010706020507" pitchFamily="18" charset="2"/>
              </a:rPr>
              <a:t> </a:t>
            </a:r>
            <a:r>
              <a:rPr lang="en-US" altLang="en-US" sz="2400"/>
              <a:t>IN[S] for all S in succ(B)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IN[B] - variables live immediately before the block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IN[B] = USE[B] </a:t>
            </a:r>
            <a:r>
              <a:rPr lang="en-US" altLang="en-US" sz="2000">
                <a:latin typeface="Wingdings 3" panose="05040102010807070707" pitchFamily="18" charset="2"/>
                <a:sym typeface="Symbol" panose="05050102010706020507" pitchFamily="18" charset="2"/>
              </a:rPr>
              <a:t></a:t>
            </a:r>
            <a:r>
              <a:rPr lang="en-US" altLang="en-US" sz="2000"/>
              <a:t> (OUT[B] - DEF[B])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92163" name="Slide Number Placeholder 5">
            <a:extLst>
              <a:ext uri="{FF2B5EF4-FFF2-40B4-BE49-F238E27FC236}">
                <a16:creationId xmlns:a16="http://schemas.microsoft.com/office/drawing/2014/main" id="{F885D402-2708-24CA-158F-B1143AF4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B66EAA-45F6-4FDA-955B-957EEF18073B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653D9-2E9D-E905-5BBC-8305B76F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994511010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126" name="Group 126">
            <a:extLst>
              <a:ext uri="{FF2B5EF4-FFF2-40B4-BE49-F238E27FC236}">
                <a16:creationId xmlns:a16="http://schemas.microsoft.com/office/drawing/2014/main" id="{85089724-F958-3358-B782-2847FA64264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60028231"/>
              </p:ext>
            </p:extLst>
          </p:nvPr>
        </p:nvGraphicFramePr>
        <p:xfrm>
          <a:off x="3479591" y="317980"/>
          <a:ext cx="7807325" cy="3479800"/>
        </p:xfrm>
        <a:graphic>
          <a:graphicData uri="http://schemas.openxmlformats.org/drawingml/2006/table">
            <a:tbl>
              <a:tblPr/>
              <a:tblGrid>
                <a:gridCol w="53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8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4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8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85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96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OUT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OUT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imes New Roman" panose="02020603050405020304" pitchFamily="18" charset="0"/>
                        </a:rPr>
                        <a:t>IN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imes New Roman" panose="02020603050405020304" pitchFamily="18" charset="0"/>
                        </a:rPr>
                        <a:t>OUT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B1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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a,b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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a,b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imes New Roman" panose="02020603050405020304" pitchFamily="18" charset="0"/>
                        </a:rPr>
                        <a:t>a,b,e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6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B2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a,b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a,b,c,d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a,b,e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a,b,c,d ,e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imes New Roman" panose="02020603050405020304" pitchFamily="18" charset="0"/>
                        </a:rPr>
                        <a:t>a,b,e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imes New Roman" panose="02020603050405020304" pitchFamily="18" charset="0"/>
                        </a:rPr>
                        <a:t>a,b,c,d,e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6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B3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a,b,c,d 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a,b,c,e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a,b,c,d,e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a,b,c,d,e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imes New Roman" panose="02020603050405020304" pitchFamily="18" charset="0"/>
                        </a:rPr>
                        <a:t>a,b,c,d,e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imes New Roman" panose="02020603050405020304" pitchFamily="18" charset="0"/>
                        </a:rPr>
                        <a:t>a,b,c,d,e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B4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a,b,c,e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a,b,c,d,e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a,b,c,e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a,b,c,d,e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imes New Roman" panose="02020603050405020304" pitchFamily="18" charset="0"/>
                        </a:rPr>
                        <a:t>a,b,c,e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imes New Roman" panose="02020603050405020304" pitchFamily="18" charset="0"/>
                        </a:rPr>
                        <a:t>a,b,c,d,e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B5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a,b,c,d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a,b,d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a,b,c,d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a,b,d,e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imes New Roman" panose="02020603050405020304" pitchFamily="18" charset="0"/>
                        </a:rPr>
                        <a:t>a,b,c,d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imes New Roman" panose="02020603050405020304" pitchFamily="18" charset="0"/>
                        </a:rPr>
                        <a:t>a,b,d,e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B6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b,d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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b,d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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imes New Roman" panose="02020603050405020304" pitchFamily="18" charset="0"/>
                        </a:rPr>
                        <a:t>b,d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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56115" name="Group 115">
            <a:extLst>
              <a:ext uri="{FF2B5EF4-FFF2-40B4-BE49-F238E27FC236}">
                <a16:creationId xmlns:a16="http://schemas.microsoft.com/office/drawing/2014/main" id="{1BEBB146-8089-0675-918B-3C6F9B3DAA3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51179859"/>
              </p:ext>
            </p:extLst>
          </p:nvPr>
        </p:nvGraphicFramePr>
        <p:xfrm>
          <a:off x="8856453" y="3906890"/>
          <a:ext cx="2430463" cy="2773610"/>
        </p:xfrm>
        <a:graphic>
          <a:graphicData uri="http://schemas.openxmlformats.org/drawingml/2006/table">
            <a:tbl>
              <a:tblPr/>
              <a:tblGrid>
                <a:gridCol w="7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1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Block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DEF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USE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B1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{a,b}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{ }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B2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{c,d}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{a,b}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B3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{ }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{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b,d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}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B4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{d}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{a,b,e}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{e}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{a,b,c}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B6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{a}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{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b,d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}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4211" name="Slide Number Placeholder 6">
            <a:extLst>
              <a:ext uri="{FF2B5EF4-FFF2-40B4-BE49-F238E27FC236}">
                <a16:creationId xmlns:a16="http://schemas.microsoft.com/office/drawing/2014/main" id="{977649B2-53D4-F0FF-918C-8165B20A3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365D48-F0DC-472E-8B88-2EF8B13704F5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94278" name="Rectangle 68">
            <a:extLst>
              <a:ext uri="{FF2B5EF4-FFF2-40B4-BE49-F238E27FC236}">
                <a16:creationId xmlns:a16="http://schemas.microsoft.com/office/drawing/2014/main" id="{B00F737E-A74E-B60E-8312-E4D375B34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268" y="4490270"/>
            <a:ext cx="571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OUT[B] = </a:t>
            </a:r>
            <a:r>
              <a:rPr lang="en-US" altLang="en-US" sz="1800" dirty="0">
                <a:solidFill>
                  <a:srgbClr val="000000"/>
                </a:solidFill>
                <a:latin typeface="Wingdings 3" panose="05040102010807070707" pitchFamily="18" charset="2"/>
                <a:sym typeface="Symbol" panose="05050102010706020507" pitchFamily="18" charset="2"/>
              </a:rPr>
              <a:t>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IN[S] for all S in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succ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(B)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IN[B] = USE[B]  +  (OUT[B] - DEF[B])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30DA0F-8AC3-78BF-0BA9-814874DF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157F5-8A17-5F4C-F4A5-7E3F54526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pPr eaLnBrk="1" hangingPunct="1"/>
            <a:r>
              <a:rPr lang="en-US" altLang="en-US" dirty="0"/>
              <a:t>Global Live Variable Analysis</a:t>
            </a:r>
          </a:p>
        </p:txBody>
      </p:sp>
    </p:spTree>
    <p:extLst>
      <p:ext uri="{BB962C8B-B14F-4D97-AF65-F5344CB8AC3E}">
        <p14:creationId xmlns:p14="http://schemas.microsoft.com/office/powerpoint/2010/main" val="673097429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Slide Number Placeholder 3">
            <a:extLst>
              <a:ext uri="{FF2B5EF4-FFF2-40B4-BE49-F238E27FC236}">
                <a16:creationId xmlns:a16="http://schemas.microsoft.com/office/drawing/2014/main" id="{B84A0BC6-4212-B82C-ACAC-0317AA5C9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96677A-51C8-4C9C-9A18-B75F727BD114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96260" name="Picture 2">
            <a:extLst>
              <a:ext uri="{FF2B5EF4-FFF2-40B4-BE49-F238E27FC236}">
                <a16:creationId xmlns:a16="http://schemas.microsoft.com/office/drawing/2014/main" id="{790DEF3C-73B7-7B38-F193-C3DFB906F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274639"/>
            <a:ext cx="520065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Text Box 3">
            <a:extLst>
              <a:ext uri="{FF2B5EF4-FFF2-40B4-BE49-F238E27FC236}">
                <a16:creationId xmlns:a16="http://schemas.microsoft.com/office/drawing/2014/main" id="{256C4919-1488-D758-F9A6-EDD13FCE0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6213475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3333CC"/>
                </a:solidFill>
              </a:rPr>
              <a:t>{ }</a:t>
            </a:r>
          </a:p>
        </p:txBody>
      </p:sp>
      <p:sp>
        <p:nvSpPr>
          <p:cNvPr id="96262" name="Text Box 4">
            <a:extLst>
              <a:ext uri="{FF2B5EF4-FFF2-40B4-BE49-F238E27FC236}">
                <a16:creationId xmlns:a16="http://schemas.microsoft.com/office/drawing/2014/main" id="{2B5D5A81-D900-9ACE-1294-735046B4C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5486400"/>
            <a:ext cx="857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3300"/>
                </a:solidFill>
              </a:rPr>
              <a:t>{b,d}</a:t>
            </a:r>
          </a:p>
        </p:txBody>
      </p:sp>
      <p:sp>
        <p:nvSpPr>
          <p:cNvPr id="96263" name="Text Box 5">
            <a:extLst>
              <a:ext uri="{FF2B5EF4-FFF2-40B4-BE49-F238E27FC236}">
                <a16:creationId xmlns:a16="http://schemas.microsoft.com/office/drawing/2014/main" id="{0FBCBFDB-5A2B-EDB7-85B2-23AE7680E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81000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3300"/>
                </a:solidFill>
              </a:rPr>
              <a:t>{e}</a:t>
            </a:r>
          </a:p>
        </p:txBody>
      </p:sp>
      <p:sp>
        <p:nvSpPr>
          <p:cNvPr id="96264" name="Text Box 6">
            <a:extLst>
              <a:ext uri="{FF2B5EF4-FFF2-40B4-BE49-F238E27FC236}">
                <a16:creationId xmlns:a16="http://schemas.microsoft.com/office/drawing/2014/main" id="{DAB4D04D-AA3F-2B03-8A24-5374E1796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1" y="1143000"/>
            <a:ext cx="1050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3333CC"/>
                </a:solidFill>
              </a:rPr>
              <a:t>{a,b,e}</a:t>
            </a:r>
          </a:p>
        </p:txBody>
      </p:sp>
      <p:sp>
        <p:nvSpPr>
          <p:cNvPr id="96265" name="Text Box 7">
            <a:extLst>
              <a:ext uri="{FF2B5EF4-FFF2-40B4-BE49-F238E27FC236}">
                <a16:creationId xmlns:a16="http://schemas.microsoft.com/office/drawing/2014/main" id="{39DA9F7E-5CC5-EE85-BB11-67483FA2D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526" y="1828800"/>
            <a:ext cx="1050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3300"/>
                </a:solidFill>
              </a:rPr>
              <a:t>{a,b,e}</a:t>
            </a:r>
          </a:p>
        </p:txBody>
      </p:sp>
      <p:sp>
        <p:nvSpPr>
          <p:cNvPr id="96266" name="Text Box 8">
            <a:extLst>
              <a:ext uri="{FF2B5EF4-FFF2-40B4-BE49-F238E27FC236}">
                <a16:creationId xmlns:a16="http://schemas.microsoft.com/office/drawing/2014/main" id="{C79DF811-E55A-408A-2714-EA3213105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526" y="2514600"/>
            <a:ext cx="1490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3333CC"/>
                </a:solidFill>
              </a:rPr>
              <a:t>{a,b,c,d,e}</a:t>
            </a:r>
          </a:p>
        </p:txBody>
      </p:sp>
      <p:sp>
        <p:nvSpPr>
          <p:cNvPr id="96267" name="Text Box 9">
            <a:extLst>
              <a:ext uri="{FF2B5EF4-FFF2-40B4-BE49-F238E27FC236}">
                <a16:creationId xmlns:a16="http://schemas.microsoft.com/office/drawing/2014/main" id="{30622C31-79A3-FE9E-AB95-5FD92158B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1" y="2895600"/>
            <a:ext cx="1490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3300"/>
                </a:solidFill>
              </a:rPr>
              <a:t>{a,b,c,d,e}</a:t>
            </a:r>
          </a:p>
        </p:txBody>
      </p:sp>
      <p:sp>
        <p:nvSpPr>
          <p:cNvPr id="96268" name="Text Box 10">
            <a:extLst>
              <a:ext uri="{FF2B5EF4-FFF2-40B4-BE49-F238E27FC236}">
                <a16:creationId xmlns:a16="http://schemas.microsoft.com/office/drawing/2014/main" id="{873985EE-259F-0948-E293-F0D644C20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1" y="3733800"/>
            <a:ext cx="1490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3333CC"/>
                </a:solidFill>
              </a:rPr>
              <a:t>{a,b,c,d,e}</a:t>
            </a:r>
          </a:p>
        </p:txBody>
      </p:sp>
      <p:sp>
        <p:nvSpPr>
          <p:cNvPr id="96269" name="Text Box 11">
            <a:extLst>
              <a:ext uri="{FF2B5EF4-FFF2-40B4-BE49-F238E27FC236}">
                <a16:creationId xmlns:a16="http://schemas.microsoft.com/office/drawing/2014/main" id="{8BF16BDE-2B73-DFCC-9C7E-3EF44F091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1" y="4191000"/>
            <a:ext cx="1279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3300"/>
                </a:solidFill>
              </a:rPr>
              <a:t>{a,b,c,d}</a:t>
            </a:r>
          </a:p>
        </p:txBody>
      </p:sp>
      <p:sp>
        <p:nvSpPr>
          <p:cNvPr id="96270" name="Text Box 12">
            <a:extLst>
              <a:ext uri="{FF2B5EF4-FFF2-40B4-BE49-F238E27FC236}">
                <a16:creationId xmlns:a16="http://schemas.microsoft.com/office/drawing/2014/main" id="{45885C2A-1B38-F3A5-5D0A-A6FD4C3BF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1" y="5181600"/>
            <a:ext cx="1279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3333CC"/>
                </a:solidFill>
              </a:rPr>
              <a:t>{a,b,d,e}</a:t>
            </a:r>
          </a:p>
        </p:txBody>
      </p:sp>
      <p:sp>
        <p:nvSpPr>
          <p:cNvPr id="96271" name="Text Box 13">
            <a:extLst>
              <a:ext uri="{FF2B5EF4-FFF2-40B4-BE49-F238E27FC236}">
                <a16:creationId xmlns:a16="http://schemas.microsoft.com/office/drawing/2014/main" id="{549F6FAF-CF4A-E8A6-7155-CD107B020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1" y="4267200"/>
            <a:ext cx="1262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3300"/>
                </a:solidFill>
              </a:rPr>
              <a:t>{a,b,c,e}</a:t>
            </a:r>
          </a:p>
        </p:txBody>
      </p:sp>
      <p:sp>
        <p:nvSpPr>
          <p:cNvPr id="96272" name="Text Box 14">
            <a:extLst>
              <a:ext uri="{FF2B5EF4-FFF2-40B4-BE49-F238E27FC236}">
                <a16:creationId xmlns:a16="http://schemas.microsoft.com/office/drawing/2014/main" id="{5181E364-085E-5DAE-7A85-5E1E1A1F1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1" y="5257800"/>
            <a:ext cx="1490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3333CC"/>
                </a:solidFill>
              </a:rPr>
              <a:t>{a,b,c,d,e}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B11C59-D8AD-2219-8E40-BC6BDA356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172612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a Compiler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7D36C-D713-4E0A-9B77-DA754B950D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oogle Shape;442;p17"/>
          <p:cNvSpPr txBox="1"/>
          <p:nvPr/>
        </p:nvSpPr>
        <p:spPr>
          <a:xfrm>
            <a:off x="4239800" y="1123837"/>
            <a:ext cx="10604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Source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Program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443;p17"/>
          <p:cNvSpPr txBox="1"/>
          <p:nvPr/>
        </p:nvSpPr>
        <p:spPr>
          <a:xfrm>
            <a:off x="3382550" y="1885837"/>
            <a:ext cx="212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(Character Stream)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444;p17">
            <a:hlinkClick r:id="rId2" action="ppaction://hlinksldjump"/>
          </p:cNvPr>
          <p:cNvSpPr/>
          <p:nvPr/>
        </p:nvSpPr>
        <p:spPr>
          <a:xfrm>
            <a:off x="5611374" y="1504824"/>
            <a:ext cx="1219200" cy="6858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Scanner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Google Shape;445;p17"/>
          <p:cNvCxnSpPr/>
          <p:nvPr/>
        </p:nvCxnSpPr>
        <p:spPr>
          <a:xfrm>
            <a:off x="4392200" y="1809637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" name="Google Shape;446;p17"/>
          <p:cNvSpPr txBox="1"/>
          <p:nvPr/>
        </p:nvSpPr>
        <p:spPr>
          <a:xfrm>
            <a:off x="6906800" y="1428637"/>
            <a:ext cx="941388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Tokens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Google Shape;447;p17"/>
          <p:cNvCxnSpPr/>
          <p:nvPr/>
        </p:nvCxnSpPr>
        <p:spPr>
          <a:xfrm>
            <a:off x="6830600" y="1809637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448;p17">
            <a:hlinkClick r:id="rId3" action="ppaction://hlinksldjump"/>
          </p:cNvPr>
          <p:cNvSpPr/>
          <p:nvPr/>
        </p:nvSpPr>
        <p:spPr>
          <a:xfrm>
            <a:off x="8049774" y="1504824"/>
            <a:ext cx="1219200" cy="6858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Parser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Google Shape;449;p17"/>
          <p:cNvCxnSpPr/>
          <p:nvPr/>
        </p:nvCxnSpPr>
        <p:spPr>
          <a:xfrm>
            <a:off x="9269000" y="1809637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" name="Google Shape;450;p17"/>
          <p:cNvSpPr txBox="1"/>
          <p:nvPr/>
        </p:nvSpPr>
        <p:spPr>
          <a:xfrm>
            <a:off x="9421400" y="1428637"/>
            <a:ext cx="11207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Syntactic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Google Shape;451;p17"/>
          <p:cNvSpPr txBox="1"/>
          <p:nvPr/>
        </p:nvSpPr>
        <p:spPr>
          <a:xfrm>
            <a:off x="9421400" y="1809637"/>
            <a:ext cx="11239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Structure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452;p17">
            <a:hlinkClick r:id="rId2" action="ppaction://hlinksldjump"/>
          </p:cNvPr>
          <p:cNvSpPr/>
          <p:nvPr/>
        </p:nvSpPr>
        <p:spPr>
          <a:xfrm>
            <a:off x="10488174" y="1504824"/>
            <a:ext cx="1219200" cy="6858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Semantic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Routines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Google Shape;453;p17"/>
          <p:cNvCxnSpPr/>
          <p:nvPr/>
        </p:nvCxnSpPr>
        <p:spPr>
          <a:xfrm>
            <a:off x="11097800" y="2190637"/>
            <a:ext cx="0" cy="12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Google Shape;454;p17"/>
          <p:cNvCxnSpPr/>
          <p:nvPr/>
        </p:nvCxnSpPr>
        <p:spPr>
          <a:xfrm>
            <a:off x="11097800" y="4624274"/>
            <a:ext cx="0" cy="46196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" name="Google Shape;455;p17"/>
          <p:cNvSpPr txBox="1"/>
          <p:nvPr/>
        </p:nvSpPr>
        <p:spPr>
          <a:xfrm>
            <a:off x="10240550" y="2338274"/>
            <a:ext cx="1749425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Intermediate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Representation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Google Shape;456;p17"/>
          <p:cNvCxnSpPr/>
          <p:nvPr/>
        </p:nvCxnSpPr>
        <p:spPr>
          <a:xfrm rot="10800000">
            <a:off x="10107200" y="3181237"/>
            <a:ext cx="990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1" name="Google Shape;457;p17"/>
          <p:cNvCxnSpPr/>
          <p:nvPr/>
        </p:nvCxnSpPr>
        <p:spPr>
          <a:xfrm>
            <a:off x="10107200" y="3181237"/>
            <a:ext cx="0" cy="1447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2" name="Google Shape;458;p17"/>
          <p:cNvCxnSpPr/>
          <p:nvPr/>
        </p:nvCxnSpPr>
        <p:spPr>
          <a:xfrm>
            <a:off x="10107200" y="4629037"/>
            <a:ext cx="990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Dot"/>
            <a:round/>
            <a:headEnd type="none" w="med" len="med"/>
            <a:tailEnd type="triangle" w="med" len="med"/>
          </a:ln>
        </p:spPr>
      </p:cxnSp>
      <p:sp>
        <p:nvSpPr>
          <p:cNvPr id="23" name="Google Shape;459;p17">
            <a:hlinkClick r:id="rId3" action="ppaction://hlinksldjump"/>
          </p:cNvPr>
          <p:cNvSpPr/>
          <p:nvPr/>
        </p:nvSpPr>
        <p:spPr>
          <a:xfrm>
            <a:off x="10488174" y="3409824"/>
            <a:ext cx="1219200" cy="685800"/>
          </a:xfrm>
          <a:prstGeom prst="rect">
            <a:avLst/>
          </a:prstGeom>
          <a:solidFill>
            <a:srgbClr val="D4985E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Optimizer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Google Shape;460;p17"/>
          <p:cNvCxnSpPr/>
          <p:nvPr/>
        </p:nvCxnSpPr>
        <p:spPr>
          <a:xfrm>
            <a:off x="11097800" y="4095637"/>
            <a:ext cx="0" cy="990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" name="Google Shape;461;p17">
            <a:hlinkClick r:id="" action="ppaction://noaction"/>
          </p:cNvPr>
          <p:cNvSpPr/>
          <p:nvPr/>
        </p:nvSpPr>
        <p:spPr>
          <a:xfrm>
            <a:off x="10488174" y="5086224"/>
            <a:ext cx="1219200" cy="6858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Generator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Google Shape;462;p17"/>
          <p:cNvCxnSpPr/>
          <p:nvPr/>
        </p:nvCxnSpPr>
        <p:spPr>
          <a:xfrm>
            <a:off x="11097800" y="5772037"/>
            <a:ext cx="0" cy="381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" name="Google Shape;463;p17"/>
          <p:cNvSpPr/>
          <p:nvPr/>
        </p:nvSpPr>
        <p:spPr>
          <a:xfrm>
            <a:off x="3596832" y="2552584"/>
            <a:ext cx="6357600" cy="3358800"/>
          </a:xfrm>
          <a:prstGeom prst="rect">
            <a:avLst/>
          </a:prstGeom>
          <a:solidFill>
            <a:srgbClr val="41414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Code Generator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Noto Sans Symbols"/>
              <a:buChar char="🞐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Interpretive Code Generation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Noto Sans Symbols"/>
              <a:buChar char="🞐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Generating Code from Tree/Dag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Noto Sans Symbols"/>
              <a:buChar char="🞐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Grammar-Based Code Generator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Google Shape;464;p17"/>
          <p:cNvSpPr/>
          <p:nvPr/>
        </p:nvSpPr>
        <p:spPr>
          <a:xfrm>
            <a:off x="9981787" y="6044266"/>
            <a:ext cx="23526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Target machine code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406A934A-C50E-BDF4-E15D-20E7D5D6C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305090768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2">
            <a:extLst>
              <a:ext uri="{FF2B5EF4-FFF2-40B4-BE49-F238E27FC236}">
                <a16:creationId xmlns:a16="http://schemas.microsoft.com/office/drawing/2014/main" id="{957719F6-56B5-6E16-0135-44C901879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Dataflow Analysis Problem #2: Reachability</a:t>
            </a:r>
          </a:p>
        </p:txBody>
      </p:sp>
      <p:sp>
        <p:nvSpPr>
          <p:cNvPr id="98309" name="Rectangle 3">
            <a:extLst>
              <a:ext uri="{FF2B5EF4-FFF2-40B4-BE49-F238E27FC236}">
                <a16:creationId xmlns:a16="http://schemas.microsoft.com/office/drawing/2014/main" id="{DBA1ACF0-35C0-EDF8-7912-CA9F04AABE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 </a:t>
            </a:r>
            <a:r>
              <a:rPr lang="en-US" altLang="en-US" i="1"/>
              <a:t>definition of a variable x</a:t>
            </a:r>
            <a:r>
              <a:rPr lang="en-US" altLang="en-US"/>
              <a:t> is a statement that may assign a value to </a:t>
            </a:r>
            <a:r>
              <a:rPr lang="en-US" altLang="en-US" i="1"/>
              <a:t>x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 definition may reach a program point </a:t>
            </a:r>
            <a:r>
              <a:rPr lang="en-US" altLang="en-US" i="1"/>
              <a:t>p</a:t>
            </a:r>
            <a:r>
              <a:rPr lang="en-US" altLang="en-US"/>
              <a:t> if there exists some path from the point immediately following the definition to </a:t>
            </a:r>
            <a:r>
              <a:rPr lang="en-US" altLang="en-US" i="1"/>
              <a:t>p</a:t>
            </a:r>
            <a:r>
              <a:rPr lang="en-US" altLang="en-US"/>
              <a:t> such that the assignment is not killed along that path.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Concept: relationship between definitions and uses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sp>
        <p:nvSpPr>
          <p:cNvPr id="98307" name="Slide Number Placeholder 5">
            <a:extLst>
              <a:ext uri="{FF2B5EF4-FFF2-40B4-BE49-F238E27FC236}">
                <a16:creationId xmlns:a16="http://schemas.microsoft.com/office/drawing/2014/main" id="{C13E3772-3342-950A-E8D3-9D34A3C7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A88337-DCCC-400C-81E3-4D1C38FB9FFF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3457D2-915B-A2E9-481A-70B9CA02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096511250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2">
            <a:extLst>
              <a:ext uri="{FF2B5EF4-FFF2-40B4-BE49-F238E27FC236}">
                <a16:creationId xmlns:a16="http://schemas.microsoft.com/office/drawing/2014/main" id="{F7F1FC95-90D3-BE69-039F-437C9E64C0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What blocks do definitions d2 and d4 reach?</a:t>
            </a:r>
          </a:p>
        </p:txBody>
      </p:sp>
      <p:sp>
        <p:nvSpPr>
          <p:cNvPr id="100355" name="Slide Number Placeholder 5">
            <a:extLst>
              <a:ext uri="{FF2B5EF4-FFF2-40B4-BE49-F238E27FC236}">
                <a16:creationId xmlns:a16="http://schemas.microsoft.com/office/drawing/2014/main" id="{9FC4261B-1461-61A1-1428-35419FF0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0FC7D6-1618-48B6-85A6-BE6952A6C834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00357" name="Rectangle 3">
            <a:extLst>
              <a:ext uri="{FF2B5EF4-FFF2-40B4-BE49-F238E27FC236}">
                <a16:creationId xmlns:a16="http://schemas.microsoft.com/office/drawing/2014/main" id="{948F3CED-9C0E-FC7A-3FA4-0331A1BA5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883" y="1445883"/>
            <a:ext cx="1752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Text Box 4">
            <a:extLst>
              <a:ext uri="{FF2B5EF4-FFF2-40B4-BE49-F238E27FC236}">
                <a16:creationId xmlns:a16="http://schemas.microsoft.com/office/drawing/2014/main" id="{5C4D7AEB-C3B7-60F1-6485-A1B7B54CA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084" y="1461758"/>
            <a:ext cx="1730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d1</a:t>
            </a: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i = m –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d2</a:t>
            </a: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j = n</a:t>
            </a:r>
          </a:p>
        </p:txBody>
      </p:sp>
      <p:sp>
        <p:nvSpPr>
          <p:cNvPr id="100359" name="Rectangle 5">
            <a:extLst>
              <a:ext uri="{FF2B5EF4-FFF2-40B4-BE49-F238E27FC236}">
                <a16:creationId xmlns:a16="http://schemas.microsoft.com/office/drawing/2014/main" id="{32D3D456-5892-F325-557E-0FFA97AC8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883" y="2588883"/>
            <a:ext cx="1981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Text Box 6">
            <a:extLst>
              <a:ext uri="{FF2B5EF4-FFF2-40B4-BE49-F238E27FC236}">
                <a16:creationId xmlns:a16="http://schemas.microsoft.com/office/drawing/2014/main" id="{45C3DBC9-407C-3A92-5029-5809C0AE2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083" y="2588884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d3 </a:t>
            </a:r>
            <a:r>
              <a:rPr lang="en-US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i = i + 1</a:t>
            </a:r>
          </a:p>
        </p:txBody>
      </p:sp>
      <p:sp>
        <p:nvSpPr>
          <p:cNvPr id="100361" name="Text Box 7">
            <a:extLst>
              <a:ext uri="{FF2B5EF4-FFF2-40B4-BE49-F238E27FC236}">
                <a16:creationId xmlns:a16="http://schemas.microsoft.com/office/drawing/2014/main" id="{BC9FA06E-F089-FB5F-FF43-C51A212D5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083" y="3274684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d4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j = j - 1</a:t>
            </a:r>
          </a:p>
        </p:txBody>
      </p:sp>
      <p:sp>
        <p:nvSpPr>
          <p:cNvPr id="100362" name="Rectangle 8">
            <a:extLst>
              <a:ext uri="{FF2B5EF4-FFF2-40B4-BE49-F238E27FC236}">
                <a16:creationId xmlns:a16="http://schemas.microsoft.com/office/drawing/2014/main" id="{AE91E5AA-860A-EB5B-88D7-6BD036FB3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883" y="3274683"/>
            <a:ext cx="1905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3" name="Line 9">
            <a:extLst>
              <a:ext uri="{FF2B5EF4-FFF2-40B4-BE49-F238E27FC236}">
                <a16:creationId xmlns:a16="http://schemas.microsoft.com/office/drawing/2014/main" id="{5A3DA913-2E6A-0262-B47C-82B1015835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9683" y="220788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64" name="Line 10">
            <a:extLst>
              <a:ext uri="{FF2B5EF4-FFF2-40B4-BE49-F238E27FC236}">
                <a16:creationId xmlns:a16="http://schemas.microsoft.com/office/drawing/2014/main" id="{176C5C85-A17E-B8D2-09B4-07F889CA5B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9683" y="296988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65" name="Rectangle 11">
            <a:extLst>
              <a:ext uri="{FF2B5EF4-FFF2-40B4-BE49-F238E27FC236}">
                <a16:creationId xmlns:a16="http://schemas.microsoft.com/office/drawing/2014/main" id="{67208ACF-35A5-81D4-1A79-7BC845B18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083" y="4341483"/>
            <a:ext cx="1600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6" name="Rectangle 12">
            <a:extLst>
              <a:ext uri="{FF2B5EF4-FFF2-40B4-BE49-F238E27FC236}">
                <a16:creationId xmlns:a16="http://schemas.microsoft.com/office/drawing/2014/main" id="{CC941708-CF40-1C2D-5ADF-9415FD586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483" y="4341483"/>
            <a:ext cx="1600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7" name="Line 13">
            <a:extLst>
              <a:ext uri="{FF2B5EF4-FFF2-40B4-BE49-F238E27FC236}">
                <a16:creationId xmlns:a16="http://schemas.microsoft.com/office/drawing/2014/main" id="{1FE7F331-757F-5649-236A-06C87EA799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16283" y="3731883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68" name="Line 14">
            <a:extLst>
              <a:ext uri="{FF2B5EF4-FFF2-40B4-BE49-F238E27FC236}">
                <a16:creationId xmlns:a16="http://schemas.microsoft.com/office/drawing/2014/main" id="{C5F3544F-B396-D198-0FE5-5D9EA7D5DD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6883" y="3731883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69" name="Freeform 15">
            <a:extLst>
              <a:ext uri="{FF2B5EF4-FFF2-40B4-BE49-F238E27FC236}">
                <a16:creationId xmlns:a16="http://schemas.microsoft.com/office/drawing/2014/main" id="{A8C0F18A-32AC-9D33-3A62-D530A6DA1EB8}"/>
              </a:ext>
            </a:extLst>
          </p:cNvPr>
          <p:cNvSpPr>
            <a:spLocks/>
          </p:cNvSpPr>
          <p:nvPr/>
        </p:nvSpPr>
        <p:spPr bwMode="auto">
          <a:xfrm>
            <a:off x="5459083" y="3122283"/>
            <a:ext cx="304800" cy="914400"/>
          </a:xfrm>
          <a:custGeom>
            <a:avLst/>
            <a:gdLst>
              <a:gd name="T0" fmla="*/ 304800 w 224"/>
              <a:gd name="T1" fmla="*/ 673768 h 608"/>
              <a:gd name="T2" fmla="*/ 43543 w 224"/>
              <a:gd name="T3" fmla="*/ 818147 h 608"/>
              <a:gd name="T4" fmla="*/ 43543 w 224"/>
              <a:gd name="T5" fmla="*/ 96253 h 608"/>
              <a:gd name="T6" fmla="*/ 304800 w 224"/>
              <a:gd name="T7" fmla="*/ 240632 h 6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4" h="608">
                <a:moveTo>
                  <a:pt x="224" y="448"/>
                </a:moveTo>
                <a:cubicBezTo>
                  <a:pt x="144" y="528"/>
                  <a:pt x="64" y="608"/>
                  <a:pt x="32" y="544"/>
                </a:cubicBezTo>
                <a:cubicBezTo>
                  <a:pt x="0" y="480"/>
                  <a:pt x="0" y="128"/>
                  <a:pt x="32" y="64"/>
                </a:cubicBezTo>
                <a:cubicBezTo>
                  <a:pt x="64" y="0"/>
                  <a:pt x="192" y="144"/>
                  <a:pt x="224" y="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70" name="Freeform 16">
            <a:extLst>
              <a:ext uri="{FF2B5EF4-FFF2-40B4-BE49-F238E27FC236}">
                <a16:creationId xmlns:a16="http://schemas.microsoft.com/office/drawing/2014/main" id="{B1900C63-9135-439D-3FCA-5BC3871FB3B4}"/>
              </a:ext>
            </a:extLst>
          </p:cNvPr>
          <p:cNvSpPr>
            <a:spLocks/>
          </p:cNvSpPr>
          <p:nvPr/>
        </p:nvSpPr>
        <p:spPr bwMode="auto">
          <a:xfrm>
            <a:off x="5535283" y="2360283"/>
            <a:ext cx="355600" cy="838200"/>
          </a:xfrm>
          <a:custGeom>
            <a:avLst/>
            <a:gdLst>
              <a:gd name="T0" fmla="*/ 355600 w 224"/>
              <a:gd name="T1" fmla="*/ 617621 h 608"/>
              <a:gd name="T2" fmla="*/ 50800 w 224"/>
              <a:gd name="T3" fmla="*/ 749968 h 608"/>
              <a:gd name="T4" fmla="*/ 50800 w 224"/>
              <a:gd name="T5" fmla="*/ 88232 h 608"/>
              <a:gd name="T6" fmla="*/ 355600 w 224"/>
              <a:gd name="T7" fmla="*/ 220579 h 6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4" h="608">
                <a:moveTo>
                  <a:pt x="224" y="448"/>
                </a:moveTo>
                <a:cubicBezTo>
                  <a:pt x="144" y="528"/>
                  <a:pt x="64" y="608"/>
                  <a:pt x="32" y="544"/>
                </a:cubicBezTo>
                <a:cubicBezTo>
                  <a:pt x="0" y="480"/>
                  <a:pt x="0" y="128"/>
                  <a:pt x="32" y="64"/>
                </a:cubicBezTo>
                <a:cubicBezTo>
                  <a:pt x="64" y="0"/>
                  <a:pt x="192" y="144"/>
                  <a:pt x="224" y="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71" name="Freeform 17">
            <a:extLst>
              <a:ext uri="{FF2B5EF4-FFF2-40B4-BE49-F238E27FC236}">
                <a16:creationId xmlns:a16="http://schemas.microsoft.com/office/drawing/2014/main" id="{CC6A4423-02CF-6E27-C510-1EAADB1ECEE7}"/>
              </a:ext>
            </a:extLst>
          </p:cNvPr>
          <p:cNvSpPr>
            <a:spLocks/>
          </p:cNvSpPr>
          <p:nvPr/>
        </p:nvSpPr>
        <p:spPr bwMode="auto">
          <a:xfrm>
            <a:off x="4912983" y="1750683"/>
            <a:ext cx="1079500" cy="3568700"/>
          </a:xfrm>
          <a:custGeom>
            <a:avLst/>
            <a:gdLst>
              <a:gd name="T0" fmla="*/ 241300 w 680"/>
              <a:gd name="T1" fmla="*/ 3048000 h 2248"/>
              <a:gd name="T2" fmla="*/ 12700 w 680"/>
              <a:gd name="T3" fmla="*/ 3124200 h 2248"/>
              <a:gd name="T4" fmla="*/ 317500 w 680"/>
              <a:gd name="T5" fmla="*/ 381000 h 2248"/>
              <a:gd name="T6" fmla="*/ 1079500 w 680"/>
              <a:gd name="T7" fmla="*/ 838200 h 22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0" h="2248">
                <a:moveTo>
                  <a:pt x="152" y="1920"/>
                </a:moveTo>
                <a:cubicBezTo>
                  <a:pt x="76" y="2084"/>
                  <a:pt x="0" y="2248"/>
                  <a:pt x="8" y="1968"/>
                </a:cubicBezTo>
                <a:cubicBezTo>
                  <a:pt x="16" y="1688"/>
                  <a:pt x="88" y="480"/>
                  <a:pt x="200" y="240"/>
                </a:cubicBezTo>
                <a:cubicBezTo>
                  <a:pt x="312" y="0"/>
                  <a:pt x="496" y="264"/>
                  <a:pt x="680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72" name="Text Box 18">
            <a:extLst>
              <a:ext uri="{FF2B5EF4-FFF2-40B4-BE49-F238E27FC236}">
                <a16:creationId xmlns:a16="http://schemas.microsoft.com/office/drawing/2014/main" id="{5C268ECD-D7F5-CE7C-4E87-4DE3549D5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483" y="1369684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B1</a:t>
            </a:r>
          </a:p>
        </p:txBody>
      </p:sp>
      <p:sp>
        <p:nvSpPr>
          <p:cNvPr id="100373" name="Text Box 19">
            <a:extLst>
              <a:ext uri="{FF2B5EF4-FFF2-40B4-BE49-F238E27FC236}">
                <a16:creationId xmlns:a16="http://schemas.microsoft.com/office/drawing/2014/main" id="{20B08728-B9A7-26DD-1B7A-4791A4A95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8733" y="2625396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B2</a:t>
            </a:r>
          </a:p>
        </p:txBody>
      </p:sp>
      <p:sp>
        <p:nvSpPr>
          <p:cNvPr id="100374" name="Text Box 20">
            <a:extLst>
              <a:ext uri="{FF2B5EF4-FFF2-40B4-BE49-F238E27FC236}">
                <a16:creationId xmlns:a16="http://schemas.microsoft.com/office/drawing/2014/main" id="{0B749459-545B-2E92-91C1-6059E81BD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333" y="3387396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B3</a:t>
            </a:r>
          </a:p>
        </p:txBody>
      </p:sp>
      <p:sp>
        <p:nvSpPr>
          <p:cNvPr id="100375" name="Text Box 21">
            <a:extLst>
              <a:ext uri="{FF2B5EF4-FFF2-40B4-BE49-F238E27FC236}">
                <a16:creationId xmlns:a16="http://schemas.microsoft.com/office/drawing/2014/main" id="{A60B112F-2DC8-5C08-D055-B54DEEB59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9683" y="4798684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B4</a:t>
            </a:r>
          </a:p>
        </p:txBody>
      </p:sp>
      <p:sp>
        <p:nvSpPr>
          <p:cNvPr id="100376" name="Text Box 22">
            <a:extLst>
              <a:ext uri="{FF2B5EF4-FFF2-40B4-BE49-F238E27FC236}">
                <a16:creationId xmlns:a16="http://schemas.microsoft.com/office/drawing/2014/main" id="{F0BCF5EA-608B-B367-408F-2BCC03470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4683" y="4722484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B5</a:t>
            </a:r>
          </a:p>
        </p:txBody>
      </p:sp>
      <p:sp>
        <p:nvSpPr>
          <p:cNvPr id="100377" name="Line 23">
            <a:extLst>
              <a:ext uri="{FF2B5EF4-FFF2-40B4-BE49-F238E27FC236}">
                <a16:creationId xmlns:a16="http://schemas.microsoft.com/office/drawing/2014/main" id="{FECA77EB-9F2F-73E2-2686-15E75515A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4483" y="2055483"/>
            <a:ext cx="0" cy="1219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78" name="Line 24">
            <a:extLst>
              <a:ext uri="{FF2B5EF4-FFF2-40B4-BE49-F238E27FC236}">
                <a16:creationId xmlns:a16="http://schemas.microsoft.com/office/drawing/2014/main" id="{7A472EF6-95DA-5A95-DDC6-BC82E1CCCF8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3283" y="2207883"/>
            <a:ext cx="1295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79" name="Text Box 25">
            <a:extLst>
              <a:ext uri="{FF2B5EF4-FFF2-40B4-BE49-F238E27FC236}">
                <a16:creationId xmlns:a16="http://schemas.microsoft.com/office/drawing/2014/main" id="{F7319039-CF99-2993-00D6-538C8EE22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5209" y="1990397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>
                <a:solidFill>
                  <a:srgbClr val="000000"/>
                </a:solidFill>
                <a:latin typeface="Arial" panose="020B0604020202020204" pitchFamily="34" charset="0"/>
              </a:rPr>
              <a:t>d2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>
                <a:solidFill>
                  <a:srgbClr val="000000"/>
                </a:solidFill>
                <a:latin typeface="Arial" panose="020B0604020202020204" pitchFamily="34" charset="0"/>
              </a:rPr>
              <a:t>d4</a:t>
            </a:r>
          </a:p>
        </p:txBody>
      </p:sp>
      <p:sp>
        <p:nvSpPr>
          <p:cNvPr id="100380" name="Line 26">
            <a:extLst>
              <a:ext uri="{FF2B5EF4-FFF2-40B4-BE49-F238E27FC236}">
                <a16:creationId xmlns:a16="http://schemas.microsoft.com/office/drawing/2014/main" id="{0A8BBF5B-B130-7BDD-D8C9-F328987AB9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3283" y="2588883"/>
            <a:ext cx="1295400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81" name="Line 27">
            <a:extLst>
              <a:ext uri="{FF2B5EF4-FFF2-40B4-BE49-F238E27FC236}">
                <a16:creationId xmlns:a16="http://schemas.microsoft.com/office/drawing/2014/main" id="{770A7D0C-0287-A028-68FE-DDDB0B0A5E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63883" y="3655683"/>
            <a:ext cx="685800" cy="76200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82" name="Line 28">
            <a:extLst>
              <a:ext uri="{FF2B5EF4-FFF2-40B4-BE49-F238E27FC236}">
                <a16:creationId xmlns:a16="http://schemas.microsoft.com/office/drawing/2014/main" id="{D848ACF1-5C1A-80D6-E93E-D387516EA4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3083" y="3655683"/>
            <a:ext cx="685800" cy="76200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83" name="Freeform 29">
            <a:extLst>
              <a:ext uri="{FF2B5EF4-FFF2-40B4-BE49-F238E27FC236}">
                <a16:creationId xmlns:a16="http://schemas.microsoft.com/office/drawing/2014/main" id="{A606B445-1B96-0729-B696-2B7380A79E03}"/>
              </a:ext>
            </a:extLst>
          </p:cNvPr>
          <p:cNvSpPr>
            <a:spLocks/>
          </p:cNvSpPr>
          <p:nvPr/>
        </p:nvSpPr>
        <p:spPr bwMode="auto">
          <a:xfrm>
            <a:off x="4481183" y="1255383"/>
            <a:ext cx="1511300" cy="4737100"/>
          </a:xfrm>
          <a:custGeom>
            <a:avLst/>
            <a:gdLst>
              <a:gd name="T0" fmla="*/ 825500 w 952"/>
              <a:gd name="T1" fmla="*/ 3543300 h 2984"/>
              <a:gd name="T2" fmla="*/ 63500 w 952"/>
              <a:gd name="T3" fmla="*/ 4229100 h 2984"/>
              <a:gd name="T4" fmla="*/ 444500 w 952"/>
              <a:gd name="T5" fmla="*/ 495300 h 2984"/>
              <a:gd name="T6" fmla="*/ 1511300 w 952"/>
              <a:gd name="T7" fmla="*/ 1257300 h 29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2" h="2984">
                <a:moveTo>
                  <a:pt x="520" y="2232"/>
                </a:moveTo>
                <a:cubicBezTo>
                  <a:pt x="300" y="2608"/>
                  <a:pt x="80" y="2984"/>
                  <a:pt x="40" y="2664"/>
                </a:cubicBezTo>
                <a:cubicBezTo>
                  <a:pt x="0" y="2344"/>
                  <a:pt x="128" y="624"/>
                  <a:pt x="280" y="312"/>
                </a:cubicBezTo>
                <a:cubicBezTo>
                  <a:pt x="432" y="0"/>
                  <a:pt x="692" y="396"/>
                  <a:pt x="952" y="792"/>
                </a:cubicBezTo>
              </a:path>
            </a:pathLst>
          </a:custGeom>
          <a:noFill/>
          <a:ln w="76200" cmpd="sng">
            <a:solidFill>
              <a:srgbClr val="0066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84" name="Line 30">
            <a:extLst>
              <a:ext uri="{FF2B5EF4-FFF2-40B4-BE49-F238E27FC236}">
                <a16:creationId xmlns:a16="http://schemas.microsoft.com/office/drawing/2014/main" id="{6F5B1A65-B64D-76E5-ACCF-3C2E4BA498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2483" y="2588883"/>
            <a:ext cx="0" cy="68580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E94711-7BAA-5AA6-86B2-B05454B7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4003830158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2">
            <a:extLst>
              <a:ext uri="{FF2B5EF4-FFF2-40B4-BE49-F238E27FC236}">
                <a16:creationId xmlns:a16="http://schemas.microsoft.com/office/drawing/2014/main" id="{35B93E04-CF36-036A-56CF-AEDE9EFF2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Reachability Analysis: Unstructured Input</a:t>
            </a:r>
          </a:p>
        </p:txBody>
      </p:sp>
      <p:sp>
        <p:nvSpPr>
          <p:cNvPr id="102405" name="Rectangle 3">
            <a:extLst>
              <a:ext uri="{FF2B5EF4-FFF2-40B4-BE49-F238E27FC236}">
                <a16:creationId xmlns:a16="http://schemas.microsoft.com/office/drawing/2014/main" id="{C1CE2C55-EEE1-F0D0-ACA4-E4272A332F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 Compute GEN and KILL at block—level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 Compute IN[B] and OUT[B]  for B</a:t>
            </a:r>
          </a:p>
          <a:p>
            <a:pPr marL="1371600" lvl="2" indent="-457200" eaLnBrk="1" hangingPunct="1">
              <a:buNone/>
            </a:pPr>
            <a:r>
              <a:rPr lang="en-US" altLang="en-US"/>
              <a:t>IN[B] = U OUT[P]      </a:t>
            </a:r>
            <a:r>
              <a:rPr lang="en-US" altLang="en-US" i="1"/>
              <a:t>where P is a predecessor of B</a:t>
            </a:r>
            <a:r>
              <a:rPr lang="en-US" altLang="en-US"/>
              <a:t>   </a:t>
            </a:r>
          </a:p>
          <a:p>
            <a:pPr marL="1371600" lvl="2" indent="-457200" eaLnBrk="1" hangingPunct="1">
              <a:buNone/>
            </a:pPr>
            <a:r>
              <a:rPr lang="en-US" altLang="en-US"/>
              <a:t>OUT[B] = GEN[B] U (IN[B] - KILL[B])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Repeat step 2 until there are no changes to OUT sets</a:t>
            </a:r>
          </a:p>
        </p:txBody>
      </p:sp>
      <p:sp>
        <p:nvSpPr>
          <p:cNvPr id="102403" name="Slide Number Placeholder 5">
            <a:extLst>
              <a:ext uri="{FF2B5EF4-FFF2-40B4-BE49-F238E27FC236}">
                <a16:creationId xmlns:a16="http://schemas.microsoft.com/office/drawing/2014/main" id="{47A067A6-9EBB-7104-0B8F-D17E1DEF1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DEBF06-745A-4BBF-B38B-9B12F6245D65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A1EB23-1490-4A1E-4047-813970F2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182136655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2">
            <a:extLst>
              <a:ext uri="{FF2B5EF4-FFF2-40B4-BE49-F238E27FC236}">
                <a16:creationId xmlns:a16="http://schemas.microsoft.com/office/drawing/2014/main" id="{831AAF15-6D67-B23A-55FA-ACD2E186A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Reachability Analysis: Step 1</a:t>
            </a:r>
          </a:p>
        </p:txBody>
      </p:sp>
      <p:sp>
        <p:nvSpPr>
          <p:cNvPr id="104453" name="Rectangle 3">
            <a:extLst>
              <a:ext uri="{FF2B5EF4-FFF2-40B4-BE49-F238E27FC236}">
                <a16:creationId xmlns:a16="http://schemas.microsoft.com/office/drawing/2014/main" id="{B430DED2-BC5B-7F51-C716-553EFD4B6A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For each block, compute local (block level) information = GEN/KILL sets</a:t>
            </a:r>
            <a:endParaRPr lang="en-US" altLang="en-US" i="1"/>
          </a:p>
          <a:p>
            <a:pPr lvl="1" eaLnBrk="1" hangingPunct="1"/>
            <a:r>
              <a:rPr lang="en-US" altLang="en-US"/>
              <a:t>GEN[B] = set of definitions generated by B</a:t>
            </a:r>
          </a:p>
          <a:p>
            <a:pPr lvl="1" eaLnBrk="1" hangingPunct="1"/>
            <a:r>
              <a:rPr lang="en-US" altLang="en-US"/>
              <a:t>KILL[B] = set of definitions that can not reach the end of B</a:t>
            </a:r>
          </a:p>
          <a:p>
            <a:pPr eaLnBrk="1" hangingPunct="1">
              <a:buFontTx/>
              <a:buNone/>
            </a:pPr>
            <a:r>
              <a:rPr lang="en-US" altLang="en-US"/>
              <a:t>This information does not take control flow between blocks into account.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04451" name="Slide Number Placeholder 5">
            <a:extLst>
              <a:ext uri="{FF2B5EF4-FFF2-40B4-BE49-F238E27FC236}">
                <a16:creationId xmlns:a16="http://schemas.microsoft.com/office/drawing/2014/main" id="{7553AEAD-BB0A-8D96-A192-480056E9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882FC1-F6A3-473B-848D-6206AA6E9034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2DD825-18F0-529B-786F-3E5710259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4212221658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>
            <a:extLst>
              <a:ext uri="{FF2B5EF4-FFF2-40B4-BE49-F238E27FC236}">
                <a16:creationId xmlns:a16="http://schemas.microsoft.com/office/drawing/2014/main" id="{7FCAE2E0-636D-7346-00E9-EDCCEA72D6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Reasoning about Basic Blocks</a:t>
            </a:r>
          </a:p>
        </p:txBody>
      </p:sp>
      <p:sp>
        <p:nvSpPr>
          <p:cNvPr id="106501" name="Rectangle 3">
            <a:extLst>
              <a:ext uri="{FF2B5EF4-FFF2-40B4-BE49-F238E27FC236}">
                <a16:creationId xmlns:a16="http://schemas.microsoft.com/office/drawing/2014/main" id="{AD0AEF10-747D-2717-3EF8-18B15C88AC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Effect of single statement: a = b + 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Uses variables {b,c}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0066FF"/>
                </a:solidFill>
              </a:rPr>
              <a:t>Kills all definitions of {a}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0066FF"/>
                </a:solidFill>
              </a:rPr>
              <a:t>Generates new definition (i.e. assigns a value) of {a}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Local Analysis: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Analyze the effect of each instruction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Compose these effects to derive information about the entire block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</p:txBody>
      </p:sp>
      <p:sp>
        <p:nvSpPr>
          <p:cNvPr id="106499" name="Slide Number Placeholder 5">
            <a:extLst>
              <a:ext uri="{FF2B5EF4-FFF2-40B4-BE49-F238E27FC236}">
                <a16:creationId xmlns:a16="http://schemas.microsoft.com/office/drawing/2014/main" id="{0F135657-22E6-A338-BAA4-C6FA14CA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C6E307-6A24-4171-B17C-C4582E3F9FB0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9F0E9-DE64-FA68-51D3-3BB9FC534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919414624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Slide Number Placeholder 5">
            <a:extLst>
              <a:ext uri="{FF2B5EF4-FFF2-40B4-BE49-F238E27FC236}">
                <a16:creationId xmlns:a16="http://schemas.microsoft.com/office/drawing/2014/main" id="{2E3836D8-8A7F-F990-527B-1DD6ABD3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50BDA2-E268-4459-B194-2E8D28DD1691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08549" name="Rectangle 3">
            <a:extLst>
              <a:ext uri="{FF2B5EF4-FFF2-40B4-BE49-F238E27FC236}">
                <a16:creationId xmlns:a16="http://schemas.microsoft.com/office/drawing/2014/main" id="{A8C1C27D-C4AC-1367-4E0B-2537FCBF4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114" y="1502434"/>
            <a:ext cx="1600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50" name="Text Box 4">
            <a:extLst>
              <a:ext uri="{FF2B5EF4-FFF2-40B4-BE49-F238E27FC236}">
                <a16:creationId xmlns:a16="http://schemas.microsoft.com/office/drawing/2014/main" id="{E0FFFE0D-489C-D415-6ACB-EFE0F4731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314" y="1502434"/>
            <a:ext cx="1447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d1  i = m –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d2  j = 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d3  a = u1</a:t>
            </a:r>
          </a:p>
        </p:txBody>
      </p:sp>
      <p:sp>
        <p:nvSpPr>
          <p:cNvPr id="108551" name="Rectangle 5">
            <a:extLst>
              <a:ext uri="{FF2B5EF4-FFF2-40B4-BE49-F238E27FC236}">
                <a16:creationId xmlns:a16="http://schemas.microsoft.com/office/drawing/2014/main" id="{85E4EDE1-C804-B92D-A50D-7AF99264E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114" y="2874034"/>
            <a:ext cx="1600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52" name="Line 6">
            <a:extLst>
              <a:ext uri="{FF2B5EF4-FFF2-40B4-BE49-F238E27FC236}">
                <a16:creationId xmlns:a16="http://schemas.microsoft.com/office/drawing/2014/main" id="{9FD744E0-A143-7EF1-8A71-DE64F7D2C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8914" y="249303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53" name="Rectangle 7">
            <a:extLst>
              <a:ext uri="{FF2B5EF4-FFF2-40B4-BE49-F238E27FC236}">
                <a16:creationId xmlns:a16="http://schemas.microsoft.com/office/drawing/2014/main" id="{39F049FF-EA9C-A611-A8F6-0AC314030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314" y="4093234"/>
            <a:ext cx="1600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54" name="Rectangle 8">
            <a:extLst>
              <a:ext uri="{FF2B5EF4-FFF2-40B4-BE49-F238E27FC236}">
                <a16:creationId xmlns:a16="http://schemas.microsoft.com/office/drawing/2014/main" id="{2F558EEC-411D-3512-A6C1-35314D1E3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4714" y="4626634"/>
            <a:ext cx="1600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55" name="Text Box 9">
            <a:extLst>
              <a:ext uri="{FF2B5EF4-FFF2-40B4-BE49-F238E27FC236}">
                <a16:creationId xmlns:a16="http://schemas.microsoft.com/office/drawing/2014/main" id="{FE3542E6-CD8D-B8D9-2295-66688FCC0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8540" y="3018497"/>
            <a:ext cx="2035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56" name="Text Box 10">
            <a:extLst>
              <a:ext uri="{FF2B5EF4-FFF2-40B4-BE49-F238E27FC236}">
                <a16:creationId xmlns:a16="http://schemas.microsoft.com/office/drawing/2014/main" id="{641609A5-61FF-91DD-01AF-94E105C9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439" y="1691347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B1</a:t>
            </a:r>
          </a:p>
        </p:txBody>
      </p:sp>
      <p:sp>
        <p:nvSpPr>
          <p:cNvPr id="108557" name="Text Box 11">
            <a:extLst>
              <a:ext uri="{FF2B5EF4-FFF2-40B4-BE49-F238E27FC236}">
                <a16:creationId xmlns:a16="http://schemas.microsoft.com/office/drawing/2014/main" id="{7A8FD3A6-A69D-6169-06EB-4D9E923B1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439" y="2910547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B2</a:t>
            </a:r>
          </a:p>
        </p:txBody>
      </p:sp>
      <p:sp>
        <p:nvSpPr>
          <p:cNvPr id="108558" name="Text Box 12">
            <a:extLst>
              <a:ext uri="{FF2B5EF4-FFF2-40B4-BE49-F238E27FC236}">
                <a16:creationId xmlns:a16="http://schemas.microsoft.com/office/drawing/2014/main" id="{F28BCD83-92D2-C582-8112-8A202F96F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514" y="378843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B3</a:t>
            </a:r>
          </a:p>
        </p:txBody>
      </p:sp>
      <p:sp>
        <p:nvSpPr>
          <p:cNvPr id="108559" name="Text Box 13">
            <a:extLst>
              <a:ext uri="{FF2B5EF4-FFF2-40B4-BE49-F238E27FC236}">
                <a16:creationId xmlns:a16="http://schemas.microsoft.com/office/drawing/2014/main" id="{E7FB8EE4-EC28-C08B-3895-FFBC76FDE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1514" y="432183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B4</a:t>
            </a:r>
          </a:p>
        </p:txBody>
      </p:sp>
      <p:sp>
        <p:nvSpPr>
          <p:cNvPr id="108560" name="Text Box 14">
            <a:extLst>
              <a:ext uri="{FF2B5EF4-FFF2-40B4-BE49-F238E27FC236}">
                <a16:creationId xmlns:a16="http://schemas.microsoft.com/office/drawing/2014/main" id="{817F10AD-9DCE-EC5E-DB6F-7E6F09C1E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314" y="2874034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d4  i = i + 1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d5  j = j - 1</a:t>
            </a:r>
          </a:p>
        </p:txBody>
      </p:sp>
      <p:sp>
        <p:nvSpPr>
          <p:cNvPr id="108561" name="Text Box 15">
            <a:extLst>
              <a:ext uri="{FF2B5EF4-FFF2-40B4-BE49-F238E27FC236}">
                <a16:creationId xmlns:a16="http://schemas.microsoft.com/office/drawing/2014/main" id="{D5C214D0-4834-0A8F-DEE8-51EA252AA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514" y="4169435"/>
            <a:ext cx="1206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d6  a = u2</a:t>
            </a:r>
          </a:p>
        </p:txBody>
      </p:sp>
      <p:sp>
        <p:nvSpPr>
          <p:cNvPr id="108562" name="Text Box 16">
            <a:extLst>
              <a:ext uri="{FF2B5EF4-FFF2-40B4-BE49-F238E27FC236}">
                <a16:creationId xmlns:a16="http://schemas.microsoft.com/office/drawing/2014/main" id="{A237CEB4-60B9-B85D-6055-D2DDEFEF7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914" y="4702835"/>
            <a:ext cx="1130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d7  i = u2</a:t>
            </a:r>
          </a:p>
        </p:txBody>
      </p:sp>
      <p:sp>
        <p:nvSpPr>
          <p:cNvPr id="108563" name="Line 17">
            <a:extLst>
              <a:ext uri="{FF2B5EF4-FFF2-40B4-BE49-F238E27FC236}">
                <a16:creationId xmlns:a16="http://schemas.microsoft.com/office/drawing/2014/main" id="{526FDEF3-183F-4643-8A33-CC1C174124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7914" y="3483634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64" name="Line 18">
            <a:extLst>
              <a:ext uri="{FF2B5EF4-FFF2-40B4-BE49-F238E27FC236}">
                <a16:creationId xmlns:a16="http://schemas.microsoft.com/office/drawing/2014/main" id="{ADAD5498-B351-D76B-6A1B-40CD194E08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2314" y="3483634"/>
            <a:ext cx="457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65" name="Line 19">
            <a:extLst>
              <a:ext uri="{FF2B5EF4-FFF2-40B4-BE49-F238E27FC236}">
                <a16:creationId xmlns:a16="http://schemas.microsoft.com/office/drawing/2014/main" id="{30D187ED-AF39-FBFD-C85A-5E71A747D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0314" y="4550434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66" name="Freeform 20">
            <a:extLst>
              <a:ext uri="{FF2B5EF4-FFF2-40B4-BE49-F238E27FC236}">
                <a16:creationId xmlns:a16="http://schemas.microsoft.com/office/drawing/2014/main" id="{98D87DAA-58BE-BD56-5944-0CA30C7D4363}"/>
              </a:ext>
            </a:extLst>
          </p:cNvPr>
          <p:cNvSpPr>
            <a:spLocks/>
          </p:cNvSpPr>
          <p:nvPr/>
        </p:nvSpPr>
        <p:spPr bwMode="auto">
          <a:xfrm>
            <a:off x="7090914" y="2112034"/>
            <a:ext cx="1638300" cy="3479800"/>
          </a:xfrm>
          <a:custGeom>
            <a:avLst/>
            <a:gdLst>
              <a:gd name="T0" fmla="*/ 1447800 w 1032"/>
              <a:gd name="T1" fmla="*/ 2971800 h 2192"/>
              <a:gd name="T2" fmla="*/ 1600200 w 1032"/>
              <a:gd name="T3" fmla="*/ 3048000 h 2192"/>
              <a:gd name="T4" fmla="*/ 1371600 w 1032"/>
              <a:gd name="T5" fmla="*/ 381000 h 2192"/>
              <a:gd name="T6" fmla="*/ 0 w 1032"/>
              <a:gd name="T7" fmla="*/ 762000 h 21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32" h="2192">
                <a:moveTo>
                  <a:pt x="912" y="1872"/>
                </a:moveTo>
                <a:cubicBezTo>
                  <a:pt x="964" y="2032"/>
                  <a:pt x="1016" y="2192"/>
                  <a:pt x="1008" y="1920"/>
                </a:cubicBezTo>
                <a:cubicBezTo>
                  <a:pt x="1000" y="1648"/>
                  <a:pt x="1032" y="480"/>
                  <a:pt x="864" y="240"/>
                </a:cubicBezTo>
                <a:cubicBezTo>
                  <a:pt x="696" y="0"/>
                  <a:pt x="348" y="240"/>
                  <a:pt x="0" y="4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67" name="Line 21">
            <a:extLst>
              <a:ext uri="{FF2B5EF4-FFF2-40B4-BE49-F238E27FC236}">
                <a16:creationId xmlns:a16="http://schemas.microsoft.com/office/drawing/2014/main" id="{76C36DCC-47E2-AC9C-A184-BD4BA4C849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7114" y="5083834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68" name="Text Box 22">
            <a:extLst>
              <a:ext uri="{FF2B5EF4-FFF2-40B4-BE49-F238E27FC236}">
                <a16:creationId xmlns:a16="http://schemas.microsoft.com/office/drawing/2014/main" id="{EEA94891-694D-FDC9-5030-ED278D7EC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3914" y="2874034"/>
            <a:ext cx="1257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</a:rPr>
              <a:t>Gen = 4,5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</a:rPr>
              <a:t>Kill = 1,2,7</a:t>
            </a:r>
          </a:p>
        </p:txBody>
      </p:sp>
      <p:sp>
        <p:nvSpPr>
          <p:cNvPr id="108569" name="Text Box 23">
            <a:extLst>
              <a:ext uri="{FF2B5EF4-FFF2-40B4-BE49-F238E27FC236}">
                <a16:creationId xmlns:a16="http://schemas.microsoft.com/office/drawing/2014/main" id="{894110CE-7629-11F1-C9D0-89B17ABC5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8114" y="1578634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</a:rPr>
              <a:t>Gen = 1,2,3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</a:rPr>
              <a:t>Kill = 4,5,6,7</a:t>
            </a:r>
          </a:p>
        </p:txBody>
      </p:sp>
      <p:sp>
        <p:nvSpPr>
          <p:cNvPr id="108570" name="Text Box 24">
            <a:extLst>
              <a:ext uri="{FF2B5EF4-FFF2-40B4-BE49-F238E27FC236}">
                <a16:creationId xmlns:a16="http://schemas.microsoft.com/office/drawing/2014/main" id="{EA58021F-0251-54D5-8D60-2A1F79D0C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1114" y="4474234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</a:rPr>
              <a:t>Gen = 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</a:rPr>
              <a:t>Kill = 1,4</a:t>
            </a:r>
          </a:p>
        </p:txBody>
      </p:sp>
      <p:sp>
        <p:nvSpPr>
          <p:cNvPr id="108571" name="Text Box 25">
            <a:extLst>
              <a:ext uri="{FF2B5EF4-FFF2-40B4-BE49-F238E27FC236}">
                <a16:creationId xmlns:a16="http://schemas.microsoft.com/office/drawing/2014/main" id="{59B6CE2C-0290-1378-3E3F-8E7C89FAF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314" y="4626634"/>
            <a:ext cx="1003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</a:rPr>
              <a:t>Gen = 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</a:rPr>
              <a:t>Kill = 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1E400D-68ED-422A-75CA-FDC27DC3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A3BD36-F38E-3C27-EF8A-2F7DE751B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914356064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2">
            <a:extLst>
              <a:ext uri="{FF2B5EF4-FFF2-40B4-BE49-F238E27FC236}">
                <a16:creationId xmlns:a16="http://schemas.microsoft.com/office/drawing/2014/main" id="{E2CEECDD-621C-CA26-2B3E-9A351D5FB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Reachability Analysis: Step 2</a:t>
            </a:r>
          </a:p>
        </p:txBody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D3ADE87A-B043-FF23-0BF5-1EE1C5B24F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Compute IN/OUT for each block in a forward direction. Start with IN[B] = </a:t>
            </a:r>
            <a:r>
              <a:rPr lang="en-US" altLang="en-US" sz="2800">
                <a:sym typeface="Symbol" panose="05050102010706020507" pitchFamily="18" charset="2"/>
              </a:rPr>
              <a:t></a:t>
            </a:r>
            <a:r>
              <a:rPr lang="en-US" altLang="en-US" sz="2800"/>
              <a:t> </a:t>
            </a:r>
          </a:p>
          <a:p>
            <a:pPr lvl="1" eaLnBrk="1" hangingPunct="1"/>
            <a:r>
              <a:rPr lang="en-US" altLang="en-US" sz="2400"/>
              <a:t>IN[B] = </a:t>
            </a:r>
            <a:r>
              <a:rPr lang="en-US" altLang="en-US" sz="2400" i="1"/>
              <a:t>set of defns reaching the start of B</a:t>
            </a:r>
            <a:r>
              <a:rPr lang="en-US" altLang="en-US" sz="2400"/>
              <a:t> 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       = </a:t>
            </a:r>
            <a:r>
              <a:rPr lang="en-US" altLang="en-US" sz="2400">
                <a:solidFill>
                  <a:srgbClr val="0066FF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</a:t>
            </a:r>
            <a:r>
              <a:rPr lang="en-US" altLang="en-US" sz="2400">
                <a:solidFill>
                  <a:srgbClr val="0066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66FF"/>
                </a:solidFill>
              </a:rPr>
              <a:t>(out[P])</a:t>
            </a:r>
            <a:r>
              <a:rPr lang="en-US" altLang="en-US" sz="2400"/>
              <a:t> for all predecessor blocks in the CFG</a:t>
            </a:r>
          </a:p>
          <a:p>
            <a:pPr lvl="1" eaLnBrk="1" hangingPunct="1"/>
            <a:r>
              <a:rPr lang="en-US" altLang="en-US" sz="2400"/>
              <a:t>OUT[B] = </a:t>
            </a:r>
            <a:r>
              <a:rPr lang="en-US" altLang="en-US" sz="2400" i="1"/>
              <a:t>set of defns reaching the end of B </a:t>
            </a:r>
          </a:p>
          <a:p>
            <a:pPr lvl="1" eaLnBrk="1" hangingPunct="1">
              <a:buFontTx/>
              <a:buNone/>
            </a:pPr>
            <a:r>
              <a:rPr lang="en-US" altLang="en-US" sz="2400" i="1"/>
              <a:t>       = </a:t>
            </a:r>
            <a:r>
              <a:rPr lang="en-US" altLang="en-US" sz="2400">
                <a:solidFill>
                  <a:srgbClr val="0066FF"/>
                </a:solidFill>
              </a:rPr>
              <a:t>GEN[B] </a:t>
            </a:r>
            <a:r>
              <a:rPr lang="en-US" altLang="en-US" sz="2400">
                <a:solidFill>
                  <a:srgbClr val="0066FF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</a:t>
            </a:r>
            <a:r>
              <a:rPr lang="en-US" altLang="en-US" sz="2400">
                <a:solidFill>
                  <a:srgbClr val="0066FF"/>
                </a:solidFill>
              </a:rPr>
              <a:t> (IN[B] – KILL[B])</a:t>
            </a:r>
            <a:r>
              <a:rPr lang="en-US" altLang="en-US" sz="2400" i="1"/>
              <a:t> </a:t>
            </a:r>
          </a:p>
          <a:p>
            <a:pPr eaLnBrk="1" hangingPunct="1"/>
            <a:endParaRPr lang="en-US" altLang="en-US" sz="2800" i="1"/>
          </a:p>
          <a:p>
            <a:pPr eaLnBrk="1" hangingPunct="1">
              <a:buFontTx/>
              <a:buNone/>
            </a:pPr>
            <a:r>
              <a:rPr lang="en-US" altLang="en-US" sz="2800"/>
              <a:t>Keep computing IN/OUT sets until a fixed point is reached.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</p:txBody>
      </p:sp>
      <p:sp>
        <p:nvSpPr>
          <p:cNvPr id="110595" name="Slide Number Placeholder 5">
            <a:extLst>
              <a:ext uri="{FF2B5EF4-FFF2-40B4-BE49-F238E27FC236}">
                <a16:creationId xmlns:a16="http://schemas.microsoft.com/office/drawing/2014/main" id="{BAC91DE0-8EED-6071-14F5-739B67F33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AD817E-4C5B-47F2-9761-221AAE548A3B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7D6E7-C763-57A5-003C-690E51B8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183022712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3">
            <a:extLst>
              <a:ext uri="{FF2B5EF4-FFF2-40B4-BE49-F238E27FC236}">
                <a16:creationId xmlns:a16="http://schemas.microsoft.com/office/drawing/2014/main" id="{2B4998AB-09CA-0C46-961D-8169F4860A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27198" y="1610220"/>
            <a:ext cx="7772400" cy="4114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Input: Flow graph with GEN and KILL for each block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Output: in[B] and out[B] for each block.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For each block B do out[B] = gen[B], (true if in[B] = </a:t>
            </a:r>
            <a:r>
              <a:rPr lang="en-US" altLang="en-US" sz="2000" dirty="0" err="1"/>
              <a:t>emptyset</a:t>
            </a:r>
            <a:r>
              <a:rPr lang="en-US" altLang="en-US" sz="2000" dirty="0"/>
              <a:t>)</a:t>
            </a:r>
            <a:r>
              <a:rPr lang="en-US" altLang="en-US" sz="240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change := true;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while change do begin</a:t>
            </a:r>
            <a:r>
              <a:rPr lang="en-US" altLang="en-US" sz="2400" dirty="0"/>
              <a:t>  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change := false;  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for each block B do begin    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in[B] := U out[P], where P is a predecessor of B;    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</a:t>
            </a:r>
            <a:r>
              <a:rPr lang="en-US" altLang="en-US" sz="2000" dirty="0" err="1"/>
              <a:t>oldout</a:t>
            </a:r>
            <a:r>
              <a:rPr lang="en-US" altLang="en-US" sz="2000" dirty="0"/>
              <a:t> = out[B];    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out[B] := gen[B] U  (in[B] - kill [B])    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if out[B] != </a:t>
            </a:r>
            <a:r>
              <a:rPr lang="en-US" altLang="en-US" sz="2000" dirty="0" err="1"/>
              <a:t>oldout</a:t>
            </a:r>
            <a:r>
              <a:rPr lang="en-US" altLang="en-US" sz="2000" dirty="0"/>
              <a:t> then change := true; 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end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end </a:t>
            </a:r>
          </a:p>
        </p:txBody>
      </p:sp>
      <p:sp>
        <p:nvSpPr>
          <p:cNvPr id="112643" name="Slide Number Placeholder 5">
            <a:extLst>
              <a:ext uri="{FF2B5EF4-FFF2-40B4-BE49-F238E27FC236}">
                <a16:creationId xmlns:a16="http://schemas.microsoft.com/office/drawing/2014/main" id="{EB4F1C43-EADD-8789-2E7B-93B0CCCF0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21AAEE-37AB-4B06-B5FD-E966FB78287E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39003-7EE4-4A7F-F57D-A8F4130EE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F2E11E-9B35-5C3C-ABF2-451124727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Reaching Definitions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50103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378" name="Group 2">
            <a:extLst>
              <a:ext uri="{FF2B5EF4-FFF2-40B4-BE49-F238E27FC236}">
                <a16:creationId xmlns:a16="http://schemas.microsoft.com/office/drawing/2014/main" id="{A6C0AAC9-A68A-2FAB-F570-FE7F45CFEA09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70039368"/>
              </p:ext>
            </p:extLst>
          </p:nvPr>
        </p:nvGraphicFramePr>
        <p:xfrm>
          <a:off x="7861302" y="798121"/>
          <a:ext cx="3897042" cy="2420969"/>
        </p:xfrm>
        <a:graphic>
          <a:graphicData uri="http://schemas.openxmlformats.org/drawingml/2006/table">
            <a:tbl>
              <a:tblPr/>
              <a:tblGrid>
                <a:gridCol w="696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4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18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</a:rPr>
                        <a:t>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</a:rPr>
                        <a:t>1,2,3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4691" name="Slide Number Placeholder 4">
            <a:extLst>
              <a:ext uri="{FF2B5EF4-FFF2-40B4-BE49-F238E27FC236}">
                <a16:creationId xmlns:a16="http://schemas.microsoft.com/office/drawing/2014/main" id="{32673AF7-C441-77EE-7973-9931A5A8A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EFAB3E-9D28-472F-A415-05BAA0F663A5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14730" name="Rectangle 40">
            <a:extLst>
              <a:ext uri="{FF2B5EF4-FFF2-40B4-BE49-F238E27FC236}">
                <a16:creationId xmlns:a16="http://schemas.microsoft.com/office/drawing/2014/main" id="{A54D67E1-61F1-0BC0-FE6D-9C5331A71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1" y="4971690"/>
            <a:ext cx="4572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IN[B] = </a:t>
            </a:r>
            <a:r>
              <a:rPr lang="en-US" altLang="en-US" sz="1800">
                <a:solidFill>
                  <a:srgbClr val="0066FF"/>
                </a:solidFill>
                <a:latin typeface="Wingdings 3" panose="05040102010807070707" pitchFamily="18" charset="2"/>
                <a:sym typeface="Symbol" panose="05050102010706020507" pitchFamily="18" charset="2"/>
              </a:rPr>
              <a:t></a:t>
            </a: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</a:rPr>
              <a:t>(out[P])</a:t>
            </a: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for all predecessor blocks in the CFG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OUT[B] = </a:t>
            </a: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</a:rPr>
              <a:t>GEN[B] </a:t>
            </a: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</a:t>
            </a: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</a:rPr>
              <a:t> (IN[B] – KILL[B])</a:t>
            </a: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4731" name="Rectangle 41">
            <a:extLst>
              <a:ext uri="{FF2B5EF4-FFF2-40B4-BE49-F238E27FC236}">
                <a16:creationId xmlns:a16="http://schemas.microsoft.com/office/drawing/2014/main" id="{AC0A725F-E629-2C3E-8E56-7A198BA34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1" y="933090"/>
            <a:ext cx="1600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4732" name="Text Box 42">
            <a:extLst>
              <a:ext uri="{FF2B5EF4-FFF2-40B4-BE49-F238E27FC236}">
                <a16:creationId xmlns:a16="http://schemas.microsoft.com/office/drawing/2014/main" id="{12D17C0F-2A86-A610-36D5-93C8AC155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1" y="933090"/>
            <a:ext cx="1447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d1 i = m –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d2 j = 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d3 a = u1</a:t>
            </a:r>
          </a:p>
        </p:txBody>
      </p:sp>
      <p:sp>
        <p:nvSpPr>
          <p:cNvPr id="114733" name="Rectangle 43">
            <a:extLst>
              <a:ext uri="{FF2B5EF4-FFF2-40B4-BE49-F238E27FC236}">
                <a16:creationId xmlns:a16="http://schemas.microsoft.com/office/drawing/2014/main" id="{9268503A-CEA9-9698-7D95-490CF08F2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1" y="2304690"/>
            <a:ext cx="1600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4734" name="Line 44">
            <a:extLst>
              <a:ext uri="{FF2B5EF4-FFF2-40B4-BE49-F238E27FC236}">
                <a16:creationId xmlns:a16="http://schemas.microsoft.com/office/drawing/2014/main" id="{7EC3BF70-DA14-396C-7FB3-7BDDEAB781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1" y="192369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735" name="Rectangle 45">
            <a:extLst>
              <a:ext uri="{FF2B5EF4-FFF2-40B4-BE49-F238E27FC236}">
                <a16:creationId xmlns:a16="http://schemas.microsoft.com/office/drawing/2014/main" id="{DAB76349-8322-9AD1-A616-74AA45FFF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1" y="3523890"/>
            <a:ext cx="1600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4736" name="Rectangle 46">
            <a:extLst>
              <a:ext uri="{FF2B5EF4-FFF2-40B4-BE49-F238E27FC236}">
                <a16:creationId xmlns:a16="http://schemas.microsoft.com/office/drawing/2014/main" id="{80262ACD-AEBF-B6CB-C8C9-D5C63B01C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1" y="4057290"/>
            <a:ext cx="1600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4737" name="Text Box 47">
            <a:extLst>
              <a:ext uri="{FF2B5EF4-FFF2-40B4-BE49-F238E27FC236}">
                <a16:creationId xmlns:a16="http://schemas.microsoft.com/office/drawing/2014/main" id="{77848F8C-EECD-65DA-BFD6-7333357A2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27" y="2449153"/>
            <a:ext cx="2035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4738" name="Text Box 48">
            <a:extLst>
              <a:ext uri="{FF2B5EF4-FFF2-40B4-BE49-F238E27FC236}">
                <a16:creationId xmlns:a16="http://schemas.microsoft.com/office/drawing/2014/main" id="{63CF6CBF-02C1-1E6E-58C4-84E5A046E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6" y="1122003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B1</a:t>
            </a:r>
          </a:p>
        </p:txBody>
      </p:sp>
      <p:sp>
        <p:nvSpPr>
          <p:cNvPr id="114739" name="Text Box 49">
            <a:extLst>
              <a:ext uri="{FF2B5EF4-FFF2-40B4-BE49-F238E27FC236}">
                <a16:creationId xmlns:a16="http://schemas.microsoft.com/office/drawing/2014/main" id="{1399F18A-D798-6965-7310-DE2F28A30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6" y="2341203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B2</a:t>
            </a:r>
          </a:p>
        </p:txBody>
      </p:sp>
      <p:sp>
        <p:nvSpPr>
          <p:cNvPr id="114740" name="Text Box 50">
            <a:extLst>
              <a:ext uri="{FF2B5EF4-FFF2-40B4-BE49-F238E27FC236}">
                <a16:creationId xmlns:a16="http://schemas.microsoft.com/office/drawing/2014/main" id="{36BF746D-E559-A961-64E3-9F100B2ED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1" y="3219091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B3</a:t>
            </a:r>
          </a:p>
        </p:txBody>
      </p:sp>
      <p:sp>
        <p:nvSpPr>
          <p:cNvPr id="114741" name="Text Box 51">
            <a:extLst>
              <a:ext uri="{FF2B5EF4-FFF2-40B4-BE49-F238E27FC236}">
                <a16:creationId xmlns:a16="http://schemas.microsoft.com/office/drawing/2014/main" id="{A67109B8-5D4B-4FC7-8793-9AE852454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1" y="3752491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B4</a:t>
            </a:r>
          </a:p>
        </p:txBody>
      </p:sp>
      <p:sp>
        <p:nvSpPr>
          <p:cNvPr id="114742" name="Text Box 52">
            <a:extLst>
              <a:ext uri="{FF2B5EF4-FFF2-40B4-BE49-F238E27FC236}">
                <a16:creationId xmlns:a16="http://schemas.microsoft.com/office/drawing/2014/main" id="{340A4D36-D705-4796-270F-E9C6E91AC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1" y="230469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d4 i = i + 1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d5 j = j - 1</a:t>
            </a:r>
          </a:p>
        </p:txBody>
      </p:sp>
      <p:sp>
        <p:nvSpPr>
          <p:cNvPr id="114743" name="Text Box 53">
            <a:extLst>
              <a:ext uri="{FF2B5EF4-FFF2-40B4-BE49-F238E27FC236}">
                <a16:creationId xmlns:a16="http://schemas.microsoft.com/office/drawing/2014/main" id="{4905F770-0F8A-8F34-690C-A64554D99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3600091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d6 a = u2</a:t>
            </a:r>
          </a:p>
        </p:txBody>
      </p:sp>
      <p:sp>
        <p:nvSpPr>
          <p:cNvPr id="114744" name="Text Box 54">
            <a:extLst>
              <a:ext uri="{FF2B5EF4-FFF2-40B4-BE49-F238E27FC236}">
                <a16:creationId xmlns:a16="http://schemas.microsoft.com/office/drawing/2014/main" id="{8024F4B6-C8EA-78F1-1932-52E626421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413349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d7 i = u2</a:t>
            </a:r>
          </a:p>
        </p:txBody>
      </p:sp>
      <p:sp>
        <p:nvSpPr>
          <p:cNvPr id="114745" name="Line 55">
            <a:extLst>
              <a:ext uri="{FF2B5EF4-FFF2-40B4-BE49-F238E27FC236}">
                <a16:creationId xmlns:a16="http://schemas.microsoft.com/office/drawing/2014/main" id="{C3E84D55-E929-9614-0524-145AE8ACCA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1" y="291429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746" name="Line 56">
            <a:extLst>
              <a:ext uri="{FF2B5EF4-FFF2-40B4-BE49-F238E27FC236}">
                <a16:creationId xmlns:a16="http://schemas.microsoft.com/office/drawing/2014/main" id="{32FCA72A-FD80-0B89-6DCC-951D96BAA6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1" y="2914290"/>
            <a:ext cx="457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747" name="Line 57">
            <a:extLst>
              <a:ext uri="{FF2B5EF4-FFF2-40B4-BE49-F238E27FC236}">
                <a16:creationId xmlns:a16="http://schemas.microsoft.com/office/drawing/2014/main" id="{F03734B1-4966-908A-70C6-32303CD15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1" y="398109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748" name="Freeform 58">
            <a:extLst>
              <a:ext uri="{FF2B5EF4-FFF2-40B4-BE49-F238E27FC236}">
                <a16:creationId xmlns:a16="http://schemas.microsoft.com/office/drawing/2014/main" id="{6F1E5097-AF6E-F48A-3268-FA213CD2B353}"/>
              </a:ext>
            </a:extLst>
          </p:cNvPr>
          <p:cNvSpPr>
            <a:spLocks/>
          </p:cNvSpPr>
          <p:nvPr/>
        </p:nvSpPr>
        <p:spPr bwMode="auto">
          <a:xfrm>
            <a:off x="6096001" y="1542690"/>
            <a:ext cx="1638300" cy="3479800"/>
          </a:xfrm>
          <a:custGeom>
            <a:avLst/>
            <a:gdLst>
              <a:gd name="T0" fmla="*/ 1447800 w 1032"/>
              <a:gd name="T1" fmla="*/ 2971800 h 2192"/>
              <a:gd name="T2" fmla="*/ 1600200 w 1032"/>
              <a:gd name="T3" fmla="*/ 3048000 h 2192"/>
              <a:gd name="T4" fmla="*/ 1371600 w 1032"/>
              <a:gd name="T5" fmla="*/ 381000 h 2192"/>
              <a:gd name="T6" fmla="*/ 0 w 1032"/>
              <a:gd name="T7" fmla="*/ 762000 h 21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32" h="2192">
                <a:moveTo>
                  <a:pt x="912" y="1872"/>
                </a:moveTo>
                <a:cubicBezTo>
                  <a:pt x="964" y="2032"/>
                  <a:pt x="1016" y="2192"/>
                  <a:pt x="1008" y="1920"/>
                </a:cubicBezTo>
                <a:cubicBezTo>
                  <a:pt x="1000" y="1648"/>
                  <a:pt x="1032" y="480"/>
                  <a:pt x="864" y="240"/>
                </a:cubicBezTo>
                <a:cubicBezTo>
                  <a:pt x="696" y="0"/>
                  <a:pt x="348" y="240"/>
                  <a:pt x="0" y="4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749" name="Line 59">
            <a:extLst>
              <a:ext uri="{FF2B5EF4-FFF2-40B4-BE49-F238E27FC236}">
                <a16:creationId xmlns:a16="http://schemas.microsoft.com/office/drawing/2014/main" id="{6C973237-668C-EF7A-7146-8031588370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1" y="451449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750" name="Text Box 60">
            <a:extLst>
              <a:ext uri="{FF2B5EF4-FFF2-40B4-BE49-F238E27FC236}">
                <a16:creationId xmlns:a16="http://schemas.microsoft.com/office/drawing/2014/main" id="{F9126264-3D30-BF17-C5B0-95EEE5067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1" y="2304690"/>
            <a:ext cx="1257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</a:rPr>
              <a:t>Gen = 4,5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</a:rPr>
              <a:t>Kill = 1,2,7</a:t>
            </a:r>
          </a:p>
        </p:txBody>
      </p:sp>
      <p:sp>
        <p:nvSpPr>
          <p:cNvPr id="114751" name="Text Box 61">
            <a:extLst>
              <a:ext uri="{FF2B5EF4-FFF2-40B4-BE49-F238E27FC236}">
                <a16:creationId xmlns:a16="http://schemas.microsoft.com/office/drawing/2014/main" id="{A2229793-0962-50EE-21B9-9473DA723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1" y="24729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</a:rPr>
              <a:t>Gen = 1,2,3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</a:rPr>
              <a:t>Kill = 4,5,6,7</a:t>
            </a:r>
          </a:p>
        </p:txBody>
      </p:sp>
      <p:sp>
        <p:nvSpPr>
          <p:cNvPr id="114752" name="Text Box 62">
            <a:extLst>
              <a:ext uri="{FF2B5EF4-FFF2-40B4-BE49-F238E27FC236}">
                <a16:creationId xmlns:a16="http://schemas.microsoft.com/office/drawing/2014/main" id="{0706D9FD-A151-BEC6-AAD9-5C2EF3E17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1" y="448274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</a:rPr>
              <a:t>Gen = 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</a:rPr>
              <a:t>Kill = 1,4</a:t>
            </a:r>
          </a:p>
        </p:txBody>
      </p:sp>
      <p:sp>
        <p:nvSpPr>
          <p:cNvPr id="114753" name="Text Box 63">
            <a:extLst>
              <a:ext uri="{FF2B5EF4-FFF2-40B4-BE49-F238E27FC236}">
                <a16:creationId xmlns:a16="http://schemas.microsoft.com/office/drawing/2014/main" id="{B903F9EA-A3EC-916D-B11B-F73228A92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1" y="4057290"/>
            <a:ext cx="1003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</a:rPr>
              <a:t>Gen = 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</a:rPr>
              <a:t>Kill = 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E07647-26B0-668B-B009-4646C3D2F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</a:rPr>
              <a:t>Md. Masudur Rahman, Dept. of CSE, UGV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3D866FD2-D6BE-B18C-55AD-14A03F722496}"/>
              </a:ext>
            </a:extLst>
          </p:cNvPr>
          <p:cNvSpPr txBox="1">
            <a:spLocks/>
          </p:cNvSpPr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36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Reaching Definitions Algorithm</a:t>
            </a:r>
            <a:endParaRPr lang="en-US" sz="3600" spc="-6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3668898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478" name="Group 54">
            <a:extLst>
              <a:ext uri="{FF2B5EF4-FFF2-40B4-BE49-F238E27FC236}">
                <a16:creationId xmlns:a16="http://schemas.microsoft.com/office/drawing/2014/main" id="{0F76F23B-303E-3AEF-8FB4-253AE3296A2A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25024551"/>
              </p:ext>
            </p:extLst>
          </p:nvPr>
        </p:nvGraphicFramePr>
        <p:xfrm>
          <a:off x="4106175" y="638355"/>
          <a:ext cx="7108165" cy="3429000"/>
        </p:xfrm>
        <a:graphic>
          <a:graphicData uri="http://schemas.openxmlformats.org/drawingml/2006/table">
            <a:tbl>
              <a:tblPr/>
              <a:tblGrid>
                <a:gridCol w="819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9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6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9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</a:rPr>
                        <a:t>IN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</a:rPr>
                        <a:t>OUT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IN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OUT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8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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</a:rPr>
                        <a:t>1,2,3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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1,2,3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5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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OUT[1]+OUT[4]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= 1,2,3,7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4,5 + (1,2,3,7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– 1,2,7)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= 3,4,5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9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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OUT[2] = 3,4,5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6 + (3,4,5 – 3)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= 4,5,6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9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B4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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OUT[2]+OUT[3]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= 3,4,5,6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7 + (3,4,5,6 – 1,4) = 3,5,6,7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6739" name="Slide Number Placeholder 4">
            <a:extLst>
              <a:ext uri="{FF2B5EF4-FFF2-40B4-BE49-F238E27FC236}">
                <a16:creationId xmlns:a16="http://schemas.microsoft.com/office/drawing/2014/main" id="{9407A8D4-B195-4072-FD24-C7DA0037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40CAA7-6A1D-442E-BE5A-DBE8C935EF9F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16790" name="Rectangle 52">
            <a:extLst>
              <a:ext uri="{FF2B5EF4-FFF2-40B4-BE49-F238E27FC236}">
                <a16:creationId xmlns:a16="http://schemas.microsoft.com/office/drawing/2014/main" id="{A21FAB57-2BC8-1350-656E-D6E66D7ED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9026" y="4505864"/>
            <a:ext cx="4572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IN[B] = </a:t>
            </a:r>
            <a:r>
              <a:rPr lang="en-US" altLang="en-US" sz="1800" dirty="0">
                <a:solidFill>
                  <a:srgbClr val="0066FF"/>
                </a:solidFill>
                <a:latin typeface="Wingdings 3" panose="05040102010807070707" pitchFamily="18" charset="2"/>
                <a:sym typeface="Symbol" panose="05050102010706020507" pitchFamily="18" charset="2"/>
              </a:rPr>
              <a:t></a:t>
            </a:r>
            <a:r>
              <a:rPr lang="en-US" altLang="en-US" sz="1800" dirty="0">
                <a:solidFill>
                  <a:srgbClr val="0066FF"/>
                </a:solidFill>
                <a:latin typeface="Arial" panose="020B0604020202020204" pitchFamily="34" charset="0"/>
              </a:rPr>
              <a:t>(out[P])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for all predecessor blocks in the CFG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OUT[B] = </a:t>
            </a:r>
            <a:r>
              <a:rPr lang="en-US" altLang="en-US" sz="1800" dirty="0">
                <a:solidFill>
                  <a:srgbClr val="0066FF"/>
                </a:solidFill>
                <a:latin typeface="Arial" panose="020B0604020202020204" pitchFamily="34" charset="0"/>
              </a:rPr>
              <a:t>GEN[B] + (IN[B] – KILL[B])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F9583-FF29-4B96-ADD9-6E9F9308F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</a:rPr>
              <a:t>Md. Masudur Rahman, Dept. of CSE, UGV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E7297037-09C1-9D03-95A2-410D35EC6722}"/>
              </a:ext>
            </a:extLst>
          </p:cNvPr>
          <p:cNvSpPr txBox="1">
            <a:spLocks/>
          </p:cNvSpPr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36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Reaching Definitions Algorithm</a:t>
            </a:r>
            <a:endParaRPr lang="en-US" sz="3600" spc="-6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4024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a Compiler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7D36C-D713-4E0A-9B77-DA754B950D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oogle Shape;472;p18" descr="auto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86121" y="1481512"/>
            <a:ext cx="4558042" cy="306387"/>
          </a:xfrm>
          <a:prstGeom prst="rect">
            <a:avLst/>
          </a:prstGeom>
          <a:noFill/>
          <a:ln w="9525" cap="flat" cmpd="sng">
            <a:solidFill>
              <a:srgbClr val="F5E8D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7" name="Google Shape;473;p18"/>
          <p:cNvSpPr/>
          <p:nvPr/>
        </p:nvSpPr>
        <p:spPr>
          <a:xfrm>
            <a:off x="4062552" y="2195892"/>
            <a:ext cx="3362513" cy="360000"/>
          </a:xfrm>
          <a:prstGeom prst="roundRect">
            <a:avLst>
              <a:gd name="adj" fmla="val 16667"/>
            </a:avLst>
          </a:prstGeom>
          <a:solidFill>
            <a:srgbClr val="41414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Scanner 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[Lexical Analyzer]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" name="Google Shape;474;p18"/>
          <p:cNvSpPr/>
          <p:nvPr/>
        </p:nvSpPr>
        <p:spPr>
          <a:xfrm rot="5400000">
            <a:off x="5600702" y="1837125"/>
            <a:ext cx="285750" cy="2889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14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" name="Google Shape;475;p18"/>
          <p:cNvSpPr/>
          <p:nvPr/>
        </p:nvSpPr>
        <p:spPr>
          <a:xfrm rot="5400000">
            <a:off x="5600702" y="2622938"/>
            <a:ext cx="285750" cy="2889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14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" name="Google Shape;476;p18"/>
          <p:cNvSpPr/>
          <p:nvPr/>
        </p:nvSpPr>
        <p:spPr>
          <a:xfrm rot="5400000">
            <a:off x="5630864" y="3194438"/>
            <a:ext cx="285750" cy="2889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14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" name="Google Shape;477;p18"/>
          <p:cNvSpPr/>
          <p:nvPr/>
        </p:nvSpPr>
        <p:spPr>
          <a:xfrm>
            <a:off x="4057625" y="3481776"/>
            <a:ext cx="3362513" cy="360000"/>
          </a:xfrm>
          <a:prstGeom prst="roundRect">
            <a:avLst>
              <a:gd name="adj" fmla="val 16667"/>
            </a:avLst>
          </a:prstGeom>
          <a:solidFill>
            <a:srgbClr val="41414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Parser 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[Syntax Analyzer]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2" name="Google Shape;47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1939" y="4124718"/>
            <a:ext cx="2946181" cy="642942"/>
          </a:xfrm>
          <a:prstGeom prst="rect">
            <a:avLst/>
          </a:prstGeom>
          <a:noFill/>
          <a:ln w="9525" cap="flat" cmpd="sng">
            <a:solidFill>
              <a:srgbClr val="F5E8D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3" name="Google Shape;479;p18"/>
          <p:cNvSpPr/>
          <p:nvPr/>
        </p:nvSpPr>
        <p:spPr>
          <a:xfrm rot="5400000">
            <a:off x="5630864" y="3837375"/>
            <a:ext cx="285750" cy="2889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14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4" name="Google Shape;480;p18"/>
          <p:cNvSpPr/>
          <p:nvPr/>
        </p:nvSpPr>
        <p:spPr>
          <a:xfrm rot="5400000">
            <a:off x="5595939" y="4766063"/>
            <a:ext cx="285750" cy="2889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14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5" name="Google Shape;481;p18"/>
          <p:cNvSpPr/>
          <p:nvPr/>
        </p:nvSpPr>
        <p:spPr>
          <a:xfrm>
            <a:off x="4057625" y="5053412"/>
            <a:ext cx="3362513" cy="360000"/>
          </a:xfrm>
          <a:prstGeom prst="roundRect">
            <a:avLst>
              <a:gd name="adj" fmla="val 16667"/>
            </a:avLst>
          </a:prstGeom>
          <a:solidFill>
            <a:srgbClr val="41414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Semantic Process 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[Semantic analyzer]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6" name="Google Shape;48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9063" y="5767792"/>
            <a:ext cx="3176752" cy="571503"/>
          </a:xfrm>
          <a:prstGeom prst="rect">
            <a:avLst/>
          </a:prstGeom>
          <a:noFill/>
          <a:ln w="9525" cap="flat" cmpd="sng">
            <a:solidFill>
              <a:srgbClr val="F5E8D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7" name="Google Shape;483;p18"/>
          <p:cNvSpPr/>
          <p:nvPr/>
        </p:nvSpPr>
        <p:spPr>
          <a:xfrm>
            <a:off x="8481854" y="1481512"/>
            <a:ext cx="3362513" cy="360000"/>
          </a:xfrm>
          <a:prstGeom prst="roundRect">
            <a:avLst>
              <a:gd name="adj" fmla="val 16667"/>
            </a:avLst>
          </a:prstGeom>
          <a:solidFill>
            <a:srgbClr val="41414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Code Generator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[Intermediate Code Generator]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" name="Google Shape;484;p18"/>
          <p:cNvSpPr/>
          <p:nvPr/>
        </p:nvSpPr>
        <p:spPr>
          <a:xfrm rot="5400000">
            <a:off x="10020302" y="1122750"/>
            <a:ext cx="285750" cy="2889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14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9" name="Google Shape;48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73998" y="2267330"/>
            <a:ext cx="3010228" cy="571504"/>
          </a:xfrm>
          <a:prstGeom prst="rect">
            <a:avLst/>
          </a:prstGeom>
          <a:noFill/>
          <a:ln w="9525" cap="flat" cmpd="sng">
            <a:solidFill>
              <a:srgbClr val="F5E8D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0" name="Google Shape;486;p18"/>
          <p:cNvSpPr/>
          <p:nvPr/>
        </p:nvSpPr>
        <p:spPr>
          <a:xfrm rot="5400000">
            <a:off x="10020302" y="1908563"/>
            <a:ext cx="285750" cy="2889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14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1" name="Google Shape;487;p18"/>
          <p:cNvSpPr/>
          <p:nvPr/>
        </p:nvSpPr>
        <p:spPr>
          <a:xfrm>
            <a:off x="8481854" y="3196024"/>
            <a:ext cx="3362513" cy="360000"/>
          </a:xfrm>
          <a:prstGeom prst="roundRect">
            <a:avLst>
              <a:gd name="adj" fmla="val 16667"/>
            </a:avLst>
          </a:prstGeom>
          <a:solidFill>
            <a:srgbClr val="41414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Code Optimizer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oogle Shape;488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66141" y="3981842"/>
            <a:ext cx="2689991" cy="361950"/>
          </a:xfrm>
          <a:prstGeom prst="rect">
            <a:avLst/>
          </a:prstGeom>
          <a:noFill/>
          <a:ln w="9525" cap="flat" cmpd="sng">
            <a:solidFill>
              <a:srgbClr val="F5E8D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3" name="Google Shape;489;p18"/>
          <p:cNvSpPr/>
          <p:nvPr/>
        </p:nvSpPr>
        <p:spPr>
          <a:xfrm rot="5400000">
            <a:off x="10020302" y="3623063"/>
            <a:ext cx="285750" cy="2889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14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4" name="Google Shape;490;p18"/>
          <p:cNvSpPr/>
          <p:nvPr/>
        </p:nvSpPr>
        <p:spPr>
          <a:xfrm rot="5400000">
            <a:off x="10020302" y="2908688"/>
            <a:ext cx="285750" cy="2889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14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" name="Google Shape;491;p18"/>
          <p:cNvSpPr/>
          <p:nvPr/>
        </p:nvSpPr>
        <p:spPr>
          <a:xfrm rot="5400000">
            <a:off x="5559427" y="5409000"/>
            <a:ext cx="285750" cy="2889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14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26" name="Google Shape;492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86964" y="0"/>
            <a:ext cx="1962150" cy="1057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493;p18"/>
          <p:cNvGrpSpPr/>
          <p:nvPr/>
        </p:nvGrpSpPr>
        <p:grpSpPr>
          <a:xfrm>
            <a:off x="4200526" y="2767401"/>
            <a:ext cx="2789238" cy="385762"/>
            <a:chOff x="1000100" y="2786058"/>
            <a:chExt cx="2789021" cy="385764"/>
          </a:xfrm>
        </p:grpSpPr>
        <p:pic>
          <p:nvPicPr>
            <p:cNvPr id="28" name="Google Shape;494;p1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342510" y="3000372"/>
              <a:ext cx="2446611" cy="171450"/>
            </a:xfrm>
            <a:prstGeom prst="rect">
              <a:avLst/>
            </a:prstGeom>
            <a:noFill/>
            <a:ln w="9525" cap="flat" cmpd="sng">
              <a:solidFill>
                <a:srgbClr val="F5E8DA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sp>
          <p:nvSpPr>
            <p:cNvPr id="29" name="Google Shape;495;p18"/>
            <p:cNvSpPr txBox="1"/>
            <p:nvPr/>
          </p:nvSpPr>
          <p:spPr>
            <a:xfrm>
              <a:off x="1000100" y="2786058"/>
              <a:ext cx="10001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mo"/>
                  <a:ea typeface="Arimo"/>
                  <a:cs typeface="Arimo"/>
                  <a:sym typeface="Arimo"/>
                </a:rPr>
                <a:t>Tokens </a:t>
              </a:r>
              <a:endParaRPr kumimoji="0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30" name="Google Shape;496;p18"/>
          <p:cNvSpPr txBox="1"/>
          <p:nvPr/>
        </p:nvSpPr>
        <p:spPr>
          <a:xfrm>
            <a:off x="3843339" y="3981838"/>
            <a:ext cx="10001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Parse tree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1" name="Google Shape;497;p18"/>
          <p:cNvSpPr/>
          <p:nvPr/>
        </p:nvSpPr>
        <p:spPr>
          <a:xfrm>
            <a:off x="3200401" y="5482026"/>
            <a:ext cx="25717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Abstract Syntax Tree w/ Attributes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Google Shape;498;p18"/>
          <p:cNvSpPr/>
          <p:nvPr/>
        </p:nvSpPr>
        <p:spPr>
          <a:xfrm>
            <a:off x="9844089" y="1886338"/>
            <a:ext cx="25003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Non-optimized Intermediate 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Google Shape;499;p18"/>
          <p:cNvSpPr/>
          <p:nvPr/>
        </p:nvSpPr>
        <p:spPr>
          <a:xfrm>
            <a:off x="10191751" y="3696088"/>
            <a:ext cx="2179638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Optimized Intermediate 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Google Shape;500;p18"/>
          <p:cNvSpPr/>
          <p:nvPr/>
        </p:nvSpPr>
        <p:spPr>
          <a:xfrm>
            <a:off x="8486781" y="4696222"/>
            <a:ext cx="3362513" cy="360000"/>
          </a:xfrm>
          <a:prstGeom prst="roundRect">
            <a:avLst>
              <a:gd name="adj" fmla="val 16667"/>
            </a:avLst>
          </a:prstGeom>
          <a:solidFill>
            <a:srgbClr val="41414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Code Generator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5" name="Google Shape;501;p18"/>
          <p:cNvSpPr/>
          <p:nvPr/>
        </p:nvSpPr>
        <p:spPr>
          <a:xfrm rot="5400000">
            <a:off x="9988552" y="4408875"/>
            <a:ext cx="285750" cy="2889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14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36" name="Google Shape;502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72526" y="5339151"/>
            <a:ext cx="2786063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503;p18"/>
          <p:cNvSpPr/>
          <p:nvPr/>
        </p:nvSpPr>
        <p:spPr>
          <a:xfrm rot="5400000">
            <a:off x="9988552" y="5051813"/>
            <a:ext cx="285750" cy="2889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14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8" name="Google Shape;504;p18"/>
          <p:cNvSpPr/>
          <p:nvPr/>
        </p:nvSpPr>
        <p:spPr>
          <a:xfrm>
            <a:off x="10629901" y="5124838"/>
            <a:ext cx="16256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Target machine 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F4DDDFE8-E3B5-8C49-4C10-09D3AC04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45201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474" name="Group 2">
            <a:extLst>
              <a:ext uri="{FF2B5EF4-FFF2-40B4-BE49-F238E27FC236}">
                <a16:creationId xmlns:a16="http://schemas.microsoft.com/office/drawing/2014/main" id="{EAC29AE6-F4C5-4943-79D7-69CA30C6A1C0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83928530"/>
              </p:ext>
            </p:extLst>
          </p:nvPr>
        </p:nvGraphicFramePr>
        <p:xfrm>
          <a:off x="3571336" y="804617"/>
          <a:ext cx="8077200" cy="2657966"/>
        </p:xfrm>
        <a:graphic>
          <a:graphicData uri="http://schemas.openxmlformats.org/drawingml/2006/table">
            <a:tbl>
              <a:tblPr/>
              <a:tblGrid>
                <a:gridCol w="6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</a:rPr>
                        <a:t>IN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</a:rPr>
                        <a:t>OUT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IN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OUT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IN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OUT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9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B1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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</a:rPr>
                        <a:t>1,2,3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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1,2,3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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1,2,3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B2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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1,2,3,7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3,4,5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OUT[1] + OUT[4] = 1,2,3,5,6,7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4,5 + (1,2,3,5,6,7-1,2,7) = 3,4,5,6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7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B3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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3,4,5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4,5,6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OUT[2] = 3,4,5,6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6 + (3,4,5,6 – 3)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= 4,5,6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7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B4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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3,4,5,6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3,5,6,7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OUT[2] + OUT[3] = 3,4,5,6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7+(3,4,5,6 – 1,4)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= 3,5,6,7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8787" name="Slide Number Placeholder 4">
            <a:extLst>
              <a:ext uri="{FF2B5EF4-FFF2-40B4-BE49-F238E27FC236}">
                <a16:creationId xmlns:a16="http://schemas.microsoft.com/office/drawing/2014/main" id="{6DB72173-5782-FFBB-5981-0A6C85C1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95BEAF-2851-4CCD-93D0-99DF371F448E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18838" name="Rectangle 52">
            <a:extLst>
              <a:ext uri="{FF2B5EF4-FFF2-40B4-BE49-F238E27FC236}">
                <a16:creationId xmlns:a16="http://schemas.microsoft.com/office/drawing/2014/main" id="{A5C98F8B-2F04-59C0-B737-FF587E1A5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9026" y="3993478"/>
            <a:ext cx="4572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IN[B] = </a:t>
            </a:r>
            <a:r>
              <a:rPr lang="en-US" altLang="en-US" sz="1800" dirty="0">
                <a:solidFill>
                  <a:srgbClr val="0066FF"/>
                </a:solidFill>
                <a:latin typeface="Wingdings 3" panose="05040102010807070707" pitchFamily="18" charset="2"/>
                <a:sym typeface="Symbol" panose="05050102010706020507" pitchFamily="18" charset="2"/>
              </a:rPr>
              <a:t></a:t>
            </a:r>
            <a:r>
              <a:rPr lang="en-US" altLang="en-US" sz="1800" dirty="0">
                <a:solidFill>
                  <a:srgbClr val="0066FF"/>
                </a:solidFill>
                <a:latin typeface="Arial" panose="020B0604020202020204" pitchFamily="34" charset="0"/>
              </a:rPr>
              <a:t>(out[P])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for all predecessor blocks in the CFG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OUT[B] = </a:t>
            </a:r>
            <a:r>
              <a:rPr lang="en-US" altLang="en-US" sz="1800" dirty="0">
                <a:solidFill>
                  <a:srgbClr val="0066FF"/>
                </a:solidFill>
                <a:latin typeface="Arial" panose="020B0604020202020204" pitchFamily="34" charset="0"/>
              </a:rPr>
              <a:t>GEN[B] + (IN[B] – KILL[B])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9954A1-7E75-4C3A-789D-D05ABC2C4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</a:rPr>
              <a:t>Md. Masudur Rahman, Dept. of CSE, UGV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CC1FE001-7B14-93E2-F000-3172F689896A}"/>
              </a:ext>
            </a:extLst>
          </p:cNvPr>
          <p:cNvSpPr txBox="1">
            <a:spLocks/>
          </p:cNvSpPr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36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Reaching Definitions Algorithm</a:t>
            </a:r>
            <a:endParaRPr lang="en-US" sz="3600" spc="-6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0106461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>
            <a:extLst>
              <a:ext uri="{FF2B5EF4-FFF2-40B4-BE49-F238E27FC236}">
                <a16:creationId xmlns:a16="http://schemas.microsoft.com/office/drawing/2014/main" id="{68353AFE-47F5-645D-9C6F-FB05AA865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Forward vs. Backward</a:t>
            </a:r>
          </a:p>
        </p:txBody>
      </p:sp>
      <p:sp>
        <p:nvSpPr>
          <p:cNvPr id="120837" name="Rectangle 3">
            <a:extLst>
              <a:ext uri="{FF2B5EF4-FFF2-40B4-BE49-F238E27FC236}">
                <a16:creationId xmlns:a16="http://schemas.microsoft.com/office/drawing/2014/main" id="{6D60E1E9-7C91-465E-7146-4B205D1EDB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Forward flow vs. Backward flow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Forward: Compute OUT for given IN,GEN,KILL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Information propagates from the predecessors of a vertex.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Examples: </a:t>
            </a:r>
            <a:r>
              <a:rPr lang="en-US" altLang="en-US" sz="2400">
                <a:solidFill>
                  <a:srgbClr val="FF3300"/>
                </a:solidFill>
              </a:rPr>
              <a:t>Reachability</a:t>
            </a:r>
            <a:r>
              <a:rPr lang="en-US" altLang="en-US" sz="2400"/>
              <a:t>, available expressions, constant propagation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Backward: Compute IN for given OUT,GEN,KILL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Information propagates from the successors of a vertex.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Example: </a:t>
            </a:r>
            <a:r>
              <a:rPr lang="en-US" altLang="en-US" sz="2400">
                <a:solidFill>
                  <a:srgbClr val="FF3300"/>
                </a:solidFill>
              </a:rPr>
              <a:t>Live variable Analysis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sp>
        <p:nvSpPr>
          <p:cNvPr id="120835" name="Slide Number Placeholder 5">
            <a:extLst>
              <a:ext uri="{FF2B5EF4-FFF2-40B4-BE49-F238E27FC236}">
                <a16:creationId xmlns:a16="http://schemas.microsoft.com/office/drawing/2014/main" id="{9E9B0899-24FE-3E4D-3F79-B90E9185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92D09F-5D6F-4E32-BC37-E54366F1C86B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B0E818-BDB3-C2A4-DA2F-710153CE2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032238397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2">
            <a:extLst>
              <a:ext uri="{FF2B5EF4-FFF2-40B4-BE49-F238E27FC236}">
                <a16:creationId xmlns:a16="http://schemas.microsoft.com/office/drawing/2014/main" id="{B3B4936A-B31A-0298-8B4E-671AE7976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Forward vs. Backward Equations</a:t>
            </a:r>
          </a:p>
        </p:txBody>
      </p:sp>
      <p:sp>
        <p:nvSpPr>
          <p:cNvPr id="122885" name="Rectangle 3">
            <a:extLst>
              <a:ext uri="{FF2B5EF4-FFF2-40B4-BE49-F238E27FC236}">
                <a16:creationId xmlns:a16="http://schemas.microsoft.com/office/drawing/2014/main" id="{C77E15FA-32FD-5DDF-1E9F-2EC04DAC76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2568" y="1367028"/>
            <a:ext cx="6096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Forward vs. backward</a:t>
            </a:r>
          </a:p>
          <a:p>
            <a:pPr lvl="1" eaLnBrk="1" hangingPunct="1"/>
            <a:r>
              <a:rPr lang="en-US" altLang="en-US" dirty="0"/>
              <a:t>Forward:</a:t>
            </a:r>
          </a:p>
          <a:p>
            <a:pPr lvl="2" eaLnBrk="1" hangingPunct="1"/>
            <a:r>
              <a:rPr lang="en-US" altLang="en-US" dirty="0"/>
              <a:t>IN[B] - process OUT[P] for all P in predecessors(B)</a:t>
            </a:r>
          </a:p>
          <a:p>
            <a:pPr lvl="2" eaLnBrk="1" hangingPunct="1"/>
            <a:r>
              <a:rPr lang="en-US" altLang="en-US" dirty="0"/>
              <a:t>OUT[B] = local U (IN[B] – local)</a:t>
            </a:r>
          </a:p>
          <a:p>
            <a:pPr lvl="1" eaLnBrk="1" hangingPunct="1"/>
            <a:r>
              <a:rPr lang="en-US" altLang="en-US" dirty="0"/>
              <a:t>Backward:</a:t>
            </a:r>
          </a:p>
          <a:p>
            <a:pPr lvl="2" eaLnBrk="1" hangingPunct="1"/>
            <a:r>
              <a:rPr lang="en-US" altLang="en-US" dirty="0"/>
              <a:t>OUT[B] - process IN[S] for all S in successor(B)</a:t>
            </a:r>
          </a:p>
          <a:p>
            <a:pPr lvl="2" eaLnBrk="1" hangingPunct="1"/>
            <a:r>
              <a:rPr lang="en-US" altLang="en-US" dirty="0"/>
              <a:t>IN[B] = local U (OUT[B] – local)</a:t>
            </a:r>
          </a:p>
        </p:txBody>
      </p:sp>
      <p:sp>
        <p:nvSpPr>
          <p:cNvPr id="122883" name="Slide Number Placeholder 5">
            <a:extLst>
              <a:ext uri="{FF2B5EF4-FFF2-40B4-BE49-F238E27FC236}">
                <a16:creationId xmlns:a16="http://schemas.microsoft.com/office/drawing/2014/main" id="{CCA5E213-1870-5DBD-11B0-9DDF4622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D79416-0662-4608-BC0B-2DCD6358B1A2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22886" name="Rectangle 4">
            <a:extLst>
              <a:ext uri="{FF2B5EF4-FFF2-40B4-BE49-F238E27FC236}">
                <a16:creationId xmlns:a16="http://schemas.microsoft.com/office/drawing/2014/main" id="{3FE0D6B8-9690-C641-8417-47873E4F3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6935" y="25908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2887" name="Line 5">
            <a:extLst>
              <a:ext uri="{FF2B5EF4-FFF2-40B4-BE49-F238E27FC236}">
                <a16:creationId xmlns:a16="http://schemas.microsoft.com/office/drawing/2014/main" id="{99930B33-990C-0BDD-DB7F-E6D95A6552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4135" y="3886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888" name="Line 6">
            <a:extLst>
              <a:ext uri="{FF2B5EF4-FFF2-40B4-BE49-F238E27FC236}">
                <a16:creationId xmlns:a16="http://schemas.microsoft.com/office/drawing/2014/main" id="{0768E05E-7536-E163-5329-DC91222E8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00735" y="19812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889" name="Line 7">
            <a:extLst>
              <a:ext uri="{FF2B5EF4-FFF2-40B4-BE49-F238E27FC236}">
                <a16:creationId xmlns:a16="http://schemas.microsoft.com/office/drawing/2014/main" id="{977E5630-ADED-24C3-CCF4-096C4852BA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34135" y="1981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890" name="Line 8">
            <a:extLst>
              <a:ext uri="{FF2B5EF4-FFF2-40B4-BE49-F238E27FC236}">
                <a16:creationId xmlns:a16="http://schemas.microsoft.com/office/drawing/2014/main" id="{C5718A9B-9C27-D168-EF5A-47CDC0962D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72135" y="38862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C754D0-D4A0-724E-97B9-F4065C505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772975066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>
            <a:extLst>
              <a:ext uri="{FF2B5EF4-FFF2-40B4-BE49-F238E27FC236}">
                <a16:creationId xmlns:a16="http://schemas.microsoft.com/office/drawing/2014/main" id="{C051585C-48D4-6F78-98AF-9889522EB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May vs. Must</a:t>
            </a:r>
          </a:p>
        </p:txBody>
      </p:sp>
      <p:sp>
        <p:nvSpPr>
          <p:cNvPr id="124933" name="Rectangle 3">
            <a:extLst>
              <a:ext uri="{FF2B5EF4-FFF2-40B4-BE49-F238E27FC236}">
                <a16:creationId xmlns:a16="http://schemas.microsoft.com/office/drawing/2014/main" id="{B6D95BE8-F645-A323-0C26-11F5AE73B0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May vs. Must </a:t>
            </a:r>
          </a:p>
          <a:p>
            <a:pPr lvl="1" eaLnBrk="1" hangingPunct="1">
              <a:buFontTx/>
              <a:buNone/>
            </a:pPr>
            <a:r>
              <a:rPr lang="en-US" altLang="en-US" dirty="0"/>
              <a:t>Must – true on </a:t>
            </a:r>
            <a:r>
              <a:rPr lang="en-US" altLang="en-US" b="1" dirty="0"/>
              <a:t>all paths</a:t>
            </a:r>
          </a:p>
          <a:p>
            <a:pPr lvl="2" eaLnBrk="1" hangingPunct="1">
              <a:buFontTx/>
              <a:buNone/>
            </a:pPr>
            <a:r>
              <a:rPr lang="en-US" altLang="en-US" dirty="0"/>
              <a:t>Ex: constant propagation – variable must provably hold appropriate constant on all paths in order to do a substitution</a:t>
            </a:r>
          </a:p>
          <a:p>
            <a:pPr lvl="1" eaLnBrk="1" hangingPunct="1">
              <a:buFontTx/>
              <a:buNone/>
            </a:pPr>
            <a:r>
              <a:rPr lang="en-US" altLang="en-US" dirty="0"/>
              <a:t>May – true on </a:t>
            </a:r>
            <a:r>
              <a:rPr lang="en-US" altLang="en-US" b="1" dirty="0"/>
              <a:t>some path</a:t>
            </a:r>
          </a:p>
          <a:p>
            <a:pPr lvl="2" eaLnBrk="1" hangingPunct="1">
              <a:buFontTx/>
              <a:buNone/>
            </a:pPr>
            <a:r>
              <a:rPr lang="en-US" altLang="en-US" dirty="0"/>
              <a:t>Ex: </a:t>
            </a:r>
            <a:r>
              <a:rPr lang="en-US" altLang="en-US" dirty="0">
                <a:solidFill>
                  <a:srgbClr val="FF3300"/>
                </a:solidFill>
              </a:rPr>
              <a:t>Live variable analysis</a:t>
            </a:r>
            <a:r>
              <a:rPr lang="en-US" altLang="en-US" dirty="0"/>
              <a:t> – a variable is live if it could be used on some path; </a:t>
            </a:r>
            <a:r>
              <a:rPr lang="en-US" altLang="en-US" dirty="0">
                <a:solidFill>
                  <a:srgbClr val="FF3300"/>
                </a:solidFill>
              </a:rPr>
              <a:t>reachability</a:t>
            </a:r>
            <a:r>
              <a:rPr lang="en-US" altLang="en-US" dirty="0"/>
              <a:t> – a definition reaches a point if it can reach it on some path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124931" name="Slide Number Placeholder 5">
            <a:extLst>
              <a:ext uri="{FF2B5EF4-FFF2-40B4-BE49-F238E27FC236}">
                <a16:creationId xmlns:a16="http://schemas.microsoft.com/office/drawing/2014/main" id="{7399B8EA-A843-B87B-0DB2-4C9835065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4299E3-9557-4224-9315-78CE6C3392C2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208DF-61D8-20D3-F61F-B84F7ABC9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827883277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2">
            <a:extLst>
              <a:ext uri="{FF2B5EF4-FFF2-40B4-BE49-F238E27FC236}">
                <a16:creationId xmlns:a16="http://schemas.microsoft.com/office/drawing/2014/main" id="{1C451B00-ECCD-5581-68CE-76C0DECDE5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May vs. Must Equations</a:t>
            </a:r>
          </a:p>
        </p:txBody>
      </p:sp>
      <p:sp>
        <p:nvSpPr>
          <p:cNvPr id="126981" name="Rectangle 3">
            <a:extLst>
              <a:ext uri="{FF2B5EF4-FFF2-40B4-BE49-F238E27FC236}">
                <a16:creationId xmlns:a16="http://schemas.microsoft.com/office/drawing/2014/main" id="{C7ED67E8-D718-2ABC-D899-55D7BBA766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05200" y="1367028"/>
            <a:ext cx="5562600" cy="4114800"/>
          </a:xfrm>
        </p:spPr>
        <p:txBody>
          <a:bodyPr/>
          <a:lstStyle/>
          <a:p>
            <a:pPr eaLnBrk="1" hangingPunct="1"/>
            <a:r>
              <a:rPr lang="en-US" altLang="en-US" dirty="0"/>
              <a:t>May vs. Must</a:t>
            </a:r>
          </a:p>
          <a:p>
            <a:pPr lvl="1" eaLnBrk="1" hangingPunct="1"/>
            <a:r>
              <a:rPr lang="en-US" altLang="en-US" dirty="0"/>
              <a:t>May – IN[B] = </a:t>
            </a:r>
            <a:r>
              <a:rPr lang="en-US" altLang="en-US" dirty="0">
                <a:latin typeface="Wingdings 3" panose="05040102010807070707" pitchFamily="18" charset="2"/>
                <a:sym typeface="Symbol" panose="05050102010706020507" pitchFamily="18" charset="2"/>
              </a:rPr>
              <a:t></a:t>
            </a:r>
            <a:r>
              <a:rPr lang="en-US" altLang="en-US" dirty="0"/>
              <a:t>(out[P]) for all P in pred(B) </a:t>
            </a:r>
          </a:p>
          <a:p>
            <a:pPr lvl="1" eaLnBrk="1" hangingPunct="1"/>
            <a:r>
              <a:rPr lang="en-US" altLang="en-US" dirty="0"/>
              <a:t>Must – IN[B] = </a:t>
            </a:r>
            <a:r>
              <a:rPr lang="en-US" altLang="en-US" dirty="0">
                <a:latin typeface="Wingdings 3" panose="05040102010807070707" pitchFamily="18" charset="2"/>
                <a:sym typeface="Symbol" panose="05050102010706020507" pitchFamily="18" charset="2"/>
              </a:rPr>
              <a:t></a:t>
            </a:r>
            <a:r>
              <a:rPr lang="en-US" altLang="en-US" dirty="0"/>
              <a:t>(out[P]) for all P in pred(B) </a:t>
            </a:r>
          </a:p>
          <a:p>
            <a:pPr lvl="1" eaLnBrk="1" hangingPunct="1">
              <a:buFontTx/>
              <a:buNone/>
            </a:pPr>
            <a:endParaRPr lang="en-US" altLang="en-US" dirty="0"/>
          </a:p>
        </p:txBody>
      </p:sp>
      <p:sp>
        <p:nvSpPr>
          <p:cNvPr id="126979" name="Slide Number Placeholder 5">
            <a:extLst>
              <a:ext uri="{FF2B5EF4-FFF2-40B4-BE49-F238E27FC236}">
                <a16:creationId xmlns:a16="http://schemas.microsoft.com/office/drawing/2014/main" id="{C51149CE-4E79-085F-BFA7-4C6B6EE9A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FC95DF-243F-4069-B579-C529BE509AB6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26982" name="Rectangle 4">
            <a:extLst>
              <a:ext uri="{FF2B5EF4-FFF2-40B4-BE49-F238E27FC236}">
                <a16:creationId xmlns:a16="http://schemas.microsoft.com/office/drawing/2014/main" id="{79FB4D72-FF13-E45D-213B-3EA037778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555" y="27813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6983" name="Line 5">
            <a:extLst>
              <a:ext uri="{FF2B5EF4-FFF2-40B4-BE49-F238E27FC236}">
                <a16:creationId xmlns:a16="http://schemas.microsoft.com/office/drawing/2014/main" id="{6EC5496A-F36F-795F-32D7-FE72F36B0DB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34755" y="40767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84" name="Line 6">
            <a:extLst>
              <a:ext uri="{FF2B5EF4-FFF2-40B4-BE49-F238E27FC236}">
                <a16:creationId xmlns:a16="http://schemas.microsoft.com/office/drawing/2014/main" id="{A89507BA-0EE9-C930-1746-A4CB1A004DDC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1355" y="21717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85" name="Line 7">
            <a:extLst>
              <a:ext uri="{FF2B5EF4-FFF2-40B4-BE49-F238E27FC236}">
                <a16:creationId xmlns:a16="http://schemas.microsoft.com/office/drawing/2014/main" id="{708360ED-77A8-00E4-56DC-24FC1FE35E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34755" y="21717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86" name="Line 8">
            <a:extLst>
              <a:ext uri="{FF2B5EF4-FFF2-40B4-BE49-F238E27FC236}">
                <a16:creationId xmlns:a16="http://schemas.microsoft.com/office/drawing/2014/main" id="{0FD42775-4DDB-E418-B2F5-17ACD98598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72755" y="40767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CCB6AD-EE03-09AA-877F-98C252AF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4213164141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2">
            <a:extLst>
              <a:ext uri="{FF2B5EF4-FFF2-40B4-BE49-F238E27FC236}">
                <a16:creationId xmlns:a16="http://schemas.microsoft.com/office/drawing/2014/main" id="{FB841CA4-9B7F-84F9-7918-1FE5C7BF18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5328" y="704246"/>
            <a:ext cx="8229600" cy="5440363"/>
          </a:xfrm>
        </p:spPr>
        <p:txBody>
          <a:bodyPr/>
          <a:lstStyle/>
          <a:p>
            <a:pPr eaLnBrk="1" hangingPunct="1"/>
            <a:r>
              <a:rPr lang="en-US" altLang="en-US" dirty="0"/>
              <a:t>Reachability</a:t>
            </a:r>
          </a:p>
          <a:p>
            <a:pPr lvl="1" eaLnBrk="1" hangingPunct="1"/>
            <a:r>
              <a:rPr lang="en-US" altLang="en-US" sz="2400" dirty="0"/>
              <a:t>IN[B] = </a:t>
            </a:r>
            <a:r>
              <a:rPr lang="en-US" altLang="en-US" sz="2400" dirty="0">
                <a:latin typeface="Wingdings 3" panose="05040102010807070707" pitchFamily="18" charset="2"/>
                <a:sym typeface="Symbol" panose="05050102010706020507" pitchFamily="18" charset="2"/>
              </a:rPr>
              <a:t></a:t>
            </a:r>
            <a:r>
              <a:rPr lang="en-US" altLang="en-US" sz="2400" dirty="0"/>
              <a:t>(out[P]) for all P in pred(B) </a:t>
            </a:r>
          </a:p>
          <a:p>
            <a:pPr lvl="1" eaLnBrk="1" hangingPunct="1"/>
            <a:r>
              <a:rPr lang="en-US" altLang="en-US" sz="2400" dirty="0"/>
              <a:t>OUT[B] = GEN[B] + (IN[B] – KILL[B]) </a:t>
            </a:r>
          </a:p>
          <a:p>
            <a:pPr eaLnBrk="1" hangingPunct="1"/>
            <a:r>
              <a:rPr lang="en-US" altLang="en-US" dirty="0"/>
              <a:t>Live Variable Analysis</a:t>
            </a:r>
          </a:p>
          <a:p>
            <a:pPr lvl="1" eaLnBrk="1" hangingPunct="1"/>
            <a:r>
              <a:rPr lang="en-US" altLang="en-US" sz="2400" dirty="0"/>
              <a:t>OUT[B] = </a:t>
            </a:r>
            <a:r>
              <a:rPr lang="en-US" altLang="en-US" sz="2400" dirty="0">
                <a:latin typeface="Wingdings 3" panose="05040102010807070707" pitchFamily="18" charset="2"/>
                <a:sym typeface="Symbol" panose="05050102010706020507" pitchFamily="18" charset="2"/>
              </a:rPr>
              <a:t></a:t>
            </a:r>
            <a:r>
              <a:rPr lang="en-US" altLang="en-US" sz="2400" dirty="0"/>
              <a:t>(IN[S]) for all S in </a:t>
            </a:r>
            <a:r>
              <a:rPr lang="en-US" altLang="en-US" sz="2400" dirty="0" err="1"/>
              <a:t>succ</a:t>
            </a:r>
            <a:r>
              <a:rPr lang="en-US" altLang="en-US" sz="2400" dirty="0"/>
              <a:t>(B)</a:t>
            </a:r>
          </a:p>
          <a:p>
            <a:pPr lvl="1" eaLnBrk="1" hangingPunct="1"/>
            <a:r>
              <a:rPr lang="en-US" altLang="en-US" sz="2400" dirty="0"/>
              <a:t>IN[B] = USE[B] </a:t>
            </a:r>
            <a:r>
              <a:rPr lang="en-US" altLang="en-US" sz="2400" dirty="0">
                <a:latin typeface="Wingdings 3" panose="05040102010807070707" pitchFamily="18" charset="2"/>
                <a:sym typeface="Symbol" panose="05050102010706020507" pitchFamily="18" charset="2"/>
              </a:rPr>
              <a:t></a:t>
            </a:r>
            <a:r>
              <a:rPr lang="en-US" altLang="en-US" sz="2400" dirty="0"/>
              <a:t> (OUT[B] - DEF[B])</a:t>
            </a:r>
          </a:p>
          <a:p>
            <a:pPr eaLnBrk="1" hangingPunct="1"/>
            <a:r>
              <a:rPr lang="en-US" altLang="en-US" dirty="0"/>
              <a:t>Constant Propagation</a:t>
            </a:r>
          </a:p>
          <a:p>
            <a:pPr lvl="1" eaLnBrk="1" hangingPunct="1"/>
            <a:r>
              <a:rPr lang="en-US" altLang="en-US" sz="2400" dirty="0"/>
              <a:t>IN[B] = </a:t>
            </a:r>
            <a:r>
              <a:rPr lang="en-US" altLang="en-US" sz="2400" dirty="0">
                <a:latin typeface="Wingdings 3" panose="05040102010807070707" pitchFamily="18" charset="2"/>
                <a:sym typeface="Symbol" panose="05050102010706020507" pitchFamily="18" charset="2"/>
              </a:rPr>
              <a:t></a:t>
            </a:r>
            <a:r>
              <a:rPr lang="en-US" altLang="en-US" sz="2400" dirty="0"/>
              <a:t>(out[P]) for all P in pred(B) </a:t>
            </a:r>
          </a:p>
          <a:p>
            <a:pPr lvl="1" eaLnBrk="1" hangingPunct="1"/>
            <a:r>
              <a:rPr lang="en-US" altLang="en-US" sz="2400" dirty="0"/>
              <a:t>OUT[B] = DEF_CONST[B] </a:t>
            </a:r>
            <a:r>
              <a:rPr lang="en-US" altLang="en-US" sz="2400" dirty="0">
                <a:latin typeface="Wingdings 3" panose="05040102010807070707" pitchFamily="18" charset="2"/>
                <a:sym typeface="Symbol" panose="05050102010706020507" pitchFamily="18" charset="2"/>
              </a:rPr>
              <a:t></a:t>
            </a:r>
            <a:r>
              <a:rPr lang="en-US" altLang="en-US" sz="2400" dirty="0"/>
              <a:t> (IN[B] – KILL_CONST[B]) 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129027" name="Slide Number Placeholder 5">
            <a:extLst>
              <a:ext uri="{FF2B5EF4-FFF2-40B4-BE49-F238E27FC236}">
                <a16:creationId xmlns:a16="http://schemas.microsoft.com/office/drawing/2014/main" id="{E4F3DB31-9CAD-CFF4-6340-E5391BB35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154B94-AA30-42F5-9394-01D21891D1C6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A54A6-44FE-1045-7EE9-4A665B58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3F7A699-F63E-5694-40D2-EAD6B3B1A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pPr eaLnBrk="1" hangingPunct="1"/>
            <a:r>
              <a:rPr lang="en-US" altLang="en-US" dirty="0"/>
              <a:t>May vs. Must Equations</a:t>
            </a:r>
          </a:p>
        </p:txBody>
      </p:sp>
    </p:spTree>
    <p:extLst>
      <p:ext uri="{BB962C8B-B14F-4D97-AF65-F5344CB8AC3E}">
        <p14:creationId xmlns:p14="http://schemas.microsoft.com/office/powerpoint/2010/main" val="3170708137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2">
            <a:extLst>
              <a:ext uri="{FF2B5EF4-FFF2-40B4-BE49-F238E27FC236}">
                <a16:creationId xmlns:a16="http://schemas.microsoft.com/office/drawing/2014/main" id="{6510B6E4-B1C5-A408-10A5-0BD03C74F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Discussion</a:t>
            </a:r>
          </a:p>
        </p:txBody>
      </p:sp>
      <p:sp>
        <p:nvSpPr>
          <p:cNvPr id="131077" name="Rectangle 3">
            <a:extLst>
              <a:ext uri="{FF2B5EF4-FFF2-40B4-BE49-F238E27FC236}">
                <a16:creationId xmlns:a16="http://schemas.microsoft.com/office/drawing/2014/main" id="{7DBA966D-432B-8BF5-EBE4-D96015CC74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does this work?</a:t>
            </a:r>
          </a:p>
          <a:p>
            <a:pPr lvl="1" eaLnBrk="1" hangingPunct="1"/>
            <a:r>
              <a:rPr lang="en-US" altLang="en-US"/>
              <a:t>Finite set – can be represented as bit vectors</a:t>
            </a:r>
          </a:p>
          <a:p>
            <a:pPr lvl="1" eaLnBrk="1" hangingPunct="1"/>
            <a:r>
              <a:rPr lang="en-US" altLang="en-US"/>
              <a:t>Theory of lattices</a:t>
            </a:r>
          </a:p>
          <a:p>
            <a:pPr eaLnBrk="1" hangingPunct="1"/>
            <a:r>
              <a:rPr lang="en-US" altLang="en-US"/>
              <a:t>Is this guaranteed to terminate?</a:t>
            </a:r>
          </a:p>
          <a:p>
            <a:pPr lvl="1" eaLnBrk="1" hangingPunct="1"/>
            <a:r>
              <a:rPr lang="en-US" altLang="en-US"/>
              <a:t>Sets only grow and since finite in size …</a:t>
            </a:r>
          </a:p>
          <a:p>
            <a:pPr eaLnBrk="1" hangingPunct="1"/>
            <a:r>
              <a:rPr lang="en-US" altLang="en-US"/>
              <a:t>Can we find ways to reduce the number of iterations?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131075" name="Slide Number Placeholder 5">
            <a:extLst>
              <a:ext uri="{FF2B5EF4-FFF2-40B4-BE49-F238E27FC236}">
                <a16:creationId xmlns:a16="http://schemas.microsoft.com/office/drawing/2014/main" id="{C2074352-2CF2-649E-5A87-0A18CAF1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D27272-9B46-408F-87D4-13A7B44103F2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BD3A4-42EA-D466-D6BD-15130E386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52948238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2">
            <a:extLst>
              <a:ext uri="{FF2B5EF4-FFF2-40B4-BE49-F238E27FC236}">
                <a16:creationId xmlns:a16="http://schemas.microsoft.com/office/drawing/2014/main" id="{A03FAF07-00BD-FFF1-0FE8-30A79C838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7301" y="5021951"/>
            <a:ext cx="1981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25" name="Rectangle 3">
            <a:extLst>
              <a:ext uri="{FF2B5EF4-FFF2-40B4-BE49-F238E27FC236}">
                <a16:creationId xmlns:a16="http://schemas.microsoft.com/office/drawing/2014/main" id="{6ECEADEF-1EEF-F9CB-5C6D-E2C1F5D96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2646" y="5021951"/>
            <a:ext cx="1828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26" name="Rectangle 4">
            <a:extLst>
              <a:ext uri="{FF2B5EF4-FFF2-40B4-BE49-F238E27FC236}">
                <a16:creationId xmlns:a16="http://schemas.microsoft.com/office/drawing/2014/main" id="{A083104C-36FB-538D-8DD9-DFF3BB2A1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231" y="5021951"/>
            <a:ext cx="219456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27" name="Rectangle 5">
            <a:extLst>
              <a:ext uri="{FF2B5EF4-FFF2-40B4-BE49-F238E27FC236}">
                <a16:creationId xmlns:a16="http://schemas.microsoft.com/office/drawing/2014/main" id="{958E614B-38A7-D8A3-A46F-E0F52D2770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7750"/>
            <a:ext cx="3407434" cy="525204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Choosing visit order for Dataflow Analysis</a:t>
            </a:r>
          </a:p>
        </p:txBody>
      </p:sp>
      <p:sp>
        <p:nvSpPr>
          <p:cNvPr id="133128" name="Rectangle 6">
            <a:extLst>
              <a:ext uri="{FF2B5EF4-FFF2-40B4-BE49-F238E27FC236}">
                <a16:creationId xmlns:a16="http://schemas.microsoft.com/office/drawing/2014/main" id="{D04E7E17-97C8-58D5-0884-56443629C5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55520" y="672860"/>
            <a:ext cx="8219537" cy="534693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In forward flow analysis situations, if we visit the blocks in depth first order, we can reduce the number of iterations.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Suppose definition d follows block path 3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5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19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35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16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23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45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4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10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17 where the block numbering corresponds to the preorder depth-first numbering.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Then we can compute the reach of this definition in 3 iterations of our algorithm.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</a:rPr>
              <a:t>3 </a:t>
            </a:r>
            <a:r>
              <a:rPr lang="en-US" altLang="en-US" sz="2400" dirty="0">
                <a:solidFill>
                  <a:srgbClr val="FF33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FF3300"/>
                </a:solidFill>
              </a:rPr>
              <a:t> 5 </a:t>
            </a:r>
            <a:r>
              <a:rPr lang="en-US" altLang="en-US" sz="2400" dirty="0">
                <a:solidFill>
                  <a:srgbClr val="FF33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FF3300"/>
                </a:solidFill>
              </a:rPr>
              <a:t> 19 </a:t>
            </a:r>
            <a:r>
              <a:rPr lang="en-US" altLang="en-US" sz="2400" dirty="0">
                <a:solidFill>
                  <a:srgbClr val="FF33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FF3300"/>
                </a:solidFill>
              </a:rPr>
              <a:t> 35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3300"/>
                </a:solidFill>
              </a:rPr>
              <a:t>16 </a:t>
            </a:r>
            <a:r>
              <a:rPr lang="en-US" altLang="en-US" sz="2400" dirty="0">
                <a:solidFill>
                  <a:srgbClr val="FF33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FF3300"/>
                </a:solidFill>
              </a:rPr>
              <a:t> 23 </a:t>
            </a:r>
            <a:r>
              <a:rPr lang="en-US" altLang="en-US" sz="2400" dirty="0">
                <a:solidFill>
                  <a:srgbClr val="FF33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FF3300"/>
                </a:solidFill>
              </a:rPr>
              <a:t> 45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3300"/>
                </a:solidFill>
              </a:rPr>
              <a:t>4 </a:t>
            </a:r>
            <a:r>
              <a:rPr lang="en-US" altLang="en-US" sz="2400" dirty="0">
                <a:solidFill>
                  <a:srgbClr val="FF33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FF3300"/>
                </a:solidFill>
              </a:rPr>
              <a:t> 10 </a:t>
            </a:r>
            <a:r>
              <a:rPr lang="en-US" altLang="en-US" sz="2400" dirty="0">
                <a:solidFill>
                  <a:srgbClr val="FF33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FF3300"/>
                </a:solidFill>
              </a:rPr>
              <a:t> 17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133123" name="Slide Number Placeholder 5">
            <a:extLst>
              <a:ext uri="{FF2B5EF4-FFF2-40B4-BE49-F238E27FC236}">
                <a16:creationId xmlns:a16="http://schemas.microsoft.com/office/drawing/2014/main" id="{D61210F8-044B-BEA0-9BE7-787868B0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377F96-9075-4DF1-B195-05A58BB149C3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2A7F2A-8A6B-6B60-F046-A8E03A98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713979416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9A0BF-3EAC-2451-88B9-21288B857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660A26-0981-C459-F915-D7CC6D8B89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16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845A002-FA86-098B-9B83-1708A0E903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Slides 248-249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9A73C-539B-63AA-4E2A-50094459A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6A31DD-9315-67E5-7608-FDB8FA19A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4028470468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127D7F-07FA-E4E3-C921-D356B73D51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Revision &amp; Review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ED6076B-1D1A-A7E4-EEB9-E43803977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18A7B-C7F8-9921-68FF-3B3BB212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D94C22-957A-4BCF-9B6F-930A1B02D25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60D6-3FE3-6EFA-0E10-ACACB23D7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4239981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>
              <a:spcBef>
                <a:spcPts val="0"/>
              </a:spcBef>
              <a:buSzPts val="2040"/>
              <a:buChar char="⚫"/>
            </a:pP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1. Lecture Slides and Materials </a:t>
            </a:r>
            <a:endParaRPr lang="en-US" dirty="0"/>
          </a:p>
          <a:p>
            <a:pPr marL="274320" lvl="0" indent="-144780">
              <a:spcBef>
                <a:spcPts val="480"/>
              </a:spcBef>
              <a:buSzPts val="2040"/>
              <a:buNone/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lvl="0" indent="-274320">
              <a:spcBef>
                <a:spcPts val="480"/>
              </a:spcBef>
              <a:buSzPts val="2040"/>
              <a:buChar char="⚫"/>
            </a:pP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2.  A.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Aho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, R.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Sethi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and D. Ullman, “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  <a:sym typeface="Times New Roman"/>
              </a:rPr>
              <a:t>Compilers: Principles,   Techniques and Tools”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i="1" dirty="0">
                <a:latin typeface="Times New Roman"/>
                <a:ea typeface="Times New Roman"/>
                <a:cs typeface="Times New Roman"/>
                <a:sym typeface="Times New Roman"/>
              </a:rPr>
              <a:t>Addison Wesley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en-US" dirty="0"/>
          </a:p>
          <a:p>
            <a:pPr marL="548640" lvl="1" indent="-274320">
              <a:spcBef>
                <a:spcPts val="440"/>
              </a:spcBef>
              <a:buSzPts val="1540"/>
              <a:buFont typeface="Times New Roman"/>
              <a:buChar char="•"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 The Dragon faced  book</a:t>
            </a:r>
          </a:p>
          <a:p>
            <a:pPr marL="548640" lvl="1" indent="-274320">
              <a:spcBef>
                <a:spcPts val="440"/>
              </a:spcBef>
              <a:buSzPts val="1540"/>
              <a:buFont typeface="Times New Roman"/>
              <a:buChar char="•"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Old book, but still sufficient</a:t>
            </a:r>
            <a:endParaRPr lang="en-US" dirty="0"/>
          </a:p>
          <a:p>
            <a:pPr marL="274320" lvl="0" indent="-274320">
              <a:spcBef>
                <a:spcPts val="580"/>
              </a:spcBef>
              <a:buSzPts val="2465"/>
              <a:buFont typeface="Times New Roman"/>
              <a:buChar char="•"/>
            </a:pPr>
            <a:r>
              <a:rPr lang="en-US" sz="2900" b="1" dirty="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.  A. I.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Holub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, “Compiler Design in C”, Prentice Hill.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7D36C-D713-4E0A-9B77-DA754B950D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E1291-0872-716B-204A-566761951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651072648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96000-A333-B3CE-17D7-A1D98D6F3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433581-3396-16B7-D2FD-3DEF170094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17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08AA161-4D09-4AB4-BADA-2DE2D90D94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Slides 250-251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4822F-F20C-7F6E-CE2A-B34C265F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74ABAF-1824-5D12-56ED-B2434DD21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477134761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233BDA-7C29-652E-FCCE-9AA125E8D3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Presentation &amp; Feedback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0E42EFD-9543-A615-6BE1-1B5142140D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546EF-01EE-7C42-F070-613DF014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D94C22-957A-4BCF-9B6F-930A1B02D25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6736F-1102-9539-D4C5-6A3C5D919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862390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FA7CF4-7702-D3CB-224F-8EE2359BEE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2-3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4989DBC-B20E-F26A-9B70-00C47D6B58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Slides 26-40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46576-2907-325D-60B4-E99FE19C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7D36C-D713-4E0A-9B77-DA754B950D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0AA7D-14BD-D543-A00C-E73B8BE53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793567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Lexical analyzer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8323C-6B7B-A665-3131-33D7B444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E47DA-E3CD-B3D1-6538-58C13161A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650598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role of the lexical analyzer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phase of a compiler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task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read the input characters 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produce a sequence of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tokens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by  the parser for syntax analysis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assistant of parser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29B37-1E53-2493-9BB8-5B861E5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2D07E-C30F-C4A9-C17F-94E811BB7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403724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role of the lexical analyzer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C16EA-986F-2D4B-DA19-EC6C1C2D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797230" y="2583516"/>
            <a:ext cx="7391400" cy="2814639"/>
            <a:chOff x="192" y="1514"/>
            <a:chExt cx="4656" cy="1773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200" y="1680"/>
              <a:ext cx="816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Lexical analyzer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360" y="1770"/>
              <a:ext cx="816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Parser   </a:t>
              </a: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2304" y="2880"/>
              <a:ext cx="816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Symbol table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2016" y="182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>
              <a:off x="2016" y="201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528" y="186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4176" y="1920"/>
              <a:ext cx="67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1872" y="2208"/>
              <a:ext cx="43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H="1">
              <a:off x="3120" y="2064"/>
              <a:ext cx="43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192" y="1690"/>
              <a:ext cx="86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Source program</a:t>
              </a: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2438" y="1514"/>
              <a:ext cx="5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token</a:t>
              </a: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2390" y="1994"/>
              <a:ext cx="82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Get next token</a:t>
              </a: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>
          <a:xfrm>
            <a:off x="3644830" y="1469089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Interaction of lexical analyzer with parser</a:t>
            </a:r>
          </a:p>
        </p:txBody>
      </p:sp>
      <p:sp>
        <p:nvSpPr>
          <p:cNvPr id="7" name="Date Placeholder 17"/>
          <p:cNvSpPr>
            <a:spLocks noGrp="1"/>
          </p:cNvSpPr>
          <p:nvPr/>
        </p:nvSpPr>
        <p:spPr>
          <a:xfrm>
            <a:off x="7318248" y="6331380"/>
            <a:ext cx="3044952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7D7E33-AA9E-4D60-92FB-69BE3A6AC556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20-Jan-25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oter Placeholder 19"/>
          <p:cNvSpPr>
            <a:spLocks noGrp="1"/>
          </p:cNvSpPr>
          <p:nvPr/>
        </p:nvSpPr>
        <p:spPr>
          <a:xfrm>
            <a:off x="1831848" y="6337244"/>
            <a:ext cx="35814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Azhar, KUET.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6C0FBAA2-EDB1-36A1-8F14-06A77CF31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88842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FE4AD66A-EB19-0F87-7F13-E63EAD812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Summary of Course Content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76B75B1-16FB-EC9D-5099-086F77CC8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819797"/>
              </p:ext>
            </p:extLst>
          </p:nvPr>
        </p:nvGraphicFramePr>
        <p:xfrm>
          <a:off x="3450564" y="341463"/>
          <a:ext cx="8315865" cy="5948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143">
                  <a:extLst>
                    <a:ext uri="{9D8B030D-6E8A-4147-A177-3AD203B41FA5}">
                      <a16:colId xmlns:a16="http://schemas.microsoft.com/office/drawing/2014/main" val="852934392"/>
                    </a:ext>
                  </a:extLst>
                </a:gridCol>
                <a:gridCol w="6812915">
                  <a:extLst>
                    <a:ext uri="{9D8B030D-6E8A-4147-A177-3AD203B41FA5}">
                      <a16:colId xmlns:a16="http://schemas.microsoft.com/office/drawing/2014/main" val="2793615321"/>
                    </a:ext>
                  </a:extLst>
                </a:gridCol>
                <a:gridCol w="465826">
                  <a:extLst>
                    <a:ext uri="{9D8B030D-6E8A-4147-A177-3AD203B41FA5}">
                      <a16:colId xmlns:a16="http://schemas.microsoft.com/office/drawing/2014/main" val="4015457418"/>
                    </a:ext>
                  </a:extLst>
                </a:gridCol>
                <a:gridCol w="646981">
                  <a:extLst>
                    <a:ext uri="{9D8B030D-6E8A-4147-A177-3AD203B41FA5}">
                      <a16:colId xmlns:a16="http://schemas.microsoft.com/office/drawing/2014/main" val="2886634067"/>
                    </a:ext>
                  </a:extLst>
                </a:gridCol>
              </a:tblGrid>
              <a:tr h="210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Sl.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Course Content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HRs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CLOs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extLst>
                  <a:ext uri="{0D108BD9-81ED-4DB2-BD59-A6C34878D82A}">
                    <a16:rowId xmlns:a16="http://schemas.microsoft.com/office/drawing/2014/main" val="2090890235"/>
                  </a:ext>
                </a:extLst>
              </a:tr>
              <a:tr h="4266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 to Compilers: Overview of the compilation process, phases of a compiler, the role of a compiler in program execution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CLO1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extLst>
                  <a:ext uri="{0D108BD9-81ED-4DB2-BD59-A6C34878D82A}">
                    <a16:rowId xmlns:a16="http://schemas.microsoft.com/office/drawing/2014/main" val="4183560096"/>
                  </a:ext>
                </a:extLst>
              </a:tr>
              <a:tr h="4266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Lexical Analysis: Understanding tokens, lexemes, and patterns; designing lexical analyzers; regular expressions and finite automata; tools for lexical analysis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CLO1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extLst>
                  <a:ext uri="{0D108BD9-81ED-4DB2-BD59-A6C34878D82A}">
                    <a16:rowId xmlns:a16="http://schemas.microsoft.com/office/drawing/2014/main" val="2604032213"/>
                  </a:ext>
                </a:extLst>
              </a:tr>
              <a:tr h="4266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Syntax Analysis: Role of syntax analysis in compilation; context-free grammars and parse trees; top-down vs bottom-up parsing approaches; common parsing techniques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CLO2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extLst>
                  <a:ext uri="{0D108BD9-81ED-4DB2-BD59-A6C34878D82A}">
                    <a16:rowId xmlns:a16="http://schemas.microsoft.com/office/drawing/2014/main" val="1007244583"/>
                  </a:ext>
                </a:extLst>
              </a:tr>
              <a:tr h="642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Parsing Techniques: LL parsers (e.g., Recursive descent parser); LR parsers (e.g., SLR, LALR, and Canonical LR parsers); error handling and recovery in parsing; ambiguities and grammar transformations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CLO3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extLst>
                  <a:ext uri="{0D108BD9-81ED-4DB2-BD59-A6C34878D82A}">
                    <a16:rowId xmlns:a16="http://schemas.microsoft.com/office/drawing/2014/main" val="2724214048"/>
                  </a:ext>
                </a:extLst>
              </a:tr>
              <a:tr h="4266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Syntax-Directed Translation: Syntax-directed definitions; annotated parse trees; translation schemes; type checking using syntax-directed translation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CLO4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extLst>
                  <a:ext uri="{0D108BD9-81ED-4DB2-BD59-A6C34878D82A}">
                    <a16:rowId xmlns:a16="http://schemas.microsoft.com/office/drawing/2014/main" val="2354231774"/>
                  </a:ext>
                </a:extLst>
              </a:tr>
              <a:tr h="642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 Code Generation: Role of intermediate code in compilation; intermediate representations (e.g., Three-address code, Abstract syntax trees); translation of different programming constructs; symbol tables and their management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CLO5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extLst>
                  <a:ext uri="{0D108BD9-81ED-4DB2-BD59-A6C34878D82A}">
                    <a16:rowId xmlns:a16="http://schemas.microsoft.com/office/drawing/2014/main" val="935729065"/>
                  </a:ext>
                </a:extLst>
              </a:tr>
              <a:tr h="4266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Checking: Type systems and type expressions; type checking rules; implementing type checking in a compiler; type conversions and coercions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CLO6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extLst>
                  <a:ext uri="{0D108BD9-81ED-4DB2-BD59-A6C34878D82A}">
                    <a16:rowId xmlns:a16="http://schemas.microsoft.com/office/drawing/2014/main" val="1614216363"/>
                  </a:ext>
                </a:extLst>
              </a:tr>
              <a:tr h="642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Code Optimization: Importance of code optimization; local and global optimization techniques; data flow analysis and optimization; loop optimizations (e.g., loop unrolling, loop invariant code motion); machine-independent and machine-dependent optimizations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CLO7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" marR="5841" marT="5841" marB="5841" anchor="ctr"/>
                </a:tc>
                <a:extLst>
                  <a:ext uri="{0D108BD9-81ED-4DB2-BD59-A6C34878D82A}">
                    <a16:rowId xmlns:a16="http://schemas.microsoft.com/office/drawing/2014/main" val="3059396969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0A6AD-D2AB-C267-123A-8CFE44B63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E31E8-6AAE-33B2-780C-9CC22137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role of the lexical analyzer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818" y="767751"/>
            <a:ext cx="7885981" cy="52742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Terms of the lexical analyzer</a:t>
            </a:r>
          </a:p>
          <a:p>
            <a:pPr lvl="1"/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Token </a:t>
            </a:r>
          </a:p>
          <a:p>
            <a:pPr lvl="2"/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words in source program</a:t>
            </a:r>
          </a:p>
          <a:p>
            <a:pPr lvl="3"/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Keywords, operators, </a:t>
            </a:r>
          </a:p>
          <a:p>
            <a:pPr lvl="3"/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identifiers, constants,</a:t>
            </a:r>
          </a:p>
          <a:p>
            <a:pPr lvl="3"/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literal strings,</a:t>
            </a:r>
          </a:p>
          <a:p>
            <a:pPr lvl="3"/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punctuation symbols (such as commas, semicolons)</a:t>
            </a:r>
          </a:p>
          <a:p>
            <a:pPr lvl="1"/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Lexeme</a:t>
            </a:r>
          </a:p>
          <a:p>
            <a:pPr lvl="2"/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 words in source program matched by pattern</a:t>
            </a:r>
          </a:p>
          <a:p>
            <a:pPr lvl="3"/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valid token</a:t>
            </a:r>
          </a:p>
          <a:p>
            <a:pPr lvl="1"/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</a:t>
            </a:r>
          </a:p>
          <a:p>
            <a:pPr lvl="2"/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rule describing the set of lexemes that  can represent a particular token in source program</a:t>
            </a:r>
          </a:p>
          <a:p>
            <a:pPr lvl="2"/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{&lt;.&lt;=,&gt;,&gt;=,==,&lt;&gt;}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4437B-5DB3-79B1-F9A0-E1EDE5BB1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7DBED-3894-2A4B-1B5C-30AE9EA8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700374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role of the lexical analyzer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23DEB-7F4F-AC48-D524-3A4C9FC3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1828800" y="154996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shade val="75000"/>
                  </a:srgbClr>
                </a:solidFill>
                <a:effectLst/>
                <a:uLnTx/>
                <a:uFillTx/>
                <a:latin typeface="Calibri Light" panose="020F0302020204030204"/>
                <a:ea typeface="等线 Light" panose="02010600030101010101" pitchFamily="2" charset="-122"/>
                <a:cs typeface="+mj-cs"/>
              </a:rPr>
              <a:t> 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shade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Date Placeholder 2"/>
          <p:cNvSpPr>
            <a:spLocks noGrp="1"/>
          </p:cNvSpPr>
          <p:nvPr/>
        </p:nvSpPr>
        <p:spPr>
          <a:xfrm>
            <a:off x="7318248" y="6331380"/>
            <a:ext cx="3044952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005EA0-8F59-451A-807F-6819F129B191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20-Jan-25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/>
        </p:nvSpPr>
        <p:spPr>
          <a:xfrm>
            <a:off x="1831848" y="6337244"/>
            <a:ext cx="35814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Azhar, KUET.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22548" y="933054"/>
            <a:ext cx="7647715" cy="5129784"/>
            <a:chOff x="1524000" y="2057400"/>
            <a:chExt cx="7010400" cy="3048000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1524000" y="2057400"/>
              <a:ext cx="7010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524000" y="2431681"/>
              <a:ext cx="7010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676400" y="2174875"/>
              <a:ext cx="827451" cy="26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Token</a:t>
              </a:r>
            </a:p>
          </p:txBody>
        </p:sp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2857863" y="2197525"/>
              <a:ext cx="2551113" cy="26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Informal description</a:t>
              </a:r>
            </a:p>
          </p:txBody>
        </p:sp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6143624" y="2190760"/>
              <a:ext cx="2074863" cy="26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Sample lexemes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1182688" y="3592473"/>
              <a:ext cx="29702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4571207" y="3555168"/>
              <a:ext cx="28956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4"/>
            <p:cNvSpPr txBox="1">
              <a:spLocks noChangeArrowheads="1"/>
            </p:cNvSpPr>
            <p:nvPr/>
          </p:nvSpPr>
          <p:spPr bwMode="auto">
            <a:xfrm>
              <a:off x="1971675" y="2743200"/>
              <a:ext cx="3413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if</a:t>
              </a:r>
            </a:p>
          </p:txBody>
        </p:sp>
        <p:sp>
          <p:nvSpPr>
            <p:cNvPr id="18" name="TextBox 15"/>
            <p:cNvSpPr txBox="1">
              <a:spLocks noChangeArrowheads="1"/>
            </p:cNvSpPr>
            <p:nvPr/>
          </p:nvSpPr>
          <p:spPr bwMode="auto">
            <a:xfrm>
              <a:off x="1855788" y="3124200"/>
              <a:ext cx="5826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else</a:t>
              </a:r>
            </a:p>
          </p:txBody>
        </p:sp>
        <p:sp>
          <p:nvSpPr>
            <p:cNvPr id="19" name="TextBox 16"/>
            <p:cNvSpPr txBox="1">
              <a:spLocks noChangeArrowheads="1"/>
            </p:cNvSpPr>
            <p:nvPr/>
          </p:nvSpPr>
          <p:spPr bwMode="auto">
            <a:xfrm>
              <a:off x="1524000" y="3505200"/>
              <a:ext cx="10287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relation</a:t>
              </a:r>
            </a:p>
          </p:txBody>
        </p:sp>
        <p:sp>
          <p:nvSpPr>
            <p:cNvPr id="20" name="TextBox 17"/>
            <p:cNvSpPr txBox="1">
              <a:spLocks noChangeArrowheads="1"/>
            </p:cNvSpPr>
            <p:nvPr/>
          </p:nvSpPr>
          <p:spPr bwMode="auto">
            <a:xfrm>
              <a:off x="1946275" y="3943350"/>
              <a:ext cx="3968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id</a:t>
              </a:r>
            </a:p>
          </p:txBody>
        </p:sp>
        <p:sp>
          <p:nvSpPr>
            <p:cNvPr id="21" name="TextBox 18"/>
            <p:cNvSpPr txBox="1">
              <a:spLocks noChangeArrowheads="1"/>
            </p:cNvSpPr>
            <p:nvPr/>
          </p:nvSpPr>
          <p:spPr bwMode="auto">
            <a:xfrm>
              <a:off x="1536700" y="4343400"/>
              <a:ext cx="10541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number</a:t>
              </a:r>
            </a:p>
          </p:txBody>
        </p:sp>
        <p:sp>
          <p:nvSpPr>
            <p:cNvPr id="22" name="TextBox 19"/>
            <p:cNvSpPr txBox="1">
              <a:spLocks noChangeArrowheads="1"/>
            </p:cNvSpPr>
            <p:nvPr/>
          </p:nvSpPr>
          <p:spPr bwMode="auto">
            <a:xfrm>
              <a:off x="1601788" y="4705350"/>
              <a:ext cx="8366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literal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2936875" y="2743200"/>
              <a:ext cx="1627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Characters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, f</a:t>
              </a:r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2944813" y="3105150"/>
              <a:ext cx="212566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Characters e, l, s, e</a:t>
              </a:r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2743200" y="3516313"/>
              <a:ext cx="296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&lt; or &gt; or &lt;= or &gt;= or == or !=</a:t>
              </a: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2667000" y="3962400"/>
              <a:ext cx="33972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Letter followed by letter and digits</a:t>
              </a:r>
            </a:p>
          </p:txBody>
        </p: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3109913" y="4354513"/>
              <a:ext cx="22240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Any numeric constant</a:t>
              </a:r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2828925" y="4735513"/>
              <a:ext cx="31146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Anything but “ sorrounded by “</a:t>
              </a:r>
            </a:p>
          </p:txBody>
        </p: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6096000" y="2743200"/>
              <a:ext cx="3254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if</a:t>
              </a:r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6096000" y="3124200"/>
              <a:ext cx="5445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else</a:t>
              </a:r>
            </a:p>
          </p:txBody>
        </p:sp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6096000" y="3440113"/>
              <a:ext cx="76676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&lt;=, !=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6172200" y="3952780"/>
              <a:ext cx="13652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pi, score, D2</a:t>
              </a:r>
            </a:p>
          </p:txBody>
        </p: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6172200" y="4343400"/>
              <a:ext cx="20177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3.14159, 0, 6.02e23</a:t>
              </a: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6172200" y="4735513"/>
              <a:ext cx="1444508" cy="26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“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Hello, world!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”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636403" y="452546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9BEAAD68-B866-9693-92EB-C354CB17E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910726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role of the lexical analyzer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44" y="1586566"/>
            <a:ext cx="7662354" cy="413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E798D5-9DD4-4850-3C4F-8DE37774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5EBAD-54B0-EEB2-9819-AD2DF963F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526621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Tokens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Attributes for Tokens</a:t>
            </a:r>
          </a:p>
          <a:p>
            <a:pPr algn="just">
              <a:buFont typeface="Courier New" pitchFamily="49" charset="0"/>
              <a:buChar char="o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more than one pattern matches a lexeme, the lexical analyzer must provide additional information about the lexeme	</a:t>
            </a:r>
          </a:p>
          <a:p>
            <a:pPr algn="just">
              <a:buFont typeface="Courier New" pitchFamily="49" charset="0"/>
              <a:buChar char="o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token influences parsing decision and attribute influences translation of tokens</a:t>
            </a:r>
          </a:p>
          <a:p>
            <a:pPr algn="just">
              <a:buFont typeface="Courier New" pitchFamily="49" charset="0"/>
              <a:buChar char="o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Token has single attribute namely pointer to the symbol table entry where information about the token is kept.</a:t>
            </a:r>
          </a:p>
          <a:p>
            <a:pPr algn="just">
              <a:buFont typeface="Courier New" pitchFamily="49" charset="0"/>
              <a:buChar char="o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24407-26B0-EA49-25D2-AF865B7D3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CD860-4BF5-9E89-BD3C-E9A91EC1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806987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Method to represent  a regular language.</a:t>
                </a:r>
              </a:p>
              <a:p>
                <a:r>
                  <a:rPr lang="en-US" dirty="0"/>
                  <a:t>Those languages accept finite automata called regular language.</a:t>
                </a:r>
              </a:p>
              <a:p>
                <a:r>
                  <a:rPr lang="en-US" dirty="0"/>
                  <a:t>Let R be a regular expression over alphabet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𝑖𝑓</m:t>
                        </m:r>
                      </m:e>
                    </m:nary>
                  </m:oMath>
                </a14:m>
                <a:r>
                  <a:rPr lang="en-US" dirty="0"/>
                  <a:t> R is: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/>
                  <a:t> ‘R’ </a:t>
                </a:r>
                <a:r>
                  <a:rPr lang="en-US" dirty="0"/>
                  <a:t>is regular expression denoting the set {}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, is regular expression denoting the empty set {}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For each symbol a,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a is regular expression denoting set {a}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Union, concatenation of two RE is also regular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Kleene closure * of RE is also regular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C6284-5642-5E83-635F-1462C65DB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B05D3-7C0D-9D7C-6FB2-AE3D2B61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450700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DADCA-3566-36E2-8973-D3FB2ED85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6444" y="750499"/>
            <a:ext cx="83158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Some definitions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alphabet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a finite set of symbols. E.g. {a, b, c}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over an alphabet is a finite sequence of symbols drawn from that alphabet (sometimes a string is also called a sentence or a word).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language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a set of strings over an alphabet.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Operation on languages (a set):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union of L and M, L U M = {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s|s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in L or s is in M}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concatenation of L and M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LM = {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| s is in L and t is in M}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Kleene closure of L, *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Positive closure of L, +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1177A6F-2816-0D2B-C100-7777B6D1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172718-4B84-8FF9-BE0C-C4B5F03C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Expression</a:t>
            </a:r>
          </a:p>
        </p:txBody>
      </p:sp>
    </p:spTree>
    <p:extLst>
      <p:ext uri="{BB962C8B-B14F-4D97-AF65-F5344CB8AC3E}">
        <p14:creationId xmlns:p14="http://schemas.microsoft.com/office/powerpoint/2010/main" val="20209656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540"/>
            <a:ext cx="9396046" cy="852627"/>
          </a:xfrm>
        </p:spPr>
        <p:txBody>
          <a:bodyPr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 of Tokens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BC2AA-78E7-ACF8-6C08-B849C431A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529794" y="773853"/>
            <a:ext cx="8348780" cy="5213000"/>
            <a:chOff x="864" y="1008"/>
            <a:chExt cx="4545" cy="3246"/>
          </a:xfrm>
        </p:grpSpPr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960" y="1008"/>
              <a:ext cx="43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960" y="1056"/>
              <a:ext cx="43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960" y="1440"/>
              <a:ext cx="43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864" y="4080"/>
              <a:ext cx="43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2112" y="1008"/>
              <a:ext cx="0" cy="30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3216" y="1008"/>
              <a:ext cx="0" cy="30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960" y="1056"/>
              <a:ext cx="1200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Regular Expression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2016" y="1104"/>
              <a:ext cx="120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  Token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552" y="1104"/>
              <a:ext cx="177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Attribute-Value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1200" y="1488"/>
              <a:ext cx="528" cy="257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ws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if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then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else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num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&lt;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&lt;=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&lt; &gt;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&gt;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&gt;=</a:t>
              </a: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2400" y="1488"/>
              <a:ext cx="528" cy="257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if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else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num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relop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relop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relop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relop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relop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relop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3264" y="1488"/>
              <a:ext cx="2145" cy="27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pointer to table entry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pointer to table entry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LT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EQ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GT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</a:t>
              </a:r>
            </a:p>
          </p:txBody>
        </p:sp>
      </p:grpSp>
      <p:sp>
        <p:nvSpPr>
          <p:cNvPr id="6" name="Date Placeholder 16"/>
          <p:cNvSpPr>
            <a:spLocks noGrp="1"/>
          </p:cNvSpPr>
          <p:nvPr/>
        </p:nvSpPr>
        <p:spPr>
          <a:xfrm>
            <a:off x="7318248" y="6331380"/>
            <a:ext cx="3044952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F9C28-6FC8-4AF5-92F9-1BC2A1DCBCAE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20-Jan-25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18"/>
          <p:cNvSpPr>
            <a:spLocks noGrp="1"/>
          </p:cNvSpPr>
          <p:nvPr/>
        </p:nvSpPr>
        <p:spPr>
          <a:xfrm>
            <a:off x="1831848" y="6337244"/>
            <a:ext cx="35814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Azhar, KUET.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45941E0F-2D65-6791-EFD6-B16B0138B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4D77FCC-1418-4646-BE88-6403B6CA69A0}"/>
              </a:ext>
            </a:extLst>
          </p:cNvPr>
          <p:cNvSpPr txBox="1">
            <a:spLocks/>
          </p:cNvSpPr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Regular Expression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04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of Lexical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 the source code into stream of tokens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Removing white spaces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Removing Comments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Recognizing keyword and identifiers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Recognizing the constants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the errors when the lexeme doesn’t match the pattern.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Token: &lt;token name, attribute value&gt;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1F3FE-BFC1-7A45-8550-E1BCC854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E8300-D89E-CE37-7D10-21935812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9219763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of Lexical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Tokenization process: &lt;token name, attribute value&gt;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F3CFD-39C7-E6D5-E55B-8ABB96C83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C84E9-E8F2-C58F-E4EC-B2C1E38C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952563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Lexeme(1/2)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 the following C++ program into appropriate lexemes.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float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limitedSquare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</a:p>
          <a:p>
            <a:pPr marL="0" indent="0">
              <a:buNone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{  float x </a:t>
            </a:r>
          </a:p>
          <a:p>
            <a:pPr marL="0" indent="0">
              <a:buNone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return (x &lt;= -10.0 || x &gt;= 10.0) ? 100 : x*x; </a:t>
            </a:r>
          </a:p>
          <a:p>
            <a:pPr marL="0" indent="0">
              <a:buNone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} 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&lt;float&gt; &lt;id,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limitedSquaare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&lt;(&gt; &lt;id, x&gt; &lt;)&gt; &lt;{&gt; &lt;float&gt; &lt;id, x&gt; &lt;return&gt; &lt;(&gt; &lt;id, x&gt; &lt;op,"&lt;="&gt; &lt;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-10.0&gt; &lt;op, "||"&gt; &lt;id, x&gt; &lt;op, "&gt;="&gt; &lt;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10.0&gt; &lt;)&gt; &lt;op, "?"&gt; &lt;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100&gt; &lt;op, ":"&gt; &lt;id, x&gt; &lt;op, "*"&gt; &lt;id, x&gt; &lt;}&gt; 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2EE73-0387-1E08-2266-B3E9F2D6B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0FC17-98BB-E588-13AC-A4F39CE5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371962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6C7F8-31E9-7264-5EB5-CCF51062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Resources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42CD7-E9B6-42E0-879A-A90EF5F9F133}"/>
              </a:ext>
            </a:extLst>
          </p:cNvPr>
          <p:cNvSpPr txBox="1"/>
          <p:nvPr/>
        </p:nvSpPr>
        <p:spPr>
          <a:xfrm>
            <a:off x="3513339" y="1707941"/>
            <a:ext cx="8267329" cy="2954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2400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Aho, A. V., Lam, M. S., Sethi, R., &amp; Ullman, J. D.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Compilers: Principles, Techniques, and Tools (2nd Edition)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Pearson Education.</a:t>
            </a:r>
          </a:p>
          <a:p>
            <a:pPr marL="0" marR="0"/>
            <a:r>
              <a:rPr lang="en-US" sz="2400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GeeksforGeeks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GeeksforGeeks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: Compiler Design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2400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TutorialsPoint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TutorialsPoint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: Compiler Design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9DBED-1FC6-AE52-39BB-528A2E98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F030A-B73D-5D0D-437A-ADC2574E7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EF6F-1382-4EDC-8A43-9404307994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982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Lexeme(2/2)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Tagged languages like HTML or XML are different from conventional programming languages in that the tags are either very numerous (as in HTML) or a user-definable set (as in XML). Further, tags can often have parameters. Suggest and divide the following HTML document into appropriate lexemes. 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is a photo of &lt;b&gt;my house&lt;/b&gt;; &lt;p&gt;&lt;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="house.gif"/&gt;&lt;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/&gt; see &lt;a 	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="morePix.html"&gt;More Picture&lt;/a&gt; if you liked that one.&lt;/p&gt; </a:t>
            </a:r>
          </a:p>
          <a:p>
            <a:pPr marL="0" indent="0">
              <a:buNone/>
            </a:pP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&lt;text, "Here is a photo of"&gt; &lt;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nodestart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b&gt; &lt;text, "my house"&gt; &lt;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nodeend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b&gt; &lt;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nodestart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p&gt; &lt;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selfendnode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&lt;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selfendnode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&lt;text, "see"&gt; &lt;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nodestart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a&gt; &lt;text, "More Picture"&gt; &lt;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nodeend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a&gt; &lt;text, "if you liked that one."&gt; &lt;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nodeend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p&gt;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0FE90-639E-2D71-E868-0515F25F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35EDB-FD92-7206-EDBD-875BA867C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9224119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CA788F-7032-7137-43C1-736DFB1515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4-5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26DA8C2-BE77-FB07-4AE8-78A41F6114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Slides 41-77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C64DF-AA86-A087-D0C7-89CA631CA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DF953-527A-244A-F30C-4C47E2AC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8534852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Syntax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F8C7C-7933-CFD6-AEA2-BCABA6C9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DDB72-891A-0933-D323-8E8FFEC09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61302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BF955-B76F-FE95-4BCB-B343A0CE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23"/>
          <p:cNvSpPr>
            <a:spLocks noGrp="1"/>
          </p:cNvSpPr>
          <p:nvPr/>
        </p:nvSpPr>
        <p:spPr>
          <a:xfrm>
            <a:off x="7318248" y="6331380"/>
            <a:ext cx="3044952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AA318-DCBA-4447-84B4-B53354073B57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20-Jan-25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25"/>
          <p:cNvSpPr>
            <a:spLocks noGrp="1"/>
          </p:cNvSpPr>
          <p:nvPr/>
        </p:nvSpPr>
        <p:spPr>
          <a:xfrm>
            <a:off x="1831848" y="6337244"/>
            <a:ext cx="35814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Azhar, KUET.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475735" y="1123837"/>
            <a:ext cx="2138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 program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09060" y="1766774"/>
            <a:ext cx="22113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Lexical analyzer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399535" y="2495437"/>
            <a:ext cx="21463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Syntax analyzer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328891" y="3197112"/>
            <a:ext cx="24320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Semantic analyzer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789935" y="3867037"/>
            <a:ext cx="360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Intermediate code generator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475735" y="4629037"/>
            <a:ext cx="20780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 optimizer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475735" y="5543437"/>
            <a:ext cx="20621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 generator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019872" y="2312873"/>
            <a:ext cx="1808163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Symbol 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manager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9371335" y="2495436"/>
            <a:ext cx="18256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Error handler</a:t>
            </a: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7466335" y="158103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7466335" y="226683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7466335" y="295263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7466335" y="371463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7466335" y="4324237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7466335" y="5162437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Hexagon 22"/>
          <p:cNvSpPr/>
          <p:nvPr/>
        </p:nvSpPr>
        <p:spPr>
          <a:xfrm>
            <a:off x="6018535" y="2276362"/>
            <a:ext cx="2971800" cy="838200"/>
          </a:xfrm>
          <a:prstGeom prst="hexagon">
            <a:avLst/>
          </a:prstGeom>
          <a:solidFill>
            <a:srgbClr val="002060">
              <a:alpha val="1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1EF44DFF-5A22-33DC-CD69-604FFFD05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F05B1952-2413-5F5C-BCD7-2F07E33F7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Phases of a Compiler</a:t>
            </a:r>
          </a:p>
        </p:txBody>
      </p:sp>
    </p:spTree>
    <p:extLst>
      <p:ext uri="{BB962C8B-B14F-4D97-AF65-F5344CB8AC3E}">
        <p14:creationId xmlns:p14="http://schemas.microsoft.com/office/powerpoint/2010/main" val="1924444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Syntax Analyzer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creates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syntactic structure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given source program.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syntactic structure is mostly a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parse tree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Syntax Analyzer is also known as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parser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syntax of a programming is described by a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context-free grammar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(CFG) 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BNF (Backus-Naur Form) notation.</a:t>
            </a:r>
          </a:p>
          <a:p>
            <a:pPr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ECE02-F396-DC9F-7DFE-73DCE1734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68F91-01B7-F4D1-072A-EC0153AE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8DC282C-FA8A-E5FD-99B2-AD4EC0318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Syntax Analyzer</a:t>
            </a:r>
          </a:p>
        </p:txBody>
      </p:sp>
    </p:spTree>
    <p:extLst>
      <p:ext uri="{BB962C8B-B14F-4D97-AF65-F5344CB8AC3E}">
        <p14:creationId xmlns:p14="http://schemas.microsoft.com/office/powerpoint/2010/main" val="708223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 Free Grammars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CFG is a formal grammar which is used to generate all possible patterns of strings in a giver F.L.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CFG G can be represented by four components, denoted G=(V,T, P,S)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is the set of variables		(uppercase symbol)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is the set of terminals		(lowercase symbol)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is the set of production rules  (used for replacing non-terminal symbols in a string with other terminals or other non terminal symbols)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is the start symbol.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6D2B9-DF53-1787-DD0E-DA3F8CB9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D6C9C-FDA1-66EB-ADB8-00D9A756F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3971470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Context-Free Grammars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 context-free grammar, we have:</a:t>
            </a:r>
          </a:p>
          <a:p>
            <a:pPr lvl="1"/>
            <a:r>
              <a:rPr lang="en-US" sz="1800" dirty="0"/>
              <a:t>A finite set of terminals</a:t>
            </a:r>
          </a:p>
          <a:p>
            <a:pPr lvl="1"/>
            <a:r>
              <a:rPr lang="en-US" sz="1800" dirty="0"/>
              <a:t>A finite set of non-terminals </a:t>
            </a:r>
          </a:p>
          <a:p>
            <a:pPr lvl="1"/>
            <a:r>
              <a:rPr lang="en-US" sz="1800" dirty="0"/>
              <a:t>A finite set of production rules of the form</a:t>
            </a:r>
          </a:p>
          <a:p>
            <a:pPr lvl="2">
              <a:buNone/>
            </a:pPr>
            <a:r>
              <a:rPr lang="en-US" sz="1800" dirty="0"/>
              <a:t>	A </a:t>
            </a:r>
            <a:r>
              <a:rPr lang="en-US" sz="1800" dirty="0">
                <a:sym typeface="Symbol" pitchFamily="18" charset="2"/>
              </a:rPr>
              <a:t> </a:t>
            </a:r>
            <a:r>
              <a:rPr lang="en-US" dirty="0">
                <a:sym typeface="Symbol" pitchFamily="18" charset="2"/>
              </a:rPr>
              <a:t>	     </a:t>
            </a:r>
          </a:p>
          <a:p>
            <a:pPr lvl="2">
              <a:buNone/>
            </a:pPr>
            <a:r>
              <a:rPr lang="en-US" dirty="0">
                <a:sym typeface="Symbol" pitchFamily="18" charset="2"/>
              </a:rPr>
              <a:t>   where A is a non-terminal and   is a string of terminals and non-terminals (including the empty string)</a:t>
            </a:r>
          </a:p>
          <a:p>
            <a:pPr lvl="1"/>
            <a:r>
              <a:rPr lang="en-US" sz="1800" dirty="0"/>
              <a:t>A start symbol (one of the non-terminal symbol)</a:t>
            </a:r>
          </a:p>
          <a:p>
            <a:endParaRPr lang="en-US" sz="1000" dirty="0"/>
          </a:p>
          <a:p>
            <a:r>
              <a:rPr lang="en-US" dirty="0"/>
              <a:t>Example:</a:t>
            </a:r>
          </a:p>
          <a:p>
            <a:pPr lvl="1">
              <a:buNone/>
            </a:pPr>
            <a:r>
              <a:rPr lang="en-US" sz="1800" dirty="0"/>
              <a:t>E </a:t>
            </a:r>
            <a:r>
              <a:rPr lang="en-US" sz="2000" dirty="0">
                <a:sym typeface="Symbol" pitchFamily="18" charset="2"/>
              </a:rPr>
              <a:t>  E + E   |   E – E   |   E * E   |  E / E   |   - E</a:t>
            </a:r>
          </a:p>
          <a:p>
            <a:pPr lvl="1">
              <a:buNone/>
            </a:pPr>
            <a:r>
              <a:rPr lang="en-US" sz="2000" dirty="0">
                <a:sym typeface="Symbol" pitchFamily="18" charset="2"/>
              </a:rPr>
              <a:t>E   ( E )</a:t>
            </a:r>
          </a:p>
          <a:p>
            <a:pPr lvl="1">
              <a:buNone/>
            </a:pPr>
            <a:r>
              <a:rPr lang="en-US" sz="2000" dirty="0">
                <a:sym typeface="Symbol" pitchFamily="18" charset="2"/>
              </a:rPr>
              <a:t>E  id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86A66-72A2-CE97-3D60-15035844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D8F79-7E67-7558-6B22-E8144223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8484005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CFG: An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dirty="0"/>
              <a:t>Terminals: id, ‘+’, ‘-’, ‘*’, ‘/’, ‘(’, ‘)’</a:t>
            </a:r>
          </a:p>
          <a:p>
            <a:pPr>
              <a:buNone/>
            </a:pPr>
            <a:r>
              <a:rPr lang="en-US" altLang="zh-TW" dirty="0" err="1"/>
              <a:t>Nonterminals</a:t>
            </a:r>
            <a:r>
              <a:rPr lang="en-US" altLang="zh-TW" dirty="0"/>
              <a:t>: </a:t>
            </a:r>
            <a:r>
              <a:rPr lang="en-US" altLang="zh-TW" i="1" dirty="0"/>
              <a:t>expr</a:t>
            </a:r>
            <a:r>
              <a:rPr lang="en-US" altLang="zh-TW" dirty="0"/>
              <a:t>, </a:t>
            </a:r>
            <a:r>
              <a:rPr lang="en-US" altLang="zh-TW" i="1" dirty="0"/>
              <a:t>op</a:t>
            </a:r>
            <a:endParaRPr lang="en-US" altLang="zh-TW" dirty="0"/>
          </a:p>
          <a:p>
            <a:pPr>
              <a:buNone/>
            </a:pPr>
            <a:r>
              <a:rPr lang="en-US" altLang="zh-TW" dirty="0"/>
              <a:t>Productions:</a:t>
            </a:r>
            <a:br>
              <a:rPr lang="en-US" altLang="zh-TW" dirty="0"/>
            </a:br>
            <a:r>
              <a:rPr lang="en-US" altLang="zh-TW" dirty="0"/>
              <a:t>	</a:t>
            </a:r>
            <a:r>
              <a:rPr lang="en-US" altLang="zh-TW" i="1" dirty="0"/>
              <a:t>expr</a:t>
            </a:r>
            <a:r>
              <a:rPr lang="en-US" altLang="zh-TW" dirty="0"/>
              <a:t> </a:t>
            </a:r>
            <a:r>
              <a:rPr lang="en-US" altLang="zh-TW" dirty="0">
                <a:sym typeface="Symbol" pitchFamily="18" charset="2"/>
              </a:rPr>
              <a:t> </a:t>
            </a:r>
            <a:r>
              <a:rPr lang="en-US" altLang="zh-TW" i="1" dirty="0">
                <a:sym typeface="Symbol" pitchFamily="18" charset="2"/>
              </a:rPr>
              <a:t>expr</a:t>
            </a:r>
            <a:r>
              <a:rPr lang="en-US" altLang="zh-TW" dirty="0">
                <a:sym typeface="Symbol" pitchFamily="18" charset="2"/>
              </a:rPr>
              <a:t> </a:t>
            </a:r>
            <a:r>
              <a:rPr lang="en-US" altLang="zh-TW" i="1" dirty="0">
                <a:sym typeface="Symbol" pitchFamily="18" charset="2"/>
              </a:rPr>
              <a:t>op</a:t>
            </a:r>
            <a:r>
              <a:rPr lang="en-US" altLang="zh-TW" dirty="0">
                <a:sym typeface="Symbol" pitchFamily="18" charset="2"/>
              </a:rPr>
              <a:t> </a:t>
            </a:r>
            <a:r>
              <a:rPr lang="en-US" altLang="zh-TW" i="1" dirty="0">
                <a:sym typeface="Symbol" pitchFamily="18" charset="2"/>
              </a:rPr>
              <a:t>expr</a:t>
            </a:r>
            <a:r>
              <a:rPr lang="en-US" altLang="zh-TW" dirty="0">
                <a:sym typeface="Symbol" pitchFamily="18" charset="2"/>
              </a:rPr>
              <a:t>              </a:t>
            </a:r>
            <a:br>
              <a:rPr lang="en-US" altLang="zh-TW" dirty="0">
                <a:sym typeface="Symbol" pitchFamily="18" charset="2"/>
              </a:rPr>
            </a:br>
            <a:r>
              <a:rPr lang="en-US" altLang="zh-TW" dirty="0">
                <a:sym typeface="Symbol" pitchFamily="18" charset="2"/>
              </a:rPr>
              <a:t> 	</a:t>
            </a:r>
            <a:r>
              <a:rPr lang="en-US" altLang="zh-TW" i="1" dirty="0"/>
              <a:t>expr</a:t>
            </a:r>
            <a:r>
              <a:rPr lang="en-US" altLang="zh-TW" dirty="0"/>
              <a:t> </a:t>
            </a:r>
            <a:r>
              <a:rPr lang="en-US" altLang="zh-TW" dirty="0">
                <a:sym typeface="Symbol" pitchFamily="18" charset="2"/>
              </a:rPr>
              <a:t> ‘(’ </a:t>
            </a:r>
            <a:r>
              <a:rPr lang="en-US" altLang="zh-TW" i="1" dirty="0">
                <a:sym typeface="Symbol" pitchFamily="18" charset="2"/>
              </a:rPr>
              <a:t>expr</a:t>
            </a:r>
            <a:r>
              <a:rPr lang="en-US" altLang="zh-TW" dirty="0">
                <a:sym typeface="Symbol" pitchFamily="18" charset="2"/>
              </a:rPr>
              <a:t> ‘)’ </a:t>
            </a:r>
            <a:br>
              <a:rPr lang="en-US" altLang="zh-TW" i="1" dirty="0">
                <a:sym typeface="Symbol" pitchFamily="18" charset="2"/>
              </a:rPr>
            </a:br>
            <a:r>
              <a:rPr lang="en-US" altLang="zh-TW" i="1" dirty="0">
                <a:sym typeface="Symbol" pitchFamily="18" charset="2"/>
              </a:rPr>
              <a:t>	</a:t>
            </a:r>
            <a:r>
              <a:rPr lang="en-US" altLang="zh-TW" i="1" dirty="0"/>
              <a:t>expr</a:t>
            </a:r>
            <a:r>
              <a:rPr lang="en-US" altLang="zh-TW" dirty="0"/>
              <a:t> </a:t>
            </a:r>
            <a:r>
              <a:rPr lang="en-US" altLang="zh-TW" dirty="0">
                <a:sym typeface="Symbol" pitchFamily="18" charset="2"/>
              </a:rPr>
              <a:t> ‘-’ </a:t>
            </a:r>
            <a:r>
              <a:rPr lang="en-US" altLang="zh-TW" i="1" dirty="0">
                <a:sym typeface="Symbol" pitchFamily="18" charset="2"/>
              </a:rPr>
              <a:t>expr    </a:t>
            </a:r>
            <a:br>
              <a:rPr lang="en-US" altLang="zh-TW" i="1" dirty="0">
                <a:sym typeface="Symbol" pitchFamily="18" charset="2"/>
              </a:rPr>
            </a:br>
            <a:r>
              <a:rPr lang="en-US" altLang="zh-TW" i="1" dirty="0">
                <a:sym typeface="Symbol" pitchFamily="18" charset="2"/>
              </a:rPr>
              <a:t> 	</a:t>
            </a:r>
            <a:r>
              <a:rPr lang="en-US" altLang="zh-TW" i="1" dirty="0"/>
              <a:t>expr</a:t>
            </a:r>
            <a:r>
              <a:rPr lang="en-US" altLang="zh-TW" dirty="0"/>
              <a:t> </a:t>
            </a:r>
            <a:r>
              <a:rPr lang="en-US" altLang="zh-TW" dirty="0">
                <a:sym typeface="Symbol" pitchFamily="18" charset="2"/>
              </a:rPr>
              <a:t> id</a:t>
            </a:r>
            <a:br>
              <a:rPr lang="en-US" altLang="zh-TW" dirty="0">
                <a:sym typeface="Symbol" pitchFamily="18" charset="2"/>
              </a:rPr>
            </a:br>
            <a:r>
              <a:rPr lang="en-US" altLang="zh-TW" dirty="0">
                <a:sym typeface="Symbol" pitchFamily="18" charset="2"/>
              </a:rPr>
              <a:t>	</a:t>
            </a:r>
            <a:r>
              <a:rPr lang="en-US" altLang="zh-TW" i="1" dirty="0">
                <a:sym typeface="Symbol" pitchFamily="18" charset="2"/>
              </a:rPr>
              <a:t>op</a:t>
            </a:r>
            <a:r>
              <a:rPr lang="en-US" altLang="zh-TW" dirty="0">
                <a:sym typeface="Symbol" pitchFamily="18" charset="2"/>
              </a:rPr>
              <a:t>  ‘+’ | ‘-’ | ‘*’ | ‘/’ </a:t>
            </a:r>
            <a:endParaRPr lang="en-US" altLang="zh-TW" dirty="0"/>
          </a:p>
          <a:p>
            <a:pPr>
              <a:buNone/>
            </a:pPr>
            <a:r>
              <a:rPr lang="en-US" altLang="zh-TW" dirty="0"/>
              <a:t>The start symbol: </a:t>
            </a:r>
            <a:r>
              <a:rPr lang="en-US" altLang="zh-TW" i="1" dirty="0"/>
              <a:t>expr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2C186-97DF-1B8B-698F-19E106289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0175E-880B-2D8E-F3AF-E38927656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0999959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Notational Conventions in CFG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latin typeface="Courier New" pitchFamily="49" charset="0"/>
              </a:rPr>
              <a:t>a</a:t>
            </a:r>
            <a:r>
              <a:rPr lang="en-US" altLang="zh-TW" dirty="0"/>
              <a:t>, </a:t>
            </a:r>
            <a:r>
              <a:rPr lang="en-US" altLang="zh-TW" b="1" dirty="0">
                <a:latin typeface="Courier New" pitchFamily="49" charset="0"/>
              </a:rPr>
              <a:t>b</a:t>
            </a:r>
            <a:r>
              <a:rPr lang="en-US" altLang="zh-TW" dirty="0"/>
              <a:t>, </a:t>
            </a:r>
            <a:r>
              <a:rPr lang="en-US" altLang="zh-TW" b="1" dirty="0">
                <a:latin typeface="Courier New" pitchFamily="49" charset="0"/>
              </a:rPr>
              <a:t>c</a:t>
            </a:r>
            <a:r>
              <a:rPr lang="en-US" altLang="zh-TW" dirty="0"/>
              <a:t>, … [+-0-9], id: </a:t>
            </a:r>
            <a:r>
              <a:rPr lang="en-US" altLang="zh-TW" dirty="0">
                <a:solidFill>
                  <a:srgbClr val="0000FF"/>
                </a:solidFill>
              </a:rPr>
              <a:t>symbols</a:t>
            </a:r>
            <a:r>
              <a:rPr lang="en-US" altLang="zh-TW" dirty="0"/>
              <a:t>  are terminals</a:t>
            </a:r>
          </a:p>
          <a:p>
            <a:r>
              <a:rPr lang="en-US" altLang="zh-TW" b="1" dirty="0">
                <a:latin typeface="Courier New" pitchFamily="49" charset="0"/>
              </a:rPr>
              <a:t>A</a:t>
            </a:r>
            <a:r>
              <a:rPr lang="en-US" altLang="zh-TW" dirty="0"/>
              <a:t>, </a:t>
            </a:r>
            <a:r>
              <a:rPr lang="en-US" altLang="zh-TW" b="1" dirty="0">
                <a:latin typeface="Courier New" pitchFamily="49" charset="0"/>
              </a:rPr>
              <a:t>B</a:t>
            </a:r>
            <a:r>
              <a:rPr lang="en-US" altLang="zh-TW" dirty="0"/>
              <a:t>, </a:t>
            </a:r>
            <a:r>
              <a:rPr lang="en-US" altLang="zh-TW" b="1" dirty="0">
                <a:latin typeface="Courier New" pitchFamily="49" charset="0"/>
              </a:rPr>
              <a:t>C</a:t>
            </a:r>
            <a:r>
              <a:rPr lang="en-US" altLang="zh-TW" dirty="0"/>
              <a:t>,…,S, </a:t>
            </a:r>
            <a:r>
              <a:rPr lang="en-US" altLang="zh-TW" i="1" dirty="0" err="1"/>
              <a:t>expr,stmt</a:t>
            </a:r>
            <a:r>
              <a:rPr lang="en-US" altLang="zh-TW" i="1" dirty="0"/>
              <a:t>: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0000FF"/>
                </a:solidFill>
              </a:rPr>
              <a:t>symbols</a:t>
            </a:r>
            <a:r>
              <a:rPr lang="en-US" altLang="zh-TW" dirty="0"/>
              <a:t>  are non terminals</a:t>
            </a:r>
          </a:p>
          <a:p>
            <a:r>
              <a:rPr lang="en-US" altLang="zh-TW" b="1" dirty="0">
                <a:latin typeface="Courier New" pitchFamily="49" charset="0"/>
              </a:rPr>
              <a:t>U</a:t>
            </a:r>
            <a:r>
              <a:rPr lang="en-US" altLang="zh-TW" dirty="0"/>
              <a:t>, </a:t>
            </a:r>
            <a:r>
              <a:rPr lang="en-US" altLang="zh-TW" b="1" dirty="0">
                <a:latin typeface="Courier New" pitchFamily="49" charset="0"/>
              </a:rPr>
              <a:t>V</a:t>
            </a:r>
            <a:r>
              <a:rPr lang="en-US" altLang="zh-TW" dirty="0"/>
              <a:t>, </a:t>
            </a:r>
            <a:r>
              <a:rPr lang="en-US" altLang="zh-TW" b="1" dirty="0">
                <a:latin typeface="Courier New" pitchFamily="49" charset="0"/>
              </a:rPr>
              <a:t>W</a:t>
            </a:r>
            <a:r>
              <a:rPr lang="en-US" altLang="zh-TW" dirty="0"/>
              <a:t>,…,X,Y,Z: grammar </a:t>
            </a:r>
            <a:r>
              <a:rPr lang="en-US" altLang="zh-TW" dirty="0">
                <a:solidFill>
                  <a:srgbClr val="0000FF"/>
                </a:solidFill>
              </a:rPr>
              <a:t>symbols</a:t>
            </a:r>
            <a:r>
              <a:rPr lang="en-US" altLang="zh-TW" dirty="0"/>
              <a:t> </a:t>
            </a:r>
          </a:p>
          <a:p>
            <a:r>
              <a:rPr lang="en-US" altLang="zh-TW" b="1" dirty="0"/>
              <a:t> </a:t>
            </a:r>
            <a:r>
              <a:rPr lang="en-US" altLang="zh-TW" b="1" dirty="0">
                <a:latin typeface="Symbol" pitchFamily="18" charset="2"/>
              </a:rPr>
              <a:t>a</a:t>
            </a:r>
            <a:r>
              <a:rPr lang="en-US" altLang="zh-TW" dirty="0">
                <a:latin typeface="Symbol" pitchFamily="18" charset="2"/>
              </a:rPr>
              <a:t>, </a:t>
            </a:r>
            <a:r>
              <a:rPr lang="en-US" altLang="zh-TW" b="1" dirty="0">
                <a:latin typeface="Symbol" pitchFamily="18" charset="2"/>
              </a:rPr>
              <a:t>b</a:t>
            </a:r>
            <a:r>
              <a:rPr lang="en-US" altLang="zh-TW" dirty="0">
                <a:latin typeface="Symbol" pitchFamily="18" charset="2"/>
              </a:rPr>
              <a:t>, </a:t>
            </a:r>
            <a:r>
              <a:rPr lang="en-US" altLang="zh-TW" b="1" dirty="0">
                <a:latin typeface="Symbol" pitchFamily="18" charset="2"/>
              </a:rPr>
              <a:t>g</a:t>
            </a:r>
            <a:r>
              <a:rPr lang="en-US" altLang="zh-TW" dirty="0">
                <a:latin typeface="Symbol" pitchFamily="18" charset="2"/>
              </a:rPr>
              <a:t>,</a:t>
            </a:r>
            <a:r>
              <a:rPr lang="en-US" altLang="zh-TW" dirty="0"/>
              <a:t>…denotes </a:t>
            </a:r>
            <a:r>
              <a:rPr lang="en-US" altLang="zh-TW" dirty="0">
                <a:solidFill>
                  <a:srgbClr val="FF3399"/>
                </a:solidFill>
              </a:rPr>
              <a:t>strings</a:t>
            </a:r>
            <a:r>
              <a:rPr lang="en-US" altLang="zh-TW" dirty="0"/>
              <a:t> of grammar </a:t>
            </a:r>
            <a:r>
              <a:rPr lang="en-US" altLang="zh-TW" dirty="0">
                <a:solidFill>
                  <a:srgbClr val="0000FF"/>
                </a:solidFill>
              </a:rPr>
              <a:t>symbols</a:t>
            </a:r>
            <a:r>
              <a:rPr lang="en-US" altLang="zh-TW" dirty="0"/>
              <a:t> </a:t>
            </a:r>
          </a:p>
          <a:p>
            <a:r>
              <a:rPr lang="en-US" altLang="zh-TW" b="1" dirty="0">
                <a:latin typeface="Courier New" pitchFamily="49" charset="0"/>
              </a:rPr>
              <a:t>u</a:t>
            </a:r>
            <a:r>
              <a:rPr lang="en-US" altLang="zh-TW" dirty="0"/>
              <a:t>, </a:t>
            </a:r>
            <a:r>
              <a:rPr lang="en-US" altLang="zh-TW" b="1" dirty="0">
                <a:latin typeface="Courier New" pitchFamily="49" charset="0"/>
              </a:rPr>
              <a:t>v</a:t>
            </a:r>
            <a:r>
              <a:rPr lang="en-US" altLang="zh-TW" dirty="0"/>
              <a:t>, </a:t>
            </a:r>
            <a:r>
              <a:rPr lang="en-US" altLang="zh-TW" b="1" dirty="0"/>
              <a:t>w</a:t>
            </a:r>
            <a:r>
              <a:rPr lang="en-US" altLang="zh-TW" dirty="0"/>
              <a:t>,…	denotes </a:t>
            </a:r>
            <a:r>
              <a:rPr lang="en-US" altLang="zh-TW" dirty="0">
                <a:solidFill>
                  <a:srgbClr val="FF3399"/>
                </a:solidFill>
              </a:rPr>
              <a:t>strings</a:t>
            </a:r>
            <a:r>
              <a:rPr lang="en-US" altLang="zh-TW" dirty="0"/>
              <a:t> of terminals</a:t>
            </a:r>
          </a:p>
          <a:p>
            <a:pPr>
              <a:buNone/>
            </a:pPr>
            <a:endParaRPr lang="en-US" altLang="zh-TW" dirty="0">
              <a:latin typeface="Symbol" pitchFamily="18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4411E-648C-2140-FF6B-36E2A5FB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77F1B-9533-86DF-148B-AA66C22FC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0010400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Notational Conventions in CFG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altLang="zh-TW" dirty="0"/>
              <a:t>A set of </a:t>
            </a:r>
            <a:r>
              <a:rPr lang="en-US" altLang="zh-TW" b="1" i="1" dirty="0"/>
              <a:t>terminals</a:t>
            </a:r>
            <a:r>
              <a:rPr lang="en-US" altLang="zh-TW" dirty="0"/>
              <a:t>: basic symbols from which sentences are formed</a:t>
            </a:r>
          </a:p>
          <a:p>
            <a:pPr algn="just">
              <a:buNone/>
            </a:pPr>
            <a:r>
              <a:rPr lang="en-US" altLang="zh-TW" dirty="0"/>
              <a:t>A set of </a:t>
            </a:r>
            <a:r>
              <a:rPr lang="en-US" altLang="zh-TW" b="1" i="1" dirty="0" err="1"/>
              <a:t>nonterminals</a:t>
            </a:r>
            <a:r>
              <a:rPr lang="en-US" altLang="zh-TW" dirty="0"/>
              <a:t>: syntactic variables denoting set of strings </a:t>
            </a:r>
          </a:p>
          <a:p>
            <a:pPr algn="just">
              <a:buNone/>
            </a:pPr>
            <a:r>
              <a:rPr lang="en-US" altLang="zh-TW" dirty="0"/>
              <a:t>A set of </a:t>
            </a:r>
            <a:r>
              <a:rPr lang="en-US" altLang="zh-TW" b="1" i="1" dirty="0"/>
              <a:t>productions</a:t>
            </a:r>
            <a:r>
              <a:rPr lang="en-US" altLang="zh-TW" dirty="0"/>
              <a:t>: rules specifying how the terminals and </a:t>
            </a:r>
            <a:r>
              <a:rPr lang="en-US" altLang="zh-TW" dirty="0" err="1"/>
              <a:t>nonterminals</a:t>
            </a:r>
            <a:r>
              <a:rPr lang="en-US" altLang="zh-TW" dirty="0"/>
              <a:t> can be combined to form sentences</a:t>
            </a:r>
          </a:p>
          <a:p>
            <a:pPr algn="just">
              <a:buNone/>
            </a:pPr>
            <a:r>
              <a:rPr lang="en-US" altLang="zh-TW" dirty="0"/>
              <a:t>The </a:t>
            </a:r>
            <a:r>
              <a:rPr lang="en-US" altLang="zh-TW" b="1" i="1" dirty="0"/>
              <a:t>start symbol</a:t>
            </a:r>
            <a:r>
              <a:rPr lang="en-US" altLang="zh-TW" dirty="0"/>
              <a:t>: a distinguished nonterminal denoting the language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7D395-981F-02C5-FBE7-EB113B0C7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F221B-B86D-E298-6F9F-C54D8E47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35639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FF52EFA-234C-83A3-8F67-6DA0EF500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Pattern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63066FA-7BF5-36A3-A8AD-D10B53D936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076511"/>
              </p:ext>
            </p:extLst>
          </p:nvPr>
        </p:nvGraphicFramePr>
        <p:xfrm>
          <a:off x="3490821" y="1567706"/>
          <a:ext cx="8226425" cy="2104390"/>
        </p:xfrm>
        <a:graphic>
          <a:graphicData uri="http://schemas.openxmlformats.org/drawingml/2006/table">
            <a:tbl>
              <a:tblPr/>
              <a:tblGrid>
                <a:gridCol w="1755775">
                  <a:extLst>
                    <a:ext uri="{9D8B030D-6E8A-4147-A177-3AD203B41FA5}">
                      <a16:colId xmlns:a16="http://schemas.microsoft.com/office/drawing/2014/main" val="2775819510"/>
                    </a:ext>
                  </a:extLst>
                </a:gridCol>
                <a:gridCol w="1350963">
                  <a:extLst>
                    <a:ext uri="{9D8B030D-6E8A-4147-A177-3AD203B41FA5}">
                      <a16:colId xmlns:a16="http://schemas.microsoft.com/office/drawing/2014/main" val="2123241003"/>
                    </a:ext>
                  </a:extLst>
                </a:gridCol>
                <a:gridCol w="1630362">
                  <a:extLst>
                    <a:ext uri="{9D8B030D-6E8A-4147-A177-3AD203B41FA5}">
                      <a16:colId xmlns:a16="http://schemas.microsoft.com/office/drawing/2014/main" val="2611429707"/>
                    </a:ext>
                  </a:extLst>
                </a:gridCol>
                <a:gridCol w="1519238">
                  <a:extLst>
                    <a:ext uri="{9D8B030D-6E8A-4147-A177-3AD203B41FA5}">
                      <a16:colId xmlns:a16="http://schemas.microsoft.com/office/drawing/2014/main" val="3254598436"/>
                    </a:ext>
                  </a:extLst>
                </a:gridCol>
                <a:gridCol w="1970087">
                  <a:extLst>
                    <a:ext uri="{9D8B030D-6E8A-4147-A177-3AD203B41FA5}">
                      <a16:colId xmlns:a16="http://schemas.microsoft.com/office/drawing/2014/main" val="3210745157"/>
                    </a:ext>
                  </a:extLst>
                </a:gridCol>
              </a:tblGrid>
              <a:tr h="641350">
                <a:tc>
                  <a:txBody>
                    <a:bodyPr/>
                    <a:lstStyle>
                      <a:lvl1pPr marL="69850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69850" marR="0" lvl="0" indent="0" algn="l" defTabSz="914400" rtl="0" eaLnBrk="1" fontAlgn="base" latinLnBrk="0" hangingPunct="1">
                        <a:lnSpc>
                          <a:spcPts val="1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Bloom's Category</a:t>
                      </a:r>
                    </a:p>
                    <a:p>
                      <a:pPr marL="6985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Marks (out of 60)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44475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244475" marR="0" lvl="0" indent="0" algn="l" defTabSz="914400" rtl="0" eaLnBrk="1" fontAlgn="base" latinLnBrk="0" hangingPunct="1">
                        <a:lnSpc>
                          <a:spcPts val="1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Tests</a:t>
                      </a:r>
                    </a:p>
                    <a:p>
                      <a:pPr marL="244475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(30)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Assignments</a:t>
                      </a: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(10)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9700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139700" marR="0" lvl="0" indent="0" algn="l" defTabSz="914400" rtl="0" eaLnBrk="1" fontAlgn="base" latinLnBrk="0" hangingPunct="1">
                        <a:lnSpc>
                          <a:spcPts val="1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Quizzes</a:t>
                      </a:r>
                    </a:p>
                    <a:p>
                      <a:pPr marL="13970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(10)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65163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665163" marR="0" lvl="0" indent="0" algn="l" defTabSz="914400" rtl="0" eaLnBrk="1" fontAlgn="base" latinLnBrk="0" hangingPunct="1">
                        <a:lnSpc>
                          <a:spcPts val="1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Attendance</a:t>
                      </a:r>
                    </a:p>
                    <a:p>
                      <a:pPr marL="665163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(10)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440164"/>
                  </a:ext>
                </a:extLst>
              </a:tr>
              <a:tr h="223838">
                <a:tc>
                  <a:txBody>
                    <a:bodyPr/>
                    <a:lstStyle>
                      <a:lvl1pPr marL="69850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698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Remember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3175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251303"/>
                  </a:ext>
                </a:extLst>
              </a:tr>
              <a:tr h="223838">
                <a:tc>
                  <a:txBody>
                    <a:bodyPr/>
                    <a:lstStyle>
                      <a:lvl1pPr marL="69850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698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Understand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3175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259909"/>
                  </a:ext>
                </a:extLst>
              </a:tr>
              <a:tr h="223838">
                <a:tc>
                  <a:txBody>
                    <a:bodyPr/>
                    <a:lstStyle>
                      <a:lvl1pPr marL="69850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698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Apply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42888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242888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76409"/>
                  </a:ext>
                </a:extLst>
              </a:tr>
              <a:tr h="223838">
                <a:tc>
                  <a:txBody>
                    <a:bodyPr/>
                    <a:lstStyle>
                      <a:lvl1pPr marL="69850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69850" marR="0" lvl="0" indent="0" algn="l" defTabSz="914400" rtl="0" eaLnBrk="1" fontAlgn="base" latinLnBrk="0" hangingPunct="1">
                        <a:lnSpc>
                          <a:spcPts val="12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Analyze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42888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242888" marR="0" lvl="0" indent="0" algn="l" defTabSz="914400" rtl="0" eaLnBrk="1" fontAlgn="base" latinLnBrk="0" hangingPunct="1">
                        <a:lnSpc>
                          <a:spcPts val="12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226175"/>
                  </a:ext>
                </a:extLst>
              </a:tr>
              <a:tr h="223838">
                <a:tc>
                  <a:txBody>
                    <a:bodyPr/>
                    <a:lstStyle>
                      <a:lvl1pPr marL="69850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698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Evaluate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3175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031364"/>
                  </a:ext>
                </a:extLst>
              </a:tr>
              <a:tr h="223838">
                <a:tc>
                  <a:txBody>
                    <a:bodyPr/>
                    <a:lstStyle>
                      <a:lvl1pPr marL="69850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698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Create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3175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22" marR="675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19585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348A60-4B9F-6BC4-B215-585CD29509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532945"/>
              </p:ext>
            </p:extLst>
          </p:nvPr>
        </p:nvGraphicFramePr>
        <p:xfrm>
          <a:off x="4679859" y="4350593"/>
          <a:ext cx="5851525" cy="1690688"/>
        </p:xfrm>
        <a:graphic>
          <a:graphicData uri="http://schemas.openxmlformats.org/drawingml/2006/table">
            <a:tbl>
              <a:tblPr/>
              <a:tblGrid>
                <a:gridCol w="2730500">
                  <a:extLst>
                    <a:ext uri="{9D8B030D-6E8A-4147-A177-3AD203B41FA5}">
                      <a16:colId xmlns:a16="http://schemas.microsoft.com/office/drawing/2014/main" val="4081718411"/>
                    </a:ext>
                  </a:extLst>
                </a:gridCol>
                <a:gridCol w="3121025">
                  <a:extLst>
                    <a:ext uri="{9D8B030D-6E8A-4147-A177-3AD203B41FA5}">
                      <a16:colId xmlns:a16="http://schemas.microsoft.com/office/drawing/2014/main" val="349548253"/>
                    </a:ext>
                  </a:extLst>
                </a:gridCol>
              </a:tblGrid>
              <a:tr h="241300">
                <a:tc>
                  <a:txBody>
                    <a:bodyPr/>
                    <a:lstStyle>
                      <a:lvl1pPr marL="69850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698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Bloom's Category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96950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99695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37227"/>
                  </a:ext>
                </a:extLst>
              </a:tr>
              <a:tr h="241300">
                <a:tc>
                  <a:txBody>
                    <a:bodyPr/>
                    <a:lstStyle>
                      <a:lvl1pPr marL="69850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698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Remember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763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307910"/>
                  </a:ext>
                </a:extLst>
              </a:tr>
              <a:tr h="242888">
                <a:tc>
                  <a:txBody>
                    <a:bodyPr/>
                    <a:lstStyle>
                      <a:lvl1pPr marL="69850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69850" marR="0" lvl="0" indent="0" algn="l" defTabSz="914400" rtl="0" eaLnBrk="1" fontAlgn="base" latinLnBrk="0" hangingPunct="1">
                        <a:lnSpc>
                          <a:spcPts val="12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Understand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763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ts val="12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846433"/>
                  </a:ext>
                </a:extLst>
              </a:tr>
              <a:tr h="241300">
                <a:tc>
                  <a:txBody>
                    <a:bodyPr/>
                    <a:lstStyle>
                      <a:lvl1pPr marL="69850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698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96950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99695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913357"/>
                  </a:ext>
                </a:extLst>
              </a:tr>
              <a:tr h="241300">
                <a:tc>
                  <a:txBody>
                    <a:bodyPr/>
                    <a:lstStyle>
                      <a:lvl1pPr marL="69850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698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Analyze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96950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99695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74649"/>
                  </a:ext>
                </a:extLst>
              </a:tr>
              <a:tr h="241300">
                <a:tc>
                  <a:txBody>
                    <a:bodyPr/>
                    <a:lstStyle>
                      <a:lvl1pPr marL="69850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698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Evaluate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763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831121"/>
                  </a:ext>
                </a:extLst>
              </a:tr>
              <a:tr h="241300">
                <a:tc>
                  <a:txBody>
                    <a:bodyPr/>
                    <a:lstStyle>
                      <a:lvl1pPr marL="69850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698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763"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 Regular" charset="0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6604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12FADA8-4850-93DE-89AC-30B86BB7B03C}"/>
              </a:ext>
            </a:extLst>
          </p:cNvPr>
          <p:cNvSpPr txBox="1"/>
          <p:nvPr/>
        </p:nvSpPr>
        <p:spPr>
          <a:xfrm>
            <a:off x="5032283" y="997792"/>
            <a:ext cx="5143500" cy="350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ts val="1155"/>
              </a:spcBef>
              <a:buClr>
                <a:srgbClr val="000000"/>
              </a:buClr>
              <a:buSzPct val="100000"/>
              <a:tabLst>
                <a:tab pos="3038475" algn="l"/>
              </a:tabLst>
              <a:defRPr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CIE-</a:t>
            </a:r>
            <a:r>
              <a:rPr lang="en-US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en-US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en-US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en-US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(60</a:t>
            </a:r>
            <a:r>
              <a:rPr lang="en-US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Marks)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347C9A-7F3F-4428-6D05-3F8BE53C36CC}"/>
              </a:ext>
            </a:extLst>
          </p:cNvPr>
          <p:cNvSpPr txBox="1"/>
          <p:nvPr/>
        </p:nvSpPr>
        <p:spPr>
          <a:xfrm>
            <a:off x="5243420" y="3767980"/>
            <a:ext cx="8001000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SEE- Semester End Examination (40 Marks)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E3E104-5DF7-5B30-8E15-BEBC2B05F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00916-9081-5CF4-5620-A12EC647D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Derivations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/>
              <a:t>E </a:t>
            </a:r>
            <a:r>
              <a:rPr lang="en-US" sz="2000" dirty="0">
                <a:sym typeface="Symbol" pitchFamily="18" charset="2"/>
              </a:rPr>
              <a:t> E+E</a:t>
            </a:r>
          </a:p>
          <a:p>
            <a:pPr>
              <a:buNone/>
            </a:pPr>
            <a:endParaRPr lang="en-US" sz="2000" dirty="0">
              <a:sym typeface="Symbol" pitchFamily="18" charset="2"/>
            </a:endParaRPr>
          </a:p>
          <a:p>
            <a:r>
              <a:rPr lang="en-US" sz="2000" dirty="0">
                <a:sym typeface="Symbol" pitchFamily="18" charset="2"/>
              </a:rPr>
              <a:t>E+E derives from E</a:t>
            </a:r>
          </a:p>
          <a:p>
            <a:pPr lvl="1"/>
            <a:r>
              <a:rPr lang="en-US" sz="2000" dirty="0">
                <a:sym typeface="Symbol" pitchFamily="18" charset="2"/>
              </a:rPr>
              <a:t>we can replace  E by E+E</a:t>
            </a:r>
          </a:p>
          <a:p>
            <a:endParaRPr lang="en-US" sz="2000" dirty="0">
              <a:sym typeface="Symbol" pitchFamily="18" charset="2"/>
            </a:endParaRPr>
          </a:p>
          <a:p>
            <a:pPr>
              <a:buNone/>
            </a:pPr>
            <a:r>
              <a:rPr lang="en-US" sz="2000" dirty="0"/>
              <a:t>E </a:t>
            </a:r>
            <a:r>
              <a:rPr lang="en-US" sz="2000" dirty="0">
                <a:sym typeface="Symbol" pitchFamily="18" charset="2"/>
              </a:rPr>
              <a:t> E+E  </a:t>
            </a:r>
            <a:r>
              <a:rPr lang="en-US" sz="2000" dirty="0" err="1">
                <a:sym typeface="Symbol" pitchFamily="18" charset="2"/>
              </a:rPr>
              <a:t>id+E</a:t>
            </a:r>
            <a:r>
              <a:rPr lang="en-US" sz="2000" dirty="0">
                <a:sym typeface="Symbol" pitchFamily="18" charset="2"/>
              </a:rPr>
              <a:t>  </a:t>
            </a:r>
            <a:r>
              <a:rPr lang="en-US" sz="2000" dirty="0" err="1">
                <a:sym typeface="Symbol" pitchFamily="18" charset="2"/>
              </a:rPr>
              <a:t>id+id</a:t>
            </a:r>
            <a:endParaRPr lang="en-US" sz="2000" dirty="0">
              <a:sym typeface="Symbol" pitchFamily="18" charset="2"/>
            </a:endParaRPr>
          </a:p>
          <a:p>
            <a:pPr>
              <a:buNone/>
            </a:pPr>
            <a:endParaRPr lang="en-US" sz="2000" dirty="0">
              <a:sym typeface="Symbol" pitchFamily="18" charset="2"/>
            </a:endParaRPr>
          </a:p>
          <a:p>
            <a:r>
              <a:rPr lang="en-US" sz="2000" dirty="0">
                <a:sym typeface="Symbol" pitchFamily="18" charset="2"/>
              </a:rPr>
              <a:t>A sequence of replacements of non-terminal symbols is called a </a:t>
            </a:r>
            <a:r>
              <a:rPr lang="en-US" sz="2000" b="1" dirty="0">
                <a:sym typeface="Symbol" pitchFamily="18" charset="2"/>
              </a:rPr>
              <a:t>derivation</a:t>
            </a:r>
            <a:r>
              <a:rPr lang="en-US" sz="2000" dirty="0">
                <a:sym typeface="Symbol" pitchFamily="18" charset="2"/>
              </a:rPr>
              <a:t> of  </a:t>
            </a:r>
            <a:r>
              <a:rPr lang="en-US" sz="2000" dirty="0" err="1">
                <a:sym typeface="Symbol" pitchFamily="18" charset="2"/>
              </a:rPr>
              <a:t>id+id</a:t>
            </a:r>
            <a:r>
              <a:rPr lang="en-US" sz="2000" dirty="0">
                <a:sym typeface="Symbol" pitchFamily="18" charset="2"/>
              </a:rPr>
              <a:t> from E.</a:t>
            </a:r>
          </a:p>
          <a:p>
            <a:endParaRPr lang="en-US" sz="2000" dirty="0">
              <a:sym typeface="Symbol" pitchFamily="18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12F56-819D-5A2E-DBB7-2C021DE4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8D6BF-1B49-29B1-C4B7-CF299D12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9880762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Derivations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ym typeface="Symbol" pitchFamily="18" charset="2"/>
              </a:rPr>
              <a:t>In general a derivation step is</a:t>
            </a:r>
          </a:p>
          <a:p>
            <a:pPr lvl="1">
              <a:buNone/>
            </a:pPr>
            <a:r>
              <a:rPr lang="en-US" sz="2000" dirty="0">
                <a:sym typeface="Symbol" pitchFamily="18" charset="2"/>
              </a:rPr>
              <a:t>A   </a:t>
            </a:r>
          </a:p>
          <a:p>
            <a:pPr lvl="1">
              <a:buNone/>
            </a:pPr>
            <a:r>
              <a:rPr lang="en-US" sz="2000" dirty="0">
                <a:sym typeface="Symbol" pitchFamily="18" charset="2"/>
              </a:rPr>
              <a:t>	if there is a production rule A in our grammar  where  and  are arbitrary strings of terminal and non-terminal symbols</a:t>
            </a:r>
          </a:p>
          <a:p>
            <a:pPr lvl="1">
              <a:buNone/>
            </a:pPr>
            <a:endParaRPr lang="en-US" sz="2000" dirty="0">
              <a:sym typeface="Symbol" pitchFamily="18" charset="2"/>
            </a:endParaRPr>
          </a:p>
          <a:p>
            <a:pPr>
              <a:buNone/>
            </a:pPr>
            <a:r>
              <a:rPr lang="en-US" sz="2000" dirty="0">
                <a:sym typeface="Symbol" pitchFamily="18" charset="2"/>
              </a:rPr>
              <a:t></a:t>
            </a:r>
            <a:r>
              <a:rPr lang="en-US" sz="2000" baseline="-25000" dirty="0">
                <a:sym typeface="Symbol" pitchFamily="18" charset="2"/>
              </a:rPr>
              <a:t>1 </a:t>
            </a:r>
            <a:r>
              <a:rPr lang="en-US" sz="2000" dirty="0">
                <a:sym typeface="Symbol" pitchFamily="18" charset="2"/>
              </a:rPr>
              <a:t> </a:t>
            </a:r>
            <a:r>
              <a:rPr lang="en-US" sz="2000" baseline="-25000" dirty="0">
                <a:sym typeface="Symbol" pitchFamily="18" charset="2"/>
              </a:rPr>
              <a:t>2 </a:t>
            </a:r>
            <a:r>
              <a:rPr lang="en-US" sz="2000" dirty="0">
                <a:sym typeface="Symbol" pitchFamily="18" charset="2"/>
              </a:rPr>
              <a:t> ...  </a:t>
            </a:r>
            <a:r>
              <a:rPr lang="en-US" sz="2000" baseline="-25000" dirty="0">
                <a:sym typeface="Symbol" pitchFamily="18" charset="2"/>
              </a:rPr>
              <a:t>n 	</a:t>
            </a:r>
            <a:r>
              <a:rPr lang="en-US" sz="2000" dirty="0">
                <a:sym typeface="Symbol" pitchFamily="18" charset="2"/>
              </a:rPr>
              <a:t>(</a:t>
            </a:r>
            <a:r>
              <a:rPr lang="en-US" sz="2000" baseline="-25000" dirty="0">
                <a:sym typeface="Symbol" pitchFamily="18" charset="2"/>
              </a:rPr>
              <a:t>n  </a:t>
            </a:r>
            <a:r>
              <a:rPr lang="en-US" sz="2000" dirty="0">
                <a:sym typeface="Symbol" pitchFamily="18" charset="2"/>
              </a:rPr>
              <a:t>derives from </a:t>
            </a:r>
            <a:r>
              <a:rPr lang="en-US" sz="2000" baseline="-25000" dirty="0">
                <a:sym typeface="Symbol" pitchFamily="18" charset="2"/>
              </a:rPr>
              <a:t>1  </a:t>
            </a:r>
            <a:r>
              <a:rPr lang="en-US" sz="2000" dirty="0">
                <a:sym typeface="Symbol" pitchFamily="18" charset="2"/>
              </a:rPr>
              <a:t> or   </a:t>
            </a:r>
            <a:r>
              <a:rPr lang="en-US" sz="2000" baseline="-25000" dirty="0">
                <a:sym typeface="Symbol" pitchFamily="18" charset="2"/>
              </a:rPr>
              <a:t>1 </a:t>
            </a:r>
            <a:r>
              <a:rPr lang="en-US" sz="2000" dirty="0">
                <a:sym typeface="Symbol" pitchFamily="18" charset="2"/>
              </a:rPr>
              <a:t>derives </a:t>
            </a:r>
            <a:r>
              <a:rPr lang="en-US" sz="2000" baseline="-25000" dirty="0">
                <a:sym typeface="Symbol" pitchFamily="18" charset="2"/>
              </a:rPr>
              <a:t>n </a:t>
            </a:r>
            <a:r>
              <a:rPr lang="en-US" sz="2000" dirty="0">
                <a:sym typeface="Symbol" pitchFamily="18" charset="2"/>
              </a:rPr>
              <a:t>)</a:t>
            </a:r>
          </a:p>
          <a:p>
            <a:pPr>
              <a:buNone/>
            </a:pPr>
            <a:endParaRPr lang="en-US" sz="2000" dirty="0">
              <a:sym typeface="Symbol" pitchFamily="18" charset="2"/>
            </a:endParaRPr>
          </a:p>
          <a:p>
            <a:pPr>
              <a:buNone/>
            </a:pPr>
            <a:r>
              <a:rPr lang="en-US" sz="2000" dirty="0">
                <a:sym typeface="Symbol" pitchFamily="18" charset="2"/>
              </a:rPr>
              <a:t>	 	: derives in one step</a:t>
            </a:r>
          </a:p>
          <a:p>
            <a:pPr>
              <a:buNone/>
            </a:pPr>
            <a:r>
              <a:rPr lang="en-US" sz="2000" dirty="0">
                <a:sym typeface="Symbol" pitchFamily="18" charset="2"/>
              </a:rPr>
              <a:t>	   *	: derives in zero or more steps</a:t>
            </a:r>
          </a:p>
          <a:p>
            <a:pPr>
              <a:buNone/>
            </a:pPr>
            <a:r>
              <a:rPr lang="en-US" sz="2000" dirty="0">
                <a:sym typeface="Symbol" pitchFamily="18" charset="2"/>
              </a:rPr>
              <a:t>	   +	: derives in one or more steps</a:t>
            </a:r>
          </a:p>
          <a:p>
            <a:pPr>
              <a:buNone/>
            </a:pPr>
            <a:endParaRPr lang="en-US" sz="2000" dirty="0">
              <a:sym typeface="Symbol" pitchFamily="18" charset="2"/>
            </a:endParaRPr>
          </a:p>
          <a:p>
            <a:pPr>
              <a:buNone/>
            </a:pPr>
            <a:endParaRPr lang="en-US" sz="2000" dirty="0">
              <a:sym typeface="Symbol" pitchFamily="18" charset="2"/>
            </a:endParaRPr>
          </a:p>
          <a:p>
            <a:pPr>
              <a:buNone/>
            </a:pPr>
            <a:endParaRPr lang="en-US" sz="2000" dirty="0">
              <a:sym typeface="Symbol" pitchFamily="18" charset="2"/>
            </a:endParaRPr>
          </a:p>
          <a:p>
            <a:pPr>
              <a:buNone/>
            </a:pPr>
            <a:endParaRPr lang="en-US" sz="2000" dirty="0">
              <a:sym typeface="Symbol" pitchFamily="18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E2D99-F6A3-5A57-2514-0D6668A7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E132A-57F9-61B4-64BC-2F839C3D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4235393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CFG -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L(G) is </a:t>
            </a:r>
            <a:r>
              <a:rPr lang="en-US" sz="2600" i="1" dirty="0"/>
              <a:t>the language of G</a:t>
            </a:r>
            <a:r>
              <a:rPr lang="en-US" sz="2600" dirty="0"/>
              <a:t> (the language generated by G) which is a set of sentences.</a:t>
            </a:r>
          </a:p>
          <a:p>
            <a:r>
              <a:rPr lang="en-US" sz="2600" i="1" dirty="0"/>
              <a:t>A sentence of L(G)</a:t>
            </a:r>
            <a:r>
              <a:rPr lang="en-US" sz="2600" dirty="0"/>
              <a:t>  is a string of terminal symbols of G.</a:t>
            </a:r>
          </a:p>
          <a:p>
            <a:r>
              <a:rPr lang="en-US" sz="2600" dirty="0"/>
              <a:t>If  S is the start symbol of G then</a:t>
            </a:r>
          </a:p>
          <a:p>
            <a:pPr lvl="1">
              <a:buFont typeface="Symbol" pitchFamily="18" charset="2"/>
              <a:buNone/>
            </a:pPr>
            <a:r>
              <a:rPr lang="en-US" dirty="0">
                <a:sym typeface="Symbol" pitchFamily="18" charset="2"/>
              </a:rPr>
              <a:t> is  a sentence of L(G) </a:t>
            </a:r>
            <a:r>
              <a:rPr lang="en-US" dirty="0" err="1">
                <a:sym typeface="Symbol" pitchFamily="18" charset="2"/>
              </a:rPr>
              <a:t>iff</a:t>
            </a:r>
            <a:r>
              <a:rPr lang="en-US" dirty="0">
                <a:sym typeface="Symbol" pitchFamily="18" charset="2"/>
              </a:rPr>
              <a:t>  S      where  is a string of terminals of G.</a:t>
            </a:r>
          </a:p>
          <a:p>
            <a:pPr lvl="1">
              <a:buFontTx/>
              <a:buChar char="•"/>
            </a:pPr>
            <a:endParaRPr lang="en-US" sz="1800" dirty="0">
              <a:sym typeface="Symbol" pitchFamily="18" charset="2"/>
            </a:endParaRPr>
          </a:p>
          <a:p>
            <a:r>
              <a:rPr lang="en-US" sz="2600" dirty="0"/>
              <a:t>If G is a context-free grammar, L(G) is a </a:t>
            </a:r>
            <a:r>
              <a:rPr lang="en-US" sz="2600" i="1" dirty="0"/>
              <a:t>context-free language</a:t>
            </a:r>
            <a:r>
              <a:rPr lang="en-US" sz="2600" dirty="0"/>
              <a:t>.</a:t>
            </a:r>
          </a:p>
          <a:p>
            <a:r>
              <a:rPr lang="en-US" sz="2600" dirty="0"/>
              <a:t>Two grammars are </a:t>
            </a:r>
            <a:r>
              <a:rPr lang="en-US" sz="2600" i="1" dirty="0"/>
              <a:t>equivalent</a:t>
            </a:r>
            <a:r>
              <a:rPr lang="en-US" sz="2600" dirty="0"/>
              <a:t> if they produce the same language.</a:t>
            </a:r>
          </a:p>
          <a:p>
            <a:endParaRPr lang="en-US" dirty="0"/>
          </a:p>
          <a:p>
            <a:r>
              <a:rPr lang="en-US" dirty="0"/>
              <a:t>S </a:t>
            </a:r>
            <a:r>
              <a:rPr lang="en-US" dirty="0">
                <a:sym typeface="Symbol" pitchFamily="18" charset="2"/>
              </a:rPr>
              <a:t> 	</a:t>
            </a:r>
          </a:p>
          <a:p>
            <a:pPr lvl="1"/>
            <a:r>
              <a:rPr lang="en-US" sz="1400" dirty="0">
                <a:sym typeface="Symbol" pitchFamily="18" charset="2"/>
              </a:rPr>
              <a:t> </a:t>
            </a:r>
            <a:r>
              <a:rPr lang="en-US" sz="1900" dirty="0">
                <a:sym typeface="Symbol" pitchFamily="18" charset="2"/>
              </a:rPr>
              <a:t>If  contains non-terminals, it is called a </a:t>
            </a:r>
            <a:r>
              <a:rPr lang="en-US" sz="1900" i="1" dirty="0">
                <a:sym typeface="Symbol" pitchFamily="18" charset="2"/>
              </a:rPr>
              <a:t>sentential</a:t>
            </a:r>
            <a:r>
              <a:rPr lang="en-US" sz="1900" dirty="0">
                <a:sym typeface="Symbol" pitchFamily="18" charset="2"/>
              </a:rPr>
              <a:t> form of G.</a:t>
            </a:r>
            <a:endParaRPr lang="en-US" sz="1400" dirty="0">
              <a:sym typeface="Symbol" pitchFamily="18" charset="2"/>
            </a:endParaRPr>
          </a:p>
          <a:p>
            <a:pPr lvl="1"/>
            <a:r>
              <a:rPr lang="en-US" sz="1900" dirty="0">
                <a:sym typeface="Symbol" pitchFamily="18" charset="2"/>
              </a:rPr>
              <a:t> If  does not contain non-terminals, it is called a </a:t>
            </a:r>
            <a:r>
              <a:rPr lang="en-US" sz="1900" i="1" dirty="0">
                <a:sym typeface="Symbol" pitchFamily="18" charset="2"/>
              </a:rPr>
              <a:t>sentence</a:t>
            </a:r>
            <a:r>
              <a:rPr lang="en-US" sz="1900" dirty="0">
                <a:sym typeface="Symbol" pitchFamily="18" charset="2"/>
              </a:rPr>
              <a:t> of 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25B57-6C99-72B3-B61B-AADD9EB2E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61AE3-DD68-2CBC-5AAE-38404571F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5789552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Derivation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 E </a:t>
            </a:r>
            <a:r>
              <a:rPr lang="en-US" dirty="0">
                <a:sym typeface="Symbol" pitchFamily="18" charset="2"/>
              </a:rPr>
              <a:t> -E  -(E)  -(E+E)  -(</a:t>
            </a:r>
            <a:r>
              <a:rPr lang="en-US" dirty="0" err="1">
                <a:sym typeface="Symbol" pitchFamily="18" charset="2"/>
              </a:rPr>
              <a:t>id+E</a:t>
            </a:r>
            <a:r>
              <a:rPr lang="en-US" dirty="0">
                <a:sym typeface="Symbol" pitchFamily="18" charset="2"/>
              </a:rPr>
              <a:t>)  -(</a:t>
            </a:r>
            <a:r>
              <a:rPr lang="en-US" dirty="0" err="1">
                <a:sym typeface="Symbol" pitchFamily="18" charset="2"/>
              </a:rPr>
              <a:t>id+id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			                 OR</a:t>
            </a:r>
          </a:p>
          <a:p>
            <a:pPr>
              <a:buFontTx/>
              <a:buNone/>
            </a:pPr>
            <a:r>
              <a:rPr lang="en-US" dirty="0"/>
              <a:t>       E </a:t>
            </a:r>
            <a:r>
              <a:rPr lang="en-US" dirty="0">
                <a:sym typeface="Symbol" pitchFamily="18" charset="2"/>
              </a:rPr>
              <a:t> -E  -(E)  -(E+E)  -(</a:t>
            </a:r>
            <a:r>
              <a:rPr lang="en-US" dirty="0" err="1">
                <a:sym typeface="Symbol" pitchFamily="18" charset="2"/>
              </a:rPr>
              <a:t>E+id</a:t>
            </a:r>
            <a:r>
              <a:rPr lang="en-US" dirty="0">
                <a:sym typeface="Symbol" pitchFamily="18" charset="2"/>
              </a:rPr>
              <a:t>)  -(</a:t>
            </a:r>
            <a:r>
              <a:rPr lang="en-US" dirty="0" err="1">
                <a:sym typeface="Symbol" pitchFamily="18" charset="2"/>
              </a:rPr>
              <a:t>id+id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>
              <a:buFontTx/>
              <a:buNone/>
            </a:pP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At each derivation step, we can choose any of the non-terminal in the sentential form of G for the replacement.</a:t>
            </a:r>
          </a:p>
          <a:p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If we always choose the 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left-most non-terminal </a:t>
            </a:r>
            <a:r>
              <a:rPr lang="en-US" dirty="0">
                <a:sym typeface="Symbol" pitchFamily="18" charset="2"/>
              </a:rPr>
              <a:t>in each derivation step, this derivation is called as </a:t>
            </a:r>
            <a:r>
              <a:rPr lang="en-US" b="1" dirty="0">
                <a:sym typeface="Symbol" pitchFamily="18" charset="2"/>
              </a:rPr>
              <a:t>left-most derivation</a:t>
            </a:r>
            <a:r>
              <a:rPr lang="en-US" dirty="0">
                <a:sym typeface="Symbol" pitchFamily="18" charset="2"/>
              </a:rPr>
              <a:t>.</a:t>
            </a:r>
          </a:p>
          <a:p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If we always choose the 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right-most non-terminal </a:t>
            </a:r>
            <a:r>
              <a:rPr lang="en-US" dirty="0">
                <a:sym typeface="Symbol" pitchFamily="18" charset="2"/>
              </a:rPr>
              <a:t>in each derivation step, this derivation is called as </a:t>
            </a:r>
            <a:r>
              <a:rPr lang="en-US" b="1" dirty="0">
                <a:sym typeface="Symbol" pitchFamily="18" charset="2"/>
              </a:rPr>
              <a:t>right-most derivation</a:t>
            </a:r>
            <a:r>
              <a:rPr lang="en-US" dirty="0">
                <a:sym typeface="Symbol" pitchFamily="18" charset="2"/>
              </a:rPr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D222D-F194-1331-8D92-049065A4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F67D6-5F97-CA11-D957-348FF27A1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7733627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Left-Most and Right-Most Derivations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2389" y="1123836"/>
            <a:ext cx="8259401" cy="4788691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 Left-Most Derivation</a:t>
            </a:r>
          </a:p>
          <a:p>
            <a:pPr>
              <a:buFontTx/>
              <a:buNone/>
            </a:pPr>
            <a:endParaRPr lang="en-US" sz="800" dirty="0"/>
          </a:p>
          <a:p>
            <a:pPr>
              <a:buFontTx/>
              <a:buNone/>
            </a:pPr>
            <a:r>
              <a:rPr lang="en-US" dirty="0"/>
              <a:t>	E </a:t>
            </a:r>
            <a:r>
              <a:rPr lang="en-US" dirty="0">
                <a:sym typeface="Symbol" pitchFamily="18" charset="2"/>
              </a:rPr>
              <a:t> -E  -(E)  -(E+E)  -(</a:t>
            </a:r>
            <a:r>
              <a:rPr lang="en-US" dirty="0" err="1">
                <a:sym typeface="Symbol" pitchFamily="18" charset="2"/>
              </a:rPr>
              <a:t>id+E</a:t>
            </a:r>
            <a:r>
              <a:rPr lang="en-US" dirty="0">
                <a:sym typeface="Symbol" pitchFamily="18" charset="2"/>
              </a:rPr>
              <a:t>)  -(</a:t>
            </a:r>
            <a:r>
              <a:rPr lang="en-US" dirty="0" err="1">
                <a:sym typeface="Symbol" pitchFamily="18" charset="2"/>
              </a:rPr>
              <a:t>id+id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	</a:t>
            </a: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Right-Most Derivation	</a:t>
            </a:r>
          </a:p>
          <a:p>
            <a:pPr>
              <a:buFontTx/>
              <a:buNone/>
            </a:pPr>
            <a:r>
              <a:rPr lang="en-US" sz="800" dirty="0"/>
              <a:t>	</a:t>
            </a:r>
          </a:p>
          <a:p>
            <a:pPr>
              <a:buFontTx/>
              <a:buNone/>
            </a:pPr>
            <a:r>
              <a:rPr lang="en-US" dirty="0"/>
              <a:t>	E </a:t>
            </a:r>
            <a:r>
              <a:rPr lang="en-US" dirty="0">
                <a:sym typeface="Symbol" pitchFamily="18" charset="2"/>
              </a:rPr>
              <a:t> -E  -(E)  -(E+E)  -(</a:t>
            </a:r>
            <a:r>
              <a:rPr lang="en-US" dirty="0" err="1">
                <a:sym typeface="Symbol" pitchFamily="18" charset="2"/>
              </a:rPr>
              <a:t>E+id</a:t>
            </a:r>
            <a:r>
              <a:rPr lang="en-US" dirty="0">
                <a:sym typeface="Symbol" pitchFamily="18" charset="2"/>
              </a:rPr>
              <a:t>)  -(</a:t>
            </a:r>
            <a:r>
              <a:rPr lang="en-US" dirty="0" err="1">
                <a:sym typeface="Symbol" pitchFamily="18" charset="2"/>
              </a:rPr>
              <a:t>id+id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>
              <a:buFontTx/>
              <a:buNone/>
            </a:pP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We will see </a:t>
            </a:r>
          </a:p>
          <a:p>
            <a:pPr lvl="1"/>
            <a:r>
              <a:rPr lang="en-US" dirty="0">
                <a:sym typeface="Symbol" pitchFamily="18" charset="2"/>
              </a:rPr>
              <a:t>the 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top-down</a:t>
            </a:r>
            <a:r>
              <a:rPr lang="en-US" dirty="0">
                <a:sym typeface="Symbol" pitchFamily="18" charset="2"/>
              </a:rPr>
              <a:t> parsers try to find the 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left-most derivation </a:t>
            </a:r>
            <a:r>
              <a:rPr lang="en-US" dirty="0">
                <a:sym typeface="Symbol" pitchFamily="18" charset="2"/>
              </a:rPr>
              <a:t>of the given source program.</a:t>
            </a:r>
          </a:p>
          <a:p>
            <a:pPr lvl="1"/>
            <a:r>
              <a:rPr lang="en-US" dirty="0">
                <a:sym typeface="Symbol" pitchFamily="18" charset="2"/>
              </a:rPr>
              <a:t>the 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bottom-up</a:t>
            </a:r>
            <a:r>
              <a:rPr lang="en-US" dirty="0">
                <a:sym typeface="Symbol" pitchFamily="18" charset="2"/>
              </a:rPr>
              <a:t> parsers try to find the 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right-most derivation </a:t>
            </a:r>
            <a:r>
              <a:rPr lang="en-US" dirty="0">
                <a:sym typeface="Symbol" pitchFamily="18" charset="2"/>
              </a:rPr>
              <a:t>of the given source program in the reverse order.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DB71E-C0C3-4D87-52E9-A980E75A4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D40F4-4A9C-5676-D21E-50A15B3D1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6214792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Left-Most and Right-Most Derivations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any set of production rules in a CFG be</a:t>
            </a:r>
          </a:p>
          <a:p>
            <a:r>
              <a:rPr lang="en-US" dirty="0"/>
              <a:t>X → X+X | X*X |X| a</a:t>
            </a:r>
          </a:p>
          <a:p>
            <a:r>
              <a:rPr lang="en-US" dirty="0"/>
              <a:t>over an alphabet {a}.</a:t>
            </a:r>
          </a:p>
          <a:p>
            <a:r>
              <a:rPr lang="en-US" dirty="0"/>
              <a:t>The leftmost derivation for the string </a:t>
            </a:r>
            <a:r>
              <a:rPr lang="en-US" b="1" dirty="0"/>
              <a:t>"</a:t>
            </a:r>
            <a:r>
              <a:rPr lang="en-US" b="1" dirty="0" err="1"/>
              <a:t>a+a</a:t>
            </a:r>
            <a:r>
              <a:rPr lang="en-US" b="1" dirty="0"/>
              <a:t>*a"</a:t>
            </a:r>
            <a:r>
              <a:rPr lang="en-US" dirty="0"/>
              <a:t> may be −</a:t>
            </a:r>
          </a:p>
          <a:p>
            <a:r>
              <a:rPr lang="en-US" dirty="0"/>
              <a:t>X → X+X → </a:t>
            </a:r>
            <a:r>
              <a:rPr lang="en-US" dirty="0" err="1"/>
              <a:t>a+X</a:t>
            </a:r>
            <a:r>
              <a:rPr lang="en-US" dirty="0"/>
              <a:t> → a + X*X → </a:t>
            </a:r>
            <a:r>
              <a:rPr lang="en-US" dirty="0" err="1"/>
              <a:t>a+a</a:t>
            </a:r>
            <a:r>
              <a:rPr lang="en-US" dirty="0"/>
              <a:t>*X → </a:t>
            </a:r>
            <a:r>
              <a:rPr lang="en-US" dirty="0" err="1"/>
              <a:t>a+a</a:t>
            </a:r>
            <a:r>
              <a:rPr lang="en-US" dirty="0"/>
              <a:t>*a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04291-92E3-3DBD-6E1B-86D19E6C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5E134-A264-9B70-8965-DAA1E7D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7337301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3E4C97-F340-B2C8-61B8-DC2D84C0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Leftm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32" y="768756"/>
            <a:ext cx="8133528" cy="532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B3252-B65B-EDC9-E206-CE47C826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A12EF6-A7B2-5A29-B07B-96BB3D36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b="1" dirty="0"/>
              <a:t>Left-Most and Right-Most Derivations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409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Left-Most and Right-Most Derivations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rightmost derivation for the above string </a:t>
            </a:r>
            <a:r>
              <a:rPr lang="en-US" b="1" dirty="0"/>
              <a:t>"</a:t>
            </a:r>
            <a:r>
              <a:rPr lang="en-US" b="1" dirty="0" err="1"/>
              <a:t>a+a</a:t>
            </a:r>
            <a:r>
              <a:rPr lang="en-US" b="1" dirty="0"/>
              <a:t>*a"</a:t>
            </a:r>
            <a:r>
              <a:rPr lang="en-US" dirty="0"/>
              <a:t> may be −</a:t>
            </a:r>
          </a:p>
          <a:p>
            <a:r>
              <a:rPr lang="en-US" dirty="0"/>
              <a:t>X → X*X → X*a → X+X*a → </a:t>
            </a:r>
            <a:r>
              <a:rPr lang="en-US" dirty="0" err="1"/>
              <a:t>X+a</a:t>
            </a:r>
            <a:r>
              <a:rPr lang="en-US" dirty="0"/>
              <a:t>*a → </a:t>
            </a:r>
            <a:r>
              <a:rPr lang="en-US" dirty="0" err="1"/>
              <a:t>a+a</a:t>
            </a:r>
            <a:r>
              <a:rPr lang="en-US" dirty="0"/>
              <a:t>*a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52DC5-3EF8-990D-E2BE-14C1367FF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95A65-EE10-B888-3BD5-975EC5065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5825143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ghtm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577" y="846412"/>
            <a:ext cx="7709021" cy="51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22D4BD-B0E0-438B-0317-D7593D68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6516C-9D14-335C-1416-9487F1B07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27C282-EC5E-1489-954B-3A7DF399C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b="1" dirty="0"/>
              <a:t>Left-Most and Right-Most Derivations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054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Parser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5E19F-3571-27BA-705B-4EB968D0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15"/>
          <p:cNvSpPr>
            <a:spLocks noGrp="1"/>
          </p:cNvSpPr>
          <p:nvPr/>
        </p:nvSpPr>
        <p:spPr>
          <a:xfrm>
            <a:off x="7318248" y="6331380"/>
            <a:ext cx="3044952" cy="365760"/>
          </a:xfrm>
          <a:prstGeom prst="rect">
            <a:avLst/>
          </a:prstGeom>
          <a:noFill/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AEA92C-531E-4014-944C-9310A9420847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20-Jan-25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/>
        </p:nvSpPr>
        <p:spPr>
          <a:xfrm>
            <a:off x="1831848" y="6337244"/>
            <a:ext cx="3581400" cy="365760"/>
          </a:xfrm>
          <a:prstGeom prst="rect">
            <a:avLst/>
          </a:prstGeom>
          <a:noFill/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Azhar, KUET.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49279" y="1605718"/>
            <a:ext cx="8642721" cy="3637420"/>
            <a:chOff x="685800" y="2667000"/>
            <a:chExt cx="7772400" cy="2997200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676400" y="2743200"/>
              <a:ext cx="1346200" cy="939800"/>
              <a:chOff x="1360" y="1696"/>
              <a:chExt cx="976" cy="592"/>
            </a:xfrm>
          </p:grpSpPr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360" y="1696"/>
                <a:ext cx="976" cy="592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1369" y="1703"/>
                <a:ext cx="943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762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Lexical</a:t>
                </a:r>
              </a:p>
              <a:p>
                <a:pPr marL="0" marR="0" lvl="0" indent="0" algn="ctr" defTabSz="762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Analyzer</a:t>
                </a:r>
                <a:endPara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72000" y="2667000"/>
              <a:ext cx="990600" cy="939800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572000" y="2895600"/>
              <a:ext cx="946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Parser</a:t>
              </a:r>
              <a:endPara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343400" y="4724400"/>
              <a:ext cx="1549400" cy="939800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495800" y="4800600"/>
              <a:ext cx="1131888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Symbol</a:t>
              </a:r>
            </a:p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Table</a:t>
              </a:r>
              <a:endPara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3063875" y="3044825"/>
              <a:ext cx="1508125" cy="31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3063875" y="3425825"/>
              <a:ext cx="1508125" cy="31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352800" y="2667000"/>
              <a:ext cx="8604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token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124200" y="3352800"/>
              <a:ext cx="14605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next token</a:t>
              </a: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685800" y="3197225"/>
              <a:ext cx="1006475" cy="31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5562600" y="3200400"/>
              <a:ext cx="10668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685800" y="2743200"/>
              <a:ext cx="9794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source</a:t>
              </a: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286000" y="3733800"/>
              <a:ext cx="2514600" cy="990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5410200" y="3657600"/>
              <a:ext cx="1905000" cy="10668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6629400" y="2667000"/>
              <a:ext cx="1346200" cy="939800"/>
              <a:chOff x="1360" y="1696"/>
              <a:chExt cx="976" cy="592"/>
            </a:xfrm>
          </p:grpSpPr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1360" y="1696"/>
                <a:ext cx="976" cy="592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1364" y="1703"/>
                <a:ext cx="953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762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Semantic</a:t>
                </a:r>
              </a:p>
              <a:p>
                <a:pPr marL="0" marR="0" lvl="0" indent="0" algn="ctr" defTabSz="762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Analyzer</a:t>
                </a:r>
                <a:endParaRPr kumimoji="0" lang="en-US" altLang="zh-TW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5562600" y="2743200"/>
              <a:ext cx="979488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syntax</a:t>
              </a: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5715000" y="3124200"/>
              <a:ext cx="63976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tree</a:t>
              </a: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762000" y="3124200"/>
              <a:ext cx="758825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code</a:t>
              </a: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V="1">
              <a:off x="8001000" y="3200400"/>
              <a:ext cx="457200" cy="31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5105400" y="3581400"/>
              <a:ext cx="0" cy="1143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DF54DCB8-FE56-131F-1B3A-A1F2DC6E5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28065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6EDB253-DD06-7179-CB97-A68D3A335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703206"/>
              </p:ext>
            </p:extLst>
          </p:nvPr>
        </p:nvGraphicFramePr>
        <p:xfrm>
          <a:off x="3449836" y="0"/>
          <a:ext cx="8368353" cy="6363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447">
                  <a:extLst>
                    <a:ext uri="{9D8B030D-6E8A-4147-A177-3AD203B41FA5}">
                      <a16:colId xmlns:a16="http://schemas.microsoft.com/office/drawing/2014/main" val="3683973328"/>
                    </a:ext>
                  </a:extLst>
                </a:gridCol>
                <a:gridCol w="4088920">
                  <a:extLst>
                    <a:ext uri="{9D8B030D-6E8A-4147-A177-3AD203B41FA5}">
                      <a16:colId xmlns:a16="http://schemas.microsoft.com/office/drawing/2014/main" val="3437607617"/>
                    </a:ext>
                  </a:extLst>
                </a:gridCol>
                <a:gridCol w="1604513">
                  <a:extLst>
                    <a:ext uri="{9D8B030D-6E8A-4147-A177-3AD203B41FA5}">
                      <a16:colId xmlns:a16="http://schemas.microsoft.com/office/drawing/2014/main" val="2435427983"/>
                    </a:ext>
                  </a:extLst>
                </a:gridCol>
                <a:gridCol w="1190446">
                  <a:extLst>
                    <a:ext uri="{9D8B030D-6E8A-4147-A177-3AD203B41FA5}">
                      <a16:colId xmlns:a16="http://schemas.microsoft.com/office/drawing/2014/main" val="67049751"/>
                    </a:ext>
                  </a:extLst>
                </a:gridCol>
                <a:gridCol w="923027">
                  <a:extLst>
                    <a:ext uri="{9D8B030D-6E8A-4147-A177-3AD203B41FA5}">
                      <a16:colId xmlns:a16="http://schemas.microsoft.com/office/drawing/2014/main" val="1388001571"/>
                    </a:ext>
                  </a:extLst>
                </a:gridCol>
              </a:tblGrid>
              <a:tr h="6824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Week No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Topics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Teaching Learning Strategy(s)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Strategy(s)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Alignment to CLO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extLst>
                  <a:ext uri="{0D108BD9-81ED-4DB2-BD59-A6C34878D82A}">
                    <a16:rowId xmlns:a16="http://schemas.microsoft.com/office/drawing/2014/main" val="329778251"/>
                  </a:ext>
                </a:extLst>
              </a:tr>
              <a:tr h="6824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 to Compilers: Overview of the compilation process, phases of a compiler, the role of a compiler in program execution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Lectures, Reading assignments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 Participation, Quiz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CLO1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extLst>
                  <a:ext uri="{0D108BD9-81ED-4DB2-BD59-A6C34878D82A}">
                    <a16:rowId xmlns:a16="http://schemas.microsoft.com/office/drawing/2014/main" val="3530393814"/>
                  </a:ext>
                </a:extLst>
              </a:tr>
              <a:tr h="6824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Lexical Analysis: Understanding tokens, lexemes, and patterns; designing lexical analyzers; regular expressions and finite automata; tools for lexical analysis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Lectures, Practical demonstrations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exercises, Quiz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CLO1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extLst>
                  <a:ext uri="{0D108BD9-81ED-4DB2-BD59-A6C34878D82A}">
                    <a16:rowId xmlns:a16="http://schemas.microsoft.com/office/drawing/2014/main" val="3257723668"/>
                  </a:ext>
                </a:extLst>
              </a:tr>
              <a:tr h="6824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Lexical Analysis (Continued): Regular expressions and finite automata; tools for lexical analysis; Lexical analyzer implementation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Lectures, Practical demonstrations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exercises, Assignment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CLO1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extLst>
                  <a:ext uri="{0D108BD9-81ED-4DB2-BD59-A6C34878D82A}">
                    <a16:rowId xmlns:a16="http://schemas.microsoft.com/office/drawing/2014/main" val="3288049624"/>
                  </a:ext>
                </a:extLst>
              </a:tr>
              <a:tr h="6824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Syntax Analysis: Role of syntax analysis in compilation; context-free grammars and parse trees; top-down vs bottom-up parsing approaches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Lectures, Group discussions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Quiz, Class Participation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CLO2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extLst>
                  <a:ext uri="{0D108BD9-81ED-4DB2-BD59-A6C34878D82A}">
                    <a16:rowId xmlns:a16="http://schemas.microsoft.com/office/drawing/2014/main" val="820638126"/>
                  </a:ext>
                </a:extLst>
              </a:tr>
              <a:tr h="6824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Syntax Analysis (Continued): Top-down vs bottom-up parsing approaches; common parsing techniques; Syntax error handling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Lectures, Group discussions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Assignment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CLO2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extLst>
                  <a:ext uri="{0D108BD9-81ED-4DB2-BD59-A6C34878D82A}">
                    <a16:rowId xmlns:a16="http://schemas.microsoft.com/office/drawing/2014/main" val="2561413178"/>
                  </a:ext>
                </a:extLst>
              </a:tr>
              <a:tr h="6824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Parsing Techniques: LL parsers (e.g., Recursive descent parser); LR parsers (e.g., SLR, LALR, and Canonical LR parsers)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Lectures, Practical demonstrations, Group discussions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exercises, Quiz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CLO3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extLst>
                  <a:ext uri="{0D108BD9-81ED-4DB2-BD59-A6C34878D82A}">
                    <a16:rowId xmlns:a16="http://schemas.microsoft.com/office/drawing/2014/main" val="2993184148"/>
                  </a:ext>
                </a:extLst>
              </a:tr>
              <a:tr h="6824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Parsing Techniques (Continued): Error handling and recovery in parsing; ambiguities and grammar transformations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Lectures, Practical demonstrations, Group discussions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exercises, Assignment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CLO3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extLst>
                  <a:ext uri="{0D108BD9-81ED-4DB2-BD59-A6C34878D82A}">
                    <a16:rowId xmlns:a16="http://schemas.microsoft.com/office/drawing/2014/main" val="79393729"/>
                  </a:ext>
                </a:extLst>
              </a:tr>
              <a:tr h="452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Syntax-Directed Translation: Syntax-directed definitions; annotated parse trees; translation schemes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Lectures, Case studies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exercises, Quiz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CLO4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extLst>
                  <a:ext uri="{0D108BD9-81ED-4DB2-BD59-A6C34878D82A}">
                    <a16:rowId xmlns:a16="http://schemas.microsoft.com/office/drawing/2014/main" val="2257597719"/>
                  </a:ext>
                </a:extLst>
              </a:tr>
              <a:tr h="452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Syntax-Directed Translation (Continued): Translation schemes; type checking using syntax-directed translation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Lectures, Case studies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exercises, Assignment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CLO4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extLst>
                  <a:ext uri="{0D108BD9-81ED-4DB2-BD59-A6C34878D82A}">
                    <a16:rowId xmlns:a16="http://schemas.microsoft.com/office/drawing/2014/main" val="1944682067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159E43-60E3-F55C-3CA7-FE8F3652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3528C-5B48-DEDA-1477-15A08D44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EF6F-1382-4EDC-8A43-940430799484}" type="slidenum">
              <a:rPr lang="en-US" smtClean="0"/>
              <a:t>6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0F7043-062A-3F5A-1FA8-7E5FBFD6EE9C}"/>
              </a:ext>
            </a:extLst>
          </p:cNvPr>
          <p:cNvSpPr txBox="1">
            <a:spLocks noChangeArrowheads="1"/>
          </p:cNvSpPr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Plan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Parsers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dirty="0"/>
              <a:t>Parsers can be categorized into two groups:</a:t>
            </a:r>
            <a:endParaRPr lang="en-US" sz="1800" dirty="0"/>
          </a:p>
          <a:p>
            <a:pPr marL="274320" lvl="1" indent="0">
              <a:buNone/>
            </a:pPr>
            <a:r>
              <a:rPr lang="en-US" dirty="0"/>
              <a:t>Top-Down Parser</a:t>
            </a:r>
          </a:p>
          <a:p>
            <a:pPr marL="800100" lvl="1" indent="-342900"/>
            <a:r>
              <a:rPr lang="en-US" dirty="0"/>
              <a:t>the parse tree is created top to bottom, starting from the root.</a:t>
            </a:r>
          </a:p>
          <a:p>
            <a:pPr marL="274320" lvl="1" indent="0">
              <a:buNone/>
            </a:pPr>
            <a:r>
              <a:rPr lang="en-US" dirty="0"/>
              <a:t>Bottom-Up Parser</a:t>
            </a:r>
          </a:p>
          <a:p>
            <a:pPr marL="800100" lvl="1" indent="-342900"/>
            <a:r>
              <a:rPr lang="en-US" dirty="0"/>
              <a:t>the parse tree is created bottom to top; starting from the leaves</a:t>
            </a:r>
          </a:p>
          <a:p>
            <a:pPr marL="457200" indent="-457200"/>
            <a:r>
              <a:rPr lang="en-US" sz="2400" dirty="0"/>
              <a:t>Both top-down and bottom-up parsers scan the input from left to right (one symbol at a time). </a:t>
            </a:r>
          </a:p>
          <a:p>
            <a:pPr marL="457200" indent="-457200"/>
            <a:r>
              <a:rPr lang="en-US" sz="2400" dirty="0"/>
              <a:t>Efficient top-down and bottom-up parsers can be implemented only for sub-classes of context-free grammars.</a:t>
            </a:r>
          </a:p>
          <a:p>
            <a:pPr marL="800100" lvl="1" indent="-342900"/>
            <a:r>
              <a:rPr lang="en-US" dirty="0"/>
              <a:t>LL for top-down parsing ( </a:t>
            </a:r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dirty="0"/>
              <a:t>eft to right scan, </a:t>
            </a:r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dirty="0"/>
              <a:t>eft most derivation) </a:t>
            </a:r>
          </a:p>
          <a:p>
            <a:pPr marL="800100" lvl="1" indent="-342900"/>
            <a:r>
              <a:rPr lang="en-US" dirty="0"/>
              <a:t>LR for bottom-up parsing ( </a:t>
            </a:r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dirty="0"/>
              <a:t>eft to right scan, 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dirty="0"/>
              <a:t>ight most derivation)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DD98D-CCB8-D03B-5F61-9E284AEB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75BD5-2801-07C3-45F6-D5BFEEA8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42331581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Parse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5072" y="373595"/>
            <a:ext cx="8151962" cy="305083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Inner nodes of a parse tree are non-terminal symbols.</a:t>
            </a:r>
          </a:p>
          <a:p>
            <a:pPr>
              <a:buFontTx/>
              <a:buChar char="•"/>
            </a:pPr>
            <a:r>
              <a:rPr lang="en-US" dirty="0">
                <a:latin typeface="Times New Roman" charset="0"/>
              </a:rPr>
              <a:t>  The leaves of a parse tree are terminal symbols.</a:t>
            </a:r>
          </a:p>
          <a:p>
            <a:pPr>
              <a:buFontTx/>
              <a:buChar char="•"/>
            </a:pPr>
            <a:r>
              <a:rPr lang="en-US" dirty="0">
                <a:latin typeface="Times New Roman" charset="0"/>
              </a:rPr>
              <a:t>  A parse tree can be seen as a graphical representation of a derivation.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6BFD5-4BF6-6DCA-4B98-BDC9F789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72" y="3424428"/>
            <a:ext cx="8309060" cy="245033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54308E-3115-51CA-3293-697A3454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5777641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Ambiguity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DA4AD6-DFED-5405-82CB-3F0C7D6A0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50"/>
          <p:cNvSpPr>
            <a:spLocks noGrp="1"/>
          </p:cNvSpPr>
          <p:nvPr/>
        </p:nvSpPr>
        <p:spPr>
          <a:xfrm>
            <a:off x="7318248" y="6331380"/>
            <a:ext cx="3044952" cy="365760"/>
          </a:xfrm>
          <a:prstGeom prst="rect">
            <a:avLst/>
          </a:prstGeom>
          <a:noFill/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0793B1-0EB6-48AE-B232-2D7EB5124A73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20-Jan-25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/>
        </p:nvSpPr>
        <p:spPr>
          <a:xfrm>
            <a:off x="1831848" y="6337244"/>
            <a:ext cx="3581400" cy="365760"/>
          </a:xfrm>
          <a:prstGeom prst="rect">
            <a:avLst/>
          </a:prstGeom>
          <a:noFill/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Azhar, KUET.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69515" y="1285024"/>
            <a:ext cx="81438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 grammar produces more than one parse tree for a sentence 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  called as an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ambiguous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grammar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40342" y="2520620"/>
            <a:ext cx="36102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 E+E 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id+E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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id+E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*E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  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id+id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*E 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id+id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*id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488949" y="4633977"/>
            <a:ext cx="38603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E  E*E  E+E*E 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id+E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*E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  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id+id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*E 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id+id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*id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0036994" y="4064203"/>
            <a:ext cx="1539872" cy="1785939"/>
            <a:chOff x="4128" y="2640"/>
            <a:chExt cx="1051" cy="1125"/>
          </a:xfrm>
        </p:grpSpPr>
        <p:sp>
          <p:nvSpPr>
            <p:cNvPr id="33" name="Text Box 37"/>
            <p:cNvSpPr txBox="1">
              <a:spLocks noChangeArrowheads="1"/>
            </p:cNvSpPr>
            <p:nvPr/>
          </p:nvSpPr>
          <p:spPr bwMode="auto">
            <a:xfrm>
              <a:off x="4704" y="3264"/>
              <a:ext cx="21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34" name="Text Box 38"/>
            <p:cNvSpPr txBox="1">
              <a:spLocks noChangeArrowheads="1"/>
            </p:cNvSpPr>
            <p:nvPr/>
          </p:nvSpPr>
          <p:spPr bwMode="auto">
            <a:xfrm>
              <a:off x="4704" y="350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id</a:t>
              </a:r>
            </a:p>
          </p:txBody>
        </p:sp>
        <p:sp>
          <p:nvSpPr>
            <p:cNvPr id="35" name="Line 39"/>
            <p:cNvSpPr>
              <a:spLocks noChangeShapeType="1"/>
            </p:cNvSpPr>
            <p:nvPr/>
          </p:nvSpPr>
          <p:spPr bwMode="auto">
            <a:xfrm>
              <a:off x="4800" y="34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Line 43"/>
            <p:cNvSpPr>
              <a:spLocks noChangeShapeType="1"/>
            </p:cNvSpPr>
            <p:nvPr/>
          </p:nvSpPr>
          <p:spPr bwMode="auto">
            <a:xfrm>
              <a:off x="4224" y="34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 Box 45"/>
            <p:cNvSpPr txBox="1">
              <a:spLocks noChangeArrowheads="1"/>
            </p:cNvSpPr>
            <p:nvPr/>
          </p:nvSpPr>
          <p:spPr bwMode="auto">
            <a:xfrm>
              <a:off x="4128" y="3264"/>
              <a:ext cx="21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38" name="Text Box 46"/>
            <p:cNvSpPr txBox="1">
              <a:spLocks noChangeArrowheads="1"/>
            </p:cNvSpPr>
            <p:nvPr/>
          </p:nvSpPr>
          <p:spPr bwMode="auto">
            <a:xfrm>
              <a:off x="4416" y="3264"/>
              <a:ext cx="20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39" name="Text Box 47"/>
            <p:cNvSpPr txBox="1">
              <a:spLocks noChangeArrowheads="1"/>
            </p:cNvSpPr>
            <p:nvPr/>
          </p:nvSpPr>
          <p:spPr bwMode="auto">
            <a:xfrm>
              <a:off x="4128" y="3552"/>
              <a:ext cx="23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id</a:t>
              </a:r>
            </a:p>
          </p:txBody>
        </p:sp>
        <p:sp>
          <p:nvSpPr>
            <p:cNvPr id="40" name="Text Box 55"/>
            <p:cNvSpPr txBox="1">
              <a:spLocks noChangeArrowheads="1"/>
            </p:cNvSpPr>
            <p:nvPr/>
          </p:nvSpPr>
          <p:spPr bwMode="auto">
            <a:xfrm>
              <a:off x="4944" y="3264"/>
              <a:ext cx="23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id</a:t>
              </a:r>
            </a:p>
          </p:txBody>
        </p:sp>
        <p:grpSp>
          <p:nvGrpSpPr>
            <p:cNvPr id="41" name="Group 40"/>
            <p:cNvGrpSpPr>
              <a:grpSpLocks/>
            </p:cNvGrpSpPr>
            <p:nvPr/>
          </p:nvGrpSpPr>
          <p:grpSpPr bwMode="auto">
            <a:xfrm>
              <a:off x="4224" y="2640"/>
              <a:ext cx="931" cy="672"/>
              <a:chOff x="4128" y="2544"/>
              <a:chExt cx="931" cy="672"/>
            </a:xfrm>
          </p:grpSpPr>
          <p:sp>
            <p:nvSpPr>
              <p:cNvPr id="42" name="Line 58"/>
              <p:cNvSpPr>
                <a:spLocks noChangeShapeType="1"/>
              </p:cNvSpPr>
              <p:nvPr/>
            </p:nvSpPr>
            <p:spPr bwMode="auto">
              <a:xfrm flipH="1">
                <a:off x="4128" y="3072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Line 59"/>
              <p:cNvSpPr>
                <a:spLocks noChangeShapeType="1"/>
              </p:cNvSpPr>
              <p:nvPr/>
            </p:nvSpPr>
            <p:spPr bwMode="auto">
              <a:xfrm>
                <a:off x="4512" y="3072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Line 60"/>
              <p:cNvSpPr>
                <a:spLocks noChangeShapeType="1"/>
              </p:cNvSpPr>
              <p:nvPr/>
            </p:nvSpPr>
            <p:spPr bwMode="auto">
              <a:xfrm>
                <a:off x="4416" y="30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Text Box 61"/>
              <p:cNvSpPr txBox="1">
                <a:spLocks noChangeArrowheads="1"/>
              </p:cNvSpPr>
              <p:nvPr/>
            </p:nvSpPr>
            <p:spPr bwMode="auto">
              <a:xfrm>
                <a:off x="4320" y="2880"/>
                <a:ext cx="21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charset="0"/>
                    <a:ea typeface="+mn-ea"/>
                    <a:cs typeface="+mn-cs"/>
                  </a:rPr>
                  <a:t>E</a:t>
                </a:r>
              </a:p>
            </p:txBody>
          </p:sp>
          <p:sp>
            <p:nvSpPr>
              <p:cNvPr id="46" name="Line 62"/>
              <p:cNvSpPr>
                <a:spLocks noChangeShapeType="1"/>
              </p:cNvSpPr>
              <p:nvPr/>
            </p:nvSpPr>
            <p:spPr bwMode="auto">
              <a:xfrm>
                <a:off x="4704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Text Box 63"/>
              <p:cNvSpPr txBox="1">
                <a:spLocks noChangeArrowheads="1"/>
              </p:cNvSpPr>
              <p:nvPr/>
            </p:nvSpPr>
            <p:spPr bwMode="auto">
              <a:xfrm>
                <a:off x="4560" y="2544"/>
                <a:ext cx="21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charset="0"/>
                    <a:ea typeface="+mn-ea"/>
                    <a:cs typeface="+mn-cs"/>
                  </a:rPr>
                  <a:t>E</a:t>
                </a:r>
              </a:p>
            </p:txBody>
          </p:sp>
          <p:sp>
            <p:nvSpPr>
              <p:cNvPr id="48" name="Line 64"/>
              <p:cNvSpPr>
                <a:spLocks noChangeShapeType="1"/>
              </p:cNvSpPr>
              <p:nvPr/>
            </p:nvSpPr>
            <p:spPr bwMode="auto">
              <a:xfrm flipH="1">
                <a:off x="4416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Line 65"/>
              <p:cNvSpPr>
                <a:spLocks noChangeShapeType="1"/>
              </p:cNvSpPr>
              <p:nvPr/>
            </p:nvSpPr>
            <p:spPr bwMode="auto">
              <a:xfrm>
                <a:off x="4656" y="273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 Box 66"/>
              <p:cNvSpPr txBox="1">
                <a:spLocks noChangeArrowheads="1"/>
              </p:cNvSpPr>
              <p:nvPr/>
            </p:nvSpPr>
            <p:spPr bwMode="auto">
              <a:xfrm>
                <a:off x="4560" y="2832"/>
                <a:ext cx="19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charset="0"/>
                    <a:ea typeface="+mn-ea"/>
                    <a:cs typeface="+mn-cs"/>
                  </a:rPr>
                  <a:t>*</a:t>
                </a:r>
              </a:p>
            </p:txBody>
          </p:sp>
          <p:sp>
            <p:nvSpPr>
              <p:cNvPr id="51" name="Text Box 67"/>
              <p:cNvSpPr txBox="1">
                <a:spLocks noChangeArrowheads="1"/>
              </p:cNvSpPr>
              <p:nvPr/>
            </p:nvSpPr>
            <p:spPr bwMode="auto">
              <a:xfrm>
                <a:off x="4848" y="2880"/>
                <a:ext cx="21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charset="0"/>
                    <a:ea typeface="+mn-ea"/>
                    <a:cs typeface="+mn-cs"/>
                  </a:rPr>
                  <a:t>E</a:t>
                </a:r>
              </a:p>
            </p:txBody>
          </p:sp>
          <p:sp>
            <p:nvSpPr>
              <p:cNvPr id="52" name="Line 68"/>
              <p:cNvSpPr>
                <a:spLocks noChangeShapeType="1"/>
              </p:cNvSpPr>
              <p:nvPr/>
            </p:nvSpPr>
            <p:spPr bwMode="auto">
              <a:xfrm>
                <a:off x="4944" y="30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0102082" y="1854401"/>
            <a:ext cx="1611308" cy="1785940"/>
            <a:chOff x="3552" y="1104"/>
            <a:chExt cx="1099" cy="1125"/>
          </a:xfrm>
        </p:grpSpPr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4128" y="1680"/>
              <a:ext cx="12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 flipH="1">
              <a:off x="3648" y="129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>
              <a:off x="4032" y="129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>
              <a:off x="3936" y="12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>
              <a:off x="3648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3840" y="1104"/>
              <a:ext cx="21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19" name="Text Box 29"/>
            <p:cNvSpPr txBox="1">
              <a:spLocks noChangeArrowheads="1"/>
            </p:cNvSpPr>
            <p:nvPr/>
          </p:nvSpPr>
          <p:spPr bwMode="auto">
            <a:xfrm>
              <a:off x="3552" y="1392"/>
              <a:ext cx="21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3840" y="1392"/>
              <a:ext cx="20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3552" y="1680"/>
              <a:ext cx="23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id</a:t>
              </a:r>
            </a:p>
          </p:txBody>
        </p:sp>
        <p:sp>
          <p:nvSpPr>
            <p:cNvPr id="22" name="Line 42"/>
            <p:cNvSpPr>
              <a:spLocks noChangeShapeType="1"/>
            </p:cNvSpPr>
            <p:nvPr/>
          </p:nvSpPr>
          <p:spPr bwMode="auto">
            <a:xfrm>
              <a:off x="3984" y="19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 Box 44"/>
            <p:cNvSpPr txBox="1">
              <a:spLocks noChangeArrowheads="1"/>
            </p:cNvSpPr>
            <p:nvPr/>
          </p:nvSpPr>
          <p:spPr bwMode="auto">
            <a:xfrm>
              <a:off x="3888" y="1728"/>
              <a:ext cx="21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24" name="Line 48"/>
            <p:cNvSpPr>
              <a:spLocks noChangeShapeType="1"/>
            </p:cNvSpPr>
            <p:nvPr/>
          </p:nvSpPr>
          <p:spPr bwMode="auto">
            <a:xfrm>
              <a:off x="4272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 Box 49"/>
            <p:cNvSpPr txBox="1">
              <a:spLocks noChangeArrowheads="1"/>
            </p:cNvSpPr>
            <p:nvPr/>
          </p:nvSpPr>
          <p:spPr bwMode="auto">
            <a:xfrm>
              <a:off x="4128" y="1392"/>
              <a:ext cx="21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26" name="Line 50"/>
            <p:cNvSpPr>
              <a:spLocks noChangeShapeType="1"/>
            </p:cNvSpPr>
            <p:nvPr/>
          </p:nvSpPr>
          <p:spPr bwMode="auto">
            <a:xfrm flipH="1">
              <a:off x="3984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Line 51"/>
            <p:cNvSpPr>
              <a:spLocks noChangeShapeType="1"/>
            </p:cNvSpPr>
            <p:nvPr/>
          </p:nvSpPr>
          <p:spPr bwMode="auto">
            <a:xfrm>
              <a:off x="4224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 Box 52"/>
            <p:cNvSpPr txBox="1">
              <a:spLocks noChangeArrowheads="1"/>
            </p:cNvSpPr>
            <p:nvPr/>
          </p:nvSpPr>
          <p:spPr bwMode="auto">
            <a:xfrm>
              <a:off x="4128" y="1680"/>
              <a:ext cx="19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29" name="Text Box 53"/>
            <p:cNvSpPr txBox="1">
              <a:spLocks noChangeArrowheads="1"/>
            </p:cNvSpPr>
            <p:nvPr/>
          </p:nvSpPr>
          <p:spPr bwMode="auto">
            <a:xfrm>
              <a:off x="4416" y="1728"/>
              <a:ext cx="21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30" name="Line 54"/>
            <p:cNvSpPr>
              <a:spLocks noChangeShapeType="1"/>
            </p:cNvSpPr>
            <p:nvPr/>
          </p:nvSpPr>
          <p:spPr bwMode="auto">
            <a:xfrm>
              <a:off x="4512" y="19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 Box 70"/>
            <p:cNvSpPr txBox="1">
              <a:spLocks noChangeArrowheads="1"/>
            </p:cNvSpPr>
            <p:nvPr/>
          </p:nvSpPr>
          <p:spPr bwMode="auto">
            <a:xfrm>
              <a:off x="3888" y="2016"/>
              <a:ext cx="23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id</a:t>
              </a:r>
            </a:p>
          </p:txBody>
        </p:sp>
        <p:sp>
          <p:nvSpPr>
            <p:cNvPr id="32" name="Text Box 71"/>
            <p:cNvSpPr txBox="1">
              <a:spLocks noChangeArrowheads="1"/>
            </p:cNvSpPr>
            <p:nvPr/>
          </p:nvSpPr>
          <p:spPr bwMode="auto">
            <a:xfrm>
              <a:off x="4416" y="2016"/>
              <a:ext cx="23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id</a:t>
              </a:r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49301E1-EAEB-7E34-B36B-AE21899FD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4668675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Ambiguity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most of the parsers, the grammar must be </a:t>
            </a:r>
            <a:r>
              <a:rPr lang="en-US" dirty="0">
                <a:solidFill>
                  <a:srgbClr val="FF0000"/>
                </a:solidFill>
              </a:rPr>
              <a:t>unambiguous.</a:t>
            </a:r>
          </a:p>
          <a:p>
            <a:pPr lvl="1"/>
            <a:r>
              <a:rPr lang="en-US" sz="2800" dirty="0"/>
              <a:t>Unambiguous grammar  posses the </a:t>
            </a:r>
            <a:r>
              <a:rPr lang="en-US" sz="2800" dirty="0">
                <a:sym typeface="Wingdings" pitchFamily="2" charset="2"/>
              </a:rPr>
              <a:t> unique selection of the parse tree for a sentence</a:t>
            </a:r>
          </a:p>
          <a:p>
            <a:pPr lvl="1"/>
            <a:r>
              <a:rPr lang="en-US" sz="2800" dirty="0"/>
              <a:t>We should eliminate the ambiguity in the grammar during the design phase of the compiler.</a:t>
            </a:r>
          </a:p>
          <a:p>
            <a:pPr lvl="1"/>
            <a:r>
              <a:rPr lang="en-US" sz="2800" dirty="0"/>
              <a:t>We have to prefer one of the parse trees of a sentence (generated by an ambiguous grammar) to disambiguate that grammar to restrict to this choice.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04488-423B-6F7C-179E-56ED676A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BF409-1966-E70C-C64F-02D4C1D1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9017977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812" y="864108"/>
            <a:ext cx="7315200" cy="51206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convert  ambiguous grammar to unambiguous –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Ambiguous grammars (because of ambiguous operators) can be disambiguated according to the precedence and associativity rules.</a:t>
            </a:r>
          </a:p>
          <a:p>
            <a:endParaRPr lang="en-US" dirty="0"/>
          </a:p>
          <a:p>
            <a:pPr>
              <a:buFontTx/>
              <a:buNone/>
            </a:pPr>
            <a:r>
              <a:rPr lang="en-US" dirty="0"/>
              <a:t>	E </a:t>
            </a:r>
            <a:r>
              <a:rPr lang="en-US" dirty="0">
                <a:sym typeface="Symbol" pitchFamily="18" charset="2"/>
              </a:rPr>
              <a:t> E+E  |  E*E  |  E^E  |  id  |  (E)</a:t>
            </a: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		    disambiguate the grammar </a:t>
            </a: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			precedence:  	^   (right to left)</a:t>
            </a: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					*   (left to right)</a:t>
            </a: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					+   (left to right)</a:t>
            </a: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	E  E+T  |  T</a:t>
            </a: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	T  T*F  |  F</a:t>
            </a: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	F  G^F  |  G</a:t>
            </a: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	G  id  |(E)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AD2E0-CD41-ACDC-8600-A7BE4A7B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07095" y="2955373"/>
            <a:ext cx="542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7B7833E-E342-38EC-0352-E0CB1306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7625A65-B2DA-8A28-9CCB-64D2A497D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pPr algn="ctr"/>
            <a:r>
              <a:rPr lang="en-US" b="1" dirty="0"/>
              <a:t>Ambiguity (cont.)</a:t>
            </a:r>
          </a:p>
        </p:txBody>
      </p:sp>
    </p:spTree>
    <p:extLst>
      <p:ext uri="{BB962C8B-B14F-4D97-AF65-F5344CB8AC3E}">
        <p14:creationId xmlns:p14="http://schemas.microsoft.com/office/powerpoint/2010/main" val="18247370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0"/>
          <p:cNvSpPr>
            <a:spLocks noGrp="1"/>
          </p:cNvSpPr>
          <p:nvPr/>
        </p:nvSpPr>
        <p:spPr>
          <a:xfrm>
            <a:off x="7164324" y="6331380"/>
            <a:ext cx="3044952" cy="365760"/>
          </a:xfrm>
          <a:prstGeom prst="rect">
            <a:avLst/>
          </a:prstGeom>
          <a:noFill/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2B025F-05EA-4C72-94E2-71D07EF9BE56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20-Jan-25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/>
        </p:nvSpPr>
        <p:spPr>
          <a:xfrm>
            <a:off x="1677924" y="6337244"/>
            <a:ext cx="3581400" cy="365760"/>
          </a:xfrm>
          <a:prstGeom prst="rect">
            <a:avLst/>
          </a:prstGeom>
          <a:noFill/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Azhar, KUET.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416304" y="1279525"/>
            <a:ext cx="615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stmt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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  <a:sym typeface="Symbol" pitchFamily="18" charset="2"/>
              </a:rPr>
              <a:t>if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expr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  <a:sym typeface="Symbol" pitchFamily="18" charset="2"/>
              </a:rPr>
              <a:t>then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stmt   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  <a:sym typeface="Symbol" pitchFamily="18" charset="2"/>
              </a:rPr>
              <a:t>if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expr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  <a:sym typeface="Symbol" pitchFamily="18" charset="2"/>
              </a:rPr>
              <a:t>then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stmt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  <a:sym typeface="Symbol" pitchFamily="18" charset="2"/>
              </a:rPr>
              <a:t>else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stmt    | 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otherstmts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35779" y="2117725"/>
            <a:ext cx="4791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 E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then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 E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then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 S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else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S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371854" y="1965325"/>
            <a:ext cx="4530725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stmt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expr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then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    stmt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else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      stmt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        E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	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expr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then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   stmt        S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	            E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2 	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S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1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3794129" y="2346325"/>
            <a:ext cx="773113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4286254" y="2346325"/>
            <a:ext cx="2809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567242" y="2346325"/>
            <a:ext cx="35242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4567242" y="2346325"/>
            <a:ext cx="1125537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4567242" y="2346325"/>
            <a:ext cx="1900237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4567242" y="2346325"/>
            <a:ext cx="2743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4778379" y="2955925"/>
            <a:ext cx="8445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5270504" y="2955925"/>
            <a:ext cx="35242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5622929" y="2955925"/>
            <a:ext cx="2809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5622929" y="2955925"/>
            <a:ext cx="9842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utoShape 27"/>
          <p:cNvSpPr>
            <a:spLocks noChangeArrowheads="1"/>
          </p:cNvSpPr>
          <p:nvPr/>
        </p:nvSpPr>
        <p:spPr bwMode="auto">
          <a:xfrm>
            <a:off x="4075117" y="2955925"/>
            <a:ext cx="280987" cy="3048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2" name="AutoShape 28"/>
          <p:cNvSpPr>
            <a:spLocks noChangeArrowheads="1"/>
          </p:cNvSpPr>
          <p:nvPr/>
        </p:nvSpPr>
        <p:spPr bwMode="auto">
          <a:xfrm>
            <a:off x="5029204" y="3413125"/>
            <a:ext cx="282575" cy="3048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3" name="AutoShape 29"/>
          <p:cNvSpPr>
            <a:spLocks noChangeArrowheads="1"/>
          </p:cNvSpPr>
          <p:nvPr/>
        </p:nvSpPr>
        <p:spPr bwMode="auto">
          <a:xfrm>
            <a:off x="6554791" y="3489325"/>
            <a:ext cx="280988" cy="3048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4" name="AutoShape 30"/>
          <p:cNvSpPr>
            <a:spLocks noChangeArrowheads="1"/>
          </p:cNvSpPr>
          <p:nvPr/>
        </p:nvSpPr>
        <p:spPr bwMode="auto">
          <a:xfrm>
            <a:off x="7392992" y="2879725"/>
            <a:ext cx="280987" cy="3048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4549779" y="4327525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975479" y="3778250"/>
            <a:ext cx="4965700" cy="2759075"/>
            <a:chOff x="4419600" y="3581400"/>
            <a:chExt cx="4965700" cy="2759075"/>
          </a:xfrm>
        </p:grpSpPr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4419600" y="3581400"/>
              <a:ext cx="4965700" cy="275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stmt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if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  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expr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 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then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   stmt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         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1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    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if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 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expr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  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then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   stmt 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else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  stmt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	           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2 	         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S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1 	                 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S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 flipH="1">
              <a:off x="4852988" y="3962400"/>
              <a:ext cx="7747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 flipH="1">
              <a:off x="5345113" y="3962400"/>
              <a:ext cx="282575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Line 19"/>
            <p:cNvSpPr>
              <a:spLocks noChangeShapeType="1"/>
            </p:cNvSpPr>
            <p:nvPr/>
          </p:nvSpPr>
          <p:spPr bwMode="auto">
            <a:xfrm>
              <a:off x="5627688" y="3962400"/>
              <a:ext cx="350837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Line 20"/>
            <p:cNvSpPr>
              <a:spLocks noChangeShapeType="1"/>
            </p:cNvSpPr>
            <p:nvPr/>
          </p:nvSpPr>
          <p:spPr bwMode="auto">
            <a:xfrm>
              <a:off x="5627688" y="3962400"/>
              <a:ext cx="914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Line 21"/>
            <p:cNvSpPr>
              <a:spLocks noChangeShapeType="1"/>
            </p:cNvSpPr>
            <p:nvPr/>
          </p:nvSpPr>
          <p:spPr bwMode="auto">
            <a:xfrm flipH="1">
              <a:off x="5838825" y="4572000"/>
              <a:ext cx="703263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Line 22"/>
            <p:cNvSpPr>
              <a:spLocks noChangeShapeType="1"/>
            </p:cNvSpPr>
            <p:nvPr/>
          </p:nvSpPr>
          <p:spPr bwMode="auto">
            <a:xfrm flipH="1">
              <a:off x="6330950" y="4572000"/>
              <a:ext cx="21113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Line 23"/>
            <p:cNvSpPr>
              <a:spLocks noChangeShapeType="1"/>
            </p:cNvSpPr>
            <p:nvPr/>
          </p:nvSpPr>
          <p:spPr bwMode="auto">
            <a:xfrm>
              <a:off x="6542088" y="4572000"/>
              <a:ext cx="420687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Line 24"/>
            <p:cNvSpPr>
              <a:spLocks noChangeShapeType="1"/>
            </p:cNvSpPr>
            <p:nvPr/>
          </p:nvSpPr>
          <p:spPr bwMode="auto">
            <a:xfrm>
              <a:off x="6542088" y="4572000"/>
              <a:ext cx="10541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Line 25"/>
            <p:cNvSpPr>
              <a:spLocks noChangeShapeType="1"/>
            </p:cNvSpPr>
            <p:nvPr/>
          </p:nvSpPr>
          <p:spPr bwMode="auto">
            <a:xfrm>
              <a:off x="6542088" y="4572000"/>
              <a:ext cx="1617662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Line 26"/>
            <p:cNvSpPr>
              <a:spLocks noChangeShapeType="1"/>
            </p:cNvSpPr>
            <p:nvPr/>
          </p:nvSpPr>
          <p:spPr bwMode="auto">
            <a:xfrm>
              <a:off x="6542088" y="4572000"/>
              <a:ext cx="2249487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AutoShape 31"/>
            <p:cNvSpPr>
              <a:spLocks noChangeArrowheads="1"/>
            </p:cNvSpPr>
            <p:nvPr/>
          </p:nvSpPr>
          <p:spPr bwMode="auto">
            <a:xfrm>
              <a:off x="8875712" y="5105400"/>
              <a:ext cx="280988" cy="30480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39" name="AutoShape 32"/>
            <p:cNvSpPr>
              <a:spLocks noChangeArrowheads="1"/>
            </p:cNvSpPr>
            <p:nvPr/>
          </p:nvSpPr>
          <p:spPr bwMode="auto">
            <a:xfrm>
              <a:off x="7580313" y="5121275"/>
              <a:ext cx="280987" cy="30480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40" name="AutoShape 33"/>
            <p:cNvSpPr>
              <a:spLocks noChangeArrowheads="1"/>
            </p:cNvSpPr>
            <p:nvPr/>
          </p:nvSpPr>
          <p:spPr bwMode="auto">
            <a:xfrm>
              <a:off x="6056313" y="5121275"/>
              <a:ext cx="280987" cy="30480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41" name="AutoShape 34"/>
            <p:cNvSpPr>
              <a:spLocks noChangeArrowheads="1"/>
            </p:cNvSpPr>
            <p:nvPr/>
          </p:nvSpPr>
          <p:spPr bwMode="auto">
            <a:xfrm>
              <a:off x="5041900" y="4511675"/>
              <a:ext cx="282575" cy="30480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42" name="Line 35"/>
            <p:cNvSpPr>
              <a:spLocks noChangeShapeType="1"/>
            </p:cNvSpPr>
            <p:nvPr/>
          </p:nvSpPr>
          <p:spPr bwMode="auto">
            <a:xfrm>
              <a:off x="4430713" y="3657600"/>
              <a:ext cx="0" cy="2362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 Box 37"/>
            <p:cNvSpPr txBox="1">
              <a:spLocks noChangeArrowheads="1"/>
            </p:cNvSpPr>
            <p:nvPr/>
          </p:nvSpPr>
          <p:spPr bwMode="auto">
            <a:xfrm>
              <a:off x="6823075" y="5791200"/>
              <a:ext cx="3000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8DBF10-60B1-DFFE-A793-66BFC3EA3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ooter Placeholder 43">
            <a:extLst>
              <a:ext uri="{FF2B5EF4-FFF2-40B4-BE49-F238E27FC236}">
                <a16:creationId xmlns:a16="http://schemas.microsoft.com/office/drawing/2014/main" id="{34261901-FAAA-9367-3FA0-0127F7E6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16E3D6C6-63A9-2FA6-A46D-F699F02FB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pPr algn="ctr"/>
            <a:r>
              <a:rPr lang="en-US" b="1" dirty="0"/>
              <a:t>Ambiguity (cont.)</a:t>
            </a:r>
          </a:p>
        </p:txBody>
      </p:sp>
    </p:spTree>
    <p:extLst>
      <p:ext uri="{BB962C8B-B14F-4D97-AF65-F5344CB8AC3E}">
        <p14:creationId xmlns:p14="http://schemas.microsoft.com/office/powerpoint/2010/main" val="12369392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/>
          <p:cNvSpPr>
            <a:spLocks noGrp="1"/>
          </p:cNvSpPr>
          <p:nvPr/>
        </p:nvSpPr>
        <p:spPr>
          <a:xfrm>
            <a:off x="7316724" y="6331380"/>
            <a:ext cx="3044952" cy="365760"/>
          </a:xfrm>
          <a:prstGeom prst="rect">
            <a:avLst/>
          </a:prstGeom>
          <a:noFill/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3314EC-59AC-40B6-9489-6CD954D12051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20-Jan-25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/>
        </p:nvSpPr>
        <p:spPr>
          <a:xfrm>
            <a:off x="1830324" y="6337244"/>
            <a:ext cx="3581400" cy="365760"/>
          </a:xfrm>
          <a:prstGeom prst="rect">
            <a:avLst/>
          </a:prstGeom>
          <a:noFill/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Azhar, KUET.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719006" y="1475282"/>
            <a:ext cx="8220075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 We prefer the second parse tree (else matches with closest if).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 So, we have to disambiguate our grammar to reflect this choice.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 The unambiguous grammar will be: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95168" y="3262807"/>
            <a:ext cx="837120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stmt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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matchedstmt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|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unmatchedstmt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matchedstmt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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  <a:sym typeface="Symbol" pitchFamily="18" charset="2"/>
              </a:rPr>
              <a:t>if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expr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  <a:sym typeface="Symbol" pitchFamily="18" charset="2"/>
              </a:rPr>
              <a:t>then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matchedstmt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  <a:sym typeface="Symbol" pitchFamily="18" charset="2"/>
              </a:rPr>
              <a:t>else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matchedstmt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                           |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otherstmts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unmatchedstmt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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  <a:sym typeface="Symbol" pitchFamily="18" charset="2"/>
              </a:rPr>
              <a:t>if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expr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  <a:sym typeface="Symbol" pitchFamily="18" charset="2"/>
              </a:rPr>
              <a:t>then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stmt    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                         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  <a:sym typeface="Symbol" pitchFamily="18" charset="2"/>
              </a:rPr>
              <a:t>if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expr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  <a:sym typeface="Symbol" pitchFamily="18" charset="2"/>
              </a:rPr>
              <a:t>then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matchedstmt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  <a:sym typeface="Symbol" pitchFamily="18" charset="2"/>
              </a:rPr>
              <a:t>else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unmatchedstmt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D8AEE-6FF9-AF76-E64C-CF8C01E3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D81A133-F9FF-FC65-392E-3067F6946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016DC2-AADF-3195-E331-181FA6F0A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pPr algn="ctr"/>
            <a:r>
              <a:rPr lang="en-US" b="1" dirty="0"/>
              <a:t>Ambiguity (cont.)</a:t>
            </a:r>
          </a:p>
        </p:txBody>
      </p:sp>
    </p:spTree>
    <p:extLst>
      <p:ext uri="{BB962C8B-B14F-4D97-AF65-F5344CB8AC3E}">
        <p14:creationId xmlns:p14="http://schemas.microsoft.com/office/powerpoint/2010/main" val="41908629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Left 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grammar is  </a:t>
            </a:r>
            <a:r>
              <a:rPr lang="en-US" b="1" i="1" dirty="0"/>
              <a:t>left recursive</a:t>
            </a:r>
            <a:r>
              <a:rPr lang="en-US" dirty="0"/>
              <a:t>  if it has a non-terminal A such that there is  a derivation</a:t>
            </a:r>
          </a:p>
          <a:p>
            <a:pPr>
              <a:buFontTx/>
              <a:buNone/>
            </a:pPr>
            <a:r>
              <a:rPr lang="en-US" sz="1050" dirty="0"/>
              <a:t>	</a:t>
            </a:r>
          </a:p>
          <a:p>
            <a:pPr>
              <a:buFontTx/>
              <a:buNone/>
            </a:pPr>
            <a:r>
              <a:rPr lang="en-US" dirty="0"/>
              <a:t>	 A </a:t>
            </a:r>
            <a:r>
              <a:rPr lang="en-US" dirty="0">
                <a:sym typeface="Symbol" pitchFamily="18" charset="2"/>
              </a:rPr>
              <a:t> A	for some string  </a:t>
            </a:r>
          </a:p>
          <a:p>
            <a:r>
              <a:rPr lang="en-US" dirty="0">
                <a:sym typeface="Symbol" pitchFamily="18" charset="2"/>
              </a:rPr>
              <a:t>The left-recursion may appear in a single step of the derivation (</a:t>
            </a:r>
            <a:r>
              <a:rPr lang="en-US" i="1" dirty="0">
                <a:sym typeface="Symbol" pitchFamily="18" charset="2"/>
              </a:rPr>
              <a:t>immediate left-recursion</a:t>
            </a:r>
            <a:r>
              <a:rPr lang="en-US" dirty="0">
                <a:sym typeface="Symbol" pitchFamily="18" charset="2"/>
              </a:rPr>
              <a:t>), or may appear in more than one step of the derivation.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C0D84-6970-8BE9-80CC-4379558E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99306-87D1-B6CE-866C-BF34D439D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4719590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Eliminate Left-Recursion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dirty="0">
                <a:latin typeface="Times New Roman" charset="0"/>
                <a:sym typeface="Symbol" pitchFamily="18" charset="2"/>
              </a:rPr>
              <a:t>A  A  |       	where  does not start with A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Times New Roman" charset="0"/>
                <a:sym typeface="Symbol" pitchFamily="18" charset="2"/>
              </a:rPr>
              <a:t>		eliminate immediate left recursion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Times New Roman" charset="0"/>
                <a:sym typeface="Symbol" pitchFamily="18" charset="2"/>
              </a:rPr>
              <a:t>A   A</a:t>
            </a:r>
            <a:r>
              <a:rPr lang="en-US" baseline="30000" dirty="0">
                <a:latin typeface="Times New Roman" charset="0"/>
                <a:sym typeface="Symbol"/>
              </a:rPr>
              <a:t></a:t>
            </a:r>
            <a:endParaRPr lang="en-US" baseline="30000" dirty="0">
              <a:latin typeface="Times New Roman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dirty="0">
                <a:latin typeface="Times New Roman" charset="0"/>
                <a:sym typeface="Symbol" pitchFamily="18" charset="2"/>
              </a:rPr>
              <a:t>A</a:t>
            </a:r>
            <a:r>
              <a:rPr lang="en-US" baseline="30000" dirty="0">
                <a:latin typeface="Times New Roman" charset="0"/>
                <a:sym typeface="Symbol"/>
              </a:rPr>
              <a:t> </a:t>
            </a:r>
            <a:r>
              <a:rPr lang="en-US" dirty="0">
                <a:latin typeface="Times New Roman" charset="0"/>
                <a:sym typeface="Symbol" pitchFamily="18" charset="2"/>
              </a:rPr>
              <a:t>  A</a:t>
            </a:r>
            <a:r>
              <a:rPr lang="en-US" baseline="30000" dirty="0">
                <a:latin typeface="Times New Roman" charset="0"/>
                <a:sym typeface="Symbol"/>
              </a:rPr>
              <a:t> </a:t>
            </a:r>
            <a:r>
              <a:rPr lang="en-US" dirty="0">
                <a:latin typeface="Times New Roman" charset="0"/>
                <a:sym typeface="Symbol" pitchFamily="18" charset="2"/>
              </a:rPr>
              <a:t> |   	an equivalent grammar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BB728-AFCF-A2C7-2619-3B4E3A46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624BB-DCC4-E0D4-C22C-C6617AE0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0580764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Immediate Left-Recursion -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20FC16-226F-AE8E-398F-0AEA5429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9"/>
          <p:cNvSpPr>
            <a:spLocks noGrp="1"/>
          </p:cNvSpPr>
          <p:nvPr/>
        </p:nvSpPr>
        <p:spPr>
          <a:xfrm>
            <a:off x="7318248" y="6331380"/>
            <a:ext cx="3044952" cy="365760"/>
          </a:xfrm>
          <a:prstGeom prst="rect">
            <a:avLst/>
          </a:prstGeom>
          <a:noFill/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F5D467-1797-4A78-85E3-F71F77B0F7BE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20-Jan-25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/>
        </p:nvSpPr>
        <p:spPr>
          <a:xfrm>
            <a:off x="1831848" y="6337244"/>
            <a:ext cx="3581400" cy="365760"/>
          </a:xfrm>
          <a:prstGeom prst="rect">
            <a:avLst/>
          </a:prstGeom>
          <a:noFill/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Azhar, KUET.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262679" y="1508632"/>
            <a:ext cx="2943225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E  E+T  |  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T  T*F  |  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F  id  |  (E)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413248" y="3429000"/>
            <a:ext cx="1730410" cy="239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E  TE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/>
              </a:rPr>
              <a:t></a:t>
            </a:r>
            <a:endParaRPr kumimoji="0" lang="en-US" sz="22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E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/>
              </a:rPr>
              <a:t>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 +TE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/>
              </a:rPr>
              <a:t>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| 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T  FT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/>
              </a:rPr>
              <a:t>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T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’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 *FT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/>
              </a:rPr>
              <a:t>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| 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F  id | (E)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705226" y="246390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798095" y="2775054"/>
            <a:ext cx="4987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	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eliminate immediate left recursion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C332841-8312-0F76-79A3-FF783361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857762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1E013E5-71F7-7711-A746-68231BB9F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653659"/>
              </p:ext>
            </p:extLst>
          </p:nvPr>
        </p:nvGraphicFramePr>
        <p:xfrm>
          <a:off x="3407458" y="301924"/>
          <a:ext cx="8531623" cy="5916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550">
                  <a:extLst>
                    <a:ext uri="{9D8B030D-6E8A-4147-A177-3AD203B41FA5}">
                      <a16:colId xmlns:a16="http://schemas.microsoft.com/office/drawing/2014/main" val="1144186294"/>
                    </a:ext>
                  </a:extLst>
                </a:gridCol>
                <a:gridCol w="4321834">
                  <a:extLst>
                    <a:ext uri="{9D8B030D-6E8A-4147-A177-3AD203B41FA5}">
                      <a16:colId xmlns:a16="http://schemas.microsoft.com/office/drawing/2014/main" val="1018666056"/>
                    </a:ext>
                  </a:extLst>
                </a:gridCol>
                <a:gridCol w="1536452">
                  <a:extLst>
                    <a:ext uri="{9D8B030D-6E8A-4147-A177-3AD203B41FA5}">
                      <a16:colId xmlns:a16="http://schemas.microsoft.com/office/drawing/2014/main" val="3131598332"/>
                    </a:ext>
                  </a:extLst>
                </a:gridCol>
                <a:gridCol w="1263690">
                  <a:extLst>
                    <a:ext uri="{9D8B030D-6E8A-4147-A177-3AD203B41FA5}">
                      <a16:colId xmlns:a16="http://schemas.microsoft.com/office/drawing/2014/main" val="751768299"/>
                    </a:ext>
                  </a:extLst>
                </a:gridCol>
                <a:gridCol w="961097">
                  <a:extLst>
                    <a:ext uri="{9D8B030D-6E8A-4147-A177-3AD203B41FA5}">
                      <a16:colId xmlns:a16="http://schemas.microsoft.com/office/drawing/2014/main" val="2292831871"/>
                    </a:ext>
                  </a:extLst>
                </a:gridCol>
              </a:tblGrid>
              <a:tr h="4858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Week No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Topics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Teaching Learning Strategy(s)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Strategy(s)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Alignment to CLO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extLst>
                  <a:ext uri="{0D108BD9-81ED-4DB2-BD59-A6C34878D82A}">
                    <a16:rowId xmlns:a16="http://schemas.microsoft.com/office/drawing/2014/main" val="755542287"/>
                  </a:ext>
                </a:extLst>
              </a:tr>
              <a:tr h="7341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 Code Generation: Role of intermediate code in compilation; intermediate representations (e.g., Three-address code, Abstract syntax trees)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Lectures, Practical demonstrations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exercises, Quiz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CLO5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extLst>
                  <a:ext uri="{0D108BD9-81ED-4DB2-BD59-A6C34878D82A}">
                    <a16:rowId xmlns:a16="http://schemas.microsoft.com/office/drawing/2014/main" val="2628461194"/>
                  </a:ext>
                </a:extLst>
              </a:tr>
              <a:tr h="4858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 Code Generation (Continued): Translation of different programming constructs; symbol tables and their management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Lectures, Practical demonstrations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exercises, Assignment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CLO5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extLst>
                  <a:ext uri="{0D108BD9-81ED-4DB2-BD59-A6C34878D82A}">
                    <a16:rowId xmlns:a16="http://schemas.microsoft.com/office/drawing/2014/main" val="722335544"/>
                  </a:ext>
                </a:extLst>
              </a:tr>
              <a:tr h="4858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Checking: Type systems and type expressions; type checking rules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Lectures, Problem-solving sessions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Quiz, Class Participation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CLO6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extLst>
                  <a:ext uri="{0D108BD9-81ED-4DB2-BD59-A6C34878D82A}">
                    <a16:rowId xmlns:a16="http://schemas.microsoft.com/office/drawing/2014/main" val="2276027075"/>
                  </a:ext>
                </a:extLst>
              </a:tr>
              <a:tr h="4858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Checking (Continued): Implementing type checking in a compiler; type conversions and coercions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Lectures, Problem-solving sessions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Assignment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CLO6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extLst>
                  <a:ext uri="{0D108BD9-81ED-4DB2-BD59-A6C34878D82A}">
                    <a16:rowId xmlns:a16="http://schemas.microsoft.com/office/drawing/2014/main" val="4068709653"/>
                  </a:ext>
                </a:extLst>
              </a:tr>
              <a:tr h="6757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Code Optimization: Importance of code optimization; local and global optimization techniques; data flow analysis and optimization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Lectures, Practical demonstrations, Group discussions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exercises, Quiz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CLO7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extLst>
                  <a:ext uri="{0D108BD9-81ED-4DB2-BD59-A6C34878D82A}">
                    <a16:rowId xmlns:a16="http://schemas.microsoft.com/office/drawing/2014/main" val="299214935"/>
                  </a:ext>
                </a:extLst>
              </a:tr>
              <a:tr h="7341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Code Optimization (Continued): Loop optimizations (e.g., loop unrolling, loop invariant code motion); machine-independent and machine-dependent optimizations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Lectures, Practical demonstrations, Group discussions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exercises, Assignment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CLO7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extLst>
                  <a:ext uri="{0D108BD9-81ED-4DB2-BD59-A6C34878D82A}">
                    <a16:rowId xmlns:a16="http://schemas.microsoft.com/office/drawing/2014/main" val="3967931077"/>
                  </a:ext>
                </a:extLst>
              </a:tr>
              <a:tr h="7341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Revision and Review: Group discussions, Review sessions of all previously covered topics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 discussions, Review sessions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Mock exam, Class Participation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CLOs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extLst>
                  <a:ext uri="{0D108BD9-81ED-4DB2-BD59-A6C34878D82A}">
                    <a16:rowId xmlns:a16="http://schemas.microsoft.com/office/drawing/2014/main" val="3566661702"/>
                  </a:ext>
                </a:extLst>
              </a:tr>
              <a:tr h="7341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Presentations and Feedback: Students present their projects, receive feedback, and discuss their learning experiences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Presentations, Peer review, Instructor feedback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assessment, Class Participation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CLOs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" marR="3249" marT="3249" marB="3249" anchor="ctr"/>
                </a:tc>
                <a:extLst>
                  <a:ext uri="{0D108BD9-81ED-4DB2-BD59-A6C34878D82A}">
                    <a16:rowId xmlns:a16="http://schemas.microsoft.com/office/drawing/2014/main" val="744368536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329FE-38B4-534C-466F-76F766CA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Masudur Rahman, Dept. of CSE, UGV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B8EFA-D6C0-6D21-5B8D-337AE8A5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EF6F-1382-4EDC-8A43-940430799484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105B9C-0BEA-0CEA-F6BB-A69DBBEA1F59}"/>
              </a:ext>
            </a:extLst>
          </p:cNvPr>
          <p:cNvSpPr txBox="1">
            <a:spLocks noChangeArrowheads="1"/>
          </p:cNvSpPr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Plan</a:t>
            </a:r>
          </a:p>
        </p:txBody>
      </p:sp>
    </p:spTree>
    <p:extLst>
      <p:ext uri="{BB962C8B-B14F-4D97-AF65-F5344CB8AC3E}">
        <p14:creationId xmlns:p14="http://schemas.microsoft.com/office/powerpoint/2010/main" val="31345908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10806" y="2896951"/>
            <a:ext cx="8610599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A  A 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| ... | A 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| 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| ... | 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  where 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... 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do not start with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		eliminate immediate left recursion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A  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A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/>
              </a:rPr>
              <a:t>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| ... | 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A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/>
              </a:rPr>
              <a:t> 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A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/>
              </a:rPr>
              <a:t>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 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A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/>
              </a:rPr>
              <a:t>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| ... | 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A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/>
              </a:rPr>
              <a:t>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|  		an equivalent grammar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10806" y="2174267"/>
            <a:ext cx="1718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In general,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506D9D-7F34-217E-9E0B-3A1A4F937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2A84591-A0CE-8604-BEC2-CBE89340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B5567CC-123A-D7FF-5EBD-E8DF7DAA2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pPr algn="ctr"/>
            <a:r>
              <a:rPr lang="en-US" b="1" dirty="0"/>
              <a:t>Immediate Left-Recursion</a:t>
            </a:r>
          </a:p>
        </p:txBody>
      </p:sp>
    </p:spTree>
    <p:extLst>
      <p:ext uri="{BB962C8B-B14F-4D97-AF65-F5344CB8AC3E}">
        <p14:creationId xmlns:p14="http://schemas.microsoft.com/office/powerpoint/2010/main" val="22221815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8"/>
          <p:cNvSpPr>
            <a:spLocks noGrp="1"/>
          </p:cNvSpPr>
          <p:nvPr/>
        </p:nvSpPr>
        <p:spPr>
          <a:xfrm>
            <a:off x="7318248" y="6331380"/>
            <a:ext cx="3044952" cy="365760"/>
          </a:xfrm>
          <a:prstGeom prst="rect">
            <a:avLst/>
          </a:prstGeom>
          <a:noFill/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460068-D3C0-4B19-8C05-08B63B7F6871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20-Jan-25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/>
        </p:nvSpPr>
        <p:spPr>
          <a:xfrm>
            <a:off x="1831848" y="6337244"/>
            <a:ext cx="3581400" cy="365760"/>
          </a:xfrm>
          <a:prstGeom prst="rect">
            <a:avLst/>
          </a:prstGeom>
          <a:noFill/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Azhar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KUET.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69268" y="1037848"/>
            <a:ext cx="81946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 A grammar cannot be immediately left-recursive, but it still can be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  left-recursive.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 By just eliminating the immediate left-recursion, we may not get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  a grammar which is not left-recursive.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16023" y="3396671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69268" y="2807763"/>
            <a:ext cx="772519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S 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Aa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|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A  Ac |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Sd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|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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	This grammar is not immediately left-recursive,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			but it is still left-recursive.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S 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Aa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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Sda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   	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A 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Sd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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Aad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	causes to a left-recursion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Symbol" pitchFamily="18" charset="2"/>
              </a:rPr>
              <a:t> So, we have to eliminate all left-recursions from  this grammar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96E177-96C4-D3DB-521A-F92B242AB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0C3393F-AF3B-00E9-46A1-184BAC5B3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0ABDF01-E99D-4363-96F0-378FA81C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pPr algn="ctr"/>
            <a:r>
              <a:rPr lang="en-US" b="1" dirty="0"/>
              <a:t>Left-Recursion -- Problem</a:t>
            </a:r>
          </a:p>
        </p:txBody>
      </p:sp>
    </p:spTree>
    <p:extLst>
      <p:ext uri="{BB962C8B-B14F-4D97-AF65-F5344CB8AC3E}">
        <p14:creationId xmlns:p14="http://schemas.microsoft.com/office/powerpoint/2010/main" val="24442823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Eliminate Left-Recursion --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None/>
            </a:pPr>
            <a:r>
              <a:rPr lang="en-US" dirty="0"/>
              <a:t>- Arrange non-terminals in some order:  A</a:t>
            </a:r>
            <a:r>
              <a:rPr lang="en-US" baseline="-25000" dirty="0"/>
              <a:t>1</a:t>
            </a:r>
            <a:r>
              <a:rPr lang="en-US" dirty="0"/>
              <a:t> ... A</a:t>
            </a:r>
            <a:r>
              <a:rPr lang="en-US" baseline="-25000" dirty="0"/>
              <a:t>n</a:t>
            </a:r>
            <a:endParaRPr lang="en-US" dirty="0"/>
          </a:p>
          <a:p>
            <a:pPr marL="731520" lvl="1" indent="-457200">
              <a:buFontTx/>
              <a:buNone/>
            </a:pPr>
            <a:r>
              <a:rPr lang="en-US" b="1" dirty="0"/>
              <a:t>- </a:t>
            </a:r>
            <a:r>
              <a:rPr lang="en-US" sz="1800" b="1" dirty="0"/>
              <a:t>for</a:t>
            </a:r>
            <a:r>
              <a:rPr lang="en-US" sz="1800" dirty="0"/>
              <a:t>  </a:t>
            </a:r>
            <a:r>
              <a:rPr lang="en-US" sz="1800" dirty="0" err="1"/>
              <a:t>i</a:t>
            </a:r>
            <a:r>
              <a:rPr lang="en-US" sz="1800" dirty="0"/>
              <a:t>  </a:t>
            </a:r>
            <a:r>
              <a:rPr lang="en-US" sz="1800" b="1" dirty="0">
                <a:sym typeface="Symbol" pitchFamily="18" charset="2"/>
              </a:rPr>
              <a:t>from</a:t>
            </a:r>
            <a:r>
              <a:rPr lang="en-US" sz="1800" dirty="0">
                <a:sym typeface="Symbol" pitchFamily="18" charset="2"/>
              </a:rPr>
              <a:t>  1  </a:t>
            </a:r>
            <a:r>
              <a:rPr lang="en-US" sz="1800" b="1" dirty="0">
                <a:sym typeface="Symbol" pitchFamily="18" charset="2"/>
              </a:rPr>
              <a:t>to </a:t>
            </a:r>
            <a:r>
              <a:rPr lang="en-US" sz="1800" dirty="0">
                <a:sym typeface="Symbol" pitchFamily="18" charset="2"/>
              </a:rPr>
              <a:t> n  </a:t>
            </a:r>
            <a:r>
              <a:rPr lang="en-US" sz="1800" b="1" dirty="0">
                <a:sym typeface="Symbol" pitchFamily="18" charset="2"/>
              </a:rPr>
              <a:t>do</a:t>
            </a:r>
            <a:r>
              <a:rPr lang="en-US" sz="1800" dirty="0">
                <a:sym typeface="Symbol" pitchFamily="18" charset="2"/>
              </a:rPr>
              <a:t>  {</a:t>
            </a:r>
          </a:p>
          <a:p>
            <a:pPr marL="731520" lvl="1" indent="-457200">
              <a:buFontTx/>
              <a:buNone/>
            </a:pPr>
            <a:r>
              <a:rPr lang="en-US" sz="1800" dirty="0">
                <a:sym typeface="Symbol" pitchFamily="18" charset="2"/>
              </a:rPr>
              <a:t>	 - </a:t>
            </a:r>
            <a:r>
              <a:rPr lang="en-US" sz="1800" b="1" dirty="0"/>
              <a:t>for</a:t>
            </a:r>
            <a:r>
              <a:rPr lang="en-US" sz="1800" dirty="0"/>
              <a:t>  j </a:t>
            </a:r>
            <a:r>
              <a:rPr lang="en-US" sz="1800" b="1" dirty="0">
                <a:sym typeface="Symbol" pitchFamily="18" charset="2"/>
              </a:rPr>
              <a:t>from</a:t>
            </a:r>
            <a:r>
              <a:rPr lang="en-US" sz="1800" dirty="0">
                <a:sym typeface="Symbol" pitchFamily="18" charset="2"/>
              </a:rPr>
              <a:t> 1 </a:t>
            </a:r>
            <a:r>
              <a:rPr lang="en-US" sz="1800" b="1" dirty="0">
                <a:sym typeface="Symbol" pitchFamily="18" charset="2"/>
              </a:rPr>
              <a:t>to</a:t>
            </a:r>
            <a:r>
              <a:rPr lang="en-US" sz="1800" dirty="0">
                <a:sym typeface="Symbol" pitchFamily="18" charset="2"/>
              </a:rPr>
              <a:t> i-1 </a:t>
            </a:r>
            <a:r>
              <a:rPr lang="en-US" sz="1800" b="1" dirty="0">
                <a:sym typeface="Symbol" pitchFamily="18" charset="2"/>
              </a:rPr>
              <a:t>do</a:t>
            </a:r>
            <a:r>
              <a:rPr lang="en-US" sz="1800" dirty="0">
                <a:sym typeface="Symbol" pitchFamily="18" charset="2"/>
              </a:rPr>
              <a:t>  {</a:t>
            </a:r>
          </a:p>
          <a:p>
            <a:pPr marL="731520" lvl="1" indent="-457200">
              <a:buFontTx/>
              <a:buNone/>
            </a:pPr>
            <a:r>
              <a:rPr lang="en-US" sz="1800" dirty="0">
                <a:sym typeface="Symbol" pitchFamily="18" charset="2"/>
              </a:rPr>
              <a:t>		replace each production </a:t>
            </a:r>
          </a:p>
          <a:p>
            <a:pPr marL="731520" lvl="1" indent="-457200">
              <a:buFontTx/>
              <a:buNone/>
            </a:pPr>
            <a:r>
              <a:rPr lang="en-US" sz="1800" dirty="0">
                <a:sym typeface="Symbol" pitchFamily="18" charset="2"/>
              </a:rPr>
              <a:t>		     A</a:t>
            </a:r>
            <a:r>
              <a:rPr lang="en-US" sz="1800" baseline="-25000" dirty="0">
                <a:sym typeface="Symbol" pitchFamily="18" charset="2"/>
              </a:rPr>
              <a:t>i</a:t>
            </a:r>
            <a:r>
              <a:rPr lang="en-US" sz="1800" dirty="0">
                <a:sym typeface="Symbol" pitchFamily="18" charset="2"/>
              </a:rPr>
              <a:t>  </a:t>
            </a:r>
            <a:r>
              <a:rPr lang="en-US" sz="1800" dirty="0" err="1">
                <a:sym typeface="Symbol" pitchFamily="18" charset="2"/>
              </a:rPr>
              <a:t>A</a:t>
            </a:r>
            <a:r>
              <a:rPr lang="en-US" sz="1800" baseline="-25000" dirty="0" err="1">
                <a:sym typeface="Symbol" pitchFamily="18" charset="2"/>
              </a:rPr>
              <a:t>j</a:t>
            </a:r>
            <a:r>
              <a:rPr lang="en-US" sz="1800" dirty="0">
                <a:sym typeface="Symbol" pitchFamily="18" charset="2"/>
              </a:rPr>
              <a:t>       by</a:t>
            </a:r>
          </a:p>
          <a:p>
            <a:pPr marL="731520" lvl="1" indent="-457200">
              <a:buFontTx/>
              <a:buNone/>
            </a:pPr>
            <a:r>
              <a:rPr lang="en-US" sz="1800" dirty="0">
                <a:sym typeface="Symbol" pitchFamily="18" charset="2"/>
              </a:rPr>
              <a:t>			    A</a:t>
            </a:r>
            <a:r>
              <a:rPr lang="en-US" sz="1800" baseline="-25000" dirty="0">
                <a:sym typeface="Symbol" pitchFamily="18" charset="2"/>
              </a:rPr>
              <a:t>i</a:t>
            </a:r>
            <a:r>
              <a:rPr lang="en-US" sz="1800" dirty="0">
                <a:sym typeface="Symbol" pitchFamily="18" charset="2"/>
              </a:rPr>
              <a:t>  </a:t>
            </a:r>
            <a:r>
              <a:rPr lang="en-US" sz="1800" baseline="-25000" dirty="0">
                <a:sym typeface="Symbol" pitchFamily="18" charset="2"/>
              </a:rPr>
              <a:t>1</a:t>
            </a:r>
            <a:r>
              <a:rPr lang="en-US" sz="1800" dirty="0">
                <a:sym typeface="Symbol" pitchFamily="18" charset="2"/>
              </a:rPr>
              <a:t>  | ... | </a:t>
            </a:r>
            <a:r>
              <a:rPr lang="en-US" sz="1800" baseline="-25000" dirty="0">
                <a:sym typeface="Symbol" pitchFamily="18" charset="2"/>
              </a:rPr>
              <a:t>k</a:t>
            </a:r>
            <a:r>
              <a:rPr lang="en-US" sz="1800" dirty="0">
                <a:sym typeface="Symbol" pitchFamily="18" charset="2"/>
              </a:rPr>
              <a:t> </a:t>
            </a:r>
          </a:p>
          <a:p>
            <a:pPr marL="731520" lvl="1" indent="-457200">
              <a:buFontTx/>
              <a:buNone/>
            </a:pPr>
            <a:r>
              <a:rPr lang="en-US" sz="1800" dirty="0">
                <a:sym typeface="Symbol" pitchFamily="18" charset="2"/>
              </a:rPr>
              <a:t>			where </a:t>
            </a:r>
            <a:r>
              <a:rPr lang="en-US" sz="1800" dirty="0" err="1">
                <a:sym typeface="Symbol" pitchFamily="18" charset="2"/>
              </a:rPr>
              <a:t>A</a:t>
            </a:r>
            <a:r>
              <a:rPr lang="en-US" sz="1800" baseline="-25000" dirty="0" err="1">
                <a:sym typeface="Symbol" pitchFamily="18" charset="2"/>
              </a:rPr>
              <a:t>j</a:t>
            </a:r>
            <a:r>
              <a:rPr lang="en-US" sz="1800" dirty="0">
                <a:sym typeface="Symbol" pitchFamily="18" charset="2"/>
              </a:rPr>
              <a:t>  </a:t>
            </a:r>
            <a:r>
              <a:rPr lang="en-US" sz="1800" baseline="-25000" dirty="0">
                <a:sym typeface="Symbol" pitchFamily="18" charset="2"/>
              </a:rPr>
              <a:t>1</a:t>
            </a:r>
            <a:r>
              <a:rPr lang="en-US" sz="1800" dirty="0">
                <a:sym typeface="Symbol" pitchFamily="18" charset="2"/>
              </a:rPr>
              <a:t> | ... | </a:t>
            </a:r>
            <a:r>
              <a:rPr lang="en-US" sz="1800" baseline="-25000" dirty="0">
                <a:sym typeface="Symbol" pitchFamily="18" charset="2"/>
              </a:rPr>
              <a:t>k</a:t>
            </a:r>
            <a:r>
              <a:rPr lang="en-US" sz="1800" dirty="0">
                <a:sym typeface="Symbol" pitchFamily="18" charset="2"/>
              </a:rPr>
              <a:t> </a:t>
            </a:r>
          </a:p>
          <a:p>
            <a:pPr marL="731520" lvl="1" indent="-457200">
              <a:buFontTx/>
              <a:buNone/>
            </a:pPr>
            <a:r>
              <a:rPr lang="en-US" sz="1800" dirty="0">
                <a:sym typeface="Symbol" pitchFamily="18" charset="2"/>
              </a:rPr>
              <a:t>	  }</a:t>
            </a:r>
          </a:p>
          <a:p>
            <a:pPr marL="731520" lvl="1" indent="-457200">
              <a:buFontTx/>
              <a:buNone/>
            </a:pPr>
            <a:r>
              <a:rPr lang="en-US" sz="1800" dirty="0">
                <a:sym typeface="Symbol" pitchFamily="18" charset="2"/>
              </a:rPr>
              <a:t>	- eliminate immediate left-recursions among A</a:t>
            </a:r>
            <a:r>
              <a:rPr lang="en-US" sz="1800" baseline="-25000" dirty="0">
                <a:sym typeface="Symbol" pitchFamily="18" charset="2"/>
              </a:rPr>
              <a:t>i</a:t>
            </a:r>
            <a:r>
              <a:rPr lang="en-US" sz="1800" dirty="0">
                <a:sym typeface="Symbol" pitchFamily="18" charset="2"/>
              </a:rPr>
              <a:t> productions</a:t>
            </a:r>
          </a:p>
          <a:p>
            <a:pPr marL="731520" lvl="1" indent="-457200">
              <a:buFontTx/>
              <a:buNone/>
            </a:pPr>
            <a:r>
              <a:rPr lang="en-US" sz="1800" dirty="0">
                <a:sym typeface="Symbol" pitchFamily="18" charset="2"/>
              </a:rPr>
              <a:t>}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 dirty="0">
                <a:sym typeface="Symbol" pitchFamily="18" charset="2"/>
              </a:rPr>
              <a:t>Will not work for a grammar which has cycle, </a:t>
            </a:r>
            <a:r>
              <a:rPr lang="en-US" sz="2600" dirty="0"/>
              <a:t>A </a:t>
            </a:r>
            <a:r>
              <a:rPr lang="en-US" sz="2600" dirty="0">
                <a:sym typeface="Symbol" pitchFamily="18" charset="2"/>
              </a:rPr>
              <a:t> A.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 dirty="0">
                <a:sym typeface="Symbol" pitchFamily="18" charset="2"/>
              </a:rPr>
              <a:t>And for </a:t>
            </a:r>
            <a:r>
              <a:rPr lang="en-US" sz="2600" dirty="0">
                <a:latin typeface="Times New Roman" charset="0"/>
                <a:sym typeface="Symbol" pitchFamily="18" charset="2"/>
              </a:rPr>
              <a:t> productions.</a:t>
            </a:r>
            <a:endParaRPr lang="en-US" sz="2600" dirty="0">
              <a:sym typeface="Symbol" pitchFamily="18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7F12B-EC5A-1DB6-484D-393402E41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A0EB9-9D63-C05C-BD3E-AC097A22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8423507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2423" y="92563"/>
            <a:ext cx="8288215" cy="106802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Eliminate Left-Recursion --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724" y="722252"/>
            <a:ext cx="7182874" cy="5413496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sz="1600" dirty="0">
                <a:sym typeface="Symbol" pitchFamily="18" charset="2"/>
              </a:rPr>
              <a:t>S  Aa | b</a:t>
            </a:r>
          </a:p>
          <a:p>
            <a:pPr>
              <a:spcBef>
                <a:spcPct val="0"/>
              </a:spcBef>
              <a:buNone/>
            </a:pPr>
            <a:r>
              <a:rPr lang="en-US" sz="1600" dirty="0">
                <a:sym typeface="Symbol" pitchFamily="18" charset="2"/>
              </a:rPr>
              <a:t>A  Ac | </a:t>
            </a:r>
            <a:r>
              <a:rPr lang="en-US" sz="1600" dirty="0" err="1">
                <a:sym typeface="Symbol" pitchFamily="18" charset="2"/>
              </a:rPr>
              <a:t>Sd</a:t>
            </a:r>
            <a:r>
              <a:rPr lang="en-US" sz="1600" dirty="0">
                <a:sym typeface="Symbol" pitchFamily="18" charset="2"/>
              </a:rPr>
              <a:t> | f</a:t>
            </a:r>
          </a:p>
          <a:p>
            <a:pPr>
              <a:spcBef>
                <a:spcPct val="0"/>
              </a:spcBef>
              <a:buNone/>
            </a:pPr>
            <a:endParaRPr lang="en-US" sz="1600" dirty="0">
              <a:sym typeface="Symbol" pitchFamily="18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sz="1600" dirty="0">
                <a:sym typeface="Symbol" pitchFamily="18" charset="2"/>
              </a:rPr>
              <a:t>- Order of non-terminals: S, A</a:t>
            </a:r>
          </a:p>
          <a:p>
            <a:pPr>
              <a:spcBef>
                <a:spcPct val="0"/>
              </a:spcBef>
              <a:buNone/>
            </a:pPr>
            <a:endParaRPr lang="en-US" sz="1600" dirty="0">
              <a:sym typeface="Symbol" pitchFamily="18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sz="1600" dirty="0">
                <a:sym typeface="Symbol" pitchFamily="18" charset="2"/>
              </a:rPr>
              <a:t>for S:</a:t>
            </a:r>
          </a:p>
          <a:p>
            <a:pPr>
              <a:spcBef>
                <a:spcPct val="0"/>
              </a:spcBef>
              <a:buNone/>
            </a:pPr>
            <a:r>
              <a:rPr lang="en-US" sz="1600" dirty="0">
                <a:sym typeface="Symbol" pitchFamily="18" charset="2"/>
              </a:rPr>
              <a:t>	- we do not enter the inner loop.</a:t>
            </a:r>
          </a:p>
          <a:p>
            <a:pPr>
              <a:spcBef>
                <a:spcPct val="0"/>
              </a:spcBef>
              <a:buNone/>
            </a:pPr>
            <a:r>
              <a:rPr lang="en-US" sz="1600" dirty="0">
                <a:sym typeface="Symbol" pitchFamily="18" charset="2"/>
              </a:rPr>
              <a:t>	- there is no immediate left recursion in S.</a:t>
            </a:r>
          </a:p>
          <a:p>
            <a:pPr>
              <a:spcBef>
                <a:spcPct val="0"/>
              </a:spcBef>
              <a:buNone/>
            </a:pPr>
            <a:endParaRPr lang="en-US" sz="1600" dirty="0">
              <a:sym typeface="Symbol" pitchFamily="18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sz="1600" dirty="0">
                <a:sym typeface="Symbol" pitchFamily="18" charset="2"/>
              </a:rPr>
              <a:t>for A:</a:t>
            </a:r>
          </a:p>
          <a:p>
            <a:pPr>
              <a:spcBef>
                <a:spcPct val="0"/>
              </a:spcBef>
              <a:buNone/>
            </a:pPr>
            <a:endParaRPr lang="en-US" sz="1600" dirty="0">
              <a:sym typeface="Symbol" pitchFamily="18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sz="1600" dirty="0">
                <a:sym typeface="Symbol" pitchFamily="18" charset="2"/>
              </a:rPr>
              <a:t>	- Replace A  </a:t>
            </a:r>
            <a:r>
              <a:rPr lang="en-US" sz="1600" dirty="0" err="1">
                <a:sym typeface="Symbol" pitchFamily="18" charset="2"/>
              </a:rPr>
              <a:t>Sd</a:t>
            </a:r>
            <a:r>
              <a:rPr lang="en-US" sz="1600" dirty="0">
                <a:sym typeface="Symbol" pitchFamily="18" charset="2"/>
              </a:rPr>
              <a:t>   with   A  </a:t>
            </a:r>
            <a:r>
              <a:rPr lang="en-US" sz="1600" dirty="0" err="1">
                <a:sym typeface="Symbol" pitchFamily="18" charset="2"/>
              </a:rPr>
              <a:t>Aad</a:t>
            </a:r>
            <a:r>
              <a:rPr lang="en-US" sz="1600" dirty="0">
                <a:sym typeface="Symbol" pitchFamily="18" charset="2"/>
              </a:rPr>
              <a:t> | </a:t>
            </a:r>
            <a:r>
              <a:rPr lang="en-US" sz="1600" dirty="0" err="1">
                <a:sym typeface="Symbol" pitchFamily="18" charset="2"/>
              </a:rPr>
              <a:t>bd</a:t>
            </a:r>
            <a:endParaRPr lang="en-US" sz="1600" dirty="0">
              <a:sym typeface="Symbol" pitchFamily="18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sz="1600" dirty="0">
                <a:sym typeface="Symbol" pitchFamily="18" charset="2"/>
              </a:rPr>
              <a:t>	  So, we will have   A  Ac | </a:t>
            </a:r>
            <a:r>
              <a:rPr lang="en-US" sz="1600" dirty="0" err="1">
                <a:sym typeface="Symbol" pitchFamily="18" charset="2"/>
              </a:rPr>
              <a:t>Aad</a:t>
            </a:r>
            <a:r>
              <a:rPr lang="en-US" sz="1600" dirty="0">
                <a:sym typeface="Symbol" pitchFamily="18" charset="2"/>
              </a:rPr>
              <a:t> | </a:t>
            </a:r>
            <a:r>
              <a:rPr lang="en-US" sz="1600" dirty="0" err="1">
                <a:sym typeface="Symbol" pitchFamily="18" charset="2"/>
              </a:rPr>
              <a:t>bd</a:t>
            </a:r>
            <a:r>
              <a:rPr lang="en-US" sz="1600" dirty="0">
                <a:sym typeface="Symbol" pitchFamily="18" charset="2"/>
              </a:rPr>
              <a:t> | f</a:t>
            </a:r>
          </a:p>
          <a:p>
            <a:pPr>
              <a:spcBef>
                <a:spcPct val="0"/>
              </a:spcBef>
              <a:buNone/>
            </a:pPr>
            <a:r>
              <a:rPr lang="en-US" sz="1600" dirty="0">
                <a:sym typeface="Symbol" pitchFamily="18" charset="2"/>
              </a:rPr>
              <a:t>	- Eliminate the immediate left-recursion in A </a:t>
            </a:r>
          </a:p>
          <a:p>
            <a:pPr>
              <a:spcBef>
                <a:spcPct val="0"/>
              </a:spcBef>
              <a:buNone/>
            </a:pPr>
            <a:endParaRPr lang="en-US" sz="1600" dirty="0">
              <a:sym typeface="Symbol" pitchFamily="18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sz="1600" dirty="0">
                <a:sym typeface="Symbol" pitchFamily="18" charset="2"/>
              </a:rPr>
              <a:t>		 A  </a:t>
            </a:r>
            <a:r>
              <a:rPr lang="en-US" sz="1600" dirty="0" err="1">
                <a:sym typeface="Symbol" pitchFamily="18" charset="2"/>
              </a:rPr>
              <a:t>bdA</a:t>
            </a:r>
            <a:r>
              <a:rPr lang="en-US" sz="1600" baseline="30000" dirty="0">
                <a:latin typeface="Times New Roman" charset="0"/>
                <a:sym typeface="Symbol"/>
              </a:rPr>
              <a:t></a:t>
            </a:r>
            <a:r>
              <a:rPr lang="en-US" sz="1600" dirty="0">
                <a:sym typeface="Symbol" pitchFamily="18" charset="2"/>
              </a:rPr>
              <a:t> | </a:t>
            </a:r>
            <a:r>
              <a:rPr lang="en-US" sz="1600" dirty="0" err="1">
                <a:sym typeface="Symbol" pitchFamily="18" charset="2"/>
              </a:rPr>
              <a:t>fA</a:t>
            </a:r>
            <a:r>
              <a:rPr lang="en-US" sz="1600" baseline="30000" dirty="0">
                <a:latin typeface="Times New Roman" charset="0"/>
                <a:sym typeface="Symbol"/>
              </a:rPr>
              <a:t></a:t>
            </a:r>
            <a:endParaRPr lang="en-US" sz="1600" baseline="30000" dirty="0">
              <a:sym typeface="Symbol" pitchFamily="18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sz="1600" baseline="30000" dirty="0">
                <a:sym typeface="Symbol" pitchFamily="18" charset="2"/>
              </a:rPr>
              <a:t>		 </a:t>
            </a:r>
            <a:r>
              <a:rPr lang="en-US" sz="1600" dirty="0">
                <a:sym typeface="Symbol" pitchFamily="18" charset="2"/>
              </a:rPr>
              <a:t>A</a:t>
            </a:r>
            <a:r>
              <a:rPr lang="en-US" sz="1600" baseline="30000" dirty="0">
                <a:sym typeface="Symbol" pitchFamily="18" charset="2"/>
              </a:rPr>
              <a:t>’ </a:t>
            </a:r>
            <a:r>
              <a:rPr lang="en-US" sz="1600" dirty="0">
                <a:sym typeface="Symbol" pitchFamily="18" charset="2"/>
              </a:rPr>
              <a:t> </a:t>
            </a:r>
            <a:r>
              <a:rPr lang="en-US" sz="1600" dirty="0" err="1">
                <a:sym typeface="Symbol" pitchFamily="18" charset="2"/>
              </a:rPr>
              <a:t>cA</a:t>
            </a:r>
            <a:r>
              <a:rPr lang="en-US" sz="1600" baseline="30000" dirty="0">
                <a:latin typeface="Times New Roman" charset="0"/>
                <a:sym typeface="Symbol"/>
              </a:rPr>
              <a:t></a:t>
            </a:r>
            <a:r>
              <a:rPr lang="en-US" sz="1600" baseline="30000" dirty="0">
                <a:sym typeface="Symbol" pitchFamily="18" charset="2"/>
              </a:rPr>
              <a:t>  </a:t>
            </a:r>
            <a:r>
              <a:rPr lang="en-US" sz="1600" dirty="0">
                <a:sym typeface="Symbol" pitchFamily="18" charset="2"/>
              </a:rPr>
              <a:t>|  </a:t>
            </a:r>
            <a:r>
              <a:rPr lang="en-US" sz="1600" dirty="0" err="1">
                <a:sym typeface="Symbol" pitchFamily="18" charset="2"/>
              </a:rPr>
              <a:t>adA</a:t>
            </a:r>
            <a:r>
              <a:rPr lang="en-US" sz="1600" baseline="30000" dirty="0">
                <a:latin typeface="Times New Roman" charset="0"/>
                <a:sym typeface="Symbol"/>
              </a:rPr>
              <a:t></a:t>
            </a:r>
            <a:r>
              <a:rPr lang="en-US" sz="1600" baseline="30000" dirty="0">
                <a:sym typeface="Symbol" pitchFamily="18" charset="2"/>
              </a:rPr>
              <a:t>  </a:t>
            </a:r>
            <a:r>
              <a:rPr lang="en-US" sz="1600" dirty="0">
                <a:sym typeface="Symbol" pitchFamily="18" charset="2"/>
              </a:rPr>
              <a:t>| </a:t>
            </a:r>
          </a:p>
          <a:p>
            <a:pPr>
              <a:spcBef>
                <a:spcPct val="0"/>
              </a:spcBef>
              <a:buNone/>
            </a:pPr>
            <a:endParaRPr lang="en-US" sz="1600" dirty="0">
              <a:sym typeface="Symbol" pitchFamily="18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sz="1600" dirty="0">
                <a:sym typeface="Symbol" pitchFamily="18" charset="2"/>
              </a:rPr>
              <a:t>So, the resulting equivalent grammar which is not left-recursive is:</a:t>
            </a:r>
          </a:p>
          <a:p>
            <a:pPr>
              <a:spcBef>
                <a:spcPct val="0"/>
              </a:spcBef>
              <a:buNone/>
            </a:pPr>
            <a:endParaRPr lang="en-US" sz="1600" dirty="0">
              <a:sym typeface="Symbol" pitchFamily="18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sz="1600" dirty="0">
                <a:sym typeface="Symbol" pitchFamily="18" charset="2"/>
              </a:rPr>
              <a:t>	S  Aa | b</a:t>
            </a:r>
          </a:p>
          <a:p>
            <a:pPr>
              <a:spcBef>
                <a:spcPct val="0"/>
              </a:spcBef>
              <a:buNone/>
            </a:pPr>
            <a:r>
              <a:rPr lang="en-US" sz="1600" dirty="0">
                <a:sym typeface="Symbol" pitchFamily="18" charset="2"/>
              </a:rPr>
              <a:t>	A  </a:t>
            </a:r>
            <a:r>
              <a:rPr lang="en-US" sz="1600" dirty="0" err="1">
                <a:sym typeface="Symbol" pitchFamily="18" charset="2"/>
              </a:rPr>
              <a:t>bdA</a:t>
            </a:r>
            <a:r>
              <a:rPr lang="en-US" sz="1600" baseline="30000" dirty="0">
                <a:latin typeface="Times New Roman" charset="0"/>
                <a:sym typeface="Symbol"/>
              </a:rPr>
              <a:t></a:t>
            </a:r>
            <a:r>
              <a:rPr lang="en-US" sz="1600" dirty="0">
                <a:sym typeface="Symbol" pitchFamily="18" charset="2"/>
              </a:rPr>
              <a:t> | </a:t>
            </a:r>
            <a:r>
              <a:rPr lang="en-US" sz="1600" dirty="0" err="1">
                <a:sym typeface="Symbol" pitchFamily="18" charset="2"/>
              </a:rPr>
              <a:t>fA</a:t>
            </a:r>
            <a:r>
              <a:rPr lang="en-US" sz="1600" baseline="30000" dirty="0">
                <a:latin typeface="Times New Roman" charset="0"/>
                <a:sym typeface="Symbol"/>
              </a:rPr>
              <a:t></a:t>
            </a:r>
            <a:endParaRPr lang="en-US" sz="1600" baseline="30000" dirty="0">
              <a:sym typeface="Symbol" pitchFamily="18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sz="1600" baseline="30000" dirty="0">
                <a:sym typeface="Symbol" pitchFamily="18" charset="2"/>
              </a:rPr>
              <a:t>	</a:t>
            </a:r>
            <a:r>
              <a:rPr lang="en-US" sz="1600" dirty="0">
                <a:sym typeface="Symbol" pitchFamily="18" charset="2"/>
              </a:rPr>
              <a:t>A</a:t>
            </a:r>
            <a:r>
              <a:rPr lang="en-US" sz="1600" baseline="30000" dirty="0">
                <a:sym typeface="Symbol" pitchFamily="18" charset="2"/>
              </a:rPr>
              <a:t>’ </a:t>
            </a:r>
            <a:r>
              <a:rPr lang="en-US" sz="1600" dirty="0">
                <a:sym typeface="Symbol" pitchFamily="18" charset="2"/>
              </a:rPr>
              <a:t> </a:t>
            </a:r>
            <a:r>
              <a:rPr lang="en-US" sz="1600" dirty="0" err="1">
                <a:sym typeface="Symbol" pitchFamily="18" charset="2"/>
              </a:rPr>
              <a:t>cA</a:t>
            </a:r>
            <a:r>
              <a:rPr lang="en-US" sz="1600" baseline="30000" dirty="0">
                <a:latin typeface="Times New Roman" charset="0"/>
                <a:sym typeface="Symbol"/>
              </a:rPr>
              <a:t></a:t>
            </a:r>
            <a:r>
              <a:rPr lang="en-US" sz="1600" baseline="30000" dirty="0">
                <a:sym typeface="Symbol" pitchFamily="18" charset="2"/>
              </a:rPr>
              <a:t>  </a:t>
            </a:r>
            <a:r>
              <a:rPr lang="en-US" sz="1600" dirty="0">
                <a:sym typeface="Symbol" pitchFamily="18" charset="2"/>
              </a:rPr>
              <a:t>|  </a:t>
            </a:r>
            <a:r>
              <a:rPr lang="en-US" sz="1600" dirty="0" err="1">
                <a:sym typeface="Symbol" pitchFamily="18" charset="2"/>
              </a:rPr>
              <a:t>adA</a:t>
            </a:r>
            <a:r>
              <a:rPr lang="en-US" sz="1600" baseline="30000" dirty="0">
                <a:latin typeface="Times New Roman" charset="0"/>
                <a:sym typeface="Symbol"/>
              </a:rPr>
              <a:t></a:t>
            </a:r>
            <a:r>
              <a:rPr lang="en-US" sz="1600" baseline="30000" dirty="0">
                <a:sym typeface="Symbol" pitchFamily="18" charset="2"/>
              </a:rPr>
              <a:t>  </a:t>
            </a:r>
            <a:r>
              <a:rPr lang="en-US" sz="1600" dirty="0">
                <a:sym typeface="Symbol" pitchFamily="18" charset="2"/>
              </a:rPr>
              <a:t>| 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8FF8C-0BD2-B437-3950-EE0FD7B3B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033F4-E4F7-810B-71C3-CF4F5C32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B09A6B-7831-4AFF-9979-B4BDC2EA945E}"/>
              </a:ext>
            </a:extLst>
          </p:cNvPr>
          <p:cNvSpPr txBox="1">
            <a:spLocks/>
          </p:cNvSpPr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/>
              <a:t>Eliminate Left-Recursion -- Algorithm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98629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Left-Factoring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335" y="759125"/>
            <a:ext cx="7844011" cy="5348377"/>
          </a:xfrm>
        </p:spPr>
        <p:txBody>
          <a:bodyPr/>
          <a:lstStyle/>
          <a:p>
            <a:r>
              <a:rPr lang="en-US" dirty="0"/>
              <a:t>A predictive parser (a top-down parser without backtracking) insists  that the grammar must be </a:t>
            </a:r>
            <a:r>
              <a:rPr lang="en-US" i="1" dirty="0"/>
              <a:t>left-factored</a:t>
            </a:r>
            <a:r>
              <a:rPr lang="en-US" dirty="0"/>
              <a:t>.</a:t>
            </a:r>
          </a:p>
          <a:p>
            <a:pPr>
              <a:buFontTx/>
              <a:buNone/>
            </a:pPr>
            <a:endParaRPr lang="en-US" dirty="0"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err="1">
                <a:sym typeface="Wingdings" pitchFamily="2" charset="2"/>
              </a:rPr>
              <a:t>stmt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>
                <a:sym typeface="Symbol" pitchFamily="18" charset="2"/>
              </a:rPr>
              <a:t> </a:t>
            </a:r>
            <a:r>
              <a:rPr lang="en-US" dirty="0">
                <a:latin typeface="Courier New" pitchFamily="49" charset="0"/>
                <a:sym typeface="Symbol" pitchFamily="18" charset="2"/>
              </a:rPr>
              <a:t>if</a:t>
            </a:r>
            <a:r>
              <a:rPr lang="en-US" dirty="0">
                <a:sym typeface="Symbol" pitchFamily="18" charset="2"/>
              </a:rPr>
              <a:t>  expr  </a:t>
            </a:r>
            <a:r>
              <a:rPr lang="en-US" dirty="0">
                <a:latin typeface="Courier New" pitchFamily="49" charset="0"/>
                <a:sym typeface="Symbol" pitchFamily="18" charset="2"/>
              </a:rPr>
              <a:t>then</a:t>
            </a:r>
            <a:r>
              <a:rPr lang="en-US" dirty="0">
                <a:sym typeface="Symbol" pitchFamily="18" charset="2"/>
              </a:rPr>
              <a:t>  </a:t>
            </a:r>
            <a:r>
              <a:rPr lang="en-US" dirty="0" err="1">
                <a:sym typeface="Symbol" pitchFamily="18" charset="2"/>
              </a:rPr>
              <a:t>stmt</a:t>
            </a:r>
            <a:r>
              <a:rPr lang="en-US" dirty="0">
                <a:sym typeface="Symbol" pitchFamily="18" charset="2"/>
              </a:rPr>
              <a:t>  </a:t>
            </a:r>
            <a:r>
              <a:rPr lang="en-US" dirty="0">
                <a:latin typeface="Courier New" pitchFamily="49" charset="0"/>
                <a:sym typeface="Symbol" pitchFamily="18" charset="2"/>
              </a:rPr>
              <a:t>else</a:t>
            </a:r>
            <a:r>
              <a:rPr lang="en-US" dirty="0">
                <a:sym typeface="Symbol" pitchFamily="18" charset="2"/>
              </a:rPr>
              <a:t>  </a:t>
            </a:r>
            <a:r>
              <a:rPr lang="en-US" dirty="0" err="1">
                <a:sym typeface="Symbol" pitchFamily="18" charset="2"/>
              </a:rPr>
              <a:t>stmt</a:t>
            </a:r>
            <a:r>
              <a:rPr lang="en-US" dirty="0">
                <a:sym typeface="Symbol" pitchFamily="18" charset="2"/>
              </a:rPr>
              <a:t>    |</a:t>
            </a: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		 </a:t>
            </a:r>
            <a:r>
              <a:rPr lang="en-US" dirty="0">
                <a:latin typeface="Courier New" pitchFamily="49" charset="0"/>
                <a:sym typeface="Symbol" pitchFamily="18" charset="2"/>
              </a:rPr>
              <a:t>if</a:t>
            </a:r>
            <a:r>
              <a:rPr lang="en-US" dirty="0">
                <a:sym typeface="Symbol" pitchFamily="18" charset="2"/>
              </a:rPr>
              <a:t>  expr  </a:t>
            </a:r>
            <a:r>
              <a:rPr lang="en-US" dirty="0">
                <a:latin typeface="Courier New" pitchFamily="49" charset="0"/>
                <a:sym typeface="Symbol" pitchFamily="18" charset="2"/>
              </a:rPr>
              <a:t>then</a:t>
            </a:r>
            <a:r>
              <a:rPr lang="en-US" dirty="0">
                <a:sym typeface="Symbol" pitchFamily="18" charset="2"/>
              </a:rPr>
              <a:t>  </a:t>
            </a:r>
            <a:r>
              <a:rPr lang="en-US" dirty="0" err="1">
                <a:sym typeface="Symbol" pitchFamily="18" charset="2"/>
              </a:rPr>
              <a:t>stmt</a:t>
            </a:r>
            <a:r>
              <a:rPr lang="en-US" dirty="0">
                <a:sym typeface="Symbol" pitchFamily="18" charset="2"/>
              </a:rPr>
              <a:t> </a:t>
            </a:r>
          </a:p>
          <a:p>
            <a:pPr>
              <a:buFontTx/>
              <a:buNone/>
            </a:pPr>
            <a:endParaRPr lang="en-US" dirty="0">
              <a:sym typeface="Symbol" pitchFamily="18" charset="2"/>
            </a:endParaRPr>
          </a:p>
          <a:p>
            <a:r>
              <a:rPr lang="en-US" dirty="0"/>
              <a:t>when we see  </a:t>
            </a:r>
            <a:r>
              <a:rPr lang="en-US" dirty="0">
                <a:latin typeface="Courier New" pitchFamily="49" charset="0"/>
              </a:rPr>
              <a:t>if</a:t>
            </a:r>
            <a:r>
              <a:rPr lang="en-US" dirty="0"/>
              <a:t>, we cannot now which production rule to choose to  re-write </a:t>
            </a:r>
            <a:r>
              <a:rPr lang="en-US" i="1" dirty="0" err="1"/>
              <a:t>stmt</a:t>
            </a:r>
            <a:r>
              <a:rPr lang="en-US" dirty="0"/>
              <a:t> in the derivation.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57ED7-1DDA-AC19-9189-BFA6B021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9E9F5-C9FC-4F89-9957-3DF87E1B0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3292519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Left-Factoring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general,</a:t>
            </a:r>
          </a:p>
          <a:p>
            <a:endParaRPr lang="en-US" sz="900" dirty="0"/>
          </a:p>
          <a:p>
            <a:pPr>
              <a:buFontTx/>
              <a:buNone/>
            </a:pPr>
            <a:r>
              <a:rPr lang="en-US" dirty="0"/>
              <a:t>	A </a:t>
            </a:r>
            <a:r>
              <a:rPr lang="en-US" dirty="0">
                <a:sym typeface="Symbol" pitchFamily="18" charset="2"/>
              </a:rPr>
              <a:t>  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 |   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	</a:t>
            </a: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	where  is non-empty and the first  symbols of 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and 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(if they have one)are different.</a:t>
            </a:r>
          </a:p>
          <a:p>
            <a:pPr>
              <a:buFontTx/>
              <a:buNone/>
            </a:pPr>
            <a:endParaRPr lang="en-US" sz="900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when processing  we cannot know whether expand </a:t>
            </a: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		A to 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   or     A to 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</a:t>
            </a:r>
          </a:p>
          <a:p>
            <a:pPr>
              <a:buFontTx/>
              <a:buNone/>
            </a:pP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But, if we re-write the grammar as follows</a:t>
            </a: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		 </a:t>
            </a:r>
            <a:r>
              <a:rPr lang="en-US" dirty="0"/>
              <a:t>A </a:t>
            </a:r>
            <a:r>
              <a:rPr lang="en-US" dirty="0">
                <a:sym typeface="Symbol" pitchFamily="18" charset="2"/>
              </a:rPr>
              <a:t>  A</a:t>
            </a:r>
            <a:r>
              <a:rPr lang="en-US" sz="3200" baseline="30000" dirty="0">
                <a:latin typeface="Times New Roman" charset="0"/>
                <a:sym typeface="Symbol"/>
              </a:rPr>
              <a:t> </a:t>
            </a:r>
            <a:endParaRPr lang="en-US" baseline="30000" dirty="0">
              <a:sym typeface="Symbol" pitchFamily="18" charset="2"/>
            </a:endParaRPr>
          </a:p>
          <a:p>
            <a:pPr>
              <a:buNone/>
            </a:pPr>
            <a:r>
              <a:rPr lang="en-US" baseline="30000" dirty="0">
                <a:sym typeface="Symbol" pitchFamily="18" charset="2"/>
              </a:rPr>
              <a:t>		 </a:t>
            </a:r>
            <a:r>
              <a:rPr lang="en-US" dirty="0">
                <a:sym typeface="Symbol" pitchFamily="18" charset="2"/>
              </a:rPr>
              <a:t>A</a:t>
            </a:r>
            <a:r>
              <a:rPr lang="en-US" baseline="30000" dirty="0">
                <a:latin typeface="Times New Roman" charset="0"/>
                <a:sym typeface="Symbol"/>
              </a:rPr>
              <a:t></a:t>
            </a:r>
            <a:r>
              <a:rPr lang="en-US" dirty="0">
                <a:sym typeface="Symbol" pitchFamily="18" charset="2"/>
              </a:rPr>
              <a:t>  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 |   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	</a:t>
            </a: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	so, we can immediately expand A to A</a:t>
            </a:r>
            <a:r>
              <a:rPr lang="en-US" sz="3200" baseline="30000" dirty="0">
                <a:latin typeface="Times New Roman" charset="0"/>
                <a:sym typeface="Symbol"/>
              </a:rPr>
              <a:t> </a:t>
            </a:r>
            <a:endParaRPr lang="en-US" baseline="30000" dirty="0">
              <a:sym typeface="Symbol" pitchFamily="18" charset="2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5C369-E20F-C5A0-1E4D-4BF5D624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40AC4-538B-1C8D-5274-BFAAD90CA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8870698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Left-Factoring -- Algorithm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non-terminal A with two or more alternatives (production rules) with a common non-empty prefix, </a:t>
            </a:r>
          </a:p>
          <a:p>
            <a:endParaRPr lang="en-US" sz="900" dirty="0"/>
          </a:p>
          <a:p>
            <a:pPr>
              <a:buFontTx/>
              <a:buNone/>
            </a:pPr>
            <a:r>
              <a:rPr lang="en-US" dirty="0"/>
              <a:t>		 A </a:t>
            </a:r>
            <a:r>
              <a:rPr lang="en-US" dirty="0">
                <a:sym typeface="Symbol" pitchFamily="18" charset="2"/>
              </a:rPr>
              <a:t>  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| ... | </a:t>
            </a:r>
            <a:r>
              <a:rPr lang="en-US" baseline="-25000" dirty="0">
                <a:sym typeface="Symbol" pitchFamily="18" charset="2"/>
              </a:rPr>
              <a:t>n </a:t>
            </a:r>
            <a:r>
              <a:rPr lang="en-US" dirty="0">
                <a:sym typeface="Symbol" pitchFamily="18" charset="2"/>
              </a:rPr>
              <a:t> |  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| ... | </a:t>
            </a:r>
            <a:r>
              <a:rPr lang="en-US" baseline="-25000" dirty="0">
                <a:sym typeface="Symbol" pitchFamily="18" charset="2"/>
              </a:rPr>
              <a:t>m</a:t>
            </a:r>
            <a:r>
              <a:rPr lang="en-US" dirty="0">
                <a:sym typeface="Symbol" pitchFamily="18" charset="2"/>
              </a:rPr>
              <a:t> </a:t>
            </a:r>
          </a:p>
          <a:p>
            <a:pPr>
              <a:buFontTx/>
              <a:buNone/>
            </a:pPr>
            <a:endParaRPr lang="en-US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	convert it into</a:t>
            </a:r>
          </a:p>
          <a:p>
            <a:pPr>
              <a:buFontTx/>
              <a:buNone/>
            </a:pPr>
            <a:endParaRPr lang="en-US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		</a:t>
            </a:r>
            <a:r>
              <a:rPr lang="en-US" dirty="0"/>
              <a:t>A </a:t>
            </a:r>
            <a:r>
              <a:rPr lang="en-US" dirty="0">
                <a:sym typeface="Symbol" pitchFamily="18" charset="2"/>
              </a:rPr>
              <a:t>  A</a:t>
            </a:r>
            <a:r>
              <a:rPr lang="en-US" sz="3200" baseline="30000" dirty="0">
                <a:latin typeface="Times New Roman" charset="0"/>
                <a:sym typeface="Symbol"/>
              </a:rPr>
              <a:t></a:t>
            </a:r>
            <a:r>
              <a:rPr lang="en-US" dirty="0">
                <a:sym typeface="Symbol" pitchFamily="18" charset="2"/>
              </a:rPr>
              <a:t> |  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| ... | </a:t>
            </a:r>
            <a:r>
              <a:rPr lang="en-US" baseline="-25000" dirty="0">
                <a:sym typeface="Symbol" pitchFamily="18" charset="2"/>
              </a:rPr>
              <a:t>m</a:t>
            </a:r>
            <a:r>
              <a:rPr lang="en-US" dirty="0">
                <a:sym typeface="Symbol" pitchFamily="18" charset="2"/>
              </a:rPr>
              <a:t> </a:t>
            </a: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		A</a:t>
            </a:r>
            <a:r>
              <a:rPr lang="en-US" baseline="30000" dirty="0">
                <a:sym typeface="Symbol" pitchFamily="18" charset="2"/>
              </a:rPr>
              <a:t>’ </a:t>
            </a:r>
            <a:r>
              <a:rPr lang="en-US" dirty="0">
                <a:sym typeface="Symbol" pitchFamily="18" charset="2"/>
              </a:rPr>
              <a:t> 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| ... | </a:t>
            </a:r>
            <a:r>
              <a:rPr lang="en-US" baseline="-25000" dirty="0">
                <a:sym typeface="Symbol" pitchFamily="18" charset="2"/>
              </a:rPr>
              <a:t>n </a:t>
            </a:r>
            <a:endParaRPr lang="en-US" dirty="0">
              <a:sym typeface="Symbol" pitchFamily="18" charset="2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7D9A5-C2EE-6DB7-E334-F3AB5BF9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0DC6B-1C8F-98A7-B45D-B314642D5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40203158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Left-Factoring –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A </a:t>
            </a:r>
            <a:r>
              <a:rPr lang="en-US" dirty="0">
                <a:sym typeface="Symbol" pitchFamily="18" charset="2"/>
              </a:rPr>
              <a:t> </a:t>
            </a:r>
            <a:r>
              <a:rPr lang="en-US" u="sng" dirty="0" err="1">
                <a:sym typeface="Symbol" pitchFamily="18" charset="2"/>
              </a:rPr>
              <a:t>a</a:t>
            </a:r>
            <a:r>
              <a:rPr lang="en-US" dirty="0" err="1">
                <a:sym typeface="Symbol" pitchFamily="18" charset="2"/>
              </a:rPr>
              <a:t>bB</a:t>
            </a:r>
            <a:r>
              <a:rPr lang="en-US" dirty="0">
                <a:sym typeface="Symbol" pitchFamily="18" charset="2"/>
              </a:rPr>
              <a:t> | </a:t>
            </a:r>
            <a:r>
              <a:rPr lang="en-US" u="sng" dirty="0" err="1">
                <a:sym typeface="Symbol" pitchFamily="18" charset="2"/>
              </a:rPr>
              <a:t>a</a:t>
            </a:r>
            <a:r>
              <a:rPr lang="en-US" dirty="0" err="1">
                <a:sym typeface="Symbol" pitchFamily="18" charset="2"/>
              </a:rPr>
              <a:t>B</a:t>
            </a:r>
            <a:r>
              <a:rPr lang="en-US" dirty="0">
                <a:sym typeface="Symbol" pitchFamily="18" charset="2"/>
              </a:rPr>
              <a:t> | </a:t>
            </a:r>
            <a:r>
              <a:rPr lang="en-US" dirty="0" err="1">
                <a:sym typeface="Symbol" pitchFamily="18" charset="2"/>
              </a:rPr>
              <a:t>cdg</a:t>
            </a:r>
            <a:r>
              <a:rPr lang="en-US" dirty="0">
                <a:sym typeface="Symbol" pitchFamily="18" charset="2"/>
              </a:rPr>
              <a:t> | </a:t>
            </a:r>
            <a:r>
              <a:rPr lang="en-US" dirty="0" err="1">
                <a:sym typeface="Symbol" pitchFamily="18" charset="2"/>
              </a:rPr>
              <a:t>cdeB</a:t>
            </a:r>
            <a:r>
              <a:rPr lang="en-US" dirty="0">
                <a:sym typeface="Symbol" pitchFamily="18" charset="2"/>
              </a:rPr>
              <a:t> | </a:t>
            </a:r>
            <a:r>
              <a:rPr lang="en-US" dirty="0" err="1">
                <a:sym typeface="Symbol" pitchFamily="18" charset="2"/>
              </a:rPr>
              <a:t>cdfB</a:t>
            </a:r>
            <a:endParaRPr lang="en-US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	</a:t>
            </a:r>
            <a:r>
              <a:rPr lang="en-US" sz="4000" dirty="0">
                <a:sym typeface="Symbol" pitchFamily="18" charset="2"/>
              </a:rPr>
              <a:t></a:t>
            </a: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A  </a:t>
            </a:r>
            <a:r>
              <a:rPr lang="en-US" dirty="0" err="1">
                <a:sym typeface="Symbol" pitchFamily="18" charset="2"/>
              </a:rPr>
              <a:t>aA</a:t>
            </a:r>
            <a:r>
              <a:rPr lang="en-US" dirty="0">
                <a:sym typeface="Symbol"/>
              </a:rPr>
              <a:t></a:t>
            </a:r>
            <a:r>
              <a:rPr lang="en-US" dirty="0">
                <a:sym typeface="Symbol" pitchFamily="18" charset="2"/>
              </a:rPr>
              <a:t> | </a:t>
            </a:r>
            <a:r>
              <a:rPr lang="en-US" u="sng" dirty="0" err="1">
                <a:sym typeface="Symbol" pitchFamily="18" charset="2"/>
              </a:rPr>
              <a:t>cd</a:t>
            </a:r>
            <a:r>
              <a:rPr lang="en-US" dirty="0" err="1">
                <a:sym typeface="Symbol" pitchFamily="18" charset="2"/>
              </a:rPr>
              <a:t>g</a:t>
            </a:r>
            <a:r>
              <a:rPr lang="en-US" dirty="0">
                <a:sym typeface="Symbol" pitchFamily="18" charset="2"/>
              </a:rPr>
              <a:t> | </a:t>
            </a:r>
            <a:r>
              <a:rPr lang="en-US" u="sng" dirty="0" err="1">
                <a:sym typeface="Symbol" pitchFamily="18" charset="2"/>
              </a:rPr>
              <a:t>cd</a:t>
            </a:r>
            <a:r>
              <a:rPr lang="en-US" dirty="0" err="1">
                <a:sym typeface="Symbol" pitchFamily="18" charset="2"/>
              </a:rPr>
              <a:t>eB</a:t>
            </a:r>
            <a:r>
              <a:rPr lang="en-US" dirty="0">
                <a:sym typeface="Symbol" pitchFamily="18" charset="2"/>
              </a:rPr>
              <a:t> | </a:t>
            </a:r>
            <a:r>
              <a:rPr lang="en-US" u="sng" dirty="0" err="1">
                <a:sym typeface="Symbol" pitchFamily="18" charset="2"/>
              </a:rPr>
              <a:t>cd</a:t>
            </a:r>
            <a:r>
              <a:rPr lang="en-US" dirty="0" err="1">
                <a:sym typeface="Symbol" pitchFamily="18" charset="2"/>
              </a:rPr>
              <a:t>fB</a:t>
            </a:r>
            <a:endParaRPr lang="en-US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A</a:t>
            </a:r>
            <a:r>
              <a:rPr lang="en-US" dirty="0">
                <a:sym typeface="Symbol"/>
              </a:rPr>
              <a:t></a:t>
            </a:r>
            <a:r>
              <a:rPr lang="en-US" dirty="0">
                <a:sym typeface="Symbol" pitchFamily="18" charset="2"/>
              </a:rPr>
              <a:t>  </a:t>
            </a:r>
            <a:r>
              <a:rPr lang="en-US" dirty="0" err="1">
                <a:sym typeface="Symbol" pitchFamily="18" charset="2"/>
              </a:rPr>
              <a:t>bB</a:t>
            </a:r>
            <a:r>
              <a:rPr lang="en-US" dirty="0">
                <a:sym typeface="Symbol" pitchFamily="18" charset="2"/>
              </a:rPr>
              <a:t> | B</a:t>
            </a: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	</a:t>
            </a:r>
            <a:r>
              <a:rPr lang="en-US" sz="4000" dirty="0">
                <a:sym typeface="Symbol" pitchFamily="18" charset="2"/>
              </a:rPr>
              <a:t></a:t>
            </a:r>
            <a:endParaRPr lang="en-US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A  </a:t>
            </a:r>
            <a:r>
              <a:rPr lang="en-US" dirty="0" err="1">
                <a:sym typeface="Symbol" pitchFamily="18" charset="2"/>
              </a:rPr>
              <a:t>aA</a:t>
            </a:r>
            <a:r>
              <a:rPr lang="en-US" dirty="0">
                <a:sym typeface="Symbol"/>
              </a:rPr>
              <a:t></a:t>
            </a:r>
            <a:r>
              <a:rPr lang="en-US" dirty="0">
                <a:sym typeface="Symbol" pitchFamily="18" charset="2"/>
              </a:rPr>
              <a:t> | </a:t>
            </a:r>
            <a:r>
              <a:rPr lang="en-US" dirty="0" err="1">
                <a:sym typeface="Symbol" pitchFamily="18" charset="2"/>
              </a:rPr>
              <a:t>cdA</a:t>
            </a:r>
            <a:r>
              <a:rPr lang="en-US" dirty="0">
                <a:sym typeface="Symbol"/>
              </a:rPr>
              <a:t></a:t>
            </a:r>
            <a:endParaRPr lang="en-US" baseline="30000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A</a:t>
            </a:r>
            <a:r>
              <a:rPr lang="en-US" dirty="0">
                <a:sym typeface="Symbol"/>
              </a:rPr>
              <a:t></a:t>
            </a:r>
            <a:r>
              <a:rPr lang="en-US" dirty="0">
                <a:sym typeface="Symbol" pitchFamily="18" charset="2"/>
              </a:rPr>
              <a:t>  </a:t>
            </a:r>
            <a:r>
              <a:rPr lang="en-US" dirty="0" err="1">
                <a:sym typeface="Symbol" pitchFamily="18" charset="2"/>
              </a:rPr>
              <a:t>bB</a:t>
            </a:r>
            <a:r>
              <a:rPr lang="en-US" dirty="0">
                <a:sym typeface="Symbol" pitchFamily="18" charset="2"/>
              </a:rPr>
              <a:t> | B</a:t>
            </a: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A</a:t>
            </a:r>
            <a:r>
              <a:rPr lang="en-US" dirty="0">
                <a:sym typeface="Symbol"/>
              </a:rPr>
              <a:t></a:t>
            </a:r>
            <a:r>
              <a:rPr lang="en-US" baseline="30000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 g | </a:t>
            </a:r>
            <a:r>
              <a:rPr lang="en-US" dirty="0" err="1">
                <a:sym typeface="Symbol" pitchFamily="18" charset="2"/>
              </a:rPr>
              <a:t>eB</a:t>
            </a:r>
            <a:r>
              <a:rPr lang="en-US" dirty="0">
                <a:sym typeface="Symbol" pitchFamily="18" charset="2"/>
              </a:rPr>
              <a:t> | </a:t>
            </a:r>
            <a:r>
              <a:rPr lang="en-US" dirty="0" err="1">
                <a:sym typeface="Symbol" pitchFamily="18" charset="2"/>
              </a:rPr>
              <a:t>fB</a:t>
            </a:r>
            <a:endParaRPr lang="en-US" dirty="0">
              <a:sym typeface="Symbol" pitchFamily="18" charset="2"/>
            </a:endParaRPr>
          </a:p>
          <a:p>
            <a:pPr>
              <a:buFontTx/>
              <a:buNone/>
            </a:pPr>
            <a:endParaRPr lang="en-US" dirty="0">
              <a:sym typeface="Symbol" pitchFamily="18" charset="2"/>
            </a:endParaRPr>
          </a:p>
          <a:p>
            <a:pPr>
              <a:buFontTx/>
              <a:buNone/>
            </a:pPr>
            <a:endParaRPr lang="en-US" dirty="0">
              <a:sym typeface="Symbol" pitchFamily="18" charset="2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F2E69-4E0D-EAB2-CEB9-59E1C79F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B6F31-2BD1-0F11-3F9B-56C5C1B2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3013950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19677-B744-5403-8737-A04ADDCD1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528908-3274-9746-E273-F24FD4C372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6-7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CA3CAC3-6DE2-CA62-F949-15846C582F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Slides 78-105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26BE1-37E0-7034-0DB3-7F8CCE02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127F92-CA09-2648-5961-1B79FA20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581127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Parsing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7DA9D-8DCE-C0EA-F1E2-6E6CEE69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8C502-74F8-2B37-DED3-089E04A0D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666793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0E3260-2952-2449-35A5-F8D6907971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1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06D24ED-E4FC-AB62-150F-992FD237F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Slides 8-25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EFDC7-2A02-4D79-815E-F5407B0F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7D36C-D713-4E0A-9B77-DA754B950D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CDE56F-F638-EE22-B0D5-4E7B3A748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0480005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parse tree is created top to bottom.</a:t>
            </a:r>
          </a:p>
          <a:p>
            <a:r>
              <a:rPr lang="en-US" dirty="0"/>
              <a:t>Top-down parser</a:t>
            </a:r>
          </a:p>
          <a:p>
            <a:pPr lvl="1"/>
            <a:r>
              <a:rPr lang="en-US" dirty="0"/>
              <a:t>Recursive-Descent Parsing</a:t>
            </a:r>
          </a:p>
          <a:p>
            <a:pPr lvl="2"/>
            <a:r>
              <a:rPr lang="en-US" dirty="0"/>
              <a:t>Backtracking is needed </a:t>
            </a:r>
          </a:p>
          <a:p>
            <a:pPr lvl="3"/>
            <a:r>
              <a:rPr lang="en-US" dirty="0"/>
              <a:t>If a choice of a production rule does not work, we backtrack to try other alternatives.</a:t>
            </a:r>
          </a:p>
          <a:p>
            <a:pPr lvl="2"/>
            <a:r>
              <a:rPr lang="en-US" dirty="0"/>
              <a:t>It is a general parsing technique, but not widely used.</a:t>
            </a:r>
          </a:p>
          <a:p>
            <a:pPr lvl="2"/>
            <a:r>
              <a:rPr lang="en-US" dirty="0"/>
              <a:t>Not efficient</a:t>
            </a:r>
          </a:p>
          <a:p>
            <a:pPr lvl="1"/>
            <a:r>
              <a:rPr lang="en-US" dirty="0"/>
              <a:t>Predictive Parsing</a:t>
            </a:r>
          </a:p>
          <a:p>
            <a:pPr lvl="2"/>
            <a:r>
              <a:rPr lang="en-US" dirty="0"/>
              <a:t>no backtracking </a:t>
            </a:r>
          </a:p>
          <a:p>
            <a:pPr lvl="2"/>
            <a:r>
              <a:rPr lang="en-US" dirty="0"/>
              <a:t>efficient</a:t>
            </a:r>
          </a:p>
          <a:p>
            <a:pPr lvl="2"/>
            <a:r>
              <a:rPr lang="en-US" dirty="0"/>
              <a:t>needs a special form of grammars (LL(1) grammars). (</a:t>
            </a:r>
            <a:r>
              <a:rPr lang="en-US" b="1" dirty="0"/>
              <a:t>LL</a:t>
            </a:r>
            <a:r>
              <a:rPr lang="en-US" dirty="0"/>
              <a:t>- </a:t>
            </a:r>
            <a:r>
              <a:rPr lang="en-US" b="1" dirty="0"/>
              <a:t>L</a:t>
            </a:r>
            <a:r>
              <a:rPr lang="en-US" dirty="0"/>
              <a:t>eft to right scan, </a:t>
            </a:r>
            <a:r>
              <a:rPr lang="en-US" b="1" dirty="0"/>
              <a:t>L</a:t>
            </a:r>
            <a:r>
              <a:rPr lang="en-US" dirty="0"/>
              <a:t>eft derivation )</a:t>
            </a:r>
          </a:p>
          <a:p>
            <a:pPr lvl="2"/>
            <a:r>
              <a:rPr lang="en-US" dirty="0"/>
              <a:t>Non-Recursive (Table Driven) Predictive Parser is also known as LL(1) parser.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8FD60-3B89-6571-2971-5F7F63DE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2E549-C159-4041-2632-CD20CFBB4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2C485A2-E4F9-8890-2334-33A04BCA9847}"/>
              </a:ext>
            </a:extLst>
          </p:cNvPr>
          <p:cNvSpPr txBox="1">
            <a:spLocks/>
          </p:cNvSpPr>
          <p:nvPr/>
        </p:nvSpPr>
        <p:spPr>
          <a:xfrm>
            <a:off x="405319" y="12762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Top-Down Parsing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2958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Top-Down Parsing</a:t>
            </a: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24696" y="1923188"/>
            <a:ext cx="457200" cy="441325"/>
          </a:xfrm>
        </p:spPr>
        <p:txBody>
          <a:bodyPr/>
          <a:lstStyle/>
          <a:p>
            <a:pPr>
              <a:defRPr/>
            </a:pPr>
            <a:fld id="{5B3E84DD-8F10-4A46-8A7D-909DFC9ACC0C}" type="slidenum">
              <a:rPr lang="en-US" smtClean="0"/>
              <a:t>81</a:t>
            </a:fld>
            <a:endParaRPr lang="en-US"/>
          </a:p>
        </p:txBody>
      </p:sp>
      <p:pic>
        <p:nvPicPr>
          <p:cNvPr id="8" name="Picture 2" descr="E:\ISBCL\1ST@SUST\pic\icon_drop.jpg"/>
          <p:cNvPicPr>
            <a:picLocks noChangeAspect="1" noChangeArrowheads="1"/>
          </p:cNvPicPr>
          <p:nvPr/>
        </p:nvPicPr>
        <p:blipFill>
          <a:blip r:embed="rId2"/>
          <a:srcRect l="2326" t="4669" r="2326" b="3502"/>
          <a:stretch>
            <a:fillRect/>
          </a:stretch>
        </p:blipFill>
        <p:spPr bwMode="auto">
          <a:xfrm>
            <a:off x="3503623" y="1533813"/>
            <a:ext cx="8271434" cy="3845854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58EEA-7969-1404-B3CA-0034FC893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9948478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Parser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grammar 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Eliminate ambiguity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eliminate left recursion 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 left factor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suitable for predictive parsing (LL(1))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Given the input symbol a, the non terminal A to be expand </a:t>
            </a:r>
          </a:p>
          <a:p>
            <a:pPr>
              <a:buNone/>
            </a:pPr>
            <a:r>
              <a:rPr lang="en-US" dirty="0">
                <a:sym typeface="Wingdings" panose="05000000000000000000" pitchFamily="2" charset="2"/>
              </a:rPr>
              <a:t>            	A </a:t>
            </a:r>
            <a:r>
              <a:rPr lang="en-US" dirty="0">
                <a:sym typeface="Symbol" panose="05050102010706020507" pitchFamily="18" charset="2"/>
              </a:rPr>
              <a:t> 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| ... | </a:t>
            </a:r>
            <a:r>
              <a:rPr lang="en-US" baseline="-25000" dirty="0">
                <a:sym typeface="Symbol" panose="05050102010706020507" pitchFamily="18" charset="2"/>
              </a:rPr>
              <a:t>n</a:t>
            </a:r>
            <a:r>
              <a:rPr lang="en-US" dirty="0">
                <a:sym typeface="Symbol" panose="05050102010706020507" pitchFamily="18" charset="2"/>
              </a:rPr>
              <a:t> 	</a:t>
            </a:r>
          </a:p>
          <a:p>
            <a:pPr>
              <a:buNone/>
            </a:pPr>
            <a:r>
              <a:rPr lang="en-US" dirty="0">
                <a:sym typeface="Symbol" panose="05050102010706020507" pitchFamily="18" charset="2"/>
              </a:rPr>
              <a:t>    will be the unique alternatives with first symbol a.	</a:t>
            </a:r>
          </a:p>
          <a:p>
            <a:pPr>
              <a:buNone/>
            </a:pPr>
            <a:endParaRPr lang="en-US" dirty="0">
              <a:sym typeface="Symbol" panose="05050102010706020507" pitchFamily="18" charset="2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BF0CD-2190-71B3-EFD0-E449941FB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591F6-00A7-5D42-E03C-744A33E6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9453055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LL(k) Parsing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/>
              <a:t>The first </a:t>
            </a:r>
            <a:r>
              <a:rPr lang="en-US" altLang="zh-TW" dirty="0">
                <a:solidFill>
                  <a:srgbClr val="FF3399"/>
                </a:solidFill>
              </a:rPr>
              <a:t>L</a:t>
            </a:r>
            <a:r>
              <a:rPr lang="en-US" altLang="zh-TW" dirty="0"/>
              <a:t> stands for scanning the input from </a:t>
            </a:r>
            <a:r>
              <a:rPr lang="en-US" altLang="zh-TW" i="1" dirty="0">
                <a:solidFill>
                  <a:srgbClr val="FF3399"/>
                </a:solidFill>
              </a:rPr>
              <a:t>left</a:t>
            </a:r>
            <a:r>
              <a:rPr lang="en-US" altLang="zh-TW" dirty="0">
                <a:solidFill>
                  <a:srgbClr val="FF3399"/>
                </a:solidFill>
              </a:rPr>
              <a:t> to right</a:t>
            </a:r>
          </a:p>
          <a:p>
            <a:pPr>
              <a:buNone/>
            </a:pPr>
            <a:r>
              <a:rPr lang="en-US" altLang="zh-TW" dirty="0"/>
              <a:t>The second </a:t>
            </a:r>
            <a:r>
              <a:rPr lang="en-US" altLang="zh-TW" dirty="0">
                <a:solidFill>
                  <a:srgbClr val="FF3399"/>
                </a:solidFill>
              </a:rPr>
              <a:t>L</a:t>
            </a:r>
            <a:r>
              <a:rPr lang="en-US" altLang="zh-TW" dirty="0"/>
              <a:t> stands for producing a </a:t>
            </a:r>
            <a:r>
              <a:rPr lang="en-US" altLang="zh-TW" i="1" dirty="0">
                <a:solidFill>
                  <a:srgbClr val="FF3399"/>
                </a:solidFill>
              </a:rPr>
              <a:t>leftmost</a:t>
            </a:r>
            <a:r>
              <a:rPr lang="en-US" altLang="zh-TW" dirty="0">
                <a:solidFill>
                  <a:srgbClr val="FF3399"/>
                </a:solidFill>
              </a:rPr>
              <a:t> derivation</a:t>
            </a:r>
          </a:p>
          <a:p>
            <a:pPr>
              <a:buNone/>
            </a:pPr>
            <a:r>
              <a:rPr lang="en-US" altLang="zh-TW" dirty="0"/>
              <a:t>The </a:t>
            </a:r>
            <a:r>
              <a:rPr lang="en-US" altLang="zh-TW" i="1" dirty="0">
                <a:solidFill>
                  <a:srgbClr val="FF3399"/>
                </a:solidFill>
              </a:rPr>
              <a:t>k</a:t>
            </a:r>
            <a:r>
              <a:rPr lang="en-US" altLang="zh-TW" dirty="0"/>
              <a:t> stands for the number of </a:t>
            </a:r>
            <a:r>
              <a:rPr lang="en-US" altLang="zh-TW" dirty="0">
                <a:solidFill>
                  <a:schemeClr val="accent2"/>
                </a:solidFill>
              </a:rPr>
              <a:t>input symbols</a:t>
            </a:r>
            <a:r>
              <a:rPr lang="en-US" altLang="zh-TW" dirty="0"/>
              <a:t> for </a:t>
            </a:r>
            <a:r>
              <a:rPr lang="en-US" altLang="zh-TW" i="1" dirty="0">
                <a:solidFill>
                  <a:srgbClr val="FF3399"/>
                </a:solidFill>
              </a:rPr>
              <a:t>look ahead </a:t>
            </a:r>
            <a:r>
              <a:rPr lang="en-US" altLang="zh-TW" dirty="0"/>
              <a:t>used to choose alternative productions at each derivation step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23330-38A4-C09D-49E3-5EA00DA0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073FE-BCFC-48CC-D4B7-AB9823F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556454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Non-Recursive Predictive Parsing -- LL(1)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Non-Recursive predictive parsing is a table-driven parser.</a:t>
            </a:r>
          </a:p>
          <a:p>
            <a:r>
              <a:rPr lang="en-US" dirty="0"/>
              <a:t>It is a top-down parser.</a:t>
            </a:r>
          </a:p>
          <a:p>
            <a:r>
              <a:rPr lang="en-US" dirty="0"/>
              <a:t>It is also known as LL(1) Parser.</a:t>
            </a:r>
          </a:p>
          <a:p>
            <a:endParaRPr lang="en-US" dirty="0"/>
          </a:p>
          <a:p>
            <a:pPr>
              <a:buFontTx/>
              <a:buNone/>
            </a:pPr>
            <a:r>
              <a:rPr lang="en-US" dirty="0"/>
              <a:t>			input buffer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	stack		Non-recursive 			output</a:t>
            </a:r>
          </a:p>
          <a:p>
            <a:pPr>
              <a:buFontTx/>
              <a:buNone/>
            </a:pPr>
            <a:r>
              <a:rPr lang="en-US" dirty="0"/>
              <a:t>			Predictive Parser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			Parsing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11DA0-A550-4FE7-8374-E1B2AFA1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413397" y="3424428"/>
            <a:ext cx="8793" cy="483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90309" y="4068513"/>
            <a:ext cx="7913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551094" y="4086098"/>
            <a:ext cx="1737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429660" y="4692932"/>
            <a:ext cx="8792" cy="4220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556C59-A04E-C24B-9BAE-3BAFFAF1A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2257343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recursive Predictive Parsing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24535" y="6356350"/>
            <a:ext cx="1905000" cy="457200"/>
          </a:xfrm>
        </p:spPr>
        <p:txBody>
          <a:bodyPr/>
          <a:lstStyle/>
          <a:p>
            <a:fld id="{9164AD70-D2CD-416F-AA40-DC063854557C}" type="slidenum">
              <a:rPr lang="en-US" altLang="zh-TW"/>
              <a:t>85</a:t>
            </a:fld>
            <a:endParaRPr lang="en-US" altLang="zh-TW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751928" y="3139237"/>
            <a:ext cx="2235200" cy="9144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751928" y="3215437"/>
            <a:ext cx="2109552" cy="9239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altLang="zh-TW" dirty="0"/>
              <a:t>Predictive Parsing </a:t>
            </a:r>
          </a:p>
          <a:p>
            <a:pPr defTabSz="762000"/>
            <a:r>
              <a:rPr lang="en-US" altLang="zh-TW" dirty="0"/>
              <a:t>Program</a:t>
            </a:r>
          </a:p>
          <a:p>
            <a:pPr defTabSz="762000"/>
            <a:endParaRPr lang="en-US" altLang="zh-TW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777328" y="4688637"/>
            <a:ext cx="2235200" cy="6350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964653" y="4818812"/>
            <a:ext cx="16954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altLang="zh-TW"/>
              <a:t>Parsing table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7818728" y="2072437"/>
            <a:ext cx="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685128" y="3520237"/>
            <a:ext cx="1066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9037928" y="3520237"/>
            <a:ext cx="1066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9114128" y="2148637"/>
            <a:ext cx="84137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altLang="zh-TW" dirty="0"/>
              <a:t>Input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0241253" y="3294812"/>
            <a:ext cx="10541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altLang="zh-TW"/>
              <a:t>Output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780128" y="3520237"/>
            <a:ext cx="86042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altLang="zh-TW" dirty="0"/>
              <a:t>Stack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7818728" y="4053637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" name="Group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498102"/>
              </p:ext>
            </p:extLst>
          </p:nvPr>
        </p:nvGraphicFramePr>
        <p:xfrm>
          <a:off x="5229516" y="3276464"/>
          <a:ext cx="504825" cy="2682173"/>
        </p:xfrm>
        <a:graphic>
          <a:graphicData uri="http://schemas.openxmlformats.org/drawingml/2006/table">
            <a:tbl>
              <a:tblPr/>
              <a:tblGrid>
                <a:gridCol w="50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9989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</a:rPr>
                        <a:t>X</a:t>
                      </a:r>
                      <a:endParaRPr kumimoji="1" lang="en-US" altLang="zh-TW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517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</a:rPr>
                        <a:t>Y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09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</a:rPr>
                        <a:t>Z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56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</a:rPr>
                        <a:t>$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99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456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9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8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711315"/>
              </p:ext>
            </p:extLst>
          </p:nvPr>
        </p:nvGraphicFramePr>
        <p:xfrm>
          <a:off x="6066128" y="1618412"/>
          <a:ext cx="3455987" cy="39624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625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</a:rPr>
                        <a:t>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C67C1D4-13E3-65D8-B049-71505DCB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400593372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LL(1) Parser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b="1" dirty="0"/>
              <a:t>input buffer</a:t>
            </a:r>
            <a:r>
              <a:rPr lang="en-US" sz="2000" dirty="0"/>
              <a:t>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our string to be parsed. We will assume that its end is marked with a special symbol $.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b="1" dirty="0"/>
              <a:t>output</a:t>
            </a:r>
            <a:r>
              <a:rPr lang="en-US" sz="2000" dirty="0"/>
              <a:t>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 production rule representing a step of the derivation sequence (left-most derivation) of the string in the input buffer.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b="1" dirty="0"/>
              <a:t>stack</a:t>
            </a:r>
            <a:endParaRPr lang="en-US" sz="2000" dirty="0"/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contains the grammar symbols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at the bottom of the stack, there is a special end marker symbol $.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initially the stack contains only the symbol $ and the starting symbol S.   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when the stack is emptied (</a:t>
            </a:r>
            <a:r>
              <a:rPr lang="en-US" sz="2000" dirty="0" err="1">
                <a:solidFill>
                  <a:schemeClr val="tx1"/>
                </a:solidFill>
              </a:rPr>
              <a:t>ie</a:t>
            </a:r>
            <a:r>
              <a:rPr lang="en-US" sz="2000" dirty="0">
                <a:solidFill>
                  <a:schemeClr val="tx1"/>
                </a:solidFill>
              </a:rPr>
              <a:t>. only $ left in the stack), the parsing is completed.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87E17-28B9-89EF-1CBC-5A790893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EC1C5-0EC9-CC36-1F66-E08875E5E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210896867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LL(1) Parser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419" y="803723"/>
            <a:ext cx="6197758" cy="5120640"/>
          </a:xfrm>
        </p:spPr>
        <p:txBody>
          <a:bodyPr/>
          <a:lstStyle/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sz="2400" b="1" dirty="0"/>
              <a:t>parsing table</a:t>
            </a:r>
          </a:p>
          <a:p>
            <a:pPr lvl="1"/>
            <a:r>
              <a:rPr lang="en-US" dirty="0"/>
              <a:t>a two-dimensional array M[</a:t>
            </a:r>
            <a:r>
              <a:rPr lang="en-US" dirty="0" err="1"/>
              <a:t>A,a</a:t>
            </a:r>
            <a:r>
              <a:rPr lang="en-US" dirty="0"/>
              <a:t>]  </a:t>
            </a:r>
          </a:p>
          <a:p>
            <a:pPr lvl="1"/>
            <a:r>
              <a:rPr lang="en-US" dirty="0"/>
              <a:t>each row is a non-terminal symbol</a:t>
            </a:r>
          </a:p>
          <a:p>
            <a:pPr lvl="1"/>
            <a:r>
              <a:rPr lang="en-US" dirty="0"/>
              <a:t>each column is a terminal symbol or the special symbol $</a:t>
            </a:r>
          </a:p>
          <a:p>
            <a:pPr lvl="1"/>
            <a:r>
              <a:rPr lang="en-US" dirty="0"/>
              <a:t>each entry holds a production rule.</a:t>
            </a:r>
          </a:p>
          <a:p>
            <a:pPr>
              <a:buNone/>
            </a:pPr>
            <a:r>
              <a:rPr lang="en-US" sz="2400" dirty="0"/>
              <a:t>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6F042-655B-53AE-F91E-C8E355CB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07" y="3341050"/>
            <a:ext cx="5307782" cy="2775528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8116098-E41F-25B9-ED0B-3A1B6589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407478691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LL(1) </a:t>
            </a:r>
            <a:r>
              <a:rPr lang="fr-FR" dirty="0" err="1"/>
              <a:t>Parser</a:t>
            </a:r>
            <a:r>
              <a:rPr lang="fr-FR" dirty="0"/>
              <a:t> – </a:t>
            </a:r>
            <a:r>
              <a:rPr lang="fr-FR" dirty="0" err="1"/>
              <a:t>Parser</a:t>
            </a:r>
            <a:r>
              <a:rPr lang="fr-FR" dirty="0"/>
              <a:t>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819" y="785004"/>
            <a:ext cx="7996632" cy="52362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457200" indent="-457200"/>
            <a:r>
              <a:rPr lang="en-US" dirty="0"/>
              <a:t>The symbol at the top of the stack (say X) and the current symbol in the input string (say a) determine the parser action. </a:t>
            </a:r>
          </a:p>
          <a:p>
            <a:pPr marL="457200" indent="-457200"/>
            <a:r>
              <a:rPr lang="en-US" dirty="0"/>
              <a:t>There are four possible parser actions.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rabicPeriod"/>
            </a:pPr>
            <a:r>
              <a:rPr lang="en-US" dirty="0"/>
              <a:t>If (X = $, a = $ ) </a:t>
            </a:r>
            <a:r>
              <a:rPr lang="en-US" dirty="0">
                <a:sym typeface="Wingdings" panose="05000000000000000000" pitchFamily="2" charset="2"/>
              </a:rPr>
              <a:t>parser halts (successful completion)</a:t>
            </a:r>
          </a:p>
          <a:p>
            <a:pPr marL="457200" indent="-457200">
              <a:buFontTx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457200" indent="-457200">
              <a:buFontTx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If X= a (but not $)  </a:t>
            </a:r>
          </a:p>
          <a:p>
            <a:pPr marL="457200" indent="-457200">
              <a:buNone/>
            </a:pPr>
            <a:r>
              <a:rPr lang="en-US" dirty="0">
                <a:sym typeface="Wingdings" panose="05000000000000000000" pitchFamily="2" charset="2"/>
              </a:rPr>
              <a:t>	parser pops X from the stack, and moves the next symbol in the input buffer.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ECBB7-733F-A18C-3B01-517BEEE3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E3A7-43EA-FCD8-5295-1EEF78EF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17083665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LL(1) </a:t>
            </a:r>
            <a:r>
              <a:rPr lang="fr-FR" dirty="0" err="1"/>
              <a:t>Parser</a:t>
            </a:r>
            <a:r>
              <a:rPr lang="fr-FR" dirty="0"/>
              <a:t> – </a:t>
            </a:r>
            <a:r>
              <a:rPr lang="fr-FR" dirty="0" err="1"/>
              <a:t>Parser</a:t>
            </a:r>
            <a:r>
              <a:rPr lang="fr-FR" dirty="0"/>
              <a:t>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 startAt="3"/>
            </a:pPr>
            <a:r>
              <a:rPr lang="en-US" sz="2400" dirty="0">
                <a:sym typeface="Wingdings" panose="05000000000000000000" pitchFamily="2" charset="2"/>
              </a:rPr>
              <a:t>If X is a non-terminal  </a:t>
            </a:r>
          </a:p>
          <a:p>
            <a:pPr marL="731520" lvl="1" indent="-457200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parser looks at the parsing table entry M[X, a].</a:t>
            </a:r>
          </a:p>
          <a:p>
            <a:pPr marL="731520" lvl="1" indent="-457200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 If   M[X, a] holds a production rule X</a:t>
            </a:r>
            <a:r>
              <a:rPr lang="en-US" dirty="0">
                <a:sym typeface="Symbol" panose="05050102010706020507" pitchFamily="18" charset="2"/>
              </a:rPr>
              <a:t>Y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Y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...</a:t>
            </a:r>
            <a:r>
              <a:rPr lang="en-US" dirty="0" err="1">
                <a:sym typeface="Symbol" panose="05050102010706020507" pitchFamily="18" charset="2"/>
              </a:rPr>
              <a:t>Y</a:t>
            </a:r>
            <a:r>
              <a:rPr lang="en-US" baseline="-25000" dirty="0" err="1">
                <a:sym typeface="Symbol" panose="05050102010706020507" pitchFamily="18" charset="2"/>
              </a:rPr>
              <a:t>k</a:t>
            </a:r>
            <a:r>
              <a:rPr lang="en-US" dirty="0">
                <a:sym typeface="Wingdings" panose="05000000000000000000" pitchFamily="2" charset="2"/>
              </a:rPr>
              <a:t>, it pops X from the stack and pushes Y</a:t>
            </a:r>
            <a:r>
              <a:rPr lang="en-US" baseline="-25000" dirty="0">
                <a:sym typeface="Wingdings" panose="05000000000000000000" pitchFamily="2" charset="2"/>
              </a:rPr>
              <a:t>k</a:t>
            </a:r>
            <a:r>
              <a:rPr lang="en-US" dirty="0">
                <a:sym typeface="Wingdings" panose="05000000000000000000" pitchFamily="2" charset="2"/>
              </a:rPr>
              <a:t>,Y</a:t>
            </a:r>
            <a:r>
              <a:rPr lang="en-US" baseline="-25000" dirty="0">
                <a:sym typeface="Wingdings" panose="05000000000000000000" pitchFamily="2" charset="2"/>
              </a:rPr>
              <a:t>k-1</a:t>
            </a:r>
            <a:r>
              <a:rPr lang="en-US" dirty="0">
                <a:sym typeface="Wingdings" panose="05000000000000000000" pitchFamily="2" charset="2"/>
              </a:rPr>
              <a:t>,...,Y</a:t>
            </a:r>
            <a:r>
              <a:rPr lang="en-US" baseline="-25000" dirty="0">
                <a:sym typeface="Wingdings" panose="05000000000000000000" pitchFamily="2" charset="2"/>
              </a:rPr>
              <a:t>1 </a:t>
            </a:r>
            <a:r>
              <a:rPr lang="en-US" dirty="0">
                <a:sym typeface="Wingdings" panose="05000000000000000000" pitchFamily="2" charset="2"/>
              </a:rPr>
              <a:t>into the stack.</a:t>
            </a:r>
          </a:p>
          <a:p>
            <a:pPr marL="731520" lvl="1" indent="-457200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The parser also outputs the production rule X</a:t>
            </a:r>
            <a:r>
              <a:rPr lang="en-US" dirty="0">
                <a:sym typeface="Symbol" panose="05050102010706020507" pitchFamily="18" charset="2"/>
              </a:rPr>
              <a:t>Y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Y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...</a:t>
            </a:r>
            <a:r>
              <a:rPr lang="en-US" dirty="0" err="1">
                <a:sym typeface="Symbol" panose="05050102010706020507" pitchFamily="18" charset="2"/>
              </a:rPr>
              <a:t>Y</a:t>
            </a:r>
            <a:r>
              <a:rPr lang="en-US" baseline="-25000" dirty="0" err="1">
                <a:sym typeface="Symbol" panose="05050102010706020507" pitchFamily="18" charset="2"/>
              </a:rPr>
              <a:t>k</a:t>
            </a:r>
            <a:r>
              <a:rPr lang="en-US" dirty="0">
                <a:sym typeface="Symbol" panose="05050102010706020507" pitchFamily="18" charset="2"/>
              </a:rPr>
              <a:t> to represent a step of the derivation.</a:t>
            </a:r>
          </a:p>
          <a:p>
            <a:pPr marL="457200" indent="-457200">
              <a:buFontTx/>
              <a:buAutoNum type="arabicPeriod" startAt="4"/>
            </a:pPr>
            <a:r>
              <a:rPr lang="en-US" sz="2400" dirty="0">
                <a:sym typeface="Wingdings" panose="05000000000000000000" pitchFamily="2" charset="2"/>
              </a:rPr>
              <a:t>none of the above  :  error </a:t>
            </a:r>
          </a:p>
          <a:p>
            <a:pPr marL="800100" lvl="1" indent="-342900"/>
            <a:r>
              <a:rPr lang="en-US" dirty="0">
                <a:sym typeface="Wingdings" panose="05000000000000000000" pitchFamily="2" charset="2"/>
              </a:rPr>
              <a:t>all empty entries in the parsing table are errors. </a:t>
            </a:r>
          </a:p>
          <a:p>
            <a:pPr marL="800100" lvl="1" indent="-342900"/>
            <a:r>
              <a:rPr lang="en-US" dirty="0">
                <a:sym typeface="Wingdings" panose="05000000000000000000" pitchFamily="2" charset="2"/>
              </a:rPr>
              <a:t>If X is a terminal symbol different from a, this is also an error case.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3AD3A-4969-A424-30CA-F816DC241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C5784-6DEC-7B43-901E-E08900426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79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compiler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is a computer program (or set of programs) that -</a:t>
            </a:r>
            <a:endParaRPr lang="en-US" dirty="0">
              <a:sym typeface="Times New Roman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transforms source code written in a programming language (the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 language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into another computer language (the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target language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often having a binary form known as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 code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 translator program.</a:t>
            </a:r>
          </a:p>
          <a:p>
            <a:pPr lvl="0"/>
            <a:r>
              <a:rPr lang="en-US" sz="22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A compiler acts as a translator, transforming human-oriented programming languages into computer oriented machine languages.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Arimo"/>
                <a:ea typeface="Arimo"/>
                <a:cs typeface="Arimo"/>
                <a:sym typeface="Arimo"/>
              </a:rPr>
              <a:t>Ignore machine-dependent details for programmer.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lvl="0" indent="0">
              <a:buNone/>
            </a:pPr>
            <a:br>
              <a:rPr lang="en-US" sz="2000" dirty="0">
                <a:latin typeface="Arimo"/>
                <a:ea typeface="Arimo"/>
                <a:cs typeface="Arimo"/>
                <a:sym typeface="Arimo"/>
              </a:rPr>
            </a:br>
            <a:r>
              <a:rPr lang="en-US" sz="2000" u="sng" dirty="0">
                <a:solidFill>
                  <a:srgbClr val="00B05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lang="en-US" sz="2000" dirty="0">
              <a:solidFill>
                <a:srgbClr val="C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/>
            <a:endParaRPr lang="en-US"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buNone/>
            </a:pP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7D36C-D713-4E0A-9B77-DA754B950D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8F1B9-0417-A797-70B6-4BB1A1B5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43446107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LL(1) Parser – Example1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S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err="1">
                <a:sym typeface="Symbol" panose="05050102010706020507" pitchFamily="18" charset="2"/>
              </a:rPr>
              <a:t>aBa</a:t>
            </a:r>
            <a:r>
              <a:rPr lang="en-US" dirty="0">
                <a:sym typeface="Symbol" panose="05050102010706020507" pitchFamily="18" charset="2"/>
              </a:rPr>
              <a:t> 						</a:t>
            </a:r>
          </a:p>
          <a:p>
            <a:pPr>
              <a:buNone/>
            </a:pPr>
            <a:r>
              <a:rPr lang="en-US" dirty="0">
                <a:sym typeface="Symbol" panose="05050102010706020507" pitchFamily="18" charset="2"/>
              </a:rPr>
              <a:t>B  </a:t>
            </a:r>
            <a:r>
              <a:rPr lang="en-US" dirty="0" err="1">
                <a:sym typeface="Symbol" panose="05050102010706020507" pitchFamily="18" charset="2"/>
              </a:rPr>
              <a:t>bB</a:t>
            </a:r>
            <a:r>
              <a:rPr lang="en-US" dirty="0">
                <a:sym typeface="Symbol" panose="05050102010706020507" pitchFamily="18" charset="2"/>
              </a:rPr>
              <a:t>  | 	</a:t>
            </a:r>
          </a:p>
          <a:p>
            <a:pPr>
              <a:buNone/>
            </a:pPr>
            <a:endParaRPr lang="en-US" dirty="0">
              <a:sym typeface="Symbol" panose="05050102010706020507" pitchFamily="18" charset="2"/>
            </a:endParaRPr>
          </a:p>
          <a:p>
            <a:pPr>
              <a:buNone/>
            </a:pPr>
            <a:endParaRPr lang="en-US" dirty="0">
              <a:sym typeface="Symbol" panose="05050102010706020507" pitchFamily="18" charset="2"/>
            </a:endParaRPr>
          </a:p>
          <a:p>
            <a:pPr>
              <a:buNone/>
            </a:pPr>
            <a:r>
              <a:rPr lang="en-US" sz="2400" b="1" u="sng" dirty="0">
                <a:sym typeface="Symbol" panose="05050102010706020507" pitchFamily="18" charset="2"/>
              </a:rPr>
              <a:t>stack</a:t>
            </a:r>
            <a:r>
              <a:rPr lang="en-US" sz="2400" dirty="0">
                <a:sym typeface="Symbol" panose="05050102010706020507" pitchFamily="18" charset="2"/>
              </a:rPr>
              <a:t>		</a:t>
            </a:r>
            <a:r>
              <a:rPr lang="en-US" sz="2400" b="1" u="sng" dirty="0">
                <a:sym typeface="Symbol" panose="05050102010706020507" pitchFamily="18" charset="2"/>
              </a:rPr>
              <a:t>input</a:t>
            </a:r>
            <a:r>
              <a:rPr lang="en-US" sz="2400" dirty="0">
                <a:sym typeface="Symbol" panose="05050102010706020507" pitchFamily="18" charset="2"/>
              </a:rPr>
              <a:t>		</a:t>
            </a:r>
            <a:r>
              <a:rPr lang="en-US" sz="2400" b="1" u="sng" dirty="0">
                <a:sym typeface="Symbol" panose="05050102010706020507" pitchFamily="18" charset="2"/>
              </a:rPr>
              <a:t>output</a:t>
            </a:r>
          </a:p>
          <a:p>
            <a:pPr>
              <a:buNone/>
            </a:pPr>
            <a:r>
              <a:rPr lang="en-US" sz="2000" dirty="0">
                <a:sym typeface="Symbol" panose="05050102010706020507" pitchFamily="18" charset="2"/>
              </a:rPr>
              <a:t>$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S</a:t>
            </a:r>
            <a:r>
              <a:rPr lang="en-US" sz="2000" dirty="0">
                <a:sym typeface="Symbol" panose="05050102010706020507" pitchFamily="18" charset="2"/>
              </a:rPr>
              <a:t>			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a</a:t>
            </a:r>
            <a:r>
              <a:rPr lang="en-US" sz="2000" dirty="0" err="1">
                <a:sym typeface="Symbol" panose="05050102010706020507" pitchFamily="18" charset="2"/>
              </a:rPr>
              <a:t>bba</a:t>
            </a:r>
            <a:r>
              <a:rPr lang="en-US" sz="2000" dirty="0">
                <a:sym typeface="Symbol" panose="05050102010706020507" pitchFamily="18" charset="2"/>
              </a:rPr>
              <a:t>$		 </a:t>
            </a:r>
            <a:r>
              <a:rPr lang="en-US" sz="2000" dirty="0"/>
              <a:t>S </a:t>
            </a:r>
            <a:r>
              <a:rPr lang="en-US" sz="2000" dirty="0">
                <a:sym typeface="Symbol" panose="05050102010706020507" pitchFamily="18" charset="2"/>
              </a:rPr>
              <a:t> </a:t>
            </a:r>
            <a:r>
              <a:rPr lang="en-US" sz="2000" dirty="0" err="1">
                <a:sym typeface="Symbol" panose="05050102010706020507" pitchFamily="18" charset="2"/>
              </a:rPr>
              <a:t>aBa</a:t>
            </a:r>
            <a:endParaRPr lang="en-US" sz="2000" dirty="0">
              <a:sym typeface="Symbol" panose="05050102010706020507" pitchFamily="18" charset="2"/>
            </a:endParaRPr>
          </a:p>
          <a:p>
            <a:pPr>
              <a:buNone/>
            </a:pPr>
            <a:r>
              <a:rPr lang="en-US" sz="2000" dirty="0">
                <a:sym typeface="Symbol" panose="05050102010706020507" pitchFamily="18" charset="2"/>
              </a:rPr>
              <a:t>$</a:t>
            </a:r>
            <a:r>
              <a:rPr lang="en-US" sz="2000" dirty="0" err="1">
                <a:sym typeface="Symbol" panose="05050102010706020507" pitchFamily="18" charset="2"/>
              </a:rPr>
              <a:t>aB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a</a:t>
            </a:r>
            <a:r>
              <a:rPr lang="en-US" sz="2000" dirty="0">
                <a:sym typeface="Symbol" panose="05050102010706020507" pitchFamily="18" charset="2"/>
              </a:rPr>
              <a:t>		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a</a:t>
            </a:r>
            <a:r>
              <a:rPr lang="en-US" sz="2000" dirty="0" err="1">
                <a:sym typeface="Symbol" panose="05050102010706020507" pitchFamily="18" charset="2"/>
              </a:rPr>
              <a:t>bba</a:t>
            </a:r>
            <a:r>
              <a:rPr lang="en-US" sz="2000" dirty="0">
                <a:sym typeface="Symbol" panose="05050102010706020507" pitchFamily="18" charset="2"/>
              </a:rPr>
              <a:t>$</a:t>
            </a:r>
          </a:p>
          <a:p>
            <a:pPr>
              <a:buNone/>
            </a:pPr>
            <a:r>
              <a:rPr lang="en-US" sz="2000" dirty="0">
                <a:sym typeface="Symbol" panose="05050102010706020507" pitchFamily="18" charset="2"/>
              </a:rPr>
              <a:t>$</a:t>
            </a:r>
            <a:r>
              <a:rPr lang="en-US" sz="2000" dirty="0" err="1">
                <a:sym typeface="Symbol" panose="05050102010706020507" pitchFamily="18" charset="2"/>
              </a:rPr>
              <a:t>a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  <a:r>
              <a:rPr lang="en-US" sz="2000" dirty="0">
                <a:sym typeface="Symbol" panose="05050102010706020507" pitchFamily="18" charset="2"/>
              </a:rPr>
              <a:t>		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  <a:r>
              <a:rPr lang="en-US" sz="2000" dirty="0" err="1">
                <a:sym typeface="Symbol" panose="05050102010706020507" pitchFamily="18" charset="2"/>
              </a:rPr>
              <a:t>ba</a:t>
            </a:r>
            <a:r>
              <a:rPr lang="en-US" sz="2000" dirty="0">
                <a:sym typeface="Symbol" panose="05050102010706020507" pitchFamily="18" charset="2"/>
              </a:rPr>
              <a:t>$		 B  </a:t>
            </a:r>
            <a:r>
              <a:rPr lang="en-US" sz="2000" dirty="0" err="1">
                <a:sym typeface="Symbol" panose="05050102010706020507" pitchFamily="18" charset="2"/>
              </a:rPr>
              <a:t>bB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</a:p>
          <a:p>
            <a:pPr>
              <a:buNone/>
            </a:pPr>
            <a:r>
              <a:rPr lang="en-US" sz="2000" dirty="0">
                <a:sym typeface="Symbol" panose="05050102010706020507" pitchFamily="18" charset="2"/>
              </a:rPr>
              <a:t>$</a:t>
            </a:r>
            <a:r>
              <a:rPr lang="en-US" sz="2000" dirty="0" err="1">
                <a:sym typeface="Symbol" panose="05050102010706020507" pitchFamily="18" charset="2"/>
              </a:rPr>
              <a:t>aB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  <a:r>
              <a:rPr lang="en-US" sz="2000" dirty="0">
                <a:sym typeface="Symbol" panose="05050102010706020507" pitchFamily="18" charset="2"/>
              </a:rPr>
              <a:t>		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  <a:r>
              <a:rPr lang="en-US" sz="2000" dirty="0" err="1">
                <a:sym typeface="Symbol" panose="05050102010706020507" pitchFamily="18" charset="2"/>
              </a:rPr>
              <a:t>ba</a:t>
            </a:r>
            <a:r>
              <a:rPr lang="en-US" sz="2000" dirty="0">
                <a:sym typeface="Symbol" panose="05050102010706020507" pitchFamily="18" charset="2"/>
              </a:rPr>
              <a:t>$</a:t>
            </a:r>
          </a:p>
          <a:p>
            <a:pPr>
              <a:buNone/>
            </a:pPr>
            <a:r>
              <a:rPr lang="en-US" sz="2000" dirty="0">
                <a:sym typeface="Symbol" panose="05050102010706020507" pitchFamily="18" charset="2"/>
              </a:rPr>
              <a:t>$</a:t>
            </a:r>
            <a:r>
              <a:rPr lang="en-US" sz="2000" dirty="0" err="1">
                <a:sym typeface="Symbol" panose="05050102010706020507" pitchFamily="18" charset="2"/>
              </a:rPr>
              <a:t>a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  <a:r>
              <a:rPr lang="en-US" sz="2000" dirty="0">
                <a:sym typeface="Symbol" panose="05050102010706020507" pitchFamily="18" charset="2"/>
              </a:rPr>
              <a:t>		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  <a:r>
              <a:rPr lang="en-US" sz="2000" dirty="0" err="1">
                <a:sym typeface="Symbol" panose="05050102010706020507" pitchFamily="18" charset="2"/>
              </a:rPr>
              <a:t>a</a:t>
            </a:r>
            <a:r>
              <a:rPr lang="en-US" sz="2000" dirty="0">
                <a:sym typeface="Symbol" panose="05050102010706020507" pitchFamily="18" charset="2"/>
              </a:rPr>
              <a:t>$		 B  </a:t>
            </a:r>
            <a:r>
              <a:rPr lang="en-US" sz="2000" dirty="0" err="1">
                <a:sym typeface="Symbol" panose="05050102010706020507" pitchFamily="18" charset="2"/>
              </a:rPr>
              <a:t>bB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</a:p>
          <a:p>
            <a:pPr>
              <a:buNone/>
            </a:pPr>
            <a:r>
              <a:rPr lang="en-US" sz="2000" dirty="0">
                <a:sym typeface="Symbol" panose="05050102010706020507" pitchFamily="18" charset="2"/>
              </a:rPr>
              <a:t>$</a:t>
            </a:r>
            <a:r>
              <a:rPr lang="en-US" sz="2000" dirty="0" err="1">
                <a:sym typeface="Symbol" panose="05050102010706020507" pitchFamily="18" charset="2"/>
              </a:rPr>
              <a:t>aB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  <a:r>
              <a:rPr lang="en-US" sz="2000" dirty="0">
                <a:sym typeface="Symbol" panose="05050102010706020507" pitchFamily="18" charset="2"/>
              </a:rPr>
              <a:t>		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  <a:r>
              <a:rPr lang="en-US" sz="2000" dirty="0" err="1">
                <a:sym typeface="Symbol" panose="05050102010706020507" pitchFamily="18" charset="2"/>
              </a:rPr>
              <a:t>a</a:t>
            </a:r>
            <a:r>
              <a:rPr lang="en-US" sz="2000" dirty="0">
                <a:sym typeface="Symbol" panose="05050102010706020507" pitchFamily="18" charset="2"/>
              </a:rPr>
              <a:t>$</a:t>
            </a:r>
          </a:p>
          <a:p>
            <a:pPr>
              <a:buNone/>
            </a:pPr>
            <a:r>
              <a:rPr lang="en-US" sz="2000" dirty="0">
                <a:sym typeface="Symbol" panose="05050102010706020507" pitchFamily="18" charset="2"/>
              </a:rPr>
              <a:t>$</a:t>
            </a:r>
            <a:r>
              <a:rPr lang="en-US" sz="2000" dirty="0" err="1">
                <a:sym typeface="Symbol" panose="05050102010706020507" pitchFamily="18" charset="2"/>
              </a:rPr>
              <a:t>a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  <a:r>
              <a:rPr lang="en-US" sz="2000" dirty="0">
                <a:sym typeface="Symbol" panose="05050102010706020507" pitchFamily="18" charset="2"/>
              </a:rPr>
              <a:t>		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a</a:t>
            </a:r>
            <a:r>
              <a:rPr lang="en-US" sz="2000" dirty="0">
                <a:sym typeface="Symbol" panose="05050102010706020507" pitchFamily="18" charset="2"/>
              </a:rPr>
              <a:t>$		 B  </a:t>
            </a:r>
          </a:p>
          <a:p>
            <a:pPr>
              <a:buNone/>
            </a:pPr>
            <a:r>
              <a:rPr lang="en-US" sz="2000" dirty="0">
                <a:sym typeface="Symbol" panose="05050102010706020507" pitchFamily="18" charset="2"/>
              </a:rPr>
              <a:t>$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a</a:t>
            </a:r>
            <a:r>
              <a:rPr lang="en-US" sz="2000" dirty="0">
                <a:sym typeface="Symbol" panose="05050102010706020507" pitchFamily="18" charset="2"/>
              </a:rPr>
              <a:t>			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a</a:t>
            </a:r>
            <a:r>
              <a:rPr lang="en-US" sz="2000" dirty="0">
                <a:sym typeface="Symbol" panose="05050102010706020507" pitchFamily="18" charset="2"/>
              </a:rPr>
              <a:t>$</a:t>
            </a:r>
          </a:p>
          <a:p>
            <a:pPr>
              <a:buNone/>
            </a:pP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$</a:t>
            </a:r>
            <a:r>
              <a:rPr lang="en-US" sz="2000" dirty="0">
                <a:sym typeface="Symbol" panose="05050102010706020507" pitchFamily="18" charset="2"/>
              </a:rPr>
              <a:t>			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$</a:t>
            </a:r>
            <a:r>
              <a:rPr lang="en-US" sz="2000" dirty="0">
                <a:sym typeface="Symbol" panose="05050102010706020507" pitchFamily="18" charset="2"/>
              </a:rPr>
              <a:t>		accept, successful completion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A8677-F6F3-2C5E-D7AA-05B818B2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87" y="678312"/>
            <a:ext cx="4566562" cy="151545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BF2B07E-7793-206E-E5BE-289B2ADD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1161574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06835" y="6318249"/>
            <a:ext cx="457200" cy="441325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62CB28-4F3C-4707-B060-A8A74B7ADC08}" type="slidenum">
              <a:rPr lang="en-US" smtClean="0"/>
              <a:t>91</a:t>
            </a:fld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136270" y="1381276"/>
            <a:ext cx="480131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</a:rPr>
              <a:t>Outputs: S </a:t>
            </a:r>
            <a:r>
              <a:rPr lang="en-US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0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aBa</a:t>
            </a:r>
            <a:r>
              <a:rPr lang="en-US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      B  </a:t>
            </a:r>
            <a:r>
              <a:rPr lang="en-US" sz="2000" err="1">
                <a:latin typeface="Times New Roman" panose="02020603050405020304" pitchFamily="18" charset="0"/>
                <a:sym typeface="Symbol" panose="05050102010706020507" pitchFamily="18" charset="2"/>
              </a:rPr>
              <a:t>bB</a:t>
            </a:r>
            <a:r>
              <a:rPr 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n-US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B   	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136270" y="1862289"/>
            <a:ext cx="585609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</a:rPr>
              <a:t>Derivation(left-most):   </a:t>
            </a:r>
            <a:r>
              <a:rPr lang="en-US" sz="2000" dirty="0" err="1">
                <a:latin typeface="Times New Roman" panose="02020603050405020304" pitchFamily="18" charset="0"/>
              </a:rPr>
              <a:t>S</a:t>
            </a:r>
            <a:r>
              <a:rPr lang="en-US" sz="20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aBaabBaabbBaabba</a:t>
            </a:r>
            <a:endParaRPr lang="en-US" sz="20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6141282" y="2803676"/>
            <a:ext cx="563563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6704845" y="2803676"/>
            <a:ext cx="56197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6704845" y="2803676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0"/>
          <p:cNvGrpSpPr/>
          <p:nvPr/>
        </p:nvGrpSpPr>
        <p:grpSpPr bwMode="auto">
          <a:xfrm>
            <a:off x="6352420" y="3718076"/>
            <a:ext cx="633412" cy="609600"/>
            <a:chOff x="1728" y="2544"/>
            <a:chExt cx="432" cy="384"/>
          </a:xfrm>
        </p:grpSpPr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>
              <a:off x="1728" y="2544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1968" y="254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1"/>
          <p:cNvGrpSpPr/>
          <p:nvPr/>
        </p:nvGrpSpPr>
        <p:grpSpPr bwMode="auto">
          <a:xfrm>
            <a:off x="6704845" y="4556276"/>
            <a:ext cx="631825" cy="609600"/>
            <a:chOff x="1728" y="2544"/>
            <a:chExt cx="432" cy="384"/>
          </a:xfrm>
        </p:grpSpPr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H="1">
              <a:off x="1728" y="2544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1968" y="254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7336670" y="539447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549270" y="2436964"/>
            <a:ext cx="32702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6563557" y="3337076"/>
            <a:ext cx="355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6001582" y="3337076"/>
            <a:ext cx="29845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7125532" y="3337076"/>
            <a:ext cx="29845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6844545" y="4251476"/>
            <a:ext cx="3571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7196970" y="5089676"/>
            <a:ext cx="355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563557" y="5089676"/>
            <a:ext cx="31273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6211132" y="4251476"/>
            <a:ext cx="31432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7196970" y="5699276"/>
            <a:ext cx="2857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anose="02020603050405020304" pitchFamily="18" charset="0"/>
                <a:sym typeface="Symbol" panose="05050102010706020507" pitchFamily="18" charset="2"/>
              </a:rPr>
              <a:t>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7619245" y="2727476"/>
            <a:ext cx="107473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anose="02020603050405020304" pitchFamily="18" charset="0"/>
              </a:rPr>
              <a:t>parse tree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945653-F6BC-4276-DC51-38EBA3383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004A7F0-475E-31C6-8E6D-756EE35F3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fr-FR" dirty="0"/>
              <a:t>LL(1) </a:t>
            </a:r>
            <a:r>
              <a:rPr lang="fr-FR" dirty="0" err="1"/>
              <a:t>Parser</a:t>
            </a:r>
            <a:r>
              <a:rPr lang="fr-FR" dirty="0"/>
              <a:t> – Example1 (</a:t>
            </a:r>
            <a:r>
              <a:rPr lang="fr-FR" dirty="0" err="1"/>
              <a:t>cont</a:t>
            </a:r>
            <a:r>
              <a:rPr lang="fr-FR" dirty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5026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43223" y="1526857"/>
            <a:ext cx="1634230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E </a:t>
            </a:r>
            <a:r>
              <a:rPr lang="en-US" dirty="0">
                <a:latin typeface="Times New Roman" panose="02020603050405020304" pitchFamily="18" charset="0"/>
                <a:sym typeface="Symbol" panose="05050102010706020507" pitchFamily="18" charset="2"/>
              </a:rPr>
              <a:t> TE′</a:t>
            </a:r>
            <a:endParaRPr lang="en-US" baseline="30000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dirty="0">
                <a:latin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baseline="30000" dirty="0">
                <a:latin typeface="Times New Roman" panose="02020603050405020304" pitchFamily="18" charset="0"/>
                <a:sym typeface="Symbol" panose="05050102010706020507" pitchFamily="18" charset="2"/>
              </a:rPr>
              <a:t>’</a:t>
            </a:r>
            <a:r>
              <a:rPr lang="en-US" dirty="0">
                <a:latin typeface="Times New Roman" panose="02020603050405020304" pitchFamily="18" charset="0"/>
                <a:sym typeface="Symbol" panose="05050102010706020507" pitchFamily="18" charset="2"/>
              </a:rPr>
              <a:t>  +TE′</a:t>
            </a:r>
            <a:r>
              <a:rPr lang="en-US" baseline="300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sym typeface="Symbol" panose="05050102010706020507" pitchFamily="18" charset="2"/>
              </a:rPr>
              <a:t>|   </a:t>
            </a:r>
          </a:p>
          <a:p>
            <a:r>
              <a:rPr lang="en-US" dirty="0">
                <a:latin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sym typeface="Symbol" panose="05050102010706020507" pitchFamily="18" charset="2"/>
              </a:rPr>
              <a:t> FT′</a:t>
            </a:r>
            <a:endParaRPr lang="en-US" baseline="30000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dirty="0">
                <a:latin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baseline="30000" dirty="0">
                <a:latin typeface="Times New Roman" panose="02020603050405020304" pitchFamily="18" charset="0"/>
                <a:sym typeface="Symbol" panose="05050102010706020507" pitchFamily="18" charset="2"/>
              </a:rPr>
              <a:t>’</a:t>
            </a:r>
            <a:r>
              <a:rPr lang="en-US" dirty="0">
                <a:latin typeface="Times New Roman" panose="02020603050405020304" pitchFamily="18" charset="0"/>
                <a:sym typeface="Symbol" panose="05050102010706020507" pitchFamily="18" charset="2"/>
              </a:rPr>
              <a:t>  *FT′</a:t>
            </a:r>
            <a:r>
              <a:rPr lang="en-US" baseline="30000" dirty="0">
                <a:latin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sym typeface="Symbol" panose="05050102010706020507" pitchFamily="18" charset="2"/>
              </a:rPr>
              <a:t>|   </a:t>
            </a:r>
          </a:p>
          <a:p>
            <a:r>
              <a:rPr lang="en-US" dirty="0">
                <a:latin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sym typeface="Symbol" panose="05050102010706020507" pitchFamily="18" charset="2"/>
              </a:rPr>
              <a:t> (E)   |   id</a:t>
            </a:r>
          </a:p>
        </p:txBody>
      </p:sp>
      <p:graphicFrame>
        <p:nvGraphicFramePr>
          <p:cNvPr id="9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02495"/>
              </p:ext>
            </p:extLst>
          </p:nvPr>
        </p:nvGraphicFramePr>
        <p:xfrm>
          <a:off x="3643223" y="3429000"/>
          <a:ext cx="8440615" cy="2502535"/>
        </p:xfrm>
        <a:graphic>
          <a:graphicData uri="http://schemas.openxmlformats.org/drawingml/2006/table">
            <a:tbl>
              <a:tblPr/>
              <a:tblGrid>
                <a:gridCol w="542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id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*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 TE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’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 TE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’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E</a:t>
                      </a:r>
                      <a:r>
                        <a:rPr kumimoji="0" 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’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E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’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  +TE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’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E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’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  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E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’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  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 FT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’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 FT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’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T</a:t>
                      </a:r>
                      <a:r>
                        <a:rPr kumimoji="0" 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’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T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’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  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T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’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  *FT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’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T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’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  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T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’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  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 id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 (E)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CD96A2-F161-9457-6910-5F136738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E227C-8782-1A51-5AC3-D37C6F086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9B4981-7B27-6D1F-E1F9-185681024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fr-FR" dirty="0"/>
              <a:t>LL(1) </a:t>
            </a:r>
            <a:r>
              <a:rPr lang="fr-FR" dirty="0" err="1"/>
              <a:t>Parser</a:t>
            </a:r>
            <a:r>
              <a:rPr lang="fr-FR" dirty="0"/>
              <a:t> – Example2</a:t>
            </a:r>
          </a:p>
        </p:txBody>
      </p:sp>
    </p:spTree>
    <p:extLst>
      <p:ext uri="{BB962C8B-B14F-4D97-AF65-F5344CB8AC3E}">
        <p14:creationId xmlns:p14="http://schemas.microsoft.com/office/powerpoint/2010/main" val="315858725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2B92A-8F4A-45D8-DEBA-943F7550E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437971" y="805556"/>
            <a:ext cx="4972579" cy="4038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800" b="1" u="sng" dirty="0">
                <a:sym typeface="Symbol" panose="05050102010706020507" pitchFamily="18" charset="2"/>
              </a:rPr>
              <a:t>stack</a:t>
            </a:r>
            <a:r>
              <a:rPr lang="en-US" sz="1800" dirty="0">
                <a:sym typeface="Symbol" panose="05050102010706020507" pitchFamily="18" charset="2"/>
              </a:rPr>
              <a:t>		</a:t>
            </a:r>
            <a:r>
              <a:rPr lang="en-US" sz="1800" b="1" u="sng" dirty="0">
                <a:sym typeface="Symbol" panose="05050102010706020507" pitchFamily="18" charset="2"/>
              </a:rPr>
              <a:t>input</a:t>
            </a:r>
            <a:r>
              <a:rPr lang="en-US" sz="1800" dirty="0">
                <a:sym typeface="Symbol" panose="05050102010706020507" pitchFamily="18" charset="2"/>
              </a:rPr>
              <a:t>		</a:t>
            </a:r>
            <a:r>
              <a:rPr lang="en-US" sz="1800" b="1" u="sng" dirty="0">
                <a:sym typeface="Symbol" panose="05050102010706020507" pitchFamily="18" charset="2"/>
              </a:rPr>
              <a:t>output</a:t>
            </a:r>
          </a:p>
          <a:p>
            <a:pPr>
              <a:buFontTx/>
              <a:buNone/>
            </a:pPr>
            <a:r>
              <a:rPr lang="en-US" sz="1800" dirty="0">
                <a:sym typeface="Symbol" panose="05050102010706020507" pitchFamily="18" charset="2"/>
              </a:rPr>
              <a:t>$</a:t>
            </a:r>
            <a:r>
              <a:rPr lang="en-US" sz="1800" dirty="0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US" sz="1800" dirty="0">
                <a:sym typeface="Symbol" panose="05050102010706020507" pitchFamily="18" charset="2"/>
              </a:rPr>
              <a:t>		</a:t>
            </a:r>
            <a:r>
              <a:rPr lang="en-US" sz="1800" dirty="0" err="1">
                <a:solidFill>
                  <a:srgbClr val="FF0000"/>
                </a:solidFill>
                <a:sym typeface="Symbol" panose="05050102010706020507" pitchFamily="18" charset="2"/>
              </a:rPr>
              <a:t>id</a:t>
            </a:r>
            <a:r>
              <a:rPr lang="en-US" sz="1800" dirty="0" err="1">
                <a:sym typeface="Symbol" panose="05050102010706020507" pitchFamily="18" charset="2"/>
              </a:rPr>
              <a:t>+id</a:t>
            </a:r>
            <a:r>
              <a:rPr lang="en-US" sz="1800" dirty="0">
                <a:sym typeface="Symbol" panose="05050102010706020507" pitchFamily="18" charset="2"/>
              </a:rPr>
              <a:t>$		</a:t>
            </a:r>
            <a:r>
              <a:rPr lang="en-US" sz="1800" dirty="0"/>
              <a:t>E </a:t>
            </a:r>
            <a:r>
              <a:rPr lang="en-US" sz="1800" dirty="0">
                <a:sym typeface="Symbol" panose="05050102010706020507" pitchFamily="18" charset="2"/>
              </a:rPr>
              <a:t> TE</a:t>
            </a:r>
            <a:r>
              <a:rPr lang="en-US" sz="1800" baseline="30000" dirty="0">
                <a:sym typeface="Symbol" panose="05050102010706020507" pitchFamily="18" charset="2"/>
              </a:rPr>
              <a:t>’</a:t>
            </a:r>
            <a:endParaRPr lang="en-US" sz="1800" dirty="0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en-US" sz="1800" dirty="0"/>
              <a:t>$E</a:t>
            </a:r>
            <a:r>
              <a:rPr lang="en-US" sz="1800" baseline="30000" dirty="0"/>
              <a:t>’</a:t>
            </a:r>
            <a:r>
              <a:rPr lang="en-US" sz="1800" dirty="0">
                <a:solidFill>
                  <a:srgbClr val="FF0000"/>
                </a:solidFill>
              </a:rPr>
              <a:t>T</a:t>
            </a:r>
            <a:r>
              <a:rPr lang="en-US" sz="1800" dirty="0"/>
              <a:t>		</a:t>
            </a:r>
            <a:r>
              <a:rPr lang="en-US" sz="1800" dirty="0" err="1">
                <a:solidFill>
                  <a:srgbClr val="FF0000"/>
                </a:solidFill>
              </a:rPr>
              <a:t>id</a:t>
            </a:r>
            <a:r>
              <a:rPr lang="en-US" sz="1800" dirty="0" err="1"/>
              <a:t>+id</a:t>
            </a:r>
            <a:r>
              <a:rPr lang="en-US" sz="1800" dirty="0"/>
              <a:t>$		T </a:t>
            </a:r>
            <a:r>
              <a:rPr lang="en-US" sz="1800" dirty="0">
                <a:sym typeface="Symbol" panose="05050102010706020507" pitchFamily="18" charset="2"/>
              </a:rPr>
              <a:t> FT</a:t>
            </a:r>
            <a:r>
              <a:rPr lang="en-US" sz="1800" baseline="30000" dirty="0">
                <a:sym typeface="Symbol" panose="05050102010706020507" pitchFamily="18" charset="2"/>
              </a:rPr>
              <a:t>’</a:t>
            </a:r>
          </a:p>
          <a:p>
            <a:pPr>
              <a:buFontTx/>
              <a:buNone/>
            </a:pPr>
            <a:r>
              <a:rPr lang="en-US" sz="1800" dirty="0">
                <a:sym typeface="Symbol" panose="05050102010706020507" pitchFamily="18" charset="2"/>
              </a:rPr>
              <a:t>$</a:t>
            </a:r>
            <a:r>
              <a:rPr lang="en-US" sz="1800" dirty="0"/>
              <a:t>E</a:t>
            </a:r>
            <a:r>
              <a:rPr lang="en-US" sz="1800" baseline="30000" dirty="0"/>
              <a:t>’ </a:t>
            </a:r>
            <a:r>
              <a:rPr lang="en-US" sz="1800" dirty="0"/>
              <a:t>T</a:t>
            </a:r>
            <a:r>
              <a:rPr lang="en-US" sz="1800" baseline="30000" dirty="0">
                <a:solidFill>
                  <a:srgbClr val="FF0000"/>
                </a:solidFill>
              </a:rPr>
              <a:t>’</a:t>
            </a:r>
            <a:r>
              <a:rPr lang="en-US" sz="1800" dirty="0">
                <a:solidFill>
                  <a:srgbClr val="FF0000"/>
                </a:solidFill>
              </a:rPr>
              <a:t>F</a:t>
            </a:r>
            <a:r>
              <a:rPr lang="en-US" sz="1800" dirty="0"/>
              <a:t>		</a:t>
            </a:r>
            <a:r>
              <a:rPr lang="en-US" sz="1800" dirty="0" err="1">
                <a:solidFill>
                  <a:srgbClr val="FF0000"/>
                </a:solidFill>
              </a:rPr>
              <a:t>id</a:t>
            </a:r>
            <a:r>
              <a:rPr lang="en-US" sz="1800" dirty="0" err="1"/>
              <a:t>+id</a:t>
            </a:r>
            <a:r>
              <a:rPr lang="en-US" sz="1800" dirty="0"/>
              <a:t>$		F </a:t>
            </a:r>
            <a:r>
              <a:rPr lang="en-US" sz="1800" dirty="0">
                <a:sym typeface="Symbol" panose="05050102010706020507" pitchFamily="18" charset="2"/>
              </a:rPr>
              <a:t> id</a:t>
            </a:r>
          </a:p>
          <a:p>
            <a:pPr>
              <a:buFontTx/>
              <a:buNone/>
            </a:pPr>
            <a:r>
              <a:rPr lang="en-US" sz="1800" dirty="0">
                <a:sym typeface="Symbol" panose="05050102010706020507" pitchFamily="18" charset="2"/>
              </a:rPr>
              <a:t>$ </a:t>
            </a:r>
            <a:r>
              <a:rPr lang="en-US" sz="1800" dirty="0"/>
              <a:t>E</a:t>
            </a:r>
            <a:r>
              <a:rPr lang="en-US" sz="1800" baseline="30000" dirty="0"/>
              <a:t>’ </a:t>
            </a:r>
            <a:r>
              <a:rPr lang="en-US" sz="1800" dirty="0" err="1"/>
              <a:t>T</a:t>
            </a:r>
            <a:r>
              <a:rPr lang="en-US" sz="1800" baseline="30000" dirty="0" err="1"/>
              <a:t>’</a:t>
            </a:r>
            <a:r>
              <a:rPr lang="en-US" sz="1800" dirty="0" err="1">
                <a:solidFill>
                  <a:srgbClr val="FF0000"/>
                </a:solidFill>
              </a:rPr>
              <a:t>id</a:t>
            </a:r>
            <a:r>
              <a:rPr lang="en-US" sz="1800" dirty="0"/>
              <a:t>		</a:t>
            </a:r>
            <a:r>
              <a:rPr lang="en-US" sz="1800" dirty="0" err="1">
                <a:solidFill>
                  <a:srgbClr val="FF0000"/>
                </a:solidFill>
              </a:rPr>
              <a:t>id</a:t>
            </a:r>
            <a:r>
              <a:rPr lang="en-US" sz="1800" dirty="0" err="1"/>
              <a:t>+id</a:t>
            </a:r>
            <a:r>
              <a:rPr lang="en-US" sz="1800" dirty="0"/>
              <a:t>$</a:t>
            </a:r>
          </a:p>
          <a:p>
            <a:pPr>
              <a:buFontTx/>
              <a:buNone/>
            </a:pPr>
            <a:r>
              <a:rPr lang="en-US" sz="1800" dirty="0">
                <a:sym typeface="Symbol" panose="05050102010706020507" pitchFamily="18" charset="2"/>
              </a:rPr>
              <a:t>$ </a:t>
            </a:r>
            <a:r>
              <a:rPr lang="en-US" sz="1800" dirty="0"/>
              <a:t>E</a:t>
            </a:r>
            <a:r>
              <a:rPr lang="en-US" sz="1800" baseline="30000" dirty="0"/>
              <a:t>’ </a:t>
            </a:r>
            <a:r>
              <a:rPr lang="en-US" sz="1800" dirty="0">
                <a:solidFill>
                  <a:srgbClr val="FF0000"/>
                </a:solidFill>
              </a:rPr>
              <a:t>T</a:t>
            </a:r>
            <a:r>
              <a:rPr lang="en-US" sz="1800" baseline="30000" dirty="0">
                <a:solidFill>
                  <a:srgbClr val="FF0000"/>
                </a:solidFill>
              </a:rPr>
              <a:t>’</a:t>
            </a:r>
            <a:r>
              <a:rPr lang="en-US" sz="1800" dirty="0"/>
              <a:t>		</a:t>
            </a:r>
            <a:r>
              <a:rPr lang="en-US" sz="1800" dirty="0">
                <a:solidFill>
                  <a:srgbClr val="FF0000"/>
                </a:solidFill>
              </a:rPr>
              <a:t>+</a:t>
            </a:r>
            <a:r>
              <a:rPr lang="en-US" sz="1800" dirty="0"/>
              <a:t>id$		</a:t>
            </a:r>
            <a:r>
              <a:rPr lang="en-US" sz="1800" dirty="0">
                <a:sym typeface="Symbol" panose="05050102010706020507" pitchFamily="18" charset="2"/>
              </a:rPr>
              <a:t>T</a:t>
            </a:r>
            <a:r>
              <a:rPr lang="en-US" sz="1800" baseline="30000" dirty="0">
                <a:sym typeface="Symbol" panose="05050102010706020507" pitchFamily="18" charset="2"/>
              </a:rPr>
              <a:t>’</a:t>
            </a:r>
            <a:r>
              <a:rPr lang="en-US" sz="1800" dirty="0">
                <a:sym typeface="Symbol" panose="05050102010706020507" pitchFamily="18" charset="2"/>
              </a:rPr>
              <a:t>  </a:t>
            </a:r>
            <a:endParaRPr lang="en-US" sz="1800" dirty="0"/>
          </a:p>
          <a:p>
            <a:pPr>
              <a:buFontTx/>
              <a:buNone/>
            </a:pPr>
            <a:r>
              <a:rPr lang="en-US" sz="1800" dirty="0">
                <a:sym typeface="Symbol" panose="05050102010706020507" pitchFamily="18" charset="2"/>
              </a:rPr>
              <a:t>$ </a:t>
            </a:r>
            <a:r>
              <a:rPr lang="en-US" sz="1800" dirty="0">
                <a:solidFill>
                  <a:srgbClr val="FF0000"/>
                </a:solidFill>
              </a:rPr>
              <a:t>E</a:t>
            </a:r>
            <a:r>
              <a:rPr lang="en-US" sz="1800" baseline="30000" dirty="0">
                <a:solidFill>
                  <a:srgbClr val="FF0000"/>
                </a:solidFill>
              </a:rPr>
              <a:t>’</a:t>
            </a:r>
            <a:r>
              <a:rPr lang="en-US" sz="1800" baseline="30000" dirty="0"/>
              <a:t> </a:t>
            </a:r>
            <a:r>
              <a:rPr lang="en-US" sz="1800" dirty="0"/>
              <a:t>		</a:t>
            </a:r>
            <a:r>
              <a:rPr lang="en-US" sz="1800" dirty="0">
                <a:solidFill>
                  <a:srgbClr val="FF0000"/>
                </a:solidFill>
              </a:rPr>
              <a:t>+</a:t>
            </a:r>
            <a:r>
              <a:rPr lang="en-US" sz="1800" dirty="0"/>
              <a:t>id$		</a:t>
            </a:r>
            <a:r>
              <a:rPr lang="en-US" sz="1800" dirty="0">
                <a:sym typeface="Symbol" panose="05050102010706020507" pitchFamily="18" charset="2"/>
              </a:rPr>
              <a:t>E</a:t>
            </a:r>
            <a:r>
              <a:rPr lang="en-US" sz="1800" baseline="30000" dirty="0">
                <a:sym typeface="Symbol" panose="05050102010706020507" pitchFamily="18" charset="2"/>
              </a:rPr>
              <a:t>’</a:t>
            </a:r>
            <a:r>
              <a:rPr lang="en-US" sz="1800" dirty="0">
                <a:sym typeface="Symbol" panose="05050102010706020507" pitchFamily="18" charset="2"/>
              </a:rPr>
              <a:t>  +TE</a:t>
            </a:r>
            <a:r>
              <a:rPr lang="en-US" sz="1800" baseline="30000" dirty="0">
                <a:sym typeface="Symbol" panose="05050102010706020507" pitchFamily="18" charset="2"/>
              </a:rPr>
              <a:t>’</a:t>
            </a:r>
          </a:p>
          <a:p>
            <a:pPr>
              <a:buFontTx/>
              <a:buNone/>
            </a:pPr>
            <a:r>
              <a:rPr lang="en-US" sz="1800" dirty="0">
                <a:sym typeface="Symbol" panose="05050102010706020507" pitchFamily="18" charset="2"/>
              </a:rPr>
              <a:t>$ </a:t>
            </a:r>
            <a:r>
              <a:rPr lang="en-US" sz="1800" dirty="0"/>
              <a:t>E</a:t>
            </a:r>
            <a:r>
              <a:rPr lang="en-US" sz="1800" baseline="30000" dirty="0"/>
              <a:t>’ </a:t>
            </a:r>
            <a:r>
              <a:rPr lang="en-US" sz="1800" dirty="0"/>
              <a:t>T</a:t>
            </a:r>
            <a:r>
              <a:rPr lang="en-US" sz="1800" dirty="0">
                <a:solidFill>
                  <a:srgbClr val="FF0000"/>
                </a:solidFill>
              </a:rPr>
              <a:t>+</a:t>
            </a:r>
            <a:r>
              <a:rPr lang="en-US" sz="1800" dirty="0"/>
              <a:t>		</a:t>
            </a:r>
            <a:r>
              <a:rPr lang="en-US" sz="1800" dirty="0">
                <a:solidFill>
                  <a:srgbClr val="FF0000"/>
                </a:solidFill>
              </a:rPr>
              <a:t>+</a:t>
            </a:r>
            <a:r>
              <a:rPr lang="en-US" sz="1800" dirty="0"/>
              <a:t>id$</a:t>
            </a:r>
          </a:p>
          <a:p>
            <a:pPr>
              <a:buFontTx/>
              <a:buNone/>
            </a:pPr>
            <a:r>
              <a:rPr lang="en-US" sz="1800" dirty="0">
                <a:sym typeface="Symbol" panose="05050102010706020507" pitchFamily="18" charset="2"/>
              </a:rPr>
              <a:t>$ </a:t>
            </a:r>
            <a:r>
              <a:rPr lang="en-US" sz="1800" dirty="0"/>
              <a:t>E</a:t>
            </a:r>
            <a:r>
              <a:rPr lang="en-US" sz="1800" baseline="30000" dirty="0"/>
              <a:t>’ </a:t>
            </a:r>
            <a:r>
              <a:rPr lang="en-US" sz="1800" dirty="0">
                <a:solidFill>
                  <a:srgbClr val="FF0000"/>
                </a:solidFill>
              </a:rPr>
              <a:t>T</a:t>
            </a:r>
            <a:r>
              <a:rPr lang="en-US" sz="1800" dirty="0"/>
              <a:t>		</a:t>
            </a:r>
            <a:r>
              <a:rPr lang="en-US" sz="1800" dirty="0">
                <a:solidFill>
                  <a:srgbClr val="FF0000"/>
                </a:solidFill>
              </a:rPr>
              <a:t>id</a:t>
            </a:r>
            <a:r>
              <a:rPr lang="en-US" sz="1800" dirty="0"/>
              <a:t>$		T </a:t>
            </a:r>
            <a:r>
              <a:rPr lang="en-US" sz="1800" dirty="0">
                <a:sym typeface="Symbol" panose="05050102010706020507" pitchFamily="18" charset="2"/>
              </a:rPr>
              <a:t> FT</a:t>
            </a:r>
            <a:r>
              <a:rPr lang="en-US" sz="1800" baseline="30000" dirty="0">
                <a:sym typeface="Symbol" panose="05050102010706020507" pitchFamily="18" charset="2"/>
              </a:rPr>
              <a:t>’</a:t>
            </a:r>
          </a:p>
          <a:p>
            <a:pPr>
              <a:buFontTx/>
              <a:buNone/>
            </a:pPr>
            <a:r>
              <a:rPr lang="en-US" sz="1800" dirty="0">
                <a:sym typeface="Symbol" panose="05050102010706020507" pitchFamily="18" charset="2"/>
              </a:rPr>
              <a:t>$ </a:t>
            </a:r>
            <a:r>
              <a:rPr lang="en-US" sz="1800" dirty="0"/>
              <a:t>E</a:t>
            </a:r>
            <a:r>
              <a:rPr lang="en-US" sz="1800" baseline="30000" dirty="0"/>
              <a:t>’ </a:t>
            </a:r>
            <a:r>
              <a:rPr lang="en-US" sz="1800" dirty="0">
                <a:sym typeface="Symbol" panose="05050102010706020507" pitchFamily="18" charset="2"/>
              </a:rPr>
              <a:t>T</a:t>
            </a:r>
            <a:r>
              <a:rPr lang="en-US" sz="1800" baseline="30000" dirty="0">
                <a:sym typeface="Symbol" panose="05050102010706020507" pitchFamily="18" charset="2"/>
              </a:rPr>
              <a:t>’ </a:t>
            </a:r>
            <a:r>
              <a:rPr lang="en-US" sz="1800" dirty="0">
                <a:solidFill>
                  <a:srgbClr val="FF0000"/>
                </a:solidFill>
                <a:sym typeface="Symbol" panose="05050102010706020507" pitchFamily="18" charset="2"/>
              </a:rPr>
              <a:t>F</a:t>
            </a:r>
            <a:r>
              <a:rPr lang="en-US" sz="1800" dirty="0">
                <a:sym typeface="Symbol" panose="05050102010706020507" pitchFamily="18" charset="2"/>
              </a:rPr>
              <a:t>		</a:t>
            </a:r>
            <a:r>
              <a:rPr lang="en-US" sz="1800" dirty="0">
                <a:solidFill>
                  <a:srgbClr val="FF0000"/>
                </a:solidFill>
              </a:rPr>
              <a:t>id</a:t>
            </a:r>
            <a:r>
              <a:rPr lang="en-US" sz="1800" dirty="0"/>
              <a:t>$		F </a:t>
            </a:r>
            <a:r>
              <a:rPr lang="en-US" sz="1800" dirty="0">
                <a:sym typeface="Symbol" panose="05050102010706020507" pitchFamily="18" charset="2"/>
              </a:rPr>
              <a:t> id</a:t>
            </a:r>
          </a:p>
          <a:p>
            <a:pPr>
              <a:buFontTx/>
              <a:buNone/>
            </a:pPr>
            <a:r>
              <a:rPr lang="en-US" sz="1800" dirty="0">
                <a:sym typeface="Symbol" panose="05050102010706020507" pitchFamily="18" charset="2"/>
              </a:rPr>
              <a:t>$ </a:t>
            </a:r>
            <a:r>
              <a:rPr lang="en-US" sz="1800" dirty="0"/>
              <a:t>E</a:t>
            </a:r>
            <a:r>
              <a:rPr lang="en-US" sz="1800" baseline="30000" dirty="0"/>
              <a:t>’ </a:t>
            </a:r>
            <a:r>
              <a:rPr lang="en-US" sz="1800" dirty="0" err="1">
                <a:sym typeface="Symbol" panose="05050102010706020507" pitchFamily="18" charset="2"/>
              </a:rPr>
              <a:t>T</a:t>
            </a:r>
            <a:r>
              <a:rPr lang="en-US" sz="1800" baseline="30000" dirty="0" err="1">
                <a:sym typeface="Symbol" panose="05050102010706020507" pitchFamily="18" charset="2"/>
              </a:rPr>
              <a:t>’</a:t>
            </a:r>
            <a:r>
              <a:rPr lang="en-US" sz="1800" dirty="0" err="1">
                <a:solidFill>
                  <a:srgbClr val="FF0000"/>
                </a:solidFill>
                <a:sym typeface="Symbol" panose="05050102010706020507" pitchFamily="18" charset="2"/>
              </a:rPr>
              <a:t>id</a:t>
            </a:r>
            <a:r>
              <a:rPr lang="en-US" sz="1800" dirty="0">
                <a:sym typeface="Symbol" panose="05050102010706020507" pitchFamily="18" charset="2"/>
              </a:rPr>
              <a:t>		</a:t>
            </a:r>
            <a:r>
              <a:rPr lang="en-US" sz="1800" dirty="0">
                <a:solidFill>
                  <a:srgbClr val="FF0000"/>
                </a:solidFill>
              </a:rPr>
              <a:t>id</a:t>
            </a:r>
            <a:r>
              <a:rPr lang="en-US" sz="1800" dirty="0"/>
              <a:t>$</a:t>
            </a:r>
          </a:p>
          <a:p>
            <a:pPr>
              <a:buFontTx/>
              <a:buNone/>
            </a:pPr>
            <a:r>
              <a:rPr lang="en-US" sz="1800" dirty="0">
                <a:sym typeface="Symbol" panose="05050102010706020507" pitchFamily="18" charset="2"/>
              </a:rPr>
              <a:t>$ </a:t>
            </a:r>
            <a:r>
              <a:rPr lang="en-US" sz="1800" dirty="0"/>
              <a:t>E</a:t>
            </a:r>
            <a:r>
              <a:rPr lang="en-US" sz="1800" baseline="30000" dirty="0"/>
              <a:t>’ </a:t>
            </a:r>
            <a:r>
              <a:rPr lang="en-US" sz="1800" dirty="0">
                <a:solidFill>
                  <a:srgbClr val="FF0000"/>
                </a:solidFill>
                <a:sym typeface="Symbol" panose="05050102010706020507" pitchFamily="18" charset="2"/>
              </a:rPr>
              <a:t>T</a:t>
            </a:r>
            <a:r>
              <a:rPr lang="en-US" sz="18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’</a:t>
            </a:r>
            <a:r>
              <a:rPr lang="en-US" sz="1800" dirty="0">
                <a:sym typeface="Symbol" panose="05050102010706020507" pitchFamily="18" charset="2"/>
              </a:rPr>
              <a:t>		</a:t>
            </a:r>
            <a:r>
              <a:rPr lang="en-US" sz="1800" dirty="0">
                <a:solidFill>
                  <a:srgbClr val="FF0000"/>
                </a:solidFill>
                <a:sym typeface="Symbol" panose="05050102010706020507" pitchFamily="18" charset="2"/>
              </a:rPr>
              <a:t>$</a:t>
            </a:r>
            <a:r>
              <a:rPr lang="en-US" sz="1800" dirty="0">
                <a:sym typeface="Symbol" panose="05050102010706020507" pitchFamily="18" charset="2"/>
              </a:rPr>
              <a:t>		T</a:t>
            </a:r>
            <a:r>
              <a:rPr lang="en-US" sz="1800" baseline="30000" dirty="0">
                <a:sym typeface="Symbol" panose="05050102010706020507" pitchFamily="18" charset="2"/>
              </a:rPr>
              <a:t>’</a:t>
            </a:r>
            <a:r>
              <a:rPr lang="en-US" sz="1800" dirty="0">
                <a:sym typeface="Symbol" panose="05050102010706020507" pitchFamily="18" charset="2"/>
              </a:rPr>
              <a:t>  </a:t>
            </a:r>
          </a:p>
          <a:p>
            <a:pPr>
              <a:buFontTx/>
              <a:buNone/>
            </a:pPr>
            <a:r>
              <a:rPr lang="en-US" sz="1800" dirty="0">
                <a:sym typeface="Symbol" panose="05050102010706020507" pitchFamily="18" charset="2"/>
              </a:rPr>
              <a:t>$ </a:t>
            </a:r>
            <a:r>
              <a:rPr lang="en-US" sz="1800" dirty="0">
                <a:solidFill>
                  <a:srgbClr val="FF0000"/>
                </a:solidFill>
              </a:rPr>
              <a:t>E</a:t>
            </a:r>
            <a:r>
              <a:rPr lang="en-US" sz="1800" baseline="30000" dirty="0">
                <a:solidFill>
                  <a:srgbClr val="FF0000"/>
                </a:solidFill>
              </a:rPr>
              <a:t>’</a:t>
            </a:r>
            <a:r>
              <a:rPr lang="en-US" sz="1800" baseline="30000" dirty="0"/>
              <a:t>		</a:t>
            </a:r>
            <a:r>
              <a:rPr lang="en-US" sz="1800" dirty="0">
                <a:solidFill>
                  <a:srgbClr val="FF0000"/>
                </a:solidFill>
              </a:rPr>
              <a:t>$</a:t>
            </a:r>
            <a:r>
              <a:rPr lang="en-US" sz="1800" dirty="0"/>
              <a:t>		</a:t>
            </a:r>
            <a:r>
              <a:rPr lang="en-US" sz="1800" dirty="0">
                <a:sym typeface="Symbol" panose="05050102010706020507" pitchFamily="18" charset="2"/>
              </a:rPr>
              <a:t>E</a:t>
            </a:r>
            <a:r>
              <a:rPr lang="en-US" sz="1800" baseline="30000" dirty="0">
                <a:sym typeface="Symbol" panose="05050102010706020507" pitchFamily="18" charset="2"/>
              </a:rPr>
              <a:t>’</a:t>
            </a:r>
            <a:r>
              <a:rPr lang="en-US" sz="1800" dirty="0">
                <a:sym typeface="Symbol" panose="05050102010706020507" pitchFamily="18" charset="2"/>
              </a:rPr>
              <a:t>  </a:t>
            </a:r>
            <a:endParaRPr lang="en-US" sz="1800" baseline="30000" dirty="0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en-US" sz="1800" dirty="0">
                <a:solidFill>
                  <a:srgbClr val="FF0000"/>
                </a:solidFill>
                <a:sym typeface="Symbol" panose="05050102010706020507" pitchFamily="18" charset="2"/>
              </a:rPr>
              <a:t>$</a:t>
            </a:r>
            <a:r>
              <a:rPr lang="en-US" sz="1800" dirty="0">
                <a:sym typeface="Symbol" panose="05050102010706020507" pitchFamily="18" charset="2"/>
              </a:rPr>
              <a:t>			</a:t>
            </a:r>
            <a:r>
              <a:rPr lang="en-US" sz="1800" dirty="0">
                <a:solidFill>
                  <a:srgbClr val="FF0000"/>
                </a:solidFill>
                <a:sym typeface="Symbol" panose="05050102010706020507" pitchFamily="18" charset="2"/>
              </a:rPr>
              <a:t>$</a:t>
            </a:r>
            <a:r>
              <a:rPr lang="en-US" sz="1800" dirty="0">
                <a:sym typeface="Symbol" panose="05050102010706020507" pitchFamily="18" charset="2"/>
              </a:rPr>
              <a:t>		accept</a:t>
            </a:r>
          </a:p>
          <a:p>
            <a:pPr>
              <a:buFontTx/>
              <a:buNone/>
            </a:pPr>
            <a:endParaRPr lang="en-US" sz="1800" baseline="30000" dirty="0">
              <a:sym typeface="Symbol" panose="05050102010706020507" pitchFamily="18" charset="2"/>
            </a:endParaRPr>
          </a:p>
          <a:p>
            <a:pPr>
              <a:buFontTx/>
              <a:buNone/>
            </a:pPr>
            <a:endParaRPr lang="en-US" sz="1800" baseline="30000" dirty="0">
              <a:sym typeface="Symbol" panose="05050102010706020507" pitchFamily="18" charset="2"/>
            </a:endParaRPr>
          </a:p>
          <a:p>
            <a:pPr>
              <a:buFontTx/>
              <a:buNone/>
            </a:pPr>
            <a:endParaRPr lang="en-US" sz="1800" baseline="30000" dirty="0">
              <a:sym typeface="Symbol" panose="05050102010706020507" pitchFamily="18" charset="2"/>
            </a:endParaRPr>
          </a:p>
          <a:p>
            <a:pPr>
              <a:buFontTx/>
              <a:buNone/>
            </a:pPr>
            <a:endParaRPr lang="en-US" sz="1800" baseline="30000" dirty="0">
              <a:sym typeface="Symbol" panose="05050102010706020507" pitchFamily="18" charset="2"/>
            </a:endParaRPr>
          </a:p>
          <a:p>
            <a:pPr>
              <a:buFontTx/>
              <a:buNone/>
            </a:pPr>
            <a:endParaRPr lang="en-US" sz="1800" baseline="30000" dirty="0">
              <a:sym typeface="Symbol" panose="05050102010706020507" pitchFamily="18" charset="2"/>
            </a:endParaRPr>
          </a:p>
        </p:txBody>
      </p:sp>
      <p:pic>
        <p:nvPicPr>
          <p:cNvPr id="21" name="Picture 20" descr="tb.png"/>
          <p:cNvPicPr>
            <a:picLocks noChangeAspect="1"/>
          </p:cNvPicPr>
          <p:nvPr/>
        </p:nvPicPr>
        <p:blipFill>
          <a:blip r:embed="rId2"/>
          <a:srcRect b="37904"/>
          <a:stretch>
            <a:fillRect/>
          </a:stretch>
        </p:blipFill>
        <p:spPr>
          <a:xfrm>
            <a:off x="7867635" y="3076520"/>
            <a:ext cx="3953429" cy="31345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380392" y="6453554"/>
            <a:ext cx="1521070" cy="323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28D17-09CA-9A18-527F-0805C095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A57BF3-490B-8F65-96EA-865231F85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fr-FR" dirty="0"/>
              <a:t>LL(1) </a:t>
            </a:r>
            <a:r>
              <a:rPr lang="fr-FR" dirty="0" err="1"/>
              <a:t>Parser</a:t>
            </a:r>
            <a:r>
              <a:rPr lang="fr-FR" dirty="0"/>
              <a:t> – Example2</a:t>
            </a:r>
          </a:p>
        </p:txBody>
      </p:sp>
    </p:spTree>
    <p:extLst>
      <p:ext uri="{BB962C8B-B14F-4D97-AF65-F5344CB8AC3E}">
        <p14:creationId xmlns:p14="http://schemas.microsoft.com/office/powerpoint/2010/main" val="388271594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LL(1) Parser -Example3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5239" y="1123837"/>
            <a:ext cx="8141435" cy="4264751"/>
          </a:xfrm>
        </p:spPr>
        <p:txBody>
          <a:bodyPr>
            <a:noAutofit/>
          </a:bodyPr>
          <a:lstStyle/>
          <a:p>
            <a:pPr defTabSz="762000"/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Stack                Input                    Output</a:t>
            </a:r>
          </a:p>
          <a:p>
            <a:pPr defTabSz="762000"/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$E                 id + id * id$              </a:t>
            </a:r>
          </a:p>
          <a:p>
            <a:pPr defTabSz="762000"/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$E'T              id + id * id$              E 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TE' </a:t>
            </a:r>
          </a:p>
          <a:p>
            <a:pPr defTabSz="762000"/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$E'T'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id + id * id$              T 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FT' </a:t>
            </a:r>
          </a:p>
          <a:p>
            <a:pPr defTabSz="762000"/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altLang="zh-TW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E'T'</a:t>
            </a:r>
            <a:r>
              <a:rPr lang="en-US" altLang="zh-TW" sz="1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id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id + id * id$              F 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</a:t>
            </a:r>
          </a:p>
          <a:p>
            <a:pPr defTabSz="762000"/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$E'T'                 + id * id$</a:t>
            </a:r>
          </a:p>
          <a:p>
            <a:pPr defTabSz="762000"/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$E'                    + id * id$               T' 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zh-TW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62000"/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$E'T+               + id * id$               E' 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+ 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TE' </a:t>
            </a:r>
          </a:p>
          <a:p>
            <a:pPr defTabSz="762000"/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$E'T                     id * id$</a:t>
            </a:r>
          </a:p>
          <a:p>
            <a:pPr defTabSz="762000"/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$E'T'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                  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 * id$               T 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FT' </a:t>
            </a:r>
          </a:p>
          <a:p>
            <a:pPr defTabSz="762000"/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altLang="zh-TW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E'T'</a:t>
            </a:r>
            <a:r>
              <a:rPr lang="en-US" altLang="zh-TW" sz="1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id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 * id$               F 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</a:t>
            </a:r>
          </a:p>
          <a:p>
            <a:pPr defTabSz="762000"/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$E'T'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* id$</a:t>
            </a:r>
          </a:p>
          <a:p>
            <a:pPr defTabSz="762000"/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$E'T'F*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* id$               T' 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 FT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zh-TW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62000"/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$E'T'F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id$</a:t>
            </a:r>
          </a:p>
          <a:p>
            <a:pPr defTabSz="762000"/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altLang="zh-TW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E'T'id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id$                F 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</a:t>
            </a:r>
          </a:p>
          <a:p>
            <a:pPr defTabSz="762000"/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$E'T'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$</a:t>
            </a:r>
          </a:p>
          <a:p>
            <a:pPr defTabSz="762000"/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$E'                                 $                T' 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defTabSz="762000"/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                                    $                E' 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1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78DF0-07CF-39EB-2A1D-EB48A1E84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tb.png"/>
          <p:cNvPicPr>
            <a:picLocks noChangeAspect="1"/>
          </p:cNvPicPr>
          <p:nvPr/>
        </p:nvPicPr>
        <p:blipFill>
          <a:blip r:embed="rId2"/>
          <a:srcRect b="37904"/>
          <a:stretch>
            <a:fillRect/>
          </a:stretch>
        </p:blipFill>
        <p:spPr>
          <a:xfrm>
            <a:off x="7715957" y="1765240"/>
            <a:ext cx="3877280" cy="307412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3E98BBA-609C-D398-ABDE-7B77F0B5E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65603566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FIRST for Any String 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If X is a terminal </a:t>
            </a:r>
            <a:r>
              <a:rPr lang="en-US" b="1" dirty="0"/>
              <a:t>then</a:t>
            </a:r>
            <a:r>
              <a:rPr lang="en-US" dirty="0"/>
              <a:t> First(X) ={X} </a:t>
            </a:r>
            <a:endParaRPr lang="en-US" sz="2400" dirty="0"/>
          </a:p>
          <a:p>
            <a:pPr lvl="0"/>
            <a:r>
              <a:rPr lang="en-US" dirty="0"/>
              <a:t>If there is a Production X → ε </a:t>
            </a:r>
            <a:r>
              <a:rPr lang="en-US" b="1" dirty="0"/>
              <a:t>then</a:t>
            </a:r>
            <a:r>
              <a:rPr lang="en-US" dirty="0"/>
              <a:t> add ε to first(X) </a:t>
            </a:r>
            <a:endParaRPr lang="en-US" sz="2400" dirty="0"/>
          </a:p>
          <a:p>
            <a:pPr lvl="0"/>
            <a:r>
              <a:rPr lang="en-US" dirty="0"/>
              <a:t>If there is a Production X → Y</a:t>
            </a:r>
            <a:r>
              <a:rPr lang="en-US" baseline="-25000" dirty="0"/>
              <a:t>1</a:t>
            </a:r>
            <a:r>
              <a:rPr lang="en-US" dirty="0"/>
              <a:t>Y</a:t>
            </a:r>
            <a:r>
              <a:rPr lang="en-US" baseline="-25000" dirty="0"/>
              <a:t>2</a:t>
            </a:r>
            <a:r>
              <a:rPr lang="en-US" dirty="0"/>
              <a:t>…</a:t>
            </a:r>
            <a:r>
              <a:rPr lang="en-US" dirty="0" err="1"/>
              <a:t>Y</a:t>
            </a:r>
            <a:r>
              <a:rPr lang="en-US" baseline="-25000" dirty="0" err="1"/>
              <a:t>k</a:t>
            </a:r>
            <a:r>
              <a:rPr lang="en-US" b="1" dirty="0"/>
              <a:t> then</a:t>
            </a:r>
            <a:r>
              <a:rPr lang="en-US" dirty="0"/>
              <a:t> add first(Y</a:t>
            </a:r>
            <a:r>
              <a:rPr lang="en-US" baseline="-25000" dirty="0"/>
              <a:t>1</a:t>
            </a:r>
            <a:r>
              <a:rPr lang="en-US" dirty="0"/>
              <a:t>Y</a:t>
            </a:r>
            <a:r>
              <a:rPr lang="en-US" baseline="-25000" dirty="0"/>
              <a:t>2</a:t>
            </a:r>
            <a:r>
              <a:rPr lang="en-US" dirty="0"/>
              <a:t>…</a:t>
            </a:r>
            <a:r>
              <a:rPr lang="en-US" dirty="0" err="1"/>
              <a:t>Yk</a:t>
            </a:r>
            <a:r>
              <a:rPr lang="en-US" dirty="0"/>
              <a:t>) to first(X) </a:t>
            </a:r>
            <a:endParaRPr lang="en-US" sz="2400" dirty="0"/>
          </a:p>
          <a:p>
            <a:pPr lvl="1"/>
            <a:r>
              <a:rPr lang="en-US" sz="2300" dirty="0"/>
              <a:t>First(Y1Y2...</a:t>
            </a:r>
            <a:r>
              <a:rPr lang="en-US" sz="2300" dirty="0" err="1"/>
              <a:t>Y</a:t>
            </a:r>
            <a:r>
              <a:rPr lang="en-US" sz="2300" baseline="-25000" dirty="0" err="1"/>
              <a:t>k</a:t>
            </a:r>
            <a:r>
              <a:rPr lang="en-US" sz="2300" dirty="0"/>
              <a:t>) is </a:t>
            </a:r>
            <a:r>
              <a:rPr lang="en-US" sz="2300" b="1" dirty="0"/>
              <a:t>either</a:t>
            </a:r>
            <a:r>
              <a:rPr lang="en-US" sz="2300" dirty="0"/>
              <a:t> </a:t>
            </a:r>
            <a:endParaRPr lang="en-US" sz="1900" dirty="0"/>
          </a:p>
          <a:p>
            <a:pPr lvl="2"/>
            <a:r>
              <a:rPr lang="en-US" dirty="0"/>
              <a:t>First(Y1) (if  Y1 doesn't derive to ε) </a:t>
            </a:r>
            <a:endParaRPr lang="en-US" sz="1800" dirty="0"/>
          </a:p>
          <a:p>
            <a:pPr lvl="2"/>
            <a:r>
              <a:rPr lang="en-US" dirty="0"/>
              <a:t>Or if  Y1  derive to ε</a:t>
            </a:r>
          </a:p>
          <a:p>
            <a:pPr lvl="3"/>
            <a:r>
              <a:rPr lang="en-US" dirty="0"/>
              <a:t>Add First (Y1) &lt;except for ε &gt; as well as everything in First(</a:t>
            </a:r>
            <a:r>
              <a:rPr lang="en-US" b="1" dirty="0"/>
              <a:t>Y2…</a:t>
            </a:r>
            <a:r>
              <a:rPr lang="en-US" b="1" dirty="0" err="1"/>
              <a:t>Yk</a:t>
            </a:r>
            <a:r>
              <a:rPr lang="en-US" dirty="0"/>
              <a:t>) . And so on…</a:t>
            </a:r>
          </a:p>
          <a:p>
            <a:pPr lvl="2"/>
            <a:r>
              <a:rPr lang="en-US" dirty="0"/>
              <a:t>If First(Y1) First(Y2)...First(</a:t>
            </a:r>
            <a:r>
              <a:rPr lang="en-US" dirty="0" err="1"/>
              <a:t>Yk</a:t>
            </a:r>
            <a:r>
              <a:rPr lang="en-US" dirty="0"/>
              <a:t>) all contain ε </a:t>
            </a:r>
            <a:r>
              <a:rPr lang="en-US" b="1" dirty="0"/>
              <a:t>then</a:t>
            </a:r>
            <a:r>
              <a:rPr lang="en-US" dirty="0"/>
              <a:t> add ε to First(Y1Y2..Yk) as well.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6F577-C6E0-E795-1953-51BAF4F28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1E14B-D07D-F5B8-4BB4-73E1A1F2F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70669246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Example(1)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en-US" dirty="0"/>
              <a:t>E </a:t>
            </a:r>
            <a:r>
              <a:rPr lang="en-US" dirty="0">
                <a:sym typeface="Symbol" panose="05050102010706020507" pitchFamily="18" charset="2"/>
              </a:rPr>
              <a:t> TE</a:t>
            </a:r>
            <a:r>
              <a:rPr lang="en-US" baseline="30000" dirty="0">
                <a:sym typeface="Symbol" panose="05050102010706020507" pitchFamily="18" charset="2"/>
              </a:rPr>
              <a:t>’</a:t>
            </a:r>
          </a:p>
          <a:p>
            <a:pPr>
              <a:spcBef>
                <a:spcPct val="0"/>
              </a:spcBef>
              <a:buNone/>
            </a:pPr>
            <a:r>
              <a:rPr lang="en-US" dirty="0">
                <a:sym typeface="Symbol" panose="05050102010706020507" pitchFamily="18" charset="2"/>
              </a:rPr>
              <a:t>E</a:t>
            </a:r>
            <a:r>
              <a:rPr lang="en-US" baseline="30000" dirty="0">
                <a:sym typeface="Symbol" panose="05050102010706020507" pitchFamily="18" charset="2"/>
              </a:rPr>
              <a:t>’</a:t>
            </a:r>
            <a:r>
              <a:rPr lang="en-US" dirty="0">
                <a:sym typeface="Symbol" panose="05050102010706020507" pitchFamily="18" charset="2"/>
              </a:rPr>
              <a:t>  +TE</a:t>
            </a:r>
            <a:r>
              <a:rPr lang="en-US" baseline="30000" dirty="0">
                <a:sym typeface="Symbol" panose="05050102010706020507" pitchFamily="18" charset="2"/>
              </a:rPr>
              <a:t>’  </a:t>
            </a:r>
            <a:r>
              <a:rPr lang="en-US" baseline="-25000" dirty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|   </a:t>
            </a:r>
          </a:p>
          <a:p>
            <a:pPr>
              <a:spcBef>
                <a:spcPct val="0"/>
              </a:spcBef>
              <a:buNone/>
            </a:pPr>
            <a:r>
              <a:rPr lang="en-US" dirty="0"/>
              <a:t>T </a:t>
            </a:r>
            <a:r>
              <a:rPr lang="en-US" dirty="0">
                <a:sym typeface="Symbol" panose="05050102010706020507" pitchFamily="18" charset="2"/>
              </a:rPr>
              <a:t> FT</a:t>
            </a:r>
            <a:r>
              <a:rPr lang="en-US" baseline="30000" dirty="0">
                <a:sym typeface="Symbol" panose="05050102010706020507" pitchFamily="18" charset="2"/>
              </a:rPr>
              <a:t>’</a:t>
            </a:r>
          </a:p>
          <a:p>
            <a:pPr>
              <a:spcBef>
                <a:spcPct val="0"/>
              </a:spcBef>
              <a:buNone/>
            </a:pPr>
            <a:r>
              <a:rPr lang="en-US" dirty="0">
                <a:sym typeface="Symbol" panose="05050102010706020507" pitchFamily="18" charset="2"/>
              </a:rPr>
              <a:t>T</a:t>
            </a:r>
            <a:r>
              <a:rPr lang="en-US" baseline="30000" dirty="0">
                <a:sym typeface="Symbol" panose="05050102010706020507" pitchFamily="18" charset="2"/>
              </a:rPr>
              <a:t>’</a:t>
            </a:r>
            <a:r>
              <a:rPr lang="en-US" dirty="0">
                <a:sym typeface="Symbol" panose="05050102010706020507" pitchFamily="18" charset="2"/>
              </a:rPr>
              <a:t>  *FT</a:t>
            </a:r>
            <a:r>
              <a:rPr lang="en-US" baseline="30000" dirty="0">
                <a:sym typeface="Symbol" panose="05050102010706020507" pitchFamily="18" charset="2"/>
              </a:rPr>
              <a:t>’  </a:t>
            </a:r>
            <a:r>
              <a:rPr lang="en-US" baseline="-25000" dirty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|   </a:t>
            </a:r>
          </a:p>
          <a:p>
            <a:pPr>
              <a:spcBef>
                <a:spcPct val="0"/>
              </a:spcBef>
              <a:buNone/>
            </a:pPr>
            <a:r>
              <a:rPr lang="en-US" dirty="0"/>
              <a:t>F </a:t>
            </a:r>
            <a:r>
              <a:rPr lang="en-US" dirty="0">
                <a:sym typeface="Symbol" panose="05050102010706020507" pitchFamily="18" charset="2"/>
              </a:rPr>
              <a:t> (E)   |   id</a:t>
            </a:r>
          </a:p>
          <a:p>
            <a:pPr>
              <a:spcBef>
                <a:spcPct val="0"/>
              </a:spcBef>
              <a:buNone/>
            </a:pPr>
            <a:endParaRPr lang="en-US" dirty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dirty="0">
                <a:sym typeface="Symbol" panose="05050102010706020507" pitchFamily="18" charset="2"/>
              </a:rPr>
              <a:t>FIRST(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  <a:r>
              <a:rPr lang="en-US" dirty="0">
                <a:sym typeface="Symbol" panose="05050102010706020507" pitchFamily="18" charset="2"/>
              </a:rPr>
              <a:t>) =   {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dirty="0">
                <a:sym typeface="Symbol" panose="05050102010706020507" pitchFamily="18" charset="2"/>
              </a:rPr>
              <a:t>,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id</a:t>
            </a:r>
            <a:r>
              <a:rPr lang="en-US" dirty="0">
                <a:sym typeface="Symbol" panose="05050102010706020507" pitchFamily="18" charset="2"/>
              </a:rPr>
              <a:t>}		FIRST(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TE</a:t>
            </a:r>
            <a:r>
              <a:rPr lang="en-US" baseline="30000" dirty="0">
                <a:latin typeface="Courier New" panose="02070309020205020404" pitchFamily="49" charset="0"/>
                <a:sym typeface="Symbol" panose="05050102010706020507" pitchFamily="18" charset="2"/>
              </a:rPr>
              <a:t>’</a:t>
            </a:r>
            <a:r>
              <a:rPr lang="en-US" dirty="0">
                <a:sym typeface="Symbol" panose="05050102010706020507" pitchFamily="18" charset="2"/>
              </a:rPr>
              <a:t>) = {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dirty="0">
                <a:sym typeface="Symbol" panose="05050102010706020507" pitchFamily="18" charset="2"/>
              </a:rPr>
              <a:t>,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id</a:t>
            </a:r>
            <a:r>
              <a:rPr lang="en-US" dirty="0">
                <a:sym typeface="Symbol" panose="05050102010706020507" pitchFamily="18" charset="2"/>
              </a:rPr>
              <a:t>}</a:t>
            </a:r>
          </a:p>
          <a:p>
            <a:pPr>
              <a:spcBef>
                <a:spcPct val="0"/>
              </a:spcBef>
              <a:buNone/>
            </a:pPr>
            <a:r>
              <a:rPr lang="en-US" dirty="0">
                <a:sym typeface="Symbol" panose="05050102010706020507" pitchFamily="18" charset="2"/>
              </a:rPr>
              <a:t>FIRST(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T</a:t>
            </a:r>
            <a:r>
              <a:rPr lang="en-US" baseline="30000" dirty="0">
                <a:latin typeface="Courier New" panose="02070309020205020404" pitchFamily="49" charset="0"/>
                <a:sym typeface="Symbol" panose="05050102010706020507" pitchFamily="18" charset="2"/>
              </a:rPr>
              <a:t>’</a:t>
            </a:r>
            <a:r>
              <a:rPr lang="en-US" dirty="0">
                <a:sym typeface="Symbol" panose="05050102010706020507" pitchFamily="18" charset="2"/>
              </a:rPr>
              <a:t>) = {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*</a:t>
            </a:r>
            <a:r>
              <a:rPr lang="en-US" dirty="0">
                <a:sym typeface="Symbol" panose="05050102010706020507" pitchFamily="18" charset="2"/>
              </a:rPr>
              <a:t>, 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</a:t>
            </a:r>
            <a:r>
              <a:rPr lang="en-US" dirty="0">
                <a:sym typeface="Symbol" panose="05050102010706020507" pitchFamily="18" charset="2"/>
              </a:rPr>
              <a:t>}			FIRST(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+TE</a:t>
            </a:r>
            <a:r>
              <a:rPr lang="en-US" baseline="30000" dirty="0">
                <a:latin typeface="Courier New" panose="02070309020205020404" pitchFamily="49" charset="0"/>
                <a:sym typeface="Symbol" panose="05050102010706020507" pitchFamily="18" charset="2"/>
              </a:rPr>
              <a:t>’</a:t>
            </a:r>
            <a:r>
              <a:rPr lang="en-US" baseline="30000" dirty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) = {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+</a:t>
            </a:r>
            <a:r>
              <a:rPr lang="en-US" dirty="0">
                <a:sym typeface="Symbol" panose="05050102010706020507" pitchFamily="18" charset="2"/>
              </a:rPr>
              <a:t>}</a:t>
            </a:r>
          </a:p>
          <a:p>
            <a:pPr>
              <a:spcBef>
                <a:spcPct val="0"/>
              </a:spcBef>
              <a:buNone/>
            </a:pPr>
            <a:r>
              <a:rPr lang="en-US" dirty="0">
                <a:sym typeface="Symbol" panose="05050102010706020507" pitchFamily="18" charset="2"/>
              </a:rPr>
              <a:t>FIRST(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) =  {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dirty="0">
                <a:sym typeface="Symbol" panose="05050102010706020507" pitchFamily="18" charset="2"/>
              </a:rPr>
              <a:t>,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id</a:t>
            </a:r>
            <a:r>
              <a:rPr lang="en-US" dirty="0">
                <a:sym typeface="Symbol" panose="05050102010706020507" pitchFamily="18" charset="2"/>
              </a:rPr>
              <a:t>}			FIRST(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</a:t>
            </a:r>
            <a:r>
              <a:rPr lang="en-US" dirty="0">
                <a:sym typeface="Symbol" panose="05050102010706020507" pitchFamily="18" charset="2"/>
              </a:rPr>
              <a:t>) = {}</a:t>
            </a:r>
          </a:p>
          <a:p>
            <a:pPr>
              <a:spcBef>
                <a:spcPct val="0"/>
              </a:spcBef>
              <a:buNone/>
            </a:pPr>
            <a:r>
              <a:rPr lang="en-US" dirty="0">
                <a:sym typeface="Symbol" panose="05050102010706020507" pitchFamily="18" charset="2"/>
              </a:rPr>
              <a:t>FIRST(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E</a:t>
            </a:r>
            <a:r>
              <a:rPr lang="en-US" baseline="30000" dirty="0">
                <a:latin typeface="Courier New" panose="02070309020205020404" pitchFamily="49" charset="0"/>
                <a:sym typeface="Symbol" panose="05050102010706020507" pitchFamily="18" charset="2"/>
              </a:rPr>
              <a:t>’</a:t>
            </a:r>
            <a:r>
              <a:rPr lang="en-US" dirty="0">
                <a:sym typeface="Symbol" panose="05050102010706020507" pitchFamily="18" charset="2"/>
              </a:rPr>
              <a:t>) = {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+</a:t>
            </a:r>
            <a:r>
              <a:rPr lang="en-US" dirty="0">
                <a:sym typeface="Symbol" panose="05050102010706020507" pitchFamily="18" charset="2"/>
              </a:rPr>
              <a:t>, 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</a:t>
            </a:r>
            <a:r>
              <a:rPr lang="en-US" dirty="0">
                <a:sym typeface="Symbol" panose="05050102010706020507" pitchFamily="18" charset="2"/>
              </a:rPr>
              <a:t>}			FIRST(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FT</a:t>
            </a:r>
            <a:r>
              <a:rPr lang="en-US" baseline="30000" dirty="0">
                <a:latin typeface="Courier New" panose="02070309020205020404" pitchFamily="49" charset="0"/>
                <a:sym typeface="Symbol" panose="05050102010706020507" pitchFamily="18" charset="2"/>
              </a:rPr>
              <a:t>’</a:t>
            </a:r>
            <a:r>
              <a:rPr lang="en-US" dirty="0">
                <a:sym typeface="Symbol" panose="05050102010706020507" pitchFamily="18" charset="2"/>
              </a:rPr>
              <a:t>) = {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dirty="0">
                <a:sym typeface="Symbol" panose="05050102010706020507" pitchFamily="18" charset="2"/>
              </a:rPr>
              <a:t>,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id</a:t>
            </a:r>
            <a:r>
              <a:rPr lang="en-US" dirty="0">
                <a:sym typeface="Symbol" panose="05050102010706020507" pitchFamily="18" charset="2"/>
              </a:rPr>
              <a:t>}</a:t>
            </a:r>
          </a:p>
          <a:p>
            <a:pPr>
              <a:spcBef>
                <a:spcPct val="0"/>
              </a:spcBef>
              <a:buNone/>
            </a:pPr>
            <a:r>
              <a:rPr lang="en-US" dirty="0">
                <a:sym typeface="Symbol" panose="05050102010706020507" pitchFamily="18" charset="2"/>
              </a:rPr>
              <a:t>FIRST(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E</a:t>
            </a:r>
            <a:r>
              <a:rPr lang="en-US" dirty="0">
                <a:sym typeface="Symbol" panose="05050102010706020507" pitchFamily="18" charset="2"/>
              </a:rPr>
              <a:t>) =  {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dirty="0">
                <a:sym typeface="Symbol" panose="05050102010706020507" pitchFamily="18" charset="2"/>
              </a:rPr>
              <a:t>,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id</a:t>
            </a:r>
            <a:r>
              <a:rPr lang="en-US" dirty="0">
                <a:sym typeface="Symbol" panose="05050102010706020507" pitchFamily="18" charset="2"/>
              </a:rPr>
              <a:t>}			FIRST(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*FT</a:t>
            </a:r>
            <a:r>
              <a:rPr lang="en-US" baseline="30000" dirty="0">
                <a:latin typeface="Courier New" panose="02070309020205020404" pitchFamily="49" charset="0"/>
                <a:sym typeface="Symbol" panose="05050102010706020507" pitchFamily="18" charset="2"/>
              </a:rPr>
              <a:t>’</a:t>
            </a:r>
            <a:r>
              <a:rPr lang="en-US" dirty="0">
                <a:sym typeface="Symbol" panose="05050102010706020507" pitchFamily="18" charset="2"/>
              </a:rPr>
              <a:t>) = {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*</a:t>
            </a:r>
            <a:r>
              <a:rPr lang="en-US" dirty="0">
                <a:sym typeface="Symbol" panose="05050102010706020507" pitchFamily="18" charset="2"/>
              </a:rPr>
              <a:t>}</a:t>
            </a:r>
          </a:p>
          <a:p>
            <a:pPr>
              <a:spcBef>
                <a:spcPct val="0"/>
              </a:spcBef>
              <a:buNone/>
            </a:pPr>
            <a:r>
              <a:rPr lang="en-US" dirty="0">
                <a:sym typeface="Symbol" panose="05050102010706020507" pitchFamily="18" charset="2"/>
              </a:rPr>
              <a:t>						FIRST(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(E)</a:t>
            </a:r>
            <a:r>
              <a:rPr lang="en-US" dirty="0">
                <a:sym typeface="Symbol" panose="05050102010706020507" pitchFamily="18" charset="2"/>
              </a:rPr>
              <a:t>) = {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dirty="0">
                <a:sym typeface="Symbol" panose="05050102010706020507" pitchFamily="18" charset="2"/>
              </a:rPr>
              <a:t>}</a:t>
            </a:r>
          </a:p>
          <a:p>
            <a:pPr>
              <a:spcBef>
                <a:spcPct val="0"/>
              </a:spcBef>
              <a:buNone/>
            </a:pPr>
            <a:r>
              <a:rPr lang="en-US" dirty="0">
                <a:sym typeface="Symbol" panose="05050102010706020507" pitchFamily="18" charset="2"/>
              </a:rPr>
              <a:t>						FIRST(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id</a:t>
            </a:r>
            <a:r>
              <a:rPr lang="en-US" dirty="0">
                <a:sym typeface="Symbol" panose="05050102010706020507" pitchFamily="18" charset="2"/>
              </a:rPr>
              <a:t>) = {</a:t>
            </a:r>
            <a:r>
              <a:rPr lang="en-US" dirty="0">
                <a:latin typeface="Courier New" panose="02070309020205020404" pitchFamily="49" charset="0"/>
                <a:sym typeface="Symbol" panose="05050102010706020507" pitchFamily="18" charset="2"/>
              </a:rPr>
              <a:t>id</a:t>
            </a:r>
            <a:r>
              <a:rPr lang="en-US" dirty="0">
                <a:sym typeface="Symbol" panose="05050102010706020507" pitchFamily="18" charset="2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86A63-9A18-38D2-9521-107F728B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F263C-5607-4632-5412-51EEACBD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56888705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Example(2)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6830" y="864108"/>
            <a:ext cx="8274170" cy="5120640"/>
          </a:xfrm>
        </p:spPr>
        <p:txBody>
          <a:bodyPr>
            <a:normAutofit/>
          </a:bodyPr>
          <a:lstStyle/>
          <a:p>
            <a:r>
              <a:rPr lang="en-US" sz="1200" b="1" dirty="0"/>
              <a:t>E </a:t>
            </a:r>
            <a:r>
              <a:rPr lang="en-US" sz="1200" b="1" dirty="0">
                <a:sym typeface="Symbol" panose="05050102010706020507" pitchFamily="18" charset="2"/>
              </a:rPr>
              <a:t> TE</a:t>
            </a:r>
            <a:r>
              <a:rPr lang="en-US" sz="1200" b="1" baseline="30000" dirty="0">
                <a:sym typeface="Symbol" panose="05050102010706020507" pitchFamily="18" charset="2"/>
              </a:rPr>
              <a:t>’</a:t>
            </a:r>
          </a:p>
          <a:p>
            <a:r>
              <a:rPr lang="en-US" sz="1200" b="1" dirty="0">
                <a:sym typeface="Symbol" panose="05050102010706020507" pitchFamily="18" charset="2"/>
              </a:rPr>
              <a:t>E</a:t>
            </a:r>
            <a:r>
              <a:rPr lang="en-US" sz="1200" b="1" baseline="30000" dirty="0">
                <a:sym typeface="Symbol" panose="05050102010706020507" pitchFamily="18" charset="2"/>
              </a:rPr>
              <a:t>’</a:t>
            </a:r>
            <a:r>
              <a:rPr lang="en-US" sz="1200" b="1" dirty="0">
                <a:sym typeface="Symbol" panose="05050102010706020507" pitchFamily="18" charset="2"/>
              </a:rPr>
              <a:t>  +TE</a:t>
            </a:r>
            <a:r>
              <a:rPr lang="en-US" sz="1200" b="1" baseline="30000" dirty="0">
                <a:sym typeface="Symbol" panose="05050102010706020507" pitchFamily="18" charset="2"/>
              </a:rPr>
              <a:t>’  </a:t>
            </a:r>
            <a:r>
              <a:rPr lang="en-US" sz="1200" b="1" baseline="-25000" dirty="0">
                <a:sym typeface="Symbol" panose="05050102010706020507" pitchFamily="18" charset="2"/>
              </a:rPr>
              <a:t> </a:t>
            </a:r>
            <a:r>
              <a:rPr lang="en-US" sz="1200" b="1" dirty="0">
                <a:sym typeface="Symbol" panose="05050102010706020507" pitchFamily="18" charset="2"/>
              </a:rPr>
              <a:t>|   </a:t>
            </a:r>
          </a:p>
          <a:p>
            <a:r>
              <a:rPr lang="en-US" sz="1200" b="1" dirty="0"/>
              <a:t>T </a:t>
            </a:r>
            <a:r>
              <a:rPr lang="en-US" sz="1200" b="1" dirty="0">
                <a:sym typeface="Symbol" panose="05050102010706020507" pitchFamily="18" charset="2"/>
              </a:rPr>
              <a:t> FT</a:t>
            </a:r>
            <a:r>
              <a:rPr lang="en-US" sz="1200" b="1" baseline="30000" dirty="0">
                <a:sym typeface="Symbol" panose="05050102010706020507" pitchFamily="18" charset="2"/>
              </a:rPr>
              <a:t>’</a:t>
            </a:r>
          </a:p>
          <a:p>
            <a:r>
              <a:rPr lang="en-US" sz="1200" b="1" dirty="0">
                <a:sym typeface="Symbol" panose="05050102010706020507" pitchFamily="18" charset="2"/>
              </a:rPr>
              <a:t>T</a:t>
            </a:r>
            <a:r>
              <a:rPr lang="en-US" sz="1200" b="1" baseline="30000" dirty="0">
                <a:sym typeface="Symbol" panose="05050102010706020507" pitchFamily="18" charset="2"/>
              </a:rPr>
              <a:t>’</a:t>
            </a:r>
            <a:r>
              <a:rPr lang="en-US" sz="1200" b="1" dirty="0">
                <a:sym typeface="Symbol" panose="05050102010706020507" pitchFamily="18" charset="2"/>
              </a:rPr>
              <a:t>  *FT</a:t>
            </a:r>
            <a:r>
              <a:rPr lang="en-US" sz="1200" b="1" baseline="30000" dirty="0">
                <a:sym typeface="Symbol" panose="05050102010706020507" pitchFamily="18" charset="2"/>
              </a:rPr>
              <a:t>’  </a:t>
            </a:r>
            <a:r>
              <a:rPr lang="en-US" sz="1200" b="1" baseline="-25000" dirty="0">
                <a:sym typeface="Symbol" panose="05050102010706020507" pitchFamily="18" charset="2"/>
              </a:rPr>
              <a:t> </a:t>
            </a:r>
            <a:r>
              <a:rPr lang="en-US" sz="1200" b="1" dirty="0">
                <a:sym typeface="Symbol" panose="05050102010706020507" pitchFamily="18" charset="2"/>
              </a:rPr>
              <a:t>|   </a:t>
            </a:r>
          </a:p>
          <a:p>
            <a:r>
              <a:rPr lang="en-US" sz="1200" b="1" dirty="0"/>
              <a:t>F </a:t>
            </a:r>
            <a:r>
              <a:rPr lang="en-US" sz="1200" b="1" dirty="0">
                <a:sym typeface="Symbol" panose="05050102010706020507" pitchFamily="18" charset="2"/>
              </a:rPr>
              <a:t> (E)   |   id</a:t>
            </a:r>
          </a:p>
          <a:p>
            <a:endParaRPr lang="en-US" sz="900" b="1" dirty="0">
              <a:sym typeface="Symbol" panose="05050102010706020507" pitchFamily="18" charset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D15BD-8025-4017-B8D6-DDE9874F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32" y="1440612"/>
            <a:ext cx="6908368" cy="3690978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3970B84-B51E-3EF6-A185-F57DF062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124036633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FOLLOW for non-terminals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AutoNum type="arabicPeriod"/>
            </a:pPr>
            <a:r>
              <a:rPr lang="en-US" dirty="0"/>
              <a:t>First put $ in Follow(S) (S is the start symbol) </a:t>
            </a:r>
          </a:p>
          <a:p>
            <a:pPr marL="514350" lvl="0" indent="-514350">
              <a:buAutoNum type="arabicPeriod"/>
            </a:pPr>
            <a:r>
              <a:rPr lang="en-US" dirty="0"/>
              <a:t>If there is a production  A →</a:t>
            </a:r>
            <a:r>
              <a:rPr lang="en-US" dirty="0">
                <a:sym typeface="Symbol" panose="05050102010706020507" pitchFamily="18" charset="2"/>
              </a:rPr>
              <a:t> B</a:t>
            </a:r>
            <a:r>
              <a:rPr lang="en-US" dirty="0"/>
              <a:t>, </a:t>
            </a:r>
            <a:r>
              <a:rPr lang="en-US" b="1" dirty="0"/>
              <a:t>then</a:t>
            </a:r>
            <a:r>
              <a:rPr lang="en-US" dirty="0"/>
              <a:t> everything in FIRST(</a:t>
            </a:r>
            <a:r>
              <a:rPr lang="en-US" dirty="0">
                <a:sym typeface="Symbol" panose="05050102010706020507" pitchFamily="18" charset="2"/>
              </a:rPr>
              <a:t> </a:t>
            </a:r>
            <a:r>
              <a:rPr lang="en-US" dirty="0"/>
              <a:t>) except for ε is placed in FOLLOW(B). </a:t>
            </a:r>
          </a:p>
          <a:p>
            <a:pPr marL="514350" lvl="0" indent="-514350">
              <a:buAutoNum type="arabicPeriod"/>
            </a:pPr>
            <a:r>
              <a:rPr lang="en-US" dirty="0"/>
              <a:t>If there is a production  A → </a:t>
            </a:r>
            <a:r>
              <a:rPr lang="en-US" dirty="0">
                <a:sym typeface="Symbol" panose="05050102010706020507" pitchFamily="18" charset="2"/>
              </a:rPr>
              <a:t>B</a:t>
            </a:r>
            <a:r>
              <a:rPr lang="en-US" dirty="0"/>
              <a:t>, </a:t>
            </a:r>
            <a:r>
              <a:rPr lang="en-US" b="1" dirty="0"/>
              <a:t>then</a:t>
            </a:r>
            <a:r>
              <a:rPr lang="en-US" dirty="0"/>
              <a:t> everything in FOLLOW(A) is in FOLLOW(B) </a:t>
            </a:r>
          </a:p>
          <a:p>
            <a:pPr marL="514350" lvl="0" indent="-514350">
              <a:buAutoNum type="arabicPeriod"/>
            </a:pPr>
            <a:r>
              <a:rPr lang="en-US" dirty="0"/>
              <a:t>If there is a production A → </a:t>
            </a:r>
            <a:r>
              <a:rPr lang="en-US" dirty="0">
                <a:sym typeface="Symbol" panose="05050102010706020507" pitchFamily="18" charset="2"/>
              </a:rPr>
              <a:t>B</a:t>
            </a:r>
            <a:r>
              <a:rPr lang="en-US" dirty="0"/>
              <a:t>, where FIRST(</a:t>
            </a:r>
            <a:r>
              <a:rPr lang="en-US" dirty="0">
                <a:sym typeface="Symbol" panose="05050102010706020507" pitchFamily="18" charset="2"/>
              </a:rPr>
              <a:t></a:t>
            </a:r>
            <a:r>
              <a:rPr lang="en-US" dirty="0"/>
              <a:t>) contains ε, </a:t>
            </a:r>
            <a:r>
              <a:rPr lang="en-US" b="1" dirty="0"/>
              <a:t>then</a:t>
            </a:r>
            <a:r>
              <a:rPr lang="en-US" dirty="0"/>
              <a:t> everything in FOLLOW(A) is in FOLLOW(B)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CB892-CD3C-6A21-3A17-3626FB25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4253C-8E2D-5978-013A-C5FC593DA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16007522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/>
              <a:t>E </a:t>
            </a:r>
            <a:r>
              <a:rPr lang="en-US" dirty="0">
                <a:sym typeface="Symbol" panose="05050102010706020507" pitchFamily="18" charset="2"/>
              </a:rPr>
              <a:t> TE</a:t>
            </a:r>
            <a:r>
              <a:rPr lang="en-US" baseline="30000" dirty="0">
                <a:sym typeface="Symbol" panose="05050102010706020507" pitchFamily="18" charset="2"/>
              </a:rPr>
              <a:t>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ym typeface="Symbol" panose="05050102010706020507" pitchFamily="18" charset="2"/>
              </a:rPr>
              <a:t>E</a:t>
            </a:r>
            <a:r>
              <a:rPr lang="en-US" baseline="30000" dirty="0">
                <a:sym typeface="Symbol" panose="05050102010706020507" pitchFamily="18" charset="2"/>
              </a:rPr>
              <a:t>’</a:t>
            </a:r>
            <a:r>
              <a:rPr lang="en-US" dirty="0">
                <a:sym typeface="Symbol" panose="05050102010706020507" pitchFamily="18" charset="2"/>
              </a:rPr>
              <a:t>  +TE</a:t>
            </a:r>
            <a:r>
              <a:rPr lang="en-US" baseline="30000" dirty="0">
                <a:sym typeface="Symbol" panose="05050102010706020507" pitchFamily="18" charset="2"/>
              </a:rPr>
              <a:t>’  </a:t>
            </a:r>
            <a:r>
              <a:rPr lang="en-US" baseline="-25000" dirty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|   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dirty="0"/>
              <a:t>T </a:t>
            </a:r>
            <a:r>
              <a:rPr lang="en-US" dirty="0">
                <a:sym typeface="Symbol" panose="05050102010706020507" pitchFamily="18" charset="2"/>
              </a:rPr>
              <a:t> FT</a:t>
            </a:r>
            <a:r>
              <a:rPr lang="en-US" baseline="30000" dirty="0">
                <a:sym typeface="Symbol" panose="05050102010706020507" pitchFamily="18" charset="2"/>
              </a:rPr>
              <a:t>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ym typeface="Symbol" panose="05050102010706020507" pitchFamily="18" charset="2"/>
              </a:rPr>
              <a:t>T</a:t>
            </a:r>
            <a:r>
              <a:rPr lang="en-US" baseline="30000" dirty="0">
                <a:sym typeface="Symbol" panose="05050102010706020507" pitchFamily="18" charset="2"/>
              </a:rPr>
              <a:t>’</a:t>
            </a:r>
            <a:r>
              <a:rPr lang="en-US" dirty="0">
                <a:sym typeface="Symbol" panose="05050102010706020507" pitchFamily="18" charset="2"/>
              </a:rPr>
              <a:t>  *FT</a:t>
            </a:r>
            <a:r>
              <a:rPr lang="en-US" baseline="30000" dirty="0">
                <a:sym typeface="Symbol" panose="05050102010706020507" pitchFamily="18" charset="2"/>
              </a:rPr>
              <a:t>’  </a:t>
            </a:r>
            <a:r>
              <a:rPr lang="en-US" baseline="-25000" dirty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|   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dirty="0"/>
              <a:t>F </a:t>
            </a:r>
            <a:r>
              <a:rPr lang="en-US" dirty="0">
                <a:sym typeface="Symbol" panose="05050102010706020507" pitchFamily="18" charset="2"/>
              </a:rPr>
              <a:t> (E)   |   id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FOLLOW(E) =  { $, ) }</a:t>
            </a:r>
          </a:p>
          <a:p>
            <a:pPr>
              <a:buFontTx/>
              <a:buNone/>
            </a:pPr>
            <a:r>
              <a:rPr lang="en-US" dirty="0"/>
              <a:t>FOLLOW(E</a:t>
            </a:r>
            <a:r>
              <a:rPr lang="en-US" baseline="30000" dirty="0"/>
              <a:t>’</a:t>
            </a:r>
            <a:r>
              <a:rPr lang="en-US" dirty="0"/>
              <a:t>) = { $, ) }</a:t>
            </a:r>
          </a:p>
          <a:p>
            <a:pPr>
              <a:buFontTx/>
              <a:buNone/>
            </a:pPr>
            <a:r>
              <a:rPr lang="en-US" dirty="0"/>
              <a:t>FOLLOW(T) =  { +, ), $ }</a:t>
            </a:r>
          </a:p>
          <a:p>
            <a:pPr>
              <a:buFontTx/>
              <a:buNone/>
            </a:pPr>
            <a:r>
              <a:rPr lang="en-US" dirty="0"/>
              <a:t>FOLLOW(T</a:t>
            </a:r>
            <a:r>
              <a:rPr lang="en-US" baseline="30000" dirty="0"/>
              <a:t>’</a:t>
            </a:r>
            <a:r>
              <a:rPr lang="en-US" dirty="0"/>
              <a:t>) = { +, ), $ }</a:t>
            </a:r>
          </a:p>
          <a:p>
            <a:pPr>
              <a:buFontTx/>
              <a:buNone/>
            </a:pPr>
            <a:r>
              <a:rPr lang="en-US" dirty="0"/>
              <a:t>FOLLOW(F)  =  {+, *, ), $ 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BCC08-3334-227D-1860-836BE46A9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EEF6F-1382-4EDC-8A43-940430799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CEDB7-41B7-DEC1-D4DC-39F69B2B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 Masudur Rahman, Dept. of CSE, UGV</a:t>
            </a:r>
          </a:p>
        </p:txBody>
      </p:sp>
    </p:spTree>
    <p:extLst>
      <p:ext uri="{BB962C8B-B14F-4D97-AF65-F5344CB8AC3E}">
        <p14:creationId xmlns:p14="http://schemas.microsoft.com/office/powerpoint/2010/main" val="336521199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21790</Words>
  <Application>Microsoft Office PowerPoint</Application>
  <PresentationFormat>Widescreen</PresentationFormat>
  <Paragraphs>3480</Paragraphs>
  <Slides>251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251</vt:i4>
      </vt:variant>
    </vt:vector>
  </HeadingPairs>
  <TitlesOfParts>
    <vt:vector size="269" baseType="lpstr">
      <vt:lpstr>Arial</vt:lpstr>
      <vt:lpstr>Arimo</vt:lpstr>
      <vt:lpstr>Calibri</vt:lpstr>
      <vt:lpstr>Calibri Light</vt:lpstr>
      <vt:lpstr>Cambria Math</vt:lpstr>
      <vt:lpstr>Comic Sans MS</vt:lpstr>
      <vt:lpstr>Corbel</vt:lpstr>
      <vt:lpstr>Courier</vt:lpstr>
      <vt:lpstr>Courier New</vt:lpstr>
      <vt:lpstr>Noto Sans Symbols</vt:lpstr>
      <vt:lpstr>Symbol</vt:lpstr>
      <vt:lpstr>Tahoma</vt:lpstr>
      <vt:lpstr>Times New Roman</vt:lpstr>
      <vt:lpstr>Verdana</vt:lpstr>
      <vt:lpstr>Wingdings</vt:lpstr>
      <vt:lpstr>Wingdings 2</vt:lpstr>
      <vt:lpstr>Wingdings 3</vt:lpstr>
      <vt:lpstr>Frame</vt:lpstr>
      <vt:lpstr>CSE-0613-3103 Compiler Design</vt:lpstr>
      <vt:lpstr>Compiler Design</vt:lpstr>
      <vt:lpstr>Summary of Course Content</vt:lpstr>
      <vt:lpstr>Recommended Resources</vt:lpstr>
      <vt:lpstr>Assessment Pattern</vt:lpstr>
      <vt:lpstr>PowerPoint Presentation</vt:lpstr>
      <vt:lpstr>PowerPoint Presentation</vt:lpstr>
      <vt:lpstr>Week 1</vt:lpstr>
      <vt:lpstr>Compiler</vt:lpstr>
      <vt:lpstr>Difference between Compiler and Interpreter </vt:lpstr>
      <vt:lpstr>Compiler</vt:lpstr>
      <vt:lpstr>Why Do We Study Compilers?</vt:lpstr>
      <vt:lpstr>Learning outcome as a whole</vt:lpstr>
      <vt:lpstr>Phases of a Compiler</vt:lpstr>
      <vt:lpstr>Summary : Compiler Design </vt:lpstr>
      <vt:lpstr>Summary : Compiler Design </vt:lpstr>
      <vt:lpstr>Summary : Compiler Design </vt:lpstr>
      <vt:lpstr>The Structure of a Compiler </vt:lpstr>
      <vt:lpstr>The Structure of a Compiler </vt:lpstr>
      <vt:lpstr>The Structure of a Compiler </vt:lpstr>
      <vt:lpstr>The Structure of a Compiler </vt:lpstr>
      <vt:lpstr>The Structure of a Compiler </vt:lpstr>
      <vt:lpstr>The Structure of a Compiler </vt:lpstr>
      <vt:lpstr>The Structure of a Compiler </vt:lpstr>
      <vt:lpstr>References</vt:lpstr>
      <vt:lpstr>Week 2-3</vt:lpstr>
      <vt:lpstr>Lexical analyzer</vt:lpstr>
      <vt:lpstr>The role of the lexical analyzer</vt:lpstr>
      <vt:lpstr>The role of the lexical analyzer</vt:lpstr>
      <vt:lpstr>The role of the lexical analyzer</vt:lpstr>
      <vt:lpstr>The role of the lexical analyzer </vt:lpstr>
      <vt:lpstr>The role of the lexical analyzer</vt:lpstr>
      <vt:lpstr>Tokens</vt:lpstr>
      <vt:lpstr>Regular Expression</vt:lpstr>
      <vt:lpstr>Regular Expression</vt:lpstr>
      <vt:lpstr>Recognition of Tokens</vt:lpstr>
      <vt:lpstr>Function of Lexical Analysis</vt:lpstr>
      <vt:lpstr>Function of Lexical Analysis</vt:lpstr>
      <vt:lpstr>Example: Lexeme(1/2)</vt:lpstr>
      <vt:lpstr>Example: Lexeme(2/2)</vt:lpstr>
      <vt:lpstr>Week 4-5</vt:lpstr>
      <vt:lpstr>Syntax Analysis</vt:lpstr>
      <vt:lpstr>Phases of a Compiler</vt:lpstr>
      <vt:lpstr>Syntax Analyzer</vt:lpstr>
      <vt:lpstr>Context Free Grammars</vt:lpstr>
      <vt:lpstr>Context-Free Grammars</vt:lpstr>
      <vt:lpstr>CFG: An Example</vt:lpstr>
      <vt:lpstr>Notational Conventions in CFG</vt:lpstr>
      <vt:lpstr>Notational Conventions in CFG</vt:lpstr>
      <vt:lpstr>Derivations</vt:lpstr>
      <vt:lpstr>Derivations</vt:lpstr>
      <vt:lpstr>CFG - Terminology</vt:lpstr>
      <vt:lpstr>Derivation Example</vt:lpstr>
      <vt:lpstr>Left-Most and Right-Most Derivations</vt:lpstr>
      <vt:lpstr>Left-Most and Right-Most Derivations</vt:lpstr>
      <vt:lpstr>Left-Most and Right-Most Derivations</vt:lpstr>
      <vt:lpstr>Left-Most and Right-Most Derivations</vt:lpstr>
      <vt:lpstr>Left-Most and Right-Most Derivations</vt:lpstr>
      <vt:lpstr>Parser</vt:lpstr>
      <vt:lpstr>Parsers (cont.)</vt:lpstr>
      <vt:lpstr>Parse Tree</vt:lpstr>
      <vt:lpstr>Ambiguity</vt:lpstr>
      <vt:lpstr>Ambiguity (cont.)</vt:lpstr>
      <vt:lpstr>Ambiguity (cont.)</vt:lpstr>
      <vt:lpstr>Ambiguity (cont.)</vt:lpstr>
      <vt:lpstr>Ambiguity (cont.)</vt:lpstr>
      <vt:lpstr>Left Recursion</vt:lpstr>
      <vt:lpstr>Eliminate Left-Recursion</vt:lpstr>
      <vt:lpstr>Immediate Left-Recursion - Example</vt:lpstr>
      <vt:lpstr>Immediate Left-Recursion</vt:lpstr>
      <vt:lpstr>Left-Recursion -- Problem</vt:lpstr>
      <vt:lpstr>Eliminate Left-Recursion -- Algorithm</vt:lpstr>
      <vt:lpstr>Eliminate Left-Recursion -- Example</vt:lpstr>
      <vt:lpstr>Left-Factoring</vt:lpstr>
      <vt:lpstr>Left-Factoring (cont.)</vt:lpstr>
      <vt:lpstr>Left-Factoring -- Algorithm </vt:lpstr>
      <vt:lpstr>Left-Factoring – Example </vt:lpstr>
      <vt:lpstr>Week 6-7</vt:lpstr>
      <vt:lpstr>Parsing </vt:lpstr>
      <vt:lpstr>PowerPoint Presentation</vt:lpstr>
      <vt:lpstr>Top-Down Parsing</vt:lpstr>
      <vt:lpstr>Predictive Parser</vt:lpstr>
      <vt:lpstr>LL(k) Parsing</vt:lpstr>
      <vt:lpstr>Non-Recursive Predictive Parsing -- LL(1) Parser</vt:lpstr>
      <vt:lpstr>Non recursive Predictive Parsing </vt:lpstr>
      <vt:lpstr>LL(1) Parser</vt:lpstr>
      <vt:lpstr>LL(1) Parser</vt:lpstr>
      <vt:lpstr>LL(1) Parser – Parser Actions</vt:lpstr>
      <vt:lpstr>LL(1) Parser – Parser Actions</vt:lpstr>
      <vt:lpstr>LL(1) Parser – Example1</vt:lpstr>
      <vt:lpstr>LL(1) Parser – Example1 (cont.)</vt:lpstr>
      <vt:lpstr>LL(1) Parser – Example2</vt:lpstr>
      <vt:lpstr>LL(1) Parser – Example2</vt:lpstr>
      <vt:lpstr>LL(1) Parser -Example3</vt:lpstr>
      <vt:lpstr>Computing FIRST for Any String X</vt:lpstr>
      <vt:lpstr>FIRST Example(1)</vt:lpstr>
      <vt:lpstr>FIRST Example(2)</vt:lpstr>
      <vt:lpstr>Computing FOLLOW for non-terminals</vt:lpstr>
      <vt:lpstr>FOLLOW Example</vt:lpstr>
      <vt:lpstr>FOLLOW Example</vt:lpstr>
      <vt:lpstr>FOLLOW Example</vt:lpstr>
      <vt:lpstr>Constructing LL(1) Parsing Table -- Algorithm</vt:lpstr>
      <vt:lpstr>Constructing LL(1) Parsing Table -- Example</vt:lpstr>
      <vt:lpstr> LL(1) Grammars</vt:lpstr>
      <vt:lpstr>A Grammar which is not LL(1)</vt:lpstr>
      <vt:lpstr>Week 8-9</vt:lpstr>
      <vt:lpstr>Syntax-Directed Translation</vt:lpstr>
      <vt:lpstr>Syntax-Directed Translation</vt:lpstr>
      <vt:lpstr>Syntax-Directed Definitions and Translation Schemes</vt:lpstr>
      <vt:lpstr>Syntax-Directed Definitions</vt:lpstr>
      <vt:lpstr>Syntax-Directed Definition</vt:lpstr>
      <vt:lpstr>Annotated Parse Tree</vt:lpstr>
      <vt:lpstr>Syntax-Directed Definition – Synthesized Atttibutes</vt:lpstr>
      <vt:lpstr>Annotated Parse Tree -- Example </vt:lpstr>
      <vt:lpstr>Dependency Graph</vt:lpstr>
      <vt:lpstr>Dependency Graph</vt:lpstr>
      <vt:lpstr>Attributes</vt:lpstr>
      <vt:lpstr>Inherited Attributes</vt:lpstr>
      <vt:lpstr>Syntax-Directed Definition – Inherited Attributes</vt:lpstr>
      <vt:lpstr>Annotated Parse Tree for real, id1, id2, id3</vt:lpstr>
      <vt:lpstr>A Dependency Graph – Inherited Attributes</vt:lpstr>
      <vt:lpstr>Example of mixed attributes</vt:lpstr>
      <vt:lpstr>Example of mixed attributes</vt:lpstr>
      <vt:lpstr>S-Attributed definitions</vt:lpstr>
      <vt:lpstr>PowerPoint Presentation</vt:lpstr>
      <vt:lpstr>Week 10-11</vt:lpstr>
      <vt:lpstr>Intermediate Code Generation</vt:lpstr>
      <vt:lpstr>Intermediate Code</vt:lpstr>
      <vt:lpstr>Intermediate Code Generation</vt:lpstr>
      <vt:lpstr>Intermediate Languages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 12-13</vt:lpstr>
      <vt:lpstr>Type Checking</vt:lpstr>
      <vt:lpstr>Introduction</vt:lpstr>
      <vt:lpstr>Static Checking</vt:lpstr>
      <vt:lpstr>PowerPoint Presentation</vt:lpstr>
      <vt:lpstr>PowerPoint Presentation</vt:lpstr>
      <vt:lpstr>PowerPoint Presentation</vt:lpstr>
      <vt:lpstr>PowerPoint Presentation</vt:lpstr>
      <vt:lpstr>Language Constructs</vt:lpstr>
      <vt:lpstr>Static Checking</vt:lpstr>
      <vt:lpstr>Type Systems</vt:lpstr>
      <vt:lpstr>Type Systems</vt:lpstr>
      <vt:lpstr>Type Expressions</vt:lpstr>
      <vt:lpstr>Definition of Type Expression</vt:lpstr>
      <vt:lpstr>Definition of Type Expression</vt:lpstr>
      <vt:lpstr>Definition of Type Expression</vt:lpstr>
      <vt:lpstr>Definition of Type Expression</vt:lpstr>
      <vt:lpstr>Definition of Type Expression</vt:lpstr>
      <vt:lpstr>Definition of Type Expression</vt:lpstr>
      <vt:lpstr>Type Expression Overall</vt:lpstr>
      <vt:lpstr>Representation of Type Expressions</vt:lpstr>
      <vt:lpstr>Static vs Dynamic Checking</vt:lpstr>
      <vt:lpstr>Error recovery</vt:lpstr>
      <vt:lpstr>Specification of a Simple Type Checker</vt:lpstr>
      <vt:lpstr>Specification of a Simple Type Checker</vt:lpstr>
      <vt:lpstr>Specification of a Simple Type Checker</vt:lpstr>
      <vt:lpstr>Translation Scheme for Declarations</vt:lpstr>
      <vt:lpstr>Type Checking for Expressions</vt:lpstr>
      <vt:lpstr>How About Boolean Types?</vt:lpstr>
      <vt:lpstr>Type Checking for Statements</vt:lpstr>
      <vt:lpstr>Type Checking for Statements</vt:lpstr>
      <vt:lpstr>Type Checking of Functions</vt:lpstr>
      <vt:lpstr>Type Checking of Functions</vt:lpstr>
      <vt:lpstr>Type Conversions</vt:lpstr>
      <vt:lpstr>Coercions</vt:lpstr>
      <vt:lpstr>PowerPoint Presentation</vt:lpstr>
      <vt:lpstr>PowerPoint Presentation</vt:lpstr>
      <vt:lpstr>PowerPoint Presentation</vt:lpstr>
      <vt:lpstr>Overloading of Functions and Operators</vt:lpstr>
      <vt:lpstr>Overloading of Functions and Operators</vt:lpstr>
      <vt:lpstr>Week 14-15</vt:lpstr>
      <vt:lpstr>Code Optimization</vt:lpstr>
      <vt:lpstr>Code Optimization</vt:lpstr>
      <vt:lpstr>Code Optimization</vt:lpstr>
      <vt:lpstr>Levels</vt:lpstr>
      <vt:lpstr>Peephole Optimizations</vt:lpstr>
      <vt:lpstr>Peephole Optimizations</vt:lpstr>
      <vt:lpstr>Peephole Optimizations</vt:lpstr>
      <vt:lpstr>Basic Block Level</vt:lpstr>
      <vt:lpstr>Simple example: a[i+1] = b[i+1]</vt:lpstr>
      <vt:lpstr>Simple example: a[i+1] = b[i+1]</vt:lpstr>
      <vt:lpstr>PowerPoint Presentation</vt:lpstr>
      <vt:lpstr>Definitions</vt:lpstr>
      <vt:lpstr>PowerPoint Presentation</vt:lpstr>
      <vt:lpstr>Optimizations on CFG</vt:lpstr>
      <vt:lpstr>Redundant Expressions</vt:lpstr>
      <vt:lpstr>PowerPoint Presentation</vt:lpstr>
      <vt:lpstr>PowerPoint Presentation</vt:lpstr>
      <vt:lpstr>Redundant Expressions</vt:lpstr>
      <vt:lpstr>PowerPoint Presentation</vt:lpstr>
      <vt:lpstr>Constant Propagation</vt:lpstr>
      <vt:lpstr>Constant Propagation</vt:lpstr>
      <vt:lpstr>Copy Propagation</vt:lpstr>
      <vt:lpstr>Simple Loop Optimizations: Code Motion</vt:lpstr>
      <vt:lpstr>Simple Loop Optimizations: Strength Reduction</vt:lpstr>
      <vt:lpstr>Simple Loop Optimizations</vt:lpstr>
      <vt:lpstr>Consider Matrix Multiplication</vt:lpstr>
      <vt:lpstr>Memory Usage</vt:lpstr>
      <vt:lpstr>Matrix Multiplication Version 2</vt:lpstr>
      <vt:lpstr>Memory Usage</vt:lpstr>
      <vt:lpstr>Simple Loop Optimizations</vt:lpstr>
      <vt:lpstr>Data Dependencies</vt:lpstr>
      <vt:lpstr>PowerPoint Presentation</vt:lpstr>
      <vt:lpstr>Global Data Flow Analysis</vt:lpstr>
      <vt:lpstr>Dataflow Analysis: Iterative Techniques</vt:lpstr>
      <vt:lpstr>Live Variable Analysis</vt:lpstr>
      <vt:lpstr>Global Live Variable Analysis</vt:lpstr>
      <vt:lpstr>PowerPoint Presentation</vt:lpstr>
      <vt:lpstr>Global Live Variable Analysis</vt:lpstr>
      <vt:lpstr>Global Live Variable Analysis</vt:lpstr>
      <vt:lpstr>PowerPoint Presentation</vt:lpstr>
      <vt:lpstr>Dataflow Analysis Problem #2: Reachability</vt:lpstr>
      <vt:lpstr>What blocks do definitions d2 and d4 reach?</vt:lpstr>
      <vt:lpstr>Reachability Analysis: Unstructured Input</vt:lpstr>
      <vt:lpstr>Reachability Analysis: Step 1</vt:lpstr>
      <vt:lpstr>Reasoning about Basic Blocks</vt:lpstr>
      <vt:lpstr>Example</vt:lpstr>
      <vt:lpstr>Reachability Analysis: Step 2</vt:lpstr>
      <vt:lpstr>Reaching Definitions Algorithm</vt:lpstr>
      <vt:lpstr>PowerPoint Presentation</vt:lpstr>
      <vt:lpstr>PowerPoint Presentation</vt:lpstr>
      <vt:lpstr>PowerPoint Presentation</vt:lpstr>
      <vt:lpstr>Forward vs. Backward</vt:lpstr>
      <vt:lpstr>Forward vs. Backward Equations</vt:lpstr>
      <vt:lpstr>May vs. Must</vt:lpstr>
      <vt:lpstr>May vs. Must Equations</vt:lpstr>
      <vt:lpstr>May vs. Must Equations</vt:lpstr>
      <vt:lpstr>Discussion</vt:lpstr>
      <vt:lpstr>Choosing visit order for Dataflow Analysis</vt:lpstr>
      <vt:lpstr>Week 16</vt:lpstr>
      <vt:lpstr>Revision &amp; Review </vt:lpstr>
      <vt:lpstr>Week 17</vt:lpstr>
      <vt:lpstr>Project Presentation &amp;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Md. Masudur Rahman</dc:creator>
  <cp:lastModifiedBy>Md. Masudur Rahman</cp:lastModifiedBy>
  <cp:revision>1</cp:revision>
  <cp:lastPrinted>2025-01-04T04:16:58Z</cp:lastPrinted>
  <dcterms:created xsi:type="dcterms:W3CDTF">2024-12-16T09:13:04Z</dcterms:created>
  <dcterms:modified xsi:type="dcterms:W3CDTF">2025-01-20T09:09:26Z</dcterms:modified>
</cp:coreProperties>
</file>