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82" r:id="rId2"/>
    <p:sldId id="281" r:id="rId3"/>
    <p:sldId id="277" r:id="rId4"/>
    <p:sldId id="283" r:id="rId5"/>
    <p:sldId id="284" r:id="rId6"/>
    <p:sldId id="274" r:id="rId7"/>
    <p:sldId id="275" r:id="rId8"/>
    <p:sldId id="276" r:id="rId9"/>
    <p:sldId id="285" r:id="rId10"/>
    <p:sldId id="278" r:id="rId11"/>
    <p:sldId id="286" r:id="rId12"/>
    <p:sldId id="279" r:id="rId13"/>
    <p:sldId id="280" r:id="rId14"/>
    <p:sldId id="272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Balthazar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MHjsRvxwstNb7l3MAc3mAtneq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69294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545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19862B3-E256-497E-8DBA-69F2DCB1B6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32769C-0DE4-4230-ACD7-F893C4645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  <p:sp>
        <p:nvSpPr>
          <p:cNvPr id="7" name="Google Shape;89;p1">
            <a:extLst>
              <a:ext uri="{FF2B5EF4-FFF2-40B4-BE49-F238E27FC236}">
                <a16:creationId xmlns:a16="http://schemas.microsoft.com/office/drawing/2014/main" xmlns="" id="{C23BB0A9-4B1C-4743-A2B3-90CD942D5BD5}"/>
              </a:ext>
            </a:extLst>
          </p:cNvPr>
          <p:cNvSpPr txBox="1"/>
          <p:nvPr/>
        </p:nvSpPr>
        <p:spPr>
          <a:xfrm>
            <a:off x="0" y="671682"/>
            <a:ext cx="12192000" cy="1325563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6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90;p1">
            <a:extLst>
              <a:ext uri="{FF2B5EF4-FFF2-40B4-BE49-F238E27FC236}">
                <a16:creationId xmlns:a16="http://schemas.microsoft.com/office/drawing/2014/main" xmlns="" id="{19273FBB-DC73-473A-A7F3-C83B6032E0D5}"/>
              </a:ext>
            </a:extLst>
          </p:cNvPr>
          <p:cNvSpPr/>
          <p:nvPr/>
        </p:nvSpPr>
        <p:spPr>
          <a:xfrm>
            <a:off x="1055075" y="2886075"/>
            <a:ext cx="10474938" cy="336318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 Code: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CSE-311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 Name: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Network and Security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Md. Tariqul Islam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Lecturer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Computer Science and Engineering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Global Village, (UGV)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874/322, C&amp;B Road, Barisal.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1;p1">
            <a:extLst>
              <a:ext uri="{FF2B5EF4-FFF2-40B4-BE49-F238E27FC236}">
                <a16:creationId xmlns:a16="http://schemas.microsoft.com/office/drawing/2014/main" xmlns="" id="{F7278E70-CA0A-42DD-B4B1-E93FA3B752F4}"/>
              </a:ext>
            </a:extLst>
          </p:cNvPr>
          <p:cNvSpPr/>
          <p:nvPr/>
        </p:nvSpPr>
        <p:spPr>
          <a:xfrm>
            <a:off x="0" y="1956472"/>
            <a:ext cx="12192000" cy="132071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2;p1">
            <a:extLst>
              <a:ext uri="{FF2B5EF4-FFF2-40B4-BE49-F238E27FC236}">
                <a16:creationId xmlns:a16="http://schemas.microsoft.com/office/drawing/2014/main" xmlns="" id="{B940BEFC-EC30-4885-BCC8-A312AFF3D03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ts val="2000"/>
            </a:pPr>
            <a:fld id="{00000000-1234-1234-1234-123412341234}" type="slidenum">
              <a:rPr lang="en-US" sz="2000" smtClean="0">
                <a:solidFill>
                  <a:schemeClr val="dk1"/>
                </a:solidFill>
              </a:rPr>
              <a:pPr>
                <a:buSzPts val="2000"/>
              </a:pPr>
              <a:t>1</a:t>
            </a:fld>
            <a:endParaRPr lang="en-US" sz="2000">
              <a:solidFill>
                <a:schemeClr val="dk1"/>
              </a:solidFill>
            </a:endParaRPr>
          </a:p>
        </p:txBody>
      </p:sp>
      <p:sp>
        <p:nvSpPr>
          <p:cNvPr id="11" name="Google Shape;93;p1">
            <a:extLst>
              <a:ext uri="{FF2B5EF4-FFF2-40B4-BE49-F238E27FC236}">
                <a16:creationId xmlns:a16="http://schemas.microsoft.com/office/drawing/2014/main" xmlns="" id="{610C945F-914F-4C32-959E-92F0BB916913}"/>
              </a:ext>
            </a:extLst>
          </p:cNvPr>
          <p:cNvSpPr txBox="1">
            <a:spLocks/>
          </p:cNvSpPr>
          <p:nvPr/>
        </p:nvSpPr>
        <p:spPr>
          <a:xfrm>
            <a:off x="1161114" y="602095"/>
            <a:ext cx="9869767" cy="138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4400" b="1">
                <a:latin typeface="Times New Roman"/>
                <a:ea typeface="Times New Roman"/>
                <a:cs typeface="Times New Roman"/>
                <a:sym typeface="Times New Roman"/>
              </a:rPr>
              <a:t>Basics of Ports in Computer Networking </a:t>
            </a:r>
            <a:endParaRPr lang="en-US" sz="4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94;p1">
            <a:extLst>
              <a:ext uri="{FF2B5EF4-FFF2-40B4-BE49-F238E27FC236}">
                <a16:creationId xmlns:a16="http://schemas.microsoft.com/office/drawing/2014/main" xmlns="" id="{C21F5469-AC63-4B1A-9F21-FA0003CA02E4}"/>
              </a:ext>
            </a:extLst>
          </p:cNvPr>
          <p:cNvSpPr/>
          <p:nvPr/>
        </p:nvSpPr>
        <p:spPr>
          <a:xfrm>
            <a:off x="1055075" y="6223454"/>
            <a:ext cx="10474938" cy="145387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2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0736964-C809-456A-9194-0D1D28B995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81B5D3-71EF-400F-AFB9-A4A851DF5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6"/>
            <a:ext cx="12192000" cy="684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1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49F6780-E247-47D6-AE47-9DBA5924BC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network-ports-ipcisco.com">
            <a:extLst>
              <a:ext uri="{FF2B5EF4-FFF2-40B4-BE49-F238E27FC236}">
                <a16:creationId xmlns:a16="http://schemas.microsoft.com/office/drawing/2014/main" xmlns="" id="{5A6E9F0C-63C8-4F21-AB7B-C63B069C1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6" y="594007"/>
            <a:ext cx="7158037" cy="566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32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0736964-C809-456A-9194-0D1D28B995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1109B7-F7C6-4EA0-BFD2-FAE87D823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8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0736964-C809-456A-9194-0D1D28B995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26AD4B-FA76-4177-B017-2A374428D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4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en-US" sz="2000">
                <a:solidFill>
                  <a:schemeClr val="dk1"/>
                </a:solidFill>
              </a:rPr>
              <a:t>14</a:t>
            </a:fld>
            <a:endParaRPr sz="2000">
              <a:solidFill>
                <a:schemeClr val="dk1"/>
              </a:solidFill>
            </a:endParaRPr>
          </a:p>
        </p:txBody>
      </p:sp>
      <p:sp>
        <p:nvSpPr>
          <p:cNvPr id="250" name="Google Shape;250;p37"/>
          <p:cNvSpPr txBox="1"/>
          <p:nvPr/>
        </p:nvSpPr>
        <p:spPr>
          <a:xfrm>
            <a:off x="913796" y="2837645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Balthazar"/>
              <a:buNone/>
            </a:pPr>
            <a:r>
              <a:rPr lang="en-US" sz="5400" b="1" i="0" u="none" strike="noStrike" cap="none">
                <a:solidFill>
                  <a:srgbClr val="548135"/>
                </a:solidFill>
                <a:latin typeface="Balthazar"/>
                <a:ea typeface="Balthazar"/>
                <a:cs typeface="Balthazar"/>
                <a:sym typeface="Balthazar"/>
              </a:rPr>
              <a:t>THANK  YOU</a:t>
            </a:r>
            <a:endParaRPr sz="5400" b="1" i="0" u="none" strike="noStrike" cap="none">
              <a:solidFill>
                <a:srgbClr val="548135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19862B3-E256-497E-8DBA-69F2DCB1B6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32769C-0DE4-4230-ACD7-F893C4645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0736964-C809-456A-9194-0D1D28B995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B0820F-4018-41C9-86C3-F317E4A82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6F72EA4-3C1C-4189-9CBF-8FA943D355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C37BFC-29D2-4015-A0FA-07DB4ECC2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9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1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DACEE5D-97D1-4E05-8808-676E73F0EC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8DAF21-3C8D-4897-BC4C-E96D9485A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8728" y="5375564"/>
            <a:ext cx="3283528" cy="980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9FF09"/>
                </a:solidFill>
              </a:rPr>
              <a:t>2096</a:t>
            </a:r>
            <a:r>
              <a:rPr lang="en-US" sz="2400" b="1" dirty="0">
                <a:solidFill>
                  <a:srgbClr val="09FF09"/>
                </a:solidFill>
              </a:rPr>
              <a:t/>
            </a:r>
            <a:br>
              <a:rPr lang="en-US" sz="2400" b="1" dirty="0">
                <a:solidFill>
                  <a:srgbClr val="09FF09"/>
                </a:solidFill>
              </a:rPr>
            </a:br>
            <a:r>
              <a:rPr lang="en-US" sz="2400" b="1" dirty="0">
                <a:solidFill>
                  <a:srgbClr val="09FF09"/>
                </a:solidFill>
              </a:rPr>
              <a:t>2083</a:t>
            </a:r>
            <a:endParaRPr lang="en-US" sz="2400" b="1" dirty="0">
              <a:solidFill>
                <a:srgbClr val="09FF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9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0736964-C809-456A-9194-0D1D28B995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2A1AE5-6AFA-454F-B05B-02ECB1420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3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0736964-C809-456A-9194-0D1D28B995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ECC3A3-A290-4183-9469-4F63E7975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0736964-C809-456A-9194-0D1D28B995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00F723-1865-48DB-BD6C-CB54865F2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3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C863AB1-0EFF-42B5-A388-AECA9DA0D1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06B716-6518-41EF-97A1-3F6928920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81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</Words>
  <Application>Microsoft Office PowerPoint</Application>
  <PresentationFormat>Widescreen</PresentationFormat>
  <Paragraphs>25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Times New Roman</vt:lpstr>
      <vt:lpstr>Arial</vt:lpstr>
      <vt:lpstr>Balthazar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</dc:creator>
  <cp:lastModifiedBy>Md. Tariqul Islam</cp:lastModifiedBy>
  <cp:revision>3</cp:revision>
  <dcterms:created xsi:type="dcterms:W3CDTF">2019-12-04T08:13:56Z</dcterms:created>
  <dcterms:modified xsi:type="dcterms:W3CDTF">2023-10-18T02:35:37Z</dcterms:modified>
</cp:coreProperties>
</file>